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63" r:id="rId4"/>
    <p:sldId id="262" r:id="rId5"/>
    <p:sldId id="286" r:id="rId6"/>
    <p:sldId id="285" r:id="rId7"/>
    <p:sldId id="264" r:id="rId8"/>
    <p:sldId id="287" r:id="rId9"/>
    <p:sldId id="261" r:id="rId10"/>
    <p:sldId id="259" r:id="rId11"/>
    <p:sldId id="267" r:id="rId12"/>
    <p:sldId id="288" r:id="rId13"/>
    <p:sldId id="266" r:id="rId14"/>
    <p:sldId id="276" r:id="rId15"/>
    <p:sldId id="273" r:id="rId16"/>
    <p:sldId id="280" r:id="rId17"/>
    <p:sldId id="284" r:id="rId18"/>
    <p:sldId id="290" r:id="rId19"/>
    <p:sldId id="291" r:id="rId20"/>
    <p:sldId id="292" r:id="rId21"/>
    <p:sldId id="293" r:id="rId22"/>
    <p:sldId id="295" r:id="rId23"/>
    <p:sldId id="396" r:id="rId24"/>
    <p:sldId id="407" r:id="rId25"/>
    <p:sldId id="408" r:id="rId26"/>
    <p:sldId id="409" r:id="rId27"/>
    <p:sldId id="410" r:id="rId28"/>
    <p:sldId id="1184" r:id="rId29"/>
    <p:sldId id="294" r:id="rId30"/>
    <p:sldId id="1183" r:id="rId31"/>
    <p:sldId id="282" r:id="rId32"/>
    <p:sldId id="27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E00"/>
    <a:srgbClr val="0000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E416B-4649-43E0-96C8-08E04B38A8F8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60603-0A1C-4CE0-866B-B62D8354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5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Đơn thức, đa thức, hạng tử, cộng, tích, nhân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0603-0A1C-4CE0-866B-B62D83545C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08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12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–13</m:t>
                    </m:r>
                    <m:sSup>
                      <m:sSupPr>
                        <m:ctrlPr>
                          <a:rPr lang="en-US" sz="1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+ 36  = 0</m:t>
                    </m:r>
                  </m:oMath>
                </a14:m>
                <a:r>
                  <a:rPr lang="en-US" sz="1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  <a:r>
                  <a:rPr lang="en-US" sz="1200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phương trình gì? Cách giải như nào /…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0" i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𝑥^4</a:t>
                </a:r>
                <a:r>
                  <a:rPr lang="en-US" sz="1200" b="0" i="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b="0" i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–13</a:t>
                </a:r>
                <a:r>
                  <a:rPr lang="en-US" sz="1200" b="0" i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𝑥^</a:t>
                </a:r>
                <a:r>
                  <a:rPr lang="en-US" sz="1200" i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200" b="0" i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+ 36  = 0</a:t>
                </a:r>
                <a:r>
                  <a:rPr lang="en-US" sz="1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  <a:r>
                  <a:rPr lang="en-US" sz="1200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phương trình gì? Cách giải như nào /…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0603-0A1C-4CE0-866B-B62D83545C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01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PHIẾU BÀI TẬP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0603-0A1C-4CE0-866B-B62D83545C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37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PHIẾU BÀI TẬP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0603-0A1C-4CE0-866B-B62D83545C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87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8534DF-0DE4-8361-C53F-95705C6CD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C170C1D-45AB-84A6-A1F9-4F18B9FB1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BEA03A-F33E-70A9-3F10-787B06BB9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B7DA-9A8F-40B6-A0CA-9D6DD8D0E76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2A4C9C-C311-DD06-CA76-0A4B42B2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8922BF-08A7-8592-E3E2-271B82E4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DAA-F83C-40EF-9F6A-0C15E29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0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158C84-20AC-5DA4-7B3D-902C799B8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CFDE20C-D1E8-02FC-6885-BD503D085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9F98B4-333D-AB2B-D411-2BB385D2F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B7DA-9A8F-40B6-A0CA-9D6DD8D0E76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B679D8-D4FE-A85F-CBE4-E98BE7C3E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891B3F-B8E7-3FA6-85EE-C36281A85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DAA-F83C-40EF-9F6A-0C15E29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41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44CDB8B-E459-E1EC-7670-50EA5BA191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1BCF2B-6913-9041-91E4-D39C2F8DD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4ED1EB-2F67-12BA-29BB-37A22A27C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B7DA-9A8F-40B6-A0CA-9D6DD8D0E76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A14EAB-BBEF-7ACB-3BB0-2C5E7FF78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1EAE0D-3586-D4B8-B4EA-2630DE22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DAA-F83C-40EF-9F6A-0C15E29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9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662DF3-3C39-86C6-935C-AFC752213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F350397-A012-674E-C7F3-C3DDD804F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BD0A89-CE1F-BEF3-A07F-C9F54FEB4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B7DA-9A8F-40B6-A0CA-9D6DD8D0E76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88CCF9-F1E4-33DF-8D89-380375C0C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311D70-3F1B-AF8D-65FB-78CF88324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DAA-F83C-40EF-9F6A-0C15E29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2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8F900D-0EB8-41E2-6024-4E4AF7BC1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437087-42C1-7686-4BC1-9B392274D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286A4-6D15-D4C2-DA99-90D1E4BA6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B7DA-9A8F-40B6-A0CA-9D6DD8D0E76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56F7C0-5CED-97CE-70B2-C9BA1CF23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0E72C2-88FB-6A85-5F3F-CE9F5B4CD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DAA-F83C-40EF-9F6A-0C15E29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0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1E20E4-FC95-AC63-AC16-406AC767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3CDA10-B9FF-D507-71AB-55D5F509DB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587A48B-9C72-119E-74BC-5E0F91C17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2E8568A-B3DE-E195-34D1-B5C855E50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B7DA-9A8F-40B6-A0CA-9D6DD8D0E76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6B6F12B-87C8-5A5B-94A7-84E3EBC00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C5E32AF-1097-DE73-C04D-C0BDCB11A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DAA-F83C-40EF-9F6A-0C15E29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5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2BCFE1-7B14-EB62-BD2A-5B882AB8B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6E3AAE1-7334-7FDE-0482-CB1C0D41E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780C65-F578-6C50-B16F-3EDD6ED3E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ED8313E-B2A8-59E2-C75D-0E3D238ED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A1AD7A8-E27E-6123-C923-F323ADFF4E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87AC2A8-354D-D3DB-2778-1C66AB405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B7DA-9A8F-40B6-A0CA-9D6DD8D0E76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AB18B30-4114-F146-EBC0-570AFDBF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94D172C-A0DB-E447-1949-F721DEEA4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DAA-F83C-40EF-9F6A-0C15E29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78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2C18BB-A29E-C63A-CD20-1701C235B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876C039-908D-1995-1983-E8BD7044E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B7DA-9A8F-40B6-A0CA-9D6DD8D0E76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20280C3-58D7-30EF-F6F3-FDA71E02F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E6F2D03-4D33-3C72-A298-51A8EEA7B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DAA-F83C-40EF-9F6A-0C15E29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9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E40B3A4-C961-5EAC-49D3-3A03C69BD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B7DA-9A8F-40B6-A0CA-9D6DD8D0E76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999B072-8DA2-EC27-35F2-82E930256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789A1DA-6D50-53A5-232C-329157E8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DAA-F83C-40EF-9F6A-0C15E29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35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840A3D-8DBF-AFAB-1DF0-D0F794D33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3F03C94-A5E2-EA6C-4DAC-48DCCC6BE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D685101-5BC3-5E10-D70B-6528EFED0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CBF9DF-C8E0-51B7-3D7E-F8B47295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B7DA-9A8F-40B6-A0CA-9D6DD8D0E76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FD82B72-25EE-8D4F-438B-F8C5DE258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B5B5C75-B3DD-8233-6E48-2295EFF8E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DAA-F83C-40EF-9F6A-0C15E29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4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4E9A67-AD72-B138-3D07-13CC32361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5218E23-F05B-D51F-C93E-187709049B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8689368-17A2-C98D-03D9-5816F68DE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1C0C174-6BF3-B39A-7447-3BDACCD17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CB7DA-9A8F-40B6-A0CA-9D6DD8D0E76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39ED69-A457-7C97-6739-24EAFCD06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6225E5F-A349-9AB7-043D-4EA10ED4E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DAA-F83C-40EF-9F6A-0C15E29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75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6094409-004F-B79B-9F9B-227A87C8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81CC9A-C416-1A1A-A765-D6BEFFEB0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311206-F264-1020-1BA7-02EC7EF6AC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CB7DA-9A8F-40B6-A0CA-9D6DD8D0E76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739CF0-A534-D6FA-F54D-73A8AD7FC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B40571-F72C-9F82-D404-95EE3D56B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9CDAA-F83C-40EF-9F6A-0C15E29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5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53.png"/><Relationship Id="rId4" Type="http://schemas.openxmlformats.org/officeDocument/2006/relationships/image" Target="../media/image76.svg"/><Relationship Id="rId9" Type="http://schemas.openxmlformats.org/officeDocument/2006/relationships/image" Target="../media/image7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svg"/><Relationship Id="rId7" Type="http://schemas.openxmlformats.org/officeDocument/2006/relationships/image" Target="../media/image8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0.sv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8.png"/><Relationship Id="rId3" Type="http://schemas.openxmlformats.org/officeDocument/2006/relationships/image" Target="../media/image99.svg"/><Relationship Id="rId7" Type="http://schemas.openxmlformats.org/officeDocument/2006/relationships/image" Target="../media/image103.png"/><Relationship Id="rId12" Type="http://schemas.openxmlformats.org/officeDocument/2006/relationships/image" Target="../media/image107.png"/><Relationship Id="rId2" Type="http://schemas.openxmlformats.org/officeDocument/2006/relationships/image" Target="../media/image57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5" Type="http://schemas.openxmlformats.org/officeDocument/2006/relationships/image" Target="../media/image101.sv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58.png"/><Relationship Id="rId9" Type="http://schemas.openxmlformats.org/officeDocument/2006/relationships/image" Target="../media/image38.png"/><Relationship Id="rId14" Type="http://schemas.openxmlformats.org/officeDocument/2006/relationships/image" Target="../media/image10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18" Type="http://schemas.openxmlformats.org/officeDocument/2006/relationships/image" Target="../media/image128.png"/><Relationship Id="rId3" Type="http://schemas.openxmlformats.org/officeDocument/2006/relationships/image" Target="../media/image61.png"/><Relationship Id="rId7" Type="http://schemas.openxmlformats.org/officeDocument/2006/relationships/image" Target="../media/image67.png"/><Relationship Id="rId12" Type="http://schemas.openxmlformats.org/officeDocument/2006/relationships/image" Target="../media/image122.svg"/><Relationship Id="rId17" Type="http://schemas.openxmlformats.org/officeDocument/2006/relationships/image" Target="../media/image127.png"/><Relationship Id="rId2" Type="http://schemas.openxmlformats.org/officeDocument/2006/relationships/image" Target="../media/image59.png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12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12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3.png"/><Relationship Id="rId11" Type="http://schemas.openxmlformats.org/officeDocument/2006/relationships/image" Target="../media/image134.png"/><Relationship Id="rId5" Type="http://schemas.openxmlformats.org/officeDocument/2006/relationships/audio" Target="../media/audio1.wav"/><Relationship Id="rId15" Type="http://schemas.openxmlformats.org/officeDocument/2006/relationships/image" Target="../media/image220.svg"/><Relationship Id="rId10" Type="http://schemas.openxmlformats.org/officeDocument/2006/relationships/image" Target="../media/image13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2.png"/><Relationship Id="rId1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99.png"/><Relationship Id="rId3" Type="http://schemas.openxmlformats.org/officeDocument/2006/relationships/image" Target="../media/image143.png"/><Relationship Id="rId7" Type="http://schemas.openxmlformats.org/officeDocument/2006/relationships/image" Target="../media/image77.png"/><Relationship Id="rId12" Type="http://schemas.openxmlformats.org/officeDocument/2006/relationships/image" Target="../media/image98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145.png"/><Relationship Id="rId10" Type="http://schemas.openxmlformats.org/officeDocument/2006/relationships/image" Target="../media/image79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13" Type="http://schemas.openxmlformats.org/officeDocument/2006/relationships/image" Target="../media/image116.png"/><Relationship Id="rId18" Type="http://schemas.openxmlformats.org/officeDocument/2006/relationships/image" Target="../media/image168.png"/><Relationship Id="rId3" Type="http://schemas.openxmlformats.org/officeDocument/2006/relationships/image" Target="../media/image101.png"/><Relationship Id="rId21" Type="http://schemas.openxmlformats.org/officeDocument/2006/relationships/image" Target="../media/image171.png"/><Relationship Id="rId7" Type="http://schemas.openxmlformats.org/officeDocument/2006/relationships/image" Target="../media/image113.png"/><Relationship Id="rId12" Type="http://schemas.openxmlformats.org/officeDocument/2006/relationships/image" Target="../media/image161.svg"/><Relationship Id="rId17" Type="http://schemas.openxmlformats.org/officeDocument/2006/relationships/image" Target="../media/image16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5.svg"/><Relationship Id="rId20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15.png"/><Relationship Id="rId5" Type="http://schemas.openxmlformats.org/officeDocument/2006/relationships/image" Target="../media/image112.png"/><Relationship Id="rId15" Type="http://schemas.openxmlformats.org/officeDocument/2006/relationships/image" Target="../media/image117.png"/><Relationship Id="rId23" Type="http://schemas.openxmlformats.org/officeDocument/2006/relationships/image" Target="../media/image173.png"/><Relationship Id="rId10" Type="http://schemas.openxmlformats.org/officeDocument/2006/relationships/image" Target="../media/image159.svg"/><Relationship Id="rId19" Type="http://schemas.openxmlformats.org/officeDocument/2006/relationships/image" Target="../media/image169.png"/><Relationship Id="rId4" Type="http://schemas.openxmlformats.org/officeDocument/2006/relationships/image" Target="../media/image155.svg"/><Relationship Id="rId9" Type="http://schemas.openxmlformats.org/officeDocument/2006/relationships/image" Target="../media/image114.png"/><Relationship Id="rId14" Type="http://schemas.openxmlformats.org/officeDocument/2006/relationships/image" Target="../media/image163.svg"/><Relationship Id="rId22" Type="http://schemas.openxmlformats.org/officeDocument/2006/relationships/image" Target="../media/image1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70.png"/><Relationship Id="rId18" Type="http://schemas.openxmlformats.org/officeDocument/2006/relationships/image" Target="../media/image176.png"/><Relationship Id="rId3" Type="http://schemas.openxmlformats.org/officeDocument/2006/relationships/image" Target="../media/image30.svg"/><Relationship Id="rId7" Type="http://schemas.openxmlformats.org/officeDocument/2006/relationships/image" Target="../media/image159.svg"/><Relationship Id="rId12" Type="http://schemas.openxmlformats.org/officeDocument/2006/relationships/image" Target="../media/image169.png"/><Relationship Id="rId17" Type="http://schemas.openxmlformats.org/officeDocument/2006/relationships/image" Target="../media/image118.jpg"/><Relationship Id="rId2" Type="http://schemas.openxmlformats.org/officeDocument/2006/relationships/image" Target="../media/image112.png"/><Relationship Id="rId16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68.png"/><Relationship Id="rId5" Type="http://schemas.openxmlformats.org/officeDocument/2006/relationships/image" Target="../media/image157.svg"/><Relationship Id="rId15" Type="http://schemas.openxmlformats.org/officeDocument/2006/relationships/image" Target="../media/image172.png"/><Relationship Id="rId10" Type="http://schemas.openxmlformats.org/officeDocument/2006/relationships/image" Target="../media/image167.png"/><Relationship Id="rId19" Type="http://schemas.openxmlformats.org/officeDocument/2006/relationships/image" Target="../media/image177.png"/><Relationship Id="rId4" Type="http://schemas.openxmlformats.org/officeDocument/2006/relationships/image" Target="../media/image113.png"/><Relationship Id="rId9" Type="http://schemas.openxmlformats.org/officeDocument/2006/relationships/image" Target="../media/image163.svg"/><Relationship Id="rId14" Type="http://schemas.openxmlformats.org/officeDocument/2006/relationships/image" Target="../media/image1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1.sv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0.svg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image" Target="../media/image16.sv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87.png"/><Relationship Id="rId3" Type="http://schemas.openxmlformats.org/officeDocument/2006/relationships/image" Target="../media/image176.svg"/><Relationship Id="rId7" Type="http://schemas.openxmlformats.org/officeDocument/2006/relationships/image" Target="../media/image179.svg"/><Relationship Id="rId12" Type="http://schemas.openxmlformats.org/officeDocument/2006/relationships/image" Target="../media/image186.png"/><Relationship Id="rId17" Type="http://schemas.openxmlformats.org/officeDocument/2006/relationships/image" Target="../media/image191.png"/><Relationship Id="rId2" Type="http://schemas.openxmlformats.org/officeDocument/2006/relationships/image" Target="../media/image119.png"/><Relationship Id="rId16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83.svg"/><Relationship Id="rId5" Type="http://schemas.openxmlformats.org/officeDocument/2006/relationships/image" Target="../media/image28.svg"/><Relationship Id="rId15" Type="http://schemas.openxmlformats.org/officeDocument/2006/relationships/image" Target="../media/image189.png"/><Relationship Id="rId10" Type="http://schemas.openxmlformats.org/officeDocument/2006/relationships/image" Target="../media/image123.png"/><Relationship Id="rId4" Type="http://schemas.openxmlformats.org/officeDocument/2006/relationships/image" Target="../media/image120.png"/><Relationship Id="rId9" Type="http://schemas.openxmlformats.org/officeDocument/2006/relationships/image" Target="../media/image181.svg"/><Relationship Id="rId14" Type="http://schemas.openxmlformats.org/officeDocument/2006/relationships/image" Target="../media/image18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svg"/><Relationship Id="rId13" Type="http://schemas.openxmlformats.org/officeDocument/2006/relationships/image" Target="../media/image202.png"/><Relationship Id="rId3" Type="http://schemas.openxmlformats.org/officeDocument/2006/relationships/image" Target="../media/image185.svg"/><Relationship Id="rId7" Type="http://schemas.openxmlformats.org/officeDocument/2006/relationships/image" Target="../media/image137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139.png"/><Relationship Id="rId5" Type="http://schemas.openxmlformats.org/officeDocument/2006/relationships/image" Target="../media/image193.svg"/><Relationship Id="rId10" Type="http://schemas.openxmlformats.org/officeDocument/2006/relationships/image" Target="../media/image38.png"/><Relationship Id="rId4" Type="http://schemas.openxmlformats.org/officeDocument/2006/relationships/image" Target="../media/image129.png"/><Relationship Id="rId9" Type="http://schemas.openxmlformats.org/officeDocument/2006/relationships/image" Target="../media/image138.png"/><Relationship Id="rId14" Type="http://schemas.openxmlformats.org/officeDocument/2006/relationships/image" Target="../media/image20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18" Type="http://schemas.openxmlformats.org/officeDocument/2006/relationships/image" Target="../media/image161.png"/><Relationship Id="rId26" Type="http://schemas.openxmlformats.org/officeDocument/2006/relationships/image" Target="../media/image2440.png"/><Relationship Id="rId3" Type="http://schemas.openxmlformats.org/officeDocument/2006/relationships/image" Target="../media/image141.png"/><Relationship Id="rId21" Type="http://schemas.openxmlformats.org/officeDocument/2006/relationships/image" Target="../media/image239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17" Type="http://schemas.openxmlformats.org/officeDocument/2006/relationships/image" Target="../media/image160.png"/><Relationship Id="rId25" Type="http://schemas.openxmlformats.org/officeDocument/2006/relationships/image" Target="../media/image2430.png"/><Relationship Id="rId2" Type="http://schemas.openxmlformats.org/officeDocument/2006/relationships/image" Target="../media/image140.png"/><Relationship Id="rId16" Type="http://schemas.openxmlformats.org/officeDocument/2006/relationships/image" Target="../media/image159.png"/><Relationship Id="rId20" Type="http://schemas.openxmlformats.org/officeDocument/2006/relationships/image" Target="../media/image23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11" Type="http://schemas.openxmlformats.org/officeDocument/2006/relationships/image" Target="../media/image154.png"/><Relationship Id="rId24" Type="http://schemas.openxmlformats.org/officeDocument/2006/relationships/image" Target="../media/image2420.png"/><Relationship Id="rId5" Type="http://schemas.openxmlformats.org/officeDocument/2006/relationships/image" Target="../media/image147.png"/><Relationship Id="rId15" Type="http://schemas.openxmlformats.org/officeDocument/2006/relationships/image" Target="../media/image158.png"/><Relationship Id="rId23" Type="http://schemas.openxmlformats.org/officeDocument/2006/relationships/image" Target="../media/image241.png"/><Relationship Id="rId10" Type="http://schemas.openxmlformats.org/officeDocument/2006/relationships/image" Target="../media/image153.png"/><Relationship Id="rId19" Type="http://schemas.openxmlformats.org/officeDocument/2006/relationships/image" Target="../media/image237.png"/><Relationship Id="rId4" Type="http://schemas.openxmlformats.org/officeDocument/2006/relationships/image" Target="../media/image146.png"/><Relationship Id="rId9" Type="http://schemas.openxmlformats.org/officeDocument/2006/relationships/image" Target="../media/image152.png"/><Relationship Id="rId14" Type="http://schemas.openxmlformats.org/officeDocument/2006/relationships/image" Target="../media/image157.png"/><Relationship Id="rId22" Type="http://schemas.openxmlformats.org/officeDocument/2006/relationships/image" Target="../media/image2400.png"/><Relationship Id="rId27" Type="http://schemas.openxmlformats.org/officeDocument/2006/relationships/image" Target="../media/image24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slide" Target="slide26.xml"/><Relationship Id="rId18" Type="http://schemas.openxmlformats.org/officeDocument/2006/relationships/image" Target="../media/image183.gif"/><Relationship Id="rId3" Type="http://schemas.openxmlformats.org/officeDocument/2006/relationships/image" Target="../media/image162.jpeg"/><Relationship Id="rId21" Type="http://schemas.openxmlformats.org/officeDocument/2006/relationships/slide" Target="slide28.xml"/><Relationship Id="rId7" Type="http://schemas.openxmlformats.org/officeDocument/2006/relationships/image" Target="../media/image166.png"/><Relationship Id="rId12" Type="http://schemas.openxmlformats.org/officeDocument/2006/relationships/image" Target="../media/image179.png"/><Relationship Id="rId17" Type="http://schemas.openxmlformats.org/officeDocument/2006/relationships/image" Target="../media/image182.gif"/><Relationship Id="rId2" Type="http://schemas.openxmlformats.org/officeDocument/2006/relationships/audio" Target="../media/audio2.wav"/><Relationship Id="rId16" Type="http://schemas.openxmlformats.org/officeDocument/2006/relationships/image" Target="../media/image181.png"/><Relationship Id="rId20" Type="http://schemas.openxmlformats.org/officeDocument/2006/relationships/image" Target="../media/image18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slide" Target="slide25.xml"/><Relationship Id="rId5" Type="http://schemas.openxmlformats.org/officeDocument/2006/relationships/image" Target="../media/image164.png"/><Relationship Id="rId15" Type="http://schemas.openxmlformats.org/officeDocument/2006/relationships/slide" Target="slide27.xml"/><Relationship Id="rId10" Type="http://schemas.openxmlformats.org/officeDocument/2006/relationships/image" Target="../media/image178.png"/><Relationship Id="rId19" Type="http://schemas.openxmlformats.org/officeDocument/2006/relationships/image" Target="../media/image184.gif"/><Relationship Id="rId4" Type="http://schemas.openxmlformats.org/officeDocument/2006/relationships/image" Target="../media/image163.png"/><Relationship Id="rId9" Type="http://schemas.openxmlformats.org/officeDocument/2006/relationships/slide" Target="slide24.xml"/><Relationship Id="rId14" Type="http://schemas.openxmlformats.org/officeDocument/2006/relationships/image" Target="../media/image180.png"/><Relationship Id="rId22" Type="http://schemas.openxmlformats.org/officeDocument/2006/relationships/image" Target="../media/image1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0.png"/><Relationship Id="rId13" Type="http://schemas.openxmlformats.org/officeDocument/2006/relationships/slide" Target="slide23.xml"/><Relationship Id="rId18" Type="http://schemas.openxmlformats.org/officeDocument/2006/relationships/image" Target="../media/image196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220.svg"/><Relationship Id="rId17" Type="http://schemas.openxmlformats.org/officeDocument/2006/relationships/image" Target="../media/image195.png"/><Relationship Id="rId2" Type="http://schemas.openxmlformats.org/officeDocument/2006/relationships/video" Target="../media/media3.mp4"/><Relationship Id="rId16" Type="http://schemas.openxmlformats.org/officeDocument/2006/relationships/image" Target="../media/image194.png"/><Relationship Id="rId20" Type="http://schemas.openxmlformats.org/officeDocument/2006/relationships/image" Target="../media/image261.png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75.png"/><Relationship Id="rId5" Type="http://schemas.openxmlformats.org/officeDocument/2006/relationships/audio" Target="../media/audio1.wav"/><Relationship Id="rId15" Type="http://schemas.microsoft.com/office/2007/relationships/hdphoto" Target="../media/hdphoto1.wdp"/><Relationship Id="rId10" Type="http://schemas.openxmlformats.org/officeDocument/2006/relationships/image" Target="../media/image1810.png"/><Relationship Id="rId19" Type="http://schemas.openxmlformats.org/officeDocument/2006/relationships/image" Target="../media/image197.png"/><Relationship Id="rId4" Type="http://schemas.openxmlformats.org/officeDocument/2006/relationships/audio" Target="../media/audio3.wav"/><Relationship Id="rId9" Type="http://schemas.openxmlformats.org/officeDocument/2006/relationships/image" Target="../media/image1790.png"/><Relationship Id="rId14" Type="http://schemas.openxmlformats.org/officeDocument/2006/relationships/image" Target="../media/image19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199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193.png"/><Relationship Id="rId5" Type="http://schemas.openxmlformats.org/officeDocument/2006/relationships/audio" Target="../media/audio1.wav"/><Relationship Id="rId15" Type="http://schemas.openxmlformats.org/officeDocument/2006/relationships/image" Target="../media/image197.png"/><Relationship Id="rId10" Type="http://schemas.openxmlformats.org/officeDocument/2006/relationships/slide" Target="slide23.xml"/><Relationship Id="rId4" Type="http://schemas.openxmlformats.org/officeDocument/2006/relationships/audio" Target="../media/audio3.wav"/><Relationship Id="rId9" Type="http://schemas.openxmlformats.org/officeDocument/2006/relationships/image" Target="../media/image220.svg"/><Relationship Id="rId14" Type="http://schemas.openxmlformats.org/officeDocument/2006/relationships/image" Target="../media/image2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220.svg"/><Relationship Id="rId18" Type="http://schemas.openxmlformats.org/officeDocument/2006/relationships/image" Target="../media/image20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198.png"/><Relationship Id="rId17" Type="http://schemas.openxmlformats.org/officeDocument/2006/relationships/image" Target="../media/image201.png"/><Relationship Id="rId2" Type="http://schemas.openxmlformats.org/officeDocument/2006/relationships/video" Target="../media/media3.mp4"/><Relationship Id="rId16" Type="http://schemas.microsoft.com/office/2007/relationships/hdphoto" Target="../media/hdphoto1.wdp"/><Relationship Id="rId20" Type="http://schemas.openxmlformats.org/officeDocument/2006/relationships/image" Target="../media/image350.png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320.png"/><Relationship Id="rId5" Type="http://schemas.openxmlformats.org/officeDocument/2006/relationships/audio" Target="../media/audio3.wav"/><Relationship Id="rId15" Type="http://schemas.openxmlformats.org/officeDocument/2006/relationships/image" Target="../media/image193.png"/><Relationship Id="rId10" Type="http://schemas.openxmlformats.org/officeDocument/2006/relationships/image" Target="../media/image310.png"/><Relationship Id="rId19" Type="http://schemas.openxmlformats.org/officeDocument/2006/relationships/image" Target="../media/image197.png"/><Relationship Id="rId4" Type="http://schemas.openxmlformats.org/officeDocument/2006/relationships/audio" Target="../media/audio1.wav"/><Relationship Id="rId9" Type="http://schemas.openxmlformats.org/officeDocument/2006/relationships/image" Target="../media/image300.png"/><Relationship Id="rId1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13" Type="http://schemas.openxmlformats.org/officeDocument/2006/relationships/image" Target="../media/image220.svg"/><Relationship Id="rId18" Type="http://schemas.openxmlformats.org/officeDocument/2006/relationships/image" Target="../media/image200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198.png"/><Relationship Id="rId17" Type="http://schemas.openxmlformats.org/officeDocument/2006/relationships/image" Target="../media/image199.png"/><Relationship Id="rId2" Type="http://schemas.openxmlformats.org/officeDocument/2006/relationships/video" Target="../media/media3.mp4"/><Relationship Id="rId16" Type="http://schemas.microsoft.com/office/2007/relationships/hdphoto" Target="../media/hdphoto1.wdp"/><Relationship Id="rId20" Type="http://schemas.openxmlformats.org/officeDocument/2006/relationships/image" Target="../media/image400.png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390.png"/><Relationship Id="rId5" Type="http://schemas.openxmlformats.org/officeDocument/2006/relationships/audio" Target="../media/audio1.wav"/><Relationship Id="rId15" Type="http://schemas.openxmlformats.org/officeDocument/2006/relationships/image" Target="../media/image193.png"/><Relationship Id="rId10" Type="http://schemas.openxmlformats.org/officeDocument/2006/relationships/image" Target="../media/image380.png"/><Relationship Id="rId19" Type="http://schemas.openxmlformats.org/officeDocument/2006/relationships/image" Target="../media/image197.png"/><Relationship Id="rId4" Type="http://schemas.openxmlformats.org/officeDocument/2006/relationships/audio" Target="../media/audio3.wav"/><Relationship Id="rId9" Type="http://schemas.openxmlformats.org/officeDocument/2006/relationships/image" Target="../media/image370.png"/><Relationship Id="rId1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2.png"/><Relationship Id="rId18" Type="http://schemas.openxmlformats.org/officeDocument/2006/relationships/image" Target="../media/image2190.png"/><Relationship Id="rId3" Type="http://schemas.openxmlformats.org/officeDocument/2006/relationships/image" Target="../media/image231.svg"/><Relationship Id="rId7" Type="http://schemas.openxmlformats.org/officeDocument/2006/relationships/image" Target="../media/image235.svg"/><Relationship Id="rId12" Type="http://schemas.openxmlformats.org/officeDocument/2006/relationships/image" Target="../media/image211.png"/><Relationship Id="rId17" Type="http://schemas.openxmlformats.org/officeDocument/2006/relationships/image" Target="../media/image214.png"/><Relationship Id="rId2" Type="http://schemas.openxmlformats.org/officeDocument/2006/relationships/image" Target="../media/image205.png"/><Relationship Id="rId16" Type="http://schemas.openxmlformats.org/officeDocument/2006/relationships/image" Target="../media/image2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png"/><Relationship Id="rId11" Type="http://schemas.openxmlformats.org/officeDocument/2006/relationships/image" Target="../media/image210.png"/><Relationship Id="rId5" Type="http://schemas.openxmlformats.org/officeDocument/2006/relationships/image" Target="../media/image233.svg"/><Relationship Id="rId15" Type="http://schemas.openxmlformats.org/officeDocument/2006/relationships/image" Target="../media/image213.png"/><Relationship Id="rId10" Type="http://schemas.openxmlformats.org/officeDocument/2006/relationships/image" Target="../media/image209.png"/><Relationship Id="rId4" Type="http://schemas.openxmlformats.org/officeDocument/2006/relationships/image" Target="../media/image206.png"/><Relationship Id="rId9" Type="http://schemas.openxmlformats.org/officeDocument/2006/relationships/image" Target="../media/image237.svg"/><Relationship Id="rId14" Type="http://schemas.openxmlformats.org/officeDocument/2006/relationships/image" Target="../media/image23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svg"/><Relationship Id="rId7" Type="http://schemas.openxmlformats.org/officeDocument/2006/relationships/image" Target="../media/image265.sv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5" Type="http://schemas.openxmlformats.org/officeDocument/2006/relationships/image" Target="../media/image263.svg"/><Relationship Id="rId4" Type="http://schemas.openxmlformats.org/officeDocument/2006/relationships/image" Target="../media/image2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image" Target="../media/image18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38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4.sv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63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43.png"/><Relationship Id="rId1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7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699" t="29275" r="5082" b="3185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4486">
            <a:off x="9223210" y="4321563"/>
            <a:ext cx="5738506" cy="4726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306295">
            <a:off x="-1524920" y="-3000682"/>
            <a:ext cx="5738506" cy="472644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3311500" y="-2231343"/>
            <a:ext cx="5653305" cy="11420271"/>
            <a:chOff x="0" y="0"/>
            <a:chExt cx="5180262" cy="7156940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5194593" cy="7188994"/>
            </a:xfrm>
            <a:custGeom>
              <a:avLst/>
              <a:gdLst/>
              <a:ahLst/>
              <a:cxnLst/>
              <a:rect l="l" t="t" r="r" b="b"/>
              <a:pathLst>
                <a:path w="5194593" h="7188994">
                  <a:moveTo>
                    <a:pt x="63030" y="6595440"/>
                  </a:moveTo>
                  <a:cubicBezTo>
                    <a:pt x="63030" y="6595440"/>
                    <a:pt x="0" y="6348876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01520" y="6965"/>
                  </a:cubicBezTo>
                  <a:lnTo>
                    <a:pt x="4301521" y="6965"/>
                  </a:lnTo>
                  <a:cubicBezTo>
                    <a:pt x="4518268" y="16819"/>
                    <a:pt x="4722583" y="36481"/>
                    <a:pt x="4856771" y="101690"/>
                  </a:cubicBezTo>
                  <a:cubicBezTo>
                    <a:pt x="5112817" y="226120"/>
                    <a:pt x="5194593" y="459160"/>
                    <a:pt x="5189105" y="704684"/>
                  </a:cubicBezTo>
                  <a:cubicBezTo>
                    <a:pt x="5189105" y="704684"/>
                    <a:pt x="5145817" y="1013073"/>
                    <a:pt x="5153250" y="1248607"/>
                  </a:cubicBezTo>
                  <a:cubicBezTo>
                    <a:pt x="5160374" y="6337241"/>
                    <a:pt x="5167530" y="6532844"/>
                    <a:pt x="5167530" y="6532844"/>
                  </a:cubicBezTo>
                  <a:cubicBezTo>
                    <a:pt x="5150849" y="6748577"/>
                    <a:pt x="5036205" y="6959188"/>
                    <a:pt x="4839336" y="7070813"/>
                  </a:cubicBezTo>
                  <a:cubicBezTo>
                    <a:pt x="4688984" y="7156061"/>
                    <a:pt x="4490953" y="7171159"/>
                    <a:pt x="3564545" y="7160417"/>
                  </a:cubicBezTo>
                  <a:lnTo>
                    <a:pt x="3564500" y="7160417"/>
                  </a:lnTo>
                  <a:cubicBezTo>
                    <a:pt x="645952" y="7155140"/>
                    <a:pt x="384604" y="7188994"/>
                    <a:pt x="254278" y="7079835"/>
                  </a:cubicBezTo>
                  <a:cubicBezTo>
                    <a:pt x="145767" y="6988951"/>
                    <a:pt x="81795" y="6795639"/>
                    <a:pt x="63030" y="6595440"/>
                  </a:cubicBezTo>
                  <a:close/>
                </a:path>
              </a:pathLst>
            </a:custGeom>
            <a:solidFill>
              <a:srgbClr val="E4C7A9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3453336" y="-1910332"/>
            <a:ext cx="5408543" cy="10778247"/>
            <a:chOff x="0" y="0"/>
            <a:chExt cx="5097098" cy="6965804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5111428" cy="6997857"/>
            </a:xfrm>
            <a:custGeom>
              <a:avLst/>
              <a:gdLst/>
              <a:ahLst/>
              <a:cxnLst/>
              <a:rect l="l" t="t" r="r" b="b"/>
              <a:pathLst>
                <a:path w="5111428" h="6997857">
                  <a:moveTo>
                    <a:pt x="63030" y="6404304"/>
                  </a:moveTo>
                  <a:cubicBezTo>
                    <a:pt x="63030" y="6404304"/>
                    <a:pt x="0" y="6157740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218355" y="6965"/>
                  </a:cubicBezTo>
                  <a:lnTo>
                    <a:pt x="4218357" y="6965"/>
                  </a:lnTo>
                  <a:cubicBezTo>
                    <a:pt x="4435103" y="16819"/>
                    <a:pt x="4639418" y="36481"/>
                    <a:pt x="4773607" y="101690"/>
                  </a:cubicBezTo>
                  <a:cubicBezTo>
                    <a:pt x="5029653" y="226120"/>
                    <a:pt x="5111428" y="459160"/>
                    <a:pt x="5105940" y="704684"/>
                  </a:cubicBezTo>
                  <a:cubicBezTo>
                    <a:pt x="5105940" y="704684"/>
                    <a:pt x="5062652" y="1013073"/>
                    <a:pt x="5070086" y="1248607"/>
                  </a:cubicBezTo>
                  <a:cubicBezTo>
                    <a:pt x="5077209" y="6146105"/>
                    <a:pt x="5084366" y="6341708"/>
                    <a:pt x="5084366" y="6341708"/>
                  </a:cubicBezTo>
                  <a:cubicBezTo>
                    <a:pt x="5067684" y="6557440"/>
                    <a:pt x="4953040" y="6768052"/>
                    <a:pt x="4756171" y="6879676"/>
                  </a:cubicBezTo>
                  <a:cubicBezTo>
                    <a:pt x="4605819" y="6964925"/>
                    <a:pt x="4407788" y="6980023"/>
                    <a:pt x="3498313" y="6969281"/>
                  </a:cubicBezTo>
                  <a:lnTo>
                    <a:pt x="3498269" y="6969281"/>
                  </a:lnTo>
                  <a:cubicBezTo>
                    <a:pt x="645952" y="6964004"/>
                    <a:pt x="384604" y="6997857"/>
                    <a:pt x="254278" y="6888700"/>
                  </a:cubicBezTo>
                  <a:cubicBezTo>
                    <a:pt x="145767" y="6797815"/>
                    <a:pt x="81795" y="6604503"/>
                    <a:pt x="63030" y="6404304"/>
                  </a:cubicBezTo>
                  <a:close/>
                </a:path>
              </a:pathLst>
            </a:custGeom>
            <a:solidFill>
              <a:srgbClr val="FFFAE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33272" t="32416"/>
          <a:stretch>
            <a:fillRect/>
          </a:stretch>
        </p:blipFill>
        <p:spPr>
          <a:xfrm rot="-4039864">
            <a:off x="10985320" y="553935"/>
            <a:ext cx="632976" cy="6154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00383">
            <a:off x="2640866" y="1131066"/>
            <a:ext cx="326997" cy="41061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46010" flipH="1">
            <a:off x="3003284" y="465007"/>
            <a:ext cx="235350" cy="29553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86507C96-428F-76A3-5E18-99DCAB0CC98B}"/>
              </a:ext>
            </a:extLst>
          </p:cNvPr>
          <p:cNvGrpSpPr/>
          <p:nvPr/>
        </p:nvGrpSpPr>
        <p:grpSpPr>
          <a:xfrm>
            <a:off x="53929" y="5008537"/>
            <a:ext cx="2799971" cy="1731265"/>
            <a:chOff x="1420037" y="3865104"/>
            <a:chExt cx="2799971" cy="173126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1218555">
              <a:off x="1836006" y="3865104"/>
              <a:ext cx="1104862" cy="1731265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094642">
              <a:off x="3208949" y="5258395"/>
              <a:ext cx="1011059" cy="312164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 l="33272" t="32416"/>
            <a:stretch>
              <a:fillRect/>
            </a:stretch>
          </p:blipFill>
          <p:spPr>
            <a:xfrm rot="6630028">
              <a:off x="1411276" y="4820672"/>
              <a:ext cx="632976" cy="615453"/>
            </a:xfrm>
            <a:prstGeom prst="rect">
              <a:avLst/>
            </a:prstGeom>
          </p:spPr>
        </p:pic>
      </p:grp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665683D5-D920-FA94-82D9-59A7D8978B12}"/>
              </a:ext>
            </a:extLst>
          </p:cNvPr>
          <p:cNvSpPr txBox="1"/>
          <p:nvPr/>
        </p:nvSpPr>
        <p:spPr>
          <a:xfrm>
            <a:off x="1344332" y="2174875"/>
            <a:ext cx="9677105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 CÁC EM ĐẾN VỚI TIẾT HỌC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699" t="29275" r="5082" b="3185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3257302" y="-2233395"/>
            <a:ext cx="1456237" cy="7759043"/>
            <a:chOff x="0" y="0"/>
            <a:chExt cx="2658486" cy="5382143"/>
          </a:xfrm>
          <a:solidFill>
            <a:srgbClr val="FFFF00"/>
          </a:solidFill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2672817" cy="5414196"/>
            </a:xfrm>
            <a:custGeom>
              <a:avLst/>
              <a:gdLst/>
              <a:ahLst/>
              <a:cxnLst/>
              <a:rect l="l" t="t" r="r" b="b"/>
              <a:pathLst>
                <a:path w="2672817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779744" y="6965"/>
                  </a:cubicBezTo>
                  <a:lnTo>
                    <a:pt x="1779745" y="6965"/>
                  </a:lnTo>
                  <a:cubicBezTo>
                    <a:pt x="1996492" y="16819"/>
                    <a:pt x="2200807" y="36481"/>
                    <a:pt x="2334996" y="101690"/>
                  </a:cubicBezTo>
                  <a:cubicBezTo>
                    <a:pt x="2591041" y="226120"/>
                    <a:pt x="2672817" y="459160"/>
                    <a:pt x="2667329" y="704684"/>
                  </a:cubicBezTo>
                  <a:cubicBezTo>
                    <a:pt x="2667329" y="704684"/>
                    <a:pt x="2624041" y="1013073"/>
                    <a:pt x="2631474" y="1248607"/>
                  </a:cubicBezTo>
                  <a:cubicBezTo>
                    <a:pt x="2638598" y="4562444"/>
                    <a:pt x="2645754" y="4758047"/>
                    <a:pt x="2645754" y="4758047"/>
                  </a:cubicBezTo>
                  <a:cubicBezTo>
                    <a:pt x="2629073" y="4973779"/>
                    <a:pt x="2514429" y="5184391"/>
                    <a:pt x="2317560" y="5296015"/>
                  </a:cubicBezTo>
                  <a:cubicBezTo>
                    <a:pt x="2167208" y="5381264"/>
                    <a:pt x="1969177" y="5396362"/>
                    <a:pt x="1556203" y="5385620"/>
                  </a:cubicBezTo>
                  <a:lnTo>
                    <a:pt x="1556191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 b="1" dirty="0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7922832" y="990201"/>
            <a:ext cx="4313632" cy="4000090"/>
            <a:chOff x="0" y="0"/>
            <a:chExt cx="3935688" cy="4123429"/>
          </a:xfrm>
        </p:grpSpPr>
        <p:sp>
          <p:nvSpPr>
            <p:cNvPr id="12" name="Freeform 12"/>
            <p:cNvSpPr/>
            <p:nvPr/>
          </p:nvSpPr>
          <p:spPr>
            <a:xfrm>
              <a:off x="-9098" y="-6509"/>
              <a:ext cx="3950018" cy="4155483"/>
            </a:xfrm>
            <a:custGeom>
              <a:avLst/>
              <a:gdLst/>
              <a:ahLst/>
              <a:cxnLst/>
              <a:rect l="l" t="t" r="r" b="b"/>
              <a:pathLst>
                <a:path w="3950018" h="4155483">
                  <a:moveTo>
                    <a:pt x="63030" y="3561929"/>
                  </a:moveTo>
                  <a:cubicBezTo>
                    <a:pt x="63030" y="3561929"/>
                    <a:pt x="0" y="331536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056945" y="6965"/>
                  </a:cubicBezTo>
                  <a:lnTo>
                    <a:pt x="3056946" y="6965"/>
                  </a:lnTo>
                  <a:cubicBezTo>
                    <a:pt x="3273694" y="16819"/>
                    <a:pt x="3478009" y="36481"/>
                    <a:pt x="3612197" y="101690"/>
                  </a:cubicBezTo>
                  <a:cubicBezTo>
                    <a:pt x="3868243" y="226120"/>
                    <a:pt x="3950018" y="459160"/>
                    <a:pt x="3944530" y="704684"/>
                  </a:cubicBezTo>
                  <a:cubicBezTo>
                    <a:pt x="3944530" y="704684"/>
                    <a:pt x="3901243" y="1013073"/>
                    <a:pt x="3908676" y="1248607"/>
                  </a:cubicBezTo>
                  <a:cubicBezTo>
                    <a:pt x="3915799" y="3303731"/>
                    <a:pt x="3922956" y="3499333"/>
                    <a:pt x="3922956" y="3499333"/>
                  </a:cubicBezTo>
                  <a:cubicBezTo>
                    <a:pt x="3906274" y="3715066"/>
                    <a:pt x="3791630" y="3925678"/>
                    <a:pt x="3594761" y="4037302"/>
                  </a:cubicBezTo>
                  <a:cubicBezTo>
                    <a:pt x="3444410" y="4122550"/>
                    <a:pt x="3246379" y="4137648"/>
                    <a:pt x="2573366" y="4126907"/>
                  </a:cubicBezTo>
                  <a:lnTo>
                    <a:pt x="2573337" y="4126907"/>
                  </a:lnTo>
                  <a:cubicBezTo>
                    <a:pt x="645952" y="4121630"/>
                    <a:pt x="384604" y="4155483"/>
                    <a:pt x="254278" y="4046325"/>
                  </a:cubicBezTo>
                  <a:cubicBezTo>
                    <a:pt x="145767" y="3955440"/>
                    <a:pt x="81795" y="3762128"/>
                    <a:pt x="63030" y="3561929"/>
                  </a:cubicBezTo>
                  <a:close/>
                </a:path>
              </a:pathLst>
            </a:custGeom>
            <a:solidFill>
              <a:srgbClr val="FFFAEB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3388">
            <a:off x="8873313" y="4079270"/>
            <a:ext cx="3368388" cy="28845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0161">
            <a:off x="7722639" y="3706944"/>
            <a:ext cx="179829" cy="2258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46010" flipH="1">
            <a:off x="7465457" y="4177448"/>
            <a:ext cx="241879" cy="3037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33272" t="32416"/>
          <a:stretch>
            <a:fillRect/>
          </a:stretch>
        </p:blipFill>
        <p:spPr>
          <a:xfrm rot="-890541">
            <a:off x="11574713" y="3884142"/>
            <a:ext cx="455816" cy="44319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33272" t="32416"/>
          <a:stretch>
            <a:fillRect/>
          </a:stretch>
        </p:blipFill>
        <p:spPr>
          <a:xfrm rot="-10800000">
            <a:off x="7884487" y="699860"/>
            <a:ext cx="455816" cy="443197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53F61E9B-3782-730C-D5B2-FBC407AFDEFE}"/>
              </a:ext>
            </a:extLst>
          </p:cNvPr>
          <p:cNvSpPr txBox="1"/>
          <p:nvPr/>
        </p:nvSpPr>
        <p:spPr>
          <a:xfrm>
            <a:off x="8653895" y="1925879"/>
            <a:ext cx="2981324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0" name="Freeform 6">
            <a:extLst>
              <a:ext uri="{FF2B5EF4-FFF2-40B4-BE49-F238E27FC236}">
                <a16:creationId xmlns="" xmlns:a16="http://schemas.microsoft.com/office/drawing/2014/main" id="{2CC449CA-48B2-BFF3-91FC-CE13C7BDB0E1}"/>
              </a:ext>
            </a:extLst>
          </p:cNvPr>
          <p:cNvSpPr/>
          <p:nvPr/>
        </p:nvSpPr>
        <p:spPr>
          <a:xfrm rot="5400000">
            <a:off x="3249815" y="44341"/>
            <a:ext cx="1464087" cy="7805256"/>
          </a:xfrm>
          <a:custGeom>
            <a:avLst/>
            <a:gdLst/>
            <a:ahLst/>
            <a:cxnLst/>
            <a:rect l="l" t="t" r="r" b="b"/>
            <a:pathLst>
              <a:path w="2672817" h="5414196">
                <a:moveTo>
                  <a:pt x="63030" y="4820643"/>
                </a:moveTo>
                <a:cubicBezTo>
                  <a:pt x="63030" y="4820643"/>
                  <a:pt x="0" y="4574079"/>
                  <a:pt x="10218" y="1214762"/>
                </a:cubicBezTo>
                <a:cubicBezTo>
                  <a:pt x="18651" y="990971"/>
                  <a:pt x="65033" y="645332"/>
                  <a:pt x="65033" y="645332"/>
                </a:cubicBezTo>
                <a:cubicBezTo>
                  <a:pt x="82233" y="502466"/>
                  <a:pt x="56685" y="337866"/>
                  <a:pt x="181385" y="223925"/>
                </a:cubicBezTo>
                <a:cubicBezTo>
                  <a:pt x="346794" y="72788"/>
                  <a:pt x="621643" y="0"/>
                  <a:pt x="1779744" y="6965"/>
                </a:cubicBezTo>
                <a:lnTo>
                  <a:pt x="1779745" y="6965"/>
                </a:lnTo>
                <a:cubicBezTo>
                  <a:pt x="1996492" y="16819"/>
                  <a:pt x="2200807" y="36481"/>
                  <a:pt x="2334996" y="101690"/>
                </a:cubicBezTo>
                <a:cubicBezTo>
                  <a:pt x="2591041" y="226120"/>
                  <a:pt x="2672817" y="459160"/>
                  <a:pt x="2667329" y="704684"/>
                </a:cubicBezTo>
                <a:cubicBezTo>
                  <a:pt x="2667329" y="704684"/>
                  <a:pt x="2624041" y="1013073"/>
                  <a:pt x="2631474" y="1248607"/>
                </a:cubicBezTo>
                <a:cubicBezTo>
                  <a:pt x="2638598" y="4562444"/>
                  <a:pt x="2645754" y="4758047"/>
                  <a:pt x="2645754" y="4758047"/>
                </a:cubicBezTo>
                <a:cubicBezTo>
                  <a:pt x="2629073" y="4973779"/>
                  <a:pt x="2514429" y="5184391"/>
                  <a:pt x="2317560" y="5296015"/>
                </a:cubicBezTo>
                <a:cubicBezTo>
                  <a:pt x="2167208" y="5381264"/>
                  <a:pt x="1969177" y="5396362"/>
                  <a:pt x="1556203" y="5385620"/>
                </a:cubicBezTo>
                <a:lnTo>
                  <a:pt x="1556191" y="5385620"/>
                </a:lnTo>
                <a:cubicBezTo>
                  <a:pt x="645952" y="5380343"/>
                  <a:pt x="384604" y="5414196"/>
                  <a:pt x="254278" y="5305039"/>
                </a:cubicBezTo>
                <a:cubicBezTo>
                  <a:pt x="145767" y="5214154"/>
                  <a:pt x="81795" y="5020842"/>
                  <a:pt x="63030" y="4820643"/>
                </a:cubicBezTo>
                <a:close/>
              </a:path>
            </a:pathLst>
          </a:custGeom>
          <a:solidFill>
            <a:srgbClr val="FFFF00"/>
          </a:solidFill>
        </p:spPr>
        <p:txBody>
          <a:bodyPr/>
          <a:lstStyle/>
          <a:p>
            <a:endParaRPr lang="en-US" sz="1200" dirty="0"/>
          </a:p>
        </p:txBody>
      </p: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45EA9770-9D41-CAC2-43C7-6EEFD56614F3}"/>
              </a:ext>
            </a:extLst>
          </p:cNvPr>
          <p:cNvSpPr txBox="1"/>
          <p:nvPr/>
        </p:nvSpPr>
        <p:spPr>
          <a:xfrm>
            <a:off x="450422" y="1322961"/>
            <a:ext cx="6494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trùng phương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4FE563B5-E1D5-F215-2DD0-30C8CC6BE197}"/>
              </a:ext>
            </a:extLst>
          </p:cNvPr>
          <p:cNvSpPr txBox="1"/>
          <p:nvPr/>
        </p:nvSpPr>
        <p:spPr>
          <a:xfrm>
            <a:off x="450422" y="3623803"/>
            <a:ext cx="752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trình chứa ẩn ở mẫu thức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="" xmlns:a16="http://schemas.microsoft.com/office/drawing/2014/main" id="{AB1A402F-8710-65B5-1AB2-B5401B5282F6}"/>
              </a:ext>
            </a:extLst>
          </p:cNvPr>
          <p:cNvSpPr/>
          <p:nvPr/>
        </p:nvSpPr>
        <p:spPr>
          <a:xfrm rot="5400000">
            <a:off x="3316018" y="1864238"/>
            <a:ext cx="1464087" cy="7805256"/>
          </a:xfrm>
          <a:custGeom>
            <a:avLst/>
            <a:gdLst/>
            <a:ahLst/>
            <a:cxnLst/>
            <a:rect l="l" t="t" r="r" b="b"/>
            <a:pathLst>
              <a:path w="2672817" h="5414196">
                <a:moveTo>
                  <a:pt x="63030" y="4820643"/>
                </a:moveTo>
                <a:cubicBezTo>
                  <a:pt x="63030" y="4820643"/>
                  <a:pt x="0" y="4574079"/>
                  <a:pt x="10218" y="1214762"/>
                </a:cubicBezTo>
                <a:cubicBezTo>
                  <a:pt x="18651" y="990971"/>
                  <a:pt x="65033" y="645332"/>
                  <a:pt x="65033" y="645332"/>
                </a:cubicBezTo>
                <a:cubicBezTo>
                  <a:pt x="82233" y="502466"/>
                  <a:pt x="56685" y="337866"/>
                  <a:pt x="181385" y="223925"/>
                </a:cubicBezTo>
                <a:cubicBezTo>
                  <a:pt x="346794" y="72788"/>
                  <a:pt x="621643" y="0"/>
                  <a:pt x="1779744" y="6965"/>
                </a:cubicBezTo>
                <a:lnTo>
                  <a:pt x="1779745" y="6965"/>
                </a:lnTo>
                <a:cubicBezTo>
                  <a:pt x="1996492" y="16819"/>
                  <a:pt x="2200807" y="36481"/>
                  <a:pt x="2334996" y="101690"/>
                </a:cubicBezTo>
                <a:cubicBezTo>
                  <a:pt x="2591041" y="226120"/>
                  <a:pt x="2672817" y="459160"/>
                  <a:pt x="2667329" y="704684"/>
                </a:cubicBezTo>
                <a:cubicBezTo>
                  <a:pt x="2667329" y="704684"/>
                  <a:pt x="2624041" y="1013073"/>
                  <a:pt x="2631474" y="1248607"/>
                </a:cubicBezTo>
                <a:cubicBezTo>
                  <a:pt x="2638598" y="4562444"/>
                  <a:pt x="2645754" y="4758047"/>
                  <a:pt x="2645754" y="4758047"/>
                </a:cubicBezTo>
                <a:cubicBezTo>
                  <a:pt x="2629073" y="4973779"/>
                  <a:pt x="2514429" y="5184391"/>
                  <a:pt x="2317560" y="5296015"/>
                </a:cubicBezTo>
                <a:cubicBezTo>
                  <a:pt x="2167208" y="5381264"/>
                  <a:pt x="1969177" y="5396362"/>
                  <a:pt x="1556203" y="5385620"/>
                </a:cubicBezTo>
                <a:lnTo>
                  <a:pt x="1556191" y="5385620"/>
                </a:lnTo>
                <a:cubicBezTo>
                  <a:pt x="645952" y="5380343"/>
                  <a:pt x="384604" y="5414196"/>
                  <a:pt x="254278" y="5305039"/>
                </a:cubicBezTo>
                <a:cubicBezTo>
                  <a:pt x="145767" y="5214154"/>
                  <a:pt x="81795" y="5020842"/>
                  <a:pt x="63030" y="4820643"/>
                </a:cubicBezTo>
                <a:close/>
              </a:path>
            </a:pathLst>
          </a:custGeom>
          <a:solidFill>
            <a:srgbClr val="FFFF00"/>
          </a:solidFill>
        </p:spPr>
        <p:txBody>
          <a:bodyPr/>
          <a:lstStyle/>
          <a:p>
            <a:endParaRPr lang="en-US" sz="1200" dirty="0"/>
          </a:p>
        </p:txBody>
      </p:sp>
      <p:sp>
        <p:nvSpPr>
          <p:cNvPr id="4" name="Hộp Văn bản 22">
            <a:extLst>
              <a:ext uri="{FF2B5EF4-FFF2-40B4-BE49-F238E27FC236}">
                <a16:creationId xmlns="" xmlns:a16="http://schemas.microsoft.com/office/drawing/2014/main" id="{98000A60-1DFF-5C28-2A24-602DB7F8AB97}"/>
              </a:ext>
            </a:extLst>
          </p:cNvPr>
          <p:cNvSpPr txBox="1"/>
          <p:nvPr/>
        </p:nvSpPr>
        <p:spPr>
          <a:xfrm>
            <a:off x="450422" y="5443700"/>
            <a:ext cx="752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Phương trình tích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69042"/>
          <a:stretch/>
        </p:blipFill>
        <p:spPr>
          <a:xfrm rot="-5400000" flipV="1">
            <a:off x="5307128" y="1851315"/>
            <a:ext cx="9547414" cy="422233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312339" y="231494"/>
            <a:ext cx="11760057" cy="6447098"/>
          </a:xfrm>
          <a:prstGeom prst="rect">
            <a:avLst/>
          </a:prstGeom>
          <a:solidFill>
            <a:schemeClr val="bg1"/>
          </a:solidFill>
        </p:spPr>
      </p:sp>
      <p:sp>
        <p:nvSpPr>
          <p:cNvPr id="5" name="Hộp Văn bản 21">
            <a:extLst>
              <a:ext uri="{FF2B5EF4-FFF2-40B4-BE49-F238E27FC236}">
                <a16:creationId xmlns="" xmlns:a16="http://schemas.microsoft.com/office/drawing/2014/main" id="{7B90A77A-18DA-E3AF-1528-5CF8D5D80597}"/>
              </a:ext>
            </a:extLst>
          </p:cNvPr>
          <p:cNvSpPr txBox="1"/>
          <p:nvPr/>
        </p:nvSpPr>
        <p:spPr>
          <a:xfrm>
            <a:off x="589318" y="329878"/>
            <a:ext cx="6494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trùng phương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A9803B71-302E-9A59-1D31-ECA67BB8AFE5}"/>
                  </a:ext>
                </a:extLst>
              </p:cNvPr>
              <p:cNvSpPr txBox="1"/>
              <p:nvPr/>
            </p:nvSpPr>
            <p:spPr>
              <a:xfrm>
                <a:off x="2420711" y="976209"/>
                <a:ext cx="766012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effectLst/>
                    <a:latin typeface="+mj-lt"/>
                  </a:rPr>
                  <a:t>Phương trình trùng phương </a:t>
                </a:r>
                <a:r>
                  <a:rPr lang="vi-VN" sz="2800">
                    <a:effectLst/>
                    <a:latin typeface="+mj-lt"/>
                  </a:rPr>
                  <a:t>là </a:t>
                </a:r>
                <a:r>
                  <a:rPr lang="en-US" sz="280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trình</a:t>
                </a:r>
                <a:r>
                  <a:rPr lang="vi-VN" sz="280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effectLst/>
                    <a:latin typeface="+mj-lt"/>
                  </a:rPr>
                  <a:t>có </a:t>
                </a:r>
                <a:r>
                  <a:rPr lang="vi-VN" sz="2800">
                    <a:effectLst/>
                    <a:latin typeface="+mj-lt"/>
                  </a:rPr>
                  <a:t>dạng:</a:t>
                </a:r>
                <a:endParaRPr lang="en-US" sz="2800">
                  <a:effectLst/>
                  <a:latin typeface="+mj-lt"/>
                </a:endParaRPr>
              </a:p>
              <a:p>
                <a:pPr algn="ctr"/>
                <a:r>
                  <a:rPr lang="en-US" sz="2800">
                    <a:solidFill>
                      <a:srgbClr val="FF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𝑏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vi-VN" sz="280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2800" dirty="0"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803B71-302E-9A59-1D31-ECA67BB8A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711" y="976209"/>
                <a:ext cx="7660124" cy="954107"/>
              </a:xfrm>
              <a:prstGeom prst="rect">
                <a:avLst/>
              </a:prstGeom>
              <a:blipFill>
                <a:blip r:embed="rId4"/>
                <a:stretch>
                  <a:fillRect l="-1591" t="-7006" r="-1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1CBA0F9-ACFD-21E2-AEFF-7D80087A59DC}"/>
              </a:ext>
            </a:extLst>
          </p:cNvPr>
          <p:cNvSpPr/>
          <p:nvPr/>
        </p:nvSpPr>
        <p:spPr>
          <a:xfrm>
            <a:off x="7491445" y="2260993"/>
            <a:ext cx="4158395" cy="981722"/>
          </a:xfrm>
          <a:prstGeom prst="roundRect">
            <a:avLst/>
          </a:prstGeom>
          <a:solidFill>
            <a:srgbClr val="FFFF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8DDF7D64-9CA6-6E20-425C-A7E2F7CD10FC}"/>
                  </a:ext>
                </a:extLst>
              </p:cNvPr>
              <p:cNvSpPr txBox="1"/>
              <p:nvPr/>
            </p:nvSpPr>
            <p:spPr>
              <a:xfrm>
                <a:off x="655493" y="2052392"/>
                <a:ext cx="461361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phương trình bậc hai ẩn t:</a:t>
                </a:r>
              </a:p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–13</m:t>
                    </m:r>
                    <m:r>
                      <a:rPr lang="en-US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+ 36  = 0</m:t>
                    </m:r>
                  </m:oMath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DF7D64-9CA6-6E20-425C-A7E2F7CD1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93" y="2052392"/>
                <a:ext cx="4613613" cy="954107"/>
              </a:xfrm>
              <a:prstGeom prst="rect">
                <a:avLst/>
              </a:prstGeom>
              <a:blipFill>
                <a:blip r:embed="rId5"/>
                <a:stretch>
                  <a:fillRect l="-2778" t="-7051" r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01CD7D2-E17F-7862-0742-BE48B45C328F}"/>
              </a:ext>
            </a:extLst>
          </p:cNvPr>
          <p:cNvGrpSpPr/>
          <p:nvPr/>
        </p:nvGrpSpPr>
        <p:grpSpPr>
          <a:xfrm>
            <a:off x="772513" y="3049777"/>
            <a:ext cx="1812257" cy="692877"/>
            <a:chOff x="3306726" y="3994824"/>
            <a:chExt cx="2956929" cy="1884442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F92EED49-7415-97AA-FCA2-95F047BAA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6726" y="3994824"/>
              <a:ext cx="2956929" cy="188444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BC224F56-61DC-D3C8-0506-B5C6ABA02184}"/>
                </a:ext>
              </a:extLst>
            </p:cNvPr>
            <p:cNvSpPr txBox="1"/>
            <p:nvPr/>
          </p:nvSpPr>
          <p:spPr>
            <a:xfrm>
              <a:off x="3817453" y="4026582"/>
              <a:ext cx="1835177" cy="1423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696E7916-4F9B-FEF4-B0E5-D065B2F7F571}"/>
                  </a:ext>
                </a:extLst>
              </p:cNvPr>
              <p:cNvSpPr txBox="1"/>
              <p:nvPr/>
            </p:nvSpPr>
            <p:spPr>
              <a:xfrm>
                <a:off x="547313" y="3747572"/>
                <a:ext cx="10542482" cy="2775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−13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−4</m:t>
                      </m:r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.1.36=169−144=25&gt;0</m:t>
                      </m:r>
                    </m:oMath>
                  </m:oMathPara>
                </a14:m>
                <a:endParaRPr lang="en-US" sz="2800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Phương trình có hai nghiệm phân biệt: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(−13)</m:t>
                          </m:r>
                          <m: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e>
                          </m:rad>
                        </m:num>
                        <m:den>
                          <m: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.1</m:t>
                          </m:r>
                        </m:den>
                      </m:f>
                      <m:r>
                        <a:rPr lang="en-US" sz="28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13+5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=9</m:t>
                      </m:r>
                    </m:oMath>
                  </m:oMathPara>
                </a14:m>
                <a:endParaRPr lang="en-US" sz="2800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−13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e>
                          </m:rad>
                        </m:num>
                        <m:den>
                          <m: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.1</m:t>
                          </m:r>
                        </m:den>
                      </m:f>
                      <m:r>
                        <a:rPr lang="en-US" sz="28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13−5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lang="en-US" sz="2800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6E7916-4F9B-FEF4-B0E5-D065B2F7F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13" y="3747572"/>
                <a:ext cx="10542482" cy="2775632"/>
              </a:xfrm>
              <a:prstGeom prst="rect">
                <a:avLst/>
              </a:prstGeom>
              <a:blipFill>
                <a:blip r:embed="rId7"/>
                <a:stretch>
                  <a:fillRect l="-1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3B345A20-23FA-46DC-E2F1-12F11E6490B7}"/>
              </a:ext>
            </a:extLst>
          </p:cNvPr>
          <p:cNvCxnSpPr/>
          <p:nvPr/>
        </p:nvCxnSpPr>
        <p:spPr>
          <a:xfrm>
            <a:off x="5118635" y="2758705"/>
            <a:ext cx="208344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465994C9-4C36-737E-AF72-19574CF58166}"/>
                  </a:ext>
                </a:extLst>
              </p:cNvPr>
              <p:cNvSpPr txBox="1"/>
              <p:nvPr/>
            </p:nvSpPr>
            <p:spPr>
              <a:xfrm>
                <a:off x="5031873" y="2822486"/>
                <a:ext cx="20834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65994C9-4C36-737E-AF72-19574CF58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873" y="2822486"/>
                <a:ext cx="2083442" cy="523220"/>
              </a:xfrm>
              <a:prstGeom prst="rect">
                <a:avLst/>
              </a:prstGeom>
              <a:blipFill>
                <a:blip r:embed="rId8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1CB68B23-32BB-0D1E-006C-1A08347293E1}"/>
                  </a:ext>
                </a:extLst>
              </p:cNvPr>
              <p:cNvSpPr txBox="1"/>
              <p:nvPr/>
            </p:nvSpPr>
            <p:spPr>
              <a:xfrm>
                <a:off x="7693207" y="2460129"/>
                <a:ext cx="39566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–13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+ 36  = 0</m:t>
                      </m:r>
                    </m:oMath>
                  </m:oMathPara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CB68B23-32BB-0D1E-006C-1A0834729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207" y="2460129"/>
                <a:ext cx="3956636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34">
                <a:extLst>
                  <a:ext uri="{FF2B5EF4-FFF2-40B4-BE49-F238E27FC236}">
                    <a16:creationId xmlns="" xmlns:a16="http://schemas.microsoft.com/office/drawing/2014/main" id="{59639F48-2DCB-7FF2-B250-3C7809F4E4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28818" y="3263193"/>
                <a:ext cx="42672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=1;</m:t>
                      </m:r>
                      <m:r>
                        <a:rPr lang="en-US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=−13; </m:t>
                      </m:r>
                      <m:r>
                        <a:rPr lang="en-US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=36)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 Box 34">
                <a:extLst>
                  <a:ext uri="{FF2B5EF4-FFF2-40B4-BE49-F238E27FC236}">
                    <a16:creationId xmlns:a16="http://schemas.microsoft.com/office/drawing/2014/main" id="{59639F48-2DCB-7FF2-B250-3C7809F4E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8818" y="3263193"/>
                <a:ext cx="426720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69042"/>
          <a:stretch/>
        </p:blipFill>
        <p:spPr>
          <a:xfrm rot="5400000" flipH="1" flipV="1">
            <a:off x="-4433959" y="892583"/>
            <a:ext cx="9547414" cy="422233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312339" y="231494"/>
            <a:ext cx="11760057" cy="6447098"/>
          </a:xfrm>
          <a:prstGeom prst="rect">
            <a:avLst/>
          </a:prstGeom>
          <a:solidFill>
            <a:schemeClr val="bg1"/>
          </a:solidFill>
        </p:spPr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1CBA0F9-ACFD-21E2-AEFF-7D80087A59DC}"/>
              </a:ext>
            </a:extLst>
          </p:cNvPr>
          <p:cNvSpPr/>
          <p:nvPr/>
        </p:nvSpPr>
        <p:spPr>
          <a:xfrm>
            <a:off x="7491445" y="660793"/>
            <a:ext cx="4158395" cy="981722"/>
          </a:xfrm>
          <a:prstGeom prst="roundRect">
            <a:avLst/>
          </a:prstGeom>
          <a:solidFill>
            <a:srgbClr val="FFFF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8DDF7D64-9CA6-6E20-425C-A7E2F7CD10FC}"/>
                  </a:ext>
                </a:extLst>
              </p:cNvPr>
              <p:cNvSpPr txBox="1"/>
              <p:nvPr/>
            </p:nvSpPr>
            <p:spPr>
              <a:xfrm>
                <a:off x="379758" y="452192"/>
                <a:ext cx="514136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được phương trình bậc hai ẩn t:</a:t>
                </a:r>
              </a:p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–13</m:t>
                    </m:r>
                    <m:r>
                      <a:rPr lang="en-US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+ 36  = 0</m:t>
                    </m:r>
                  </m:oMath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DF7D64-9CA6-6E20-425C-A7E2F7CD1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58" y="452192"/>
                <a:ext cx="5141366" cy="954107"/>
              </a:xfrm>
              <a:prstGeom prst="rect">
                <a:avLst/>
              </a:prstGeom>
              <a:blipFill>
                <a:blip r:embed="rId4"/>
                <a:stretch>
                  <a:fillRect l="-2370" t="-6369" r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696E7916-4F9B-FEF4-B0E5-D065B2F7F571}"/>
                  </a:ext>
                </a:extLst>
              </p:cNvPr>
              <p:cNvSpPr txBox="1"/>
              <p:nvPr/>
            </p:nvSpPr>
            <p:spPr>
              <a:xfrm>
                <a:off x="547313" y="1761292"/>
                <a:ext cx="7875327" cy="2775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−13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−4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.1.36=169−144=25&gt;0</m:t>
                      </m:r>
                    </m:oMath>
                  </m:oMathPara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Phương trình có hai nghiệm phân biệt: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(−13)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e>
                          </m:rad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.1</m:t>
                          </m:r>
                        </m:den>
                      </m:f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13+5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=9</m:t>
                      </m:r>
                    </m:oMath>
                  </m:oMathPara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−13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e>
                          </m:rad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.1</m:t>
                          </m:r>
                        </m:den>
                      </m:f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13−5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6E7916-4F9B-FEF4-B0E5-D065B2F7F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13" y="1761292"/>
                <a:ext cx="7875327" cy="2775632"/>
              </a:xfrm>
              <a:prstGeom prst="rect">
                <a:avLst/>
              </a:prstGeom>
              <a:blipFill>
                <a:blip r:embed="rId5"/>
                <a:stretch>
                  <a:fillRect l="-1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3B345A20-23FA-46DC-E2F1-12F11E6490B7}"/>
              </a:ext>
            </a:extLst>
          </p:cNvPr>
          <p:cNvCxnSpPr>
            <a:cxnSpLocks/>
          </p:cNvCxnSpPr>
          <p:nvPr/>
        </p:nvCxnSpPr>
        <p:spPr>
          <a:xfrm flipH="1">
            <a:off x="4792980" y="1158505"/>
            <a:ext cx="240909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465994C9-4C36-737E-AF72-19574CF58166}"/>
                  </a:ext>
                </a:extLst>
              </p:cNvPr>
              <p:cNvSpPr txBox="1"/>
              <p:nvPr/>
            </p:nvSpPr>
            <p:spPr>
              <a:xfrm>
                <a:off x="5381001" y="659100"/>
                <a:ext cx="20834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endParaRPr lang="en-US" sz="28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65994C9-4C36-737E-AF72-19574CF58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001" y="659100"/>
                <a:ext cx="2083442" cy="523220"/>
              </a:xfrm>
              <a:prstGeom prst="rect">
                <a:avLst/>
              </a:prstGeom>
              <a:blipFill>
                <a:blip r:embed="rId6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1CB68B23-32BB-0D1E-006C-1A08347293E1}"/>
                  </a:ext>
                </a:extLst>
              </p:cNvPr>
              <p:cNvSpPr txBox="1"/>
              <p:nvPr/>
            </p:nvSpPr>
            <p:spPr>
              <a:xfrm>
                <a:off x="7693207" y="859929"/>
                <a:ext cx="39566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–13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+ 36  = 0</m:t>
                      </m:r>
                    </m:oMath>
                  </m:oMathPara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CB68B23-32BB-0D1E-006C-1A0834729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207" y="859929"/>
                <a:ext cx="395663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34">
                <a:extLst>
                  <a:ext uri="{FF2B5EF4-FFF2-40B4-BE49-F238E27FC236}">
                    <a16:creationId xmlns="" xmlns:a16="http://schemas.microsoft.com/office/drawing/2014/main" id="{59639F48-2DCB-7FF2-B250-3C7809F4E4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28818" y="1662993"/>
                <a:ext cx="42672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=1;</m:t>
                      </m:r>
                      <m:r>
                        <a:rPr lang="en-US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=−13; </m:t>
                      </m:r>
                      <m:r>
                        <a:rPr lang="en-US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=36)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 Box 34">
                <a:extLst>
                  <a:ext uri="{FF2B5EF4-FFF2-40B4-BE49-F238E27FC236}">
                    <a16:creationId xmlns:a16="http://schemas.microsoft.com/office/drawing/2014/main" id="{59639F48-2DCB-7FF2-B250-3C7809F4E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8818" y="1662993"/>
                <a:ext cx="426720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FBAAFE88-FF9C-9895-3BA9-EF4B3A9D2276}"/>
                  </a:ext>
                </a:extLst>
              </p:cNvPr>
              <p:cNvSpPr txBox="1"/>
              <p:nvPr/>
            </p:nvSpPr>
            <p:spPr>
              <a:xfrm>
                <a:off x="4856269" y="1199644"/>
                <a:ext cx="26081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 kiện: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US" sz="28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8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BAAFE88-FF9C-9895-3BA9-EF4B3A9D2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269" y="1199644"/>
                <a:ext cx="2608174" cy="523220"/>
              </a:xfrm>
              <a:prstGeom prst="rect">
                <a:avLst/>
              </a:prstGeom>
              <a:blipFill>
                <a:blip r:embed="rId9"/>
                <a:stretch>
                  <a:fillRect l="-3747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D9050DC9-1571-EAC1-FE96-53A80CE8452F}"/>
                  </a:ext>
                </a:extLst>
              </p:cNvPr>
              <p:cNvSpPr txBox="1"/>
              <p:nvPr/>
            </p:nvSpPr>
            <p:spPr>
              <a:xfrm>
                <a:off x="7693206" y="2880688"/>
                <a:ext cx="32389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(thoả 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50DC9-1571-EAC1-FE96-53A80CE84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206" y="2880688"/>
                <a:ext cx="3238953" cy="523220"/>
              </a:xfrm>
              <a:prstGeom prst="rect">
                <a:avLst/>
              </a:prstGeom>
              <a:blipFill>
                <a:blip r:embed="rId10"/>
                <a:stretch>
                  <a:fillRect l="-3766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814A5534-EC39-6DFF-9780-1DB037A6A251}"/>
                  </a:ext>
                </a:extLst>
              </p:cNvPr>
              <p:cNvSpPr txBox="1"/>
              <p:nvPr/>
            </p:nvSpPr>
            <p:spPr>
              <a:xfrm>
                <a:off x="7693206" y="3819376"/>
                <a:ext cx="32389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(thoả 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4A5534-EC39-6DFF-9780-1DB037A6A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206" y="3819376"/>
                <a:ext cx="3238953" cy="523220"/>
              </a:xfrm>
              <a:prstGeom prst="rect">
                <a:avLst/>
              </a:prstGeom>
              <a:blipFill>
                <a:blip r:embed="rId11"/>
                <a:stretch>
                  <a:fillRect l="-3766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867A1403-A427-076F-FFFA-7874F359A00B}"/>
                  </a:ext>
                </a:extLst>
              </p:cNvPr>
              <p:cNvSpPr txBox="1"/>
              <p:nvPr/>
            </p:nvSpPr>
            <p:spPr>
              <a:xfrm>
                <a:off x="547313" y="4666974"/>
                <a:ext cx="78753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=9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, ta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suy ra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800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7A1403-A427-076F-FFFA-7874F359A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13" y="4666974"/>
                <a:ext cx="7875327" cy="523220"/>
              </a:xfrm>
              <a:prstGeom prst="rect">
                <a:avLst/>
              </a:prstGeom>
              <a:blipFill>
                <a:blip r:embed="rId12"/>
                <a:stretch>
                  <a:fillRect l="-1625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1E509363-089C-DF05-468F-0FB680EC2AF4}"/>
                  </a:ext>
                </a:extLst>
              </p:cNvPr>
              <p:cNvSpPr txBox="1"/>
              <p:nvPr/>
            </p:nvSpPr>
            <p:spPr>
              <a:xfrm>
                <a:off x="597006" y="5348239"/>
                <a:ext cx="78753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, ta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suy ra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endParaRPr lang="en-US" sz="2800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509363-089C-DF05-468F-0FB680EC2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06" y="5348239"/>
                <a:ext cx="7875327" cy="523220"/>
              </a:xfrm>
              <a:prstGeom prst="rect">
                <a:avLst/>
              </a:prstGeom>
              <a:blipFill>
                <a:blip r:embed="rId13"/>
                <a:stretch>
                  <a:fillRect l="-1625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7B54A37F-3AA2-53B8-CE00-A9DB92B50FE3}"/>
                  </a:ext>
                </a:extLst>
              </p:cNvPr>
              <p:cNvSpPr txBox="1"/>
              <p:nvPr/>
            </p:nvSpPr>
            <p:spPr>
              <a:xfrm>
                <a:off x="547312" y="6009984"/>
                <a:ext cx="108546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Vậy phương trình có 4 nghiệm: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endParaRPr lang="en-US" sz="2800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B54A37F-3AA2-53B8-CE00-A9DB92B50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12" y="6009984"/>
                <a:ext cx="10854696" cy="523220"/>
              </a:xfrm>
              <a:prstGeom prst="rect">
                <a:avLst/>
              </a:prstGeom>
              <a:blipFill>
                <a:blip r:embed="rId14"/>
                <a:stretch>
                  <a:fillRect l="-1180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95815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4177973" y="-1164657"/>
            <a:ext cx="7222315" cy="9171503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35037"/>
          <a:stretch/>
        </p:blipFill>
        <p:spPr>
          <a:xfrm>
            <a:off x="3657601" y="-190063"/>
            <a:ext cx="8534400" cy="73897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V="1">
            <a:off x="1243785" y="-1889019"/>
            <a:ext cx="7928459" cy="11326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BFE9798D-CFFE-C9A4-53A2-702186CC78F6}"/>
                  </a:ext>
                </a:extLst>
              </p:cNvPr>
              <p:cNvSpPr txBox="1"/>
              <p:nvPr/>
            </p:nvSpPr>
            <p:spPr>
              <a:xfrm>
                <a:off x="1048566" y="189369"/>
                <a:ext cx="65257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phương trình: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–13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+ 36  = 0</m:t>
                    </m:r>
                  </m:oMath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E9798D-CFFE-C9A4-53A2-702186CC7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566" y="189369"/>
                <a:ext cx="6525713" cy="523220"/>
              </a:xfrm>
              <a:prstGeom prst="rect">
                <a:avLst/>
              </a:prstGeom>
              <a:blipFill>
                <a:blip r:embed="rId6"/>
                <a:stretch>
                  <a:fillRect l="-186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3F9A4D2D-6B08-8E16-47F5-2316EBC9CD89}"/>
                  </a:ext>
                </a:extLst>
              </p:cNvPr>
              <p:cNvSpPr txBox="1"/>
              <p:nvPr/>
            </p:nvSpPr>
            <p:spPr>
              <a:xfrm>
                <a:off x="310797" y="1010279"/>
                <a:ext cx="20834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9A4D2D-6B08-8E16-47F5-2316EBC9C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97" y="1010279"/>
                <a:ext cx="2083442" cy="523220"/>
              </a:xfrm>
              <a:prstGeom prst="rect">
                <a:avLst/>
              </a:prstGeom>
              <a:blipFill>
                <a:blip r:embed="rId7"/>
                <a:stretch>
                  <a:fillRect l="-292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EA473649-9200-6E66-24A4-6BBDD651C2DD}"/>
                  </a:ext>
                </a:extLst>
              </p:cNvPr>
              <p:cNvSpPr txBox="1"/>
              <p:nvPr/>
            </p:nvSpPr>
            <p:spPr>
              <a:xfrm>
                <a:off x="2241419" y="1010279"/>
                <a:ext cx="26081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 kiện: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473649-9200-6E66-24A4-6BBDD651C2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419" y="1010279"/>
                <a:ext cx="2608174" cy="523220"/>
              </a:xfrm>
              <a:prstGeom prst="rect">
                <a:avLst/>
              </a:prstGeom>
              <a:blipFill>
                <a:blip r:embed="rId8"/>
                <a:stretch>
                  <a:fillRect l="-3738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1C94D93-93AE-F589-3919-C3D9AD79B310}"/>
              </a:ext>
            </a:extLst>
          </p:cNvPr>
          <p:cNvGrpSpPr/>
          <p:nvPr/>
        </p:nvGrpSpPr>
        <p:grpSpPr>
          <a:xfrm>
            <a:off x="5390233" y="719222"/>
            <a:ext cx="1812257" cy="692877"/>
            <a:chOff x="3306726" y="3994824"/>
            <a:chExt cx="2956929" cy="1884442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6503CF7B-9D5B-3431-6AE8-E45211C70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6726" y="3994824"/>
              <a:ext cx="2956929" cy="188444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C3A82BC4-FB87-FF90-3C43-479B3DD12993}"/>
                </a:ext>
              </a:extLst>
            </p:cNvPr>
            <p:cNvSpPr txBox="1"/>
            <p:nvPr/>
          </p:nvSpPr>
          <p:spPr>
            <a:xfrm>
              <a:off x="3817453" y="4026582"/>
              <a:ext cx="1835177" cy="1423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6C0CD8EC-93A3-9620-6853-66572A0B0957}"/>
                  </a:ext>
                </a:extLst>
              </p:cNvPr>
              <p:cNvSpPr txBox="1"/>
              <p:nvPr/>
            </p:nvSpPr>
            <p:spPr>
              <a:xfrm>
                <a:off x="314747" y="1551809"/>
                <a:ext cx="96674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được phương trình bậc hai ẩn t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–13</m:t>
                    </m:r>
                    <m:r>
                      <a:rPr lang="en-US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+ 36  = 0</m:t>
                    </m:r>
                  </m:oMath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C0CD8EC-93A3-9620-6853-66572A0B0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47" y="1551809"/>
                <a:ext cx="9667453" cy="523220"/>
              </a:xfrm>
              <a:prstGeom prst="rect">
                <a:avLst/>
              </a:prstGeom>
              <a:blipFill>
                <a:blip r:embed="rId10"/>
                <a:stretch>
                  <a:fillRect l="-1324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E06DD8BE-4B6F-95F3-8469-875E8BBC50A0}"/>
                  </a:ext>
                </a:extLst>
              </p:cNvPr>
              <p:cNvSpPr txBox="1"/>
              <p:nvPr/>
            </p:nvSpPr>
            <p:spPr>
              <a:xfrm>
                <a:off x="470727" y="2068429"/>
                <a:ext cx="7875327" cy="2775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−13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−4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.1.36=169−144=25&gt;0</m:t>
                      </m:r>
                    </m:oMath>
                  </m:oMathPara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Phương trình có hai nghiệm phân biệt: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(−13)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e>
                          </m:rad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.1</m:t>
                          </m:r>
                        </m:den>
                      </m:f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13+5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=9</m:t>
                      </m:r>
                    </m:oMath>
                  </m:oMathPara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−13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e>
                          </m:rad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.1</m:t>
                          </m:r>
                        </m:den>
                      </m:f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13−5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06DD8BE-4B6F-95F3-8469-875E8BBC5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27" y="2068429"/>
                <a:ext cx="7875327" cy="2775632"/>
              </a:xfrm>
              <a:prstGeom prst="rect">
                <a:avLst/>
              </a:prstGeom>
              <a:blipFill>
                <a:blip r:embed="rId11"/>
                <a:stretch>
                  <a:fillRect l="-1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A4F85BF7-D89C-9B0C-B5F0-BEB12662ABC9}"/>
                  </a:ext>
                </a:extLst>
              </p:cNvPr>
              <p:cNvSpPr txBox="1"/>
              <p:nvPr/>
            </p:nvSpPr>
            <p:spPr>
              <a:xfrm>
                <a:off x="7616620" y="3264025"/>
                <a:ext cx="32389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(thoả 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4F85BF7-D89C-9B0C-B5F0-BEB12662A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620" y="3264025"/>
                <a:ext cx="3238953" cy="523220"/>
              </a:xfrm>
              <a:prstGeom prst="rect">
                <a:avLst/>
              </a:prstGeom>
              <a:blipFill>
                <a:blip r:embed="rId12"/>
                <a:stretch>
                  <a:fillRect l="-375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="" xmlns:a16="http://schemas.microsoft.com/office/drawing/2014/main" id="{A24039D3-3F69-34A0-D87B-29575A626B69}"/>
                  </a:ext>
                </a:extLst>
              </p:cNvPr>
              <p:cNvSpPr txBox="1"/>
              <p:nvPr/>
            </p:nvSpPr>
            <p:spPr>
              <a:xfrm>
                <a:off x="7616620" y="4202713"/>
                <a:ext cx="32389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(thoả 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24039D3-3F69-34A0-D87B-29575A626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620" y="4202713"/>
                <a:ext cx="3238953" cy="523220"/>
              </a:xfrm>
              <a:prstGeom prst="rect">
                <a:avLst/>
              </a:prstGeom>
              <a:blipFill>
                <a:blip r:embed="rId13"/>
                <a:stretch>
                  <a:fillRect l="-375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C03E2A97-B0DE-BF97-641D-BA2DF5FFDED2}"/>
                  </a:ext>
                </a:extLst>
              </p:cNvPr>
              <p:cNvSpPr txBox="1"/>
              <p:nvPr/>
            </p:nvSpPr>
            <p:spPr>
              <a:xfrm>
                <a:off x="1628967" y="4791231"/>
                <a:ext cx="78753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=9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, ta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suy ra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03E2A97-B0DE-BF97-641D-BA2DF5FFD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967" y="4791231"/>
                <a:ext cx="7875327" cy="523220"/>
              </a:xfrm>
              <a:prstGeom prst="rect">
                <a:avLst/>
              </a:prstGeom>
              <a:blipFill>
                <a:blip r:embed="rId14"/>
                <a:stretch>
                  <a:fillRect l="-1548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="" xmlns:a16="http://schemas.microsoft.com/office/drawing/2014/main" id="{45714AB9-7871-A3F0-E50D-9C6738793349}"/>
                  </a:ext>
                </a:extLst>
              </p:cNvPr>
              <p:cNvSpPr txBox="1"/>
              <p:nvPr/>
            </p:nvSpPr>
            <p:spPr>
              <a:xfrm>
                <a:off x="1678660" y="5472496"/>
                <a:ext cx="78753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, ta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suy ra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5714AB9-7871-A3F0-E50D-9C6738793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660" y="5472496"/>
                <a:ext cx="7875327" cy="523220"/>
              </a:xfrm>
              <a:prstGeom prst="rect">
                <a:avLst/>
              </a:prstGeom>
              <a:blipFill>
                <a:blip r:embed="rId15"/>
                <a:stretch>
                  <a:fillRect l="-1548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FFC37F63-E3FE-955A-51DF-9BDDC6209325}"/>
                  </a:ext>
                </a:extLst>
              </p:cNvPr>
              <p:cNvSpPr txBox="1"/>
              <p:nvPr/>
            </p:nvSpPr>
            <p:spPr>
              <a:xfrm>
                <a:off x="2972188" y="5963688"/>
                <a:ext cx="835323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Vậy phương trình có 4 nghiệm: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2800" b="0" i="1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	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FC37F63-E3FE-955A-51DF-9BDDC62093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2188" y="5963688"/>
                <a:ext cx="8353234" cy="954107"/>
              </a:xfrm>
              <a:prstGeom prst="rect">
                <a:avLst/>
              </a:prstGeom>
              <a:blipFill>
                <a:blip r:embed="rId16"/>
                <a:stretch>
                  <a:fillRect l="-1533"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173142">
            <a:off x="-2063018" y="-1819263"/>
            <a:ext cx="4828750" cy="350688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73676" y="533400"/>
            <a:ext cx="10386117" cy="5478096"/>
            <a:chOff x="0" y="0"/>
            <a:chExt cx="17720261" cy="7413117"/>
          </a:xfrm>
        </p:grpSpPr>
        <p:sp>
          <p:nvSpPr>
            <p:cNvPr id="4" name="Freeform 4"/>
            <p:cNvSpPr/>
            <p:nvPr/>
          </p:nvSpPr>
          <p:spPr>
            <a:xfrm>
              <a:off x="0" y="-4262"/>
              <a:ext cx="17728006" cy="7419603"/>
            </a:xfrm>
            <a:custGeom>
              <a:avLst/>
              <a:gdLst/>
              <a:ahLst/>
              <a:cxnLst/>
              <a:rect l="l" t="t" r="r" b="b"/>
              <a:pathLst>
                <a:path w="17728006" h="7419603">
                  <a:moveTo>
                    <a:pt x="16789107" y="7408415"/>
                  </a:moveTo>
                  <a:cubicBezTo>
                    <a:pt x="16789107" y="7408415"/>
                    <a:pt x="16369354" y="7419603"/>
                    <a:pt x="15906769" y="7416982"/>
                  </a:cubicBezTo>
                  <a:cubicBezTo>
                    <a:pt x="5432256" y="7414819"/>
                    <a:pt x="1057073" y="7406995"/>
                    <a:pt x="1057073" y="7406995"/>
                  </a:cubicBezTo>
                  <a:cubicBezTo>
                    <a:pt x="812931" y="7398160"/>
                    <a:pt x="565145" y="7381179"/>
                    <a:pt x="398404" y="7323001"/>
                  </a:cubicBezTo>
                  <a:cubicBezTo>
                    <a:pt x="120505" y="7226040"/>
                    <a:pt x="0" y="7048511"/>
                    <a:pt x="0" y="2367785"/>
                  </a:cubicBezTo>
                  <a:lnTo>
                    <a:pt x="0" y="2367732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2729211" y="7673"/>
                  </a:cubicBezTo>
                  <a:cubicBezTo>
                    <a:pt x="16150428" y="0"/>
                    <a:pt x="16614355" y="7673"/>
                    <a:pt x="16614355" y="7673"/>
                  </a:cubicBezTo>
                  <a:cubicBezTo>
                    <a:pt x="16982663" y="15152"/>
                    <a:pt x="17345975" y="84484"/>
                    <a:pt x="17543715" y="207066"/>
                  </a:cubicBezTo>
                  <a:cubicBezTo>
                    <a:pt x="17694732" y="300683"/>
                    <a:pt x="17728006" y="425358"/>
                    <a:pt x="17718866" y="2367785"/>
                  </a:cubicBezTo>
                  <a:lnTo>
                    <a:pt x="17718866" y="2367838"/>
                  </a:lnTo>
                  <a:cubicBezTo>
                    <a:pt x="17718866" y="7166477"/>
                    <a:pt x="17435869" y="7380575"/>
                    <a:pt x="16789107" y="7408415"/>
                  </a:cubicBezTo>
                  <a:close/>
                </a:path>
              </a:pathLst>
            </a:custGeom>
            <a:solidFill>
              <a:srgbClr val="FDB5A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46215" y="878679"/>
            <a:ext cx="9826425" cy="4891101"/>
            <a:chOff x="0" y="0"/>
            <a:chExt cx="17950918" cy="7035737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7957309" cy="7042339"/>
            </a:xfrm>
            <a:custGeom>
              <a:avLst/>
              <a:gdLst/>
              <a:ahLst/>
              <a:cxnLst/>
              <a:rect l="l" t="t" r="r" b="b"/>
              <a:pathLst>
                <a:path w="17957309" h="7042339">
                  <a:moveTo>
                    <a:pt x="17329531" y="6987862"/>
                  </a:moveTo>
                  <a:cubicBezTo>
                    <a:pt x="17329531" y="6987862"/>
                    <a:pt x="16598657" y="7042340"/>
                    <a:pt x="14120721" y="7039719"/>
                  </a:cubicBezTo>
                  <a:cubicBezTo>
                    <a:pt x="6433621" y="7037556"/>
                    <a:pt x="1057074" y="7029731"/>
                    <a:pt x="1057074" y="7029731"/>
                  </a:cubicBezTo>
                  <a:cubicBezTo>
                    <a:pt x="812932" y="7020897"/>
                    <a:pt x="449110" y="6999667"/>
                    <a:pt x="282371" y="6941489"/>
                  </a:cubicBezTo>
                  <a:cubicBezTo>
                    <a:pt x="4469" y="6844526"/>
                    <a:pt x="0" y="6671247"/>
                    <a:pt x="0" y="5441979"/>
                  </a:cubicBezTo>
                  <a:lnTo>
                    <a:pt x="0" y="544192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208189" y="15681"/>
                    <a:pt x="11286229" y="7673"/>
                  </a:cubicBezTo>
                  <a:cubicBezTo>
                    <a:pt x="16379729" y="0"/>
                    <a:pt x="17096462" y="6979"/>
                    <a:pt x="17096462" y="6979"/>
                  </a:cubicBezTo>
                  <a:cubicBezTo>
                    <a:pt x="17464770" y="14458"/>
                    <a:pt x="17603029" y="42638"/>
                    <a:pt x="17800769" y="165219"/>
                  </a:cubicBezTo>
                  <a:cubicBezTo>
                    <a:pt x="17951786" y="258836"/>
                    <a:pt x="17957309" y="476157"/>
                    <a:pt x="17948168" y="5441919"/>
                  </a:cubicBezTo>
                  <a:lnTo>
                    <a:pt x="17948168" y="5441979"/>
                  </a:lnTo>
                  <a:cubicBezTo>
                    <a:pt x="17948168" y="6789212"/>
                    <a:pt x="17905383" y="6937800"/>
                    <a:pt x="17329531" y="6987862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4195002">
            <a:off x="9538523" y="5065131"/>
            <a:ext cx="4153365" cy="39301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987064">
            <a:off x="10639132" y="5575300"/>
            <a:ext cx="2807553" cy="25654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25671">
            <a:off x="-1917431" y="-386402"/>
            <a:ext cx="2916293" cy="26647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01906" y="391124"/>
            <a:ext cx="393328" cy="5663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38677" y="1232916"/>
            <a:ext cx="277617" cy="3997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15206" y="712079"/>
            <a:ext cx="115711" cy="1666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3071" y="5485885"/>
            <a:ext cx="336277" cy="4841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705" y="6323913"/>
            <a:ext cx="175286" cy="2523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357" y="6117406"/>
            <a:ext cx="143429" cy="206507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47817">
            <a:off x="11268315" y="3122421"/>
            <a:ext cx="694680" cy="487144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383451" y="3541288"/>
            <a:ext cx="2585373" cy="3077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C05199AB-4CDD-CC45-A11F-46701A5E9F2D}"/>
                  </a:ext>
                </a:extLst>
              </p:cNvPr>
              <p:cNvSpPr txBox="1"/>
              <p:nvPr/>
            </p:nvSpPr>
            <p:spPr>
              <a:xfrm>
                <a:off x="1169818" y="900279"/>
                <a:ext cx="8861977" cy="13176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 bước giải phương trình trùng phương:</a:t>
                </a:r>
                <a:r>
                  <a:rPr lang="vi-VN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vi-VN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sup>
                    </m:sSup>
                    <m:r>
                      <a:rPr lang="en-US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𝐚</m:t>
                    </m:r>
                    <m:r>
                      <a:rPr lang="vi-VN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5199AB-4CDD-CC45-A11F-46701A5E9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818" y="900279"/>
                <a:ext cx="8861977" cy="1317668"/>
              </a:xfrm>
              <a:prstGeom prst="rect">
                <a:avLst/>
              </a:prstGeom>
              <a:blipFill>
                <a:blip r:embed="rId1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076911FC-B64A-1C0D-EA5F-831772FFDB4C}"/>
                  </a:ext>
                </a:extLst>
              </p:cNvPr>
              <p:cNvSpPr txBox="1"/>
              <p:nvPr/>
            </p:nvSpPr>
            <p:spPr>
              <a:xfrm>
                <a:off x="1169818" y="2193840"/>
                <a:ext cx="8861977" cy="13069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1:</a:t>
                </a:r>
                <a:r>
                  <a:rPr lang="vi-VN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Đặt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 kiện</a:t>
                </a:r>
                <a:r>
                  <a:rPr lang="vi-VN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vi-VN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ta được phương trình bậc hai ẩn t: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𝑏𝑡</m:t>
                    </m:r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28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vi-VN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endParaRPr lang="vi-VN" sz="28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76911FC-B64A-1C0D-EA5F-831772FFD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818" y="2193840"/>
                <a:ext cx="8861977" cy="1306961"/>
              </a:xfrm>
              <a:prstGeom prst="rect">
                <a:avLst/>
              </a:prstGeom>
              <a:blipFill>
                <a:blip r:embed="rId16"/>
                <a:stretch>
                  <a:fillRect l="-1444" r="-1032" b="-12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38924C16-E3AC-104F-959F-E2B2C4AEF335}"/>
                  </a:ext>
                </a:extLst>
              </p:cNvPr>
              <p:cNvSpPr txBox="1"/>
              <p:nvPr/>
            </p:nvSpPr>
            <p:spPr>
              <a:xfrm>
                <a:off x="1169818" y="3469683"/>
                <a:ext cx="8861977" cy="6607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2:</a:t>
                </a:r>
                <a:r>
                  <a:rPr lang="vi-VN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Giải phương trình </a:t>
                </a:r>
                <a:r>
                  <a:rPr lang="vi-VN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 </a:t>
                </a:r>
                <a:r>
                  <a:rPr lang="vi-VN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tìm giá trị của 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vi-VN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8924C16-E3AC-104F-959F-E2B2C4AEF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818" y="3469683"/>
                <a:ext cx="8861977" cy="660758"/>
              </a:xfrm>
              <a:prstGeom prst="rect">
                <a:avLst/>
              </a:prstGeom>
              <a:blipFill>
                <a:blip r:embed="rId17"/>
                <a:stretch>
                  <a:fillRect l="-1444" b="-24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E0D7D544-E6A4-E230-C37C-EF271657295C}"/>
                  </a:ext>
                </a:extLst>
              </p:cNvPr>
              <p:cNvSpPr txBox="1"/>
              <p:nvPr/>
            </p:nvSpPr>
            <p:spPr>
              <a:xfrm>
                <a:off x="1169818" y="4146194"/>
                <a:ext cx="8861977" cy="660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3:</a:t>
                </a:r>
                <a:r>
                  <a:rPr lang="vi-VN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Chọn</a:t>
                </a: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giá trị</a:t>
                </a:r>
                <a:r>
                  <a:rPr lang="vi-VN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vi-VN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vi-VN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thay vào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tìm 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D7D544-E6A4-E230-C37C-EF2716572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818" y="4146194"/>
                <a:ext cx="8861977" cy="660630"/>
              </a:xfrm>
              <a:prstGeom prst="rect">
                <a:avLst/>
              </a:prstGeom>
              <a:blipFill>
                <a:blip r:embed="rId18"/>
                <a:stretch>
                  <a:fillRect l="-1444" b="-24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76B880D-3E56-CD06-278D-27A63A91BCE3}"/>
              </a:ext>
            </a:extLst>
          </p:cNvPr>
          <p:cNvSpPr txBox="1"/>
          <p:nvPr/>
        </p:nvSpPr>
        <p:spPr>
          <a:xfrm>
            <a:off x="1169818" y="4826991"/>
            <a:ext cx="8861977" cy="660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Kết luận nghiệm của phương trình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(1).</a:t>
            </a:r>
            <a:endParaRPr lang="vi-VN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041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209081" y="5969672"/>
            <a:ext cx="5416282" cy="1028700"/>
            <a:chOff x="0" y="0"/>
            <a:chExt cx="2139766" cy="406400"/>
          </a:xfrm>
        </p:grpSpPr>
        <p:sp>
          <p:nvSpPr>
            <p:cNvPr id="4" name="Freeform 4"/>
            <p:cNvSpPr/>
            <p:nvPr/>
          </p:nvSpPr>
          <p:spPr>
            <a:xfrm>
              <a:off x="203200" y="-326"/>
              <a:ext cx="1733366" cy="407051"/>
            </a:xfrm>
            <a:custGeom>
              <a:avLst/>
              <a:gdLst/>
              <a:ahLst/>
              <a:cxnLst/>
              <a:rect l="l" t="t" r="r" b="b"/>
              <a:pathLst>
                <a:path w="1733366" h="407051">
                  <a:moveTo>
                    <a:pt x="1733366" y="326"/>
                  </a:moveTo>
                  <a:cubicBezTo>
                    <a:pt x="1660553" y="0"/>
                    <a:pt x="1593131" y="38659"/>
                    <a:pt x="1556631" y="101663"/>
                  </a:cubicBezTo>
                  <a:cubicBezTo>
                    <a:pt x="1520130" y="164667"/>
                    <a:pt x="1520130" y="242385"/>
                    <a:pt x="1556631" y="305389"/>
                  </a:cubicBezTo>
                  <a:cubicBezTo>
                    <a:pt x="1593131" y="368393"/>
                    <a:pt x="1660553" y="407052"/>
                    <a:pt x="173336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00318" y="6172200"/>
            <a:ext cx="7210761" cy="1028700"/>
            <a:chOff x="0" y="0"/>
            <a:chExt cx="2848696" cy="406400"/>
          </a:xfrm>
        </p:grpSpPr>
        <p:sp>
          <p:nvSpPr>
            <p:cNvPr id="7" name="Freeform 7"/>
            <p:cNvSpPr/>
            <p:nvPr/>
          </p:nvSpPr>
          <p:spPr>
            <a:xfrm>
              <a:off x="203200" y="-326"/>
              <a:ext cx="2442296" cy="407051"/>
            </a:xfrm>
            <a:custGeom>
              <a:avLst/>
              <a:gdLst/>
              <a:ahLst/>
              <a:cxnLst/>
              <a:rect l="l" t="t" r="r" b="b"/>
              <a:pathLst>
                <a:path w="2442296" h="407051">
                  <a:moveTo>
                    <a:pt x="2442296" y="326"/>
                  </a:moveTo>
                  <a:cubicBezTo>
                    <a:pt x="2369483" y="0"/>
                    <a:pt x="2302061" y="38659"/>
                    <a:pt x="2265561" y="101663"/>
                  </a:cubicBezTo>
                  <a:cubicBezTo>
                    <a:pt x="2229060" y="164667"/>
                    <a:pt x="2229060" y="242385"/>
                    <a:pt x="2265561" y="305389"/>
                  </a:cubicBezTo>
                  <a:cubicBezTo>
                    <a:pt x="2302061" y="368393"/>
                    <a:pt x="2369483" y="407052"/>
                    <a:pt x="244229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012238" y="-58581"/>
            <a:ext cx="5275994" cy="1002055"/>
            <a:chOff x="0" y="0"/>
            <a:chExt cx="2139766" cy="406400"/>
          </a:xfrm>
        </p:grpSpPr>
        <p:sp>
          <p:nvSpPr>
            <p:cNvPr id="10" name="Freeform 10"/>
            <p:cNvSpPr/>
            <p:nvPr/>
          </p:nvSpPr>
          <p:spPr>
            <a:xfrm>
              <a:off x="203200" y="-326"/>
              <a:ext cx="1733366" cy="407051"/>
            </a:xfrm>
            <a:custGeom>
              <a:avLst/>
              <a:gdLst/>
              <a:ahLst/>
              <a:cxnLst/>
              <a:rect l="l" t="t" r="r" b="b"/>
              <a:pathLst>
                <a:path w="1733366" h="407051">
                  <a:moveTo>
                    <a:pt x="1733366" y="326"/>
                  </a:moveTo>
                  <a:cubicBezTo>
                    <a:pt x="1660553" y="0"/>
                    <a:pt x="1593131" y="38659"/>
                    <a:pt x="1556631" y="101663"/>
                  </a:cubicBezTo>
                  <a:cubicBezTo>
                    <a:pt x="1520130" y="164667"/>
                    <a:pt x="1520130" y="242385"/>
                    <a:pt x="1556631" y="305389"/>
                  </a:cubicBezTo>
                  <a:cubicBezTo>
                    <a:pt x="1593131" y="368393"/>
                    <a:pt x="1660553" y="407052"/>
                    <a:pt x="173336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2711756" y="6510779"/>
            <a:ext cx="9534383" cy="1028700"/>
            <a:chOff x="0" y="0"/>
            <a:chExt cx="3766670" cy="406400"/>
          </a:xfrm>
        </p:grpSpPr>
        <p:sp>
          <p:nvSpPr>
            <p:cNvPr id="13" name="Freeform 13"/>
            <p:cNvSpPr/>
            <p:nvPr/>
          </p:nvSpPr>
          <p:spPr>
            <a:xfrm>
              <a:off x="203200" y="-326"/>
              <a:ext cx="3360270" cy="407051"/>
            </a:xfrm>
            <a:custGeom>
              <a:avLst/>
              <a:gdLst/>
              <a:ahLst/>
              <a:cxnLst/>
              <a:rect l="l" t="t" r="r" b="b"/>
              <a:pathLst>
                <a:path w="3360270" h="407051">
                  <a:moveTo>
                    <a:pt x="3360270" y="326"/>
                  </a:moveTo>
                  <a:cubicBezTo>
                    <a:pt x="3287457" y="0"/>
                    <a:pt x="3220035" y="38659"/>
                    <a:pt x="3183534" y="101663"/>
                  </a:cubicBezTo>
                  <a:cubicBezTo>
                    <a:pt x="3147034" y="164667"/>
                    <a:pt x="3147034" y="242385"/>
                    <a:pt x="3183534" y="305389"/>
                  </a:cubicBezTo>
                  <a:cubicBezTo>
                    <a:pt x="3220035" y="368393"/>
                    <a:pt x="3287457" y="407052"/>
                    <a:pt x="3360270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138237" y="-427701"/>
            <a:ext cx="7023995" cy="1002055"/>
            <a:chOff x="0" y="0"/>
            <a:chExt cx="2848696" cy="406400"/>
          </a:xfrm>
        </p:grpSpPr>
        <p:sp>
          <p:nvSpPr>
            <p:cNvPr id="16" name="Freeform 16"/>
            <p:cNvSpPr/>
            <p:nvPr/>
          </p:nvSpPr>
          <p:spPr>
            <a:xfrm>
              <a:off x="203200" y="-326"/>
              <a:ext cx="2442296" cy="407051"/>
            </a:xfrm>
            <a:custGeom>
              <a:avLst/>
              <a:gdLst/>
              <a:ahLst/>
              <a:cxnLst/>
              <a:rect l="l" t="t" r="r" b="b"/>
              <a:pathLst>
                <a:path w="2442296" h="407051">
                  <a:moveTo>
                    <a:pt x="2442296" y="326"/>
                  </a:moveTo>
                  <a:cubicBezTo>
                    <a:pt x="2369483" y="0"/>
                    <a:pt x="2302061" y="38659"/>
                    <a:pt x="2265561" y="101663"/>
                  </a:cubicBezTo>
                  <a:cubicBezTo>
                    <a:pt x="2229060" y="164667"/>
                    <a:pt x="2229060" y="242385"/>
                    <a:pt x="2265561" y="305389"/>
                  </a:cubicBezTo>
                  <a:cubicBezTo>
                    <a:pt x="2302061" y="368393"/>
                    <a:pt x="2369483" y="407052"/>
                    <a:pt x="244229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222165" y="-724578"/>
            <a:ext cx="9477918" cy="1002055"/>
            <a:chOff x="0" y="0"/>
            <a:chExt cx="3843925" cy="406400"/>
          </a:xfrm>
        </p:grpSpPr>
        <p:sp>
          <p:nvSpPr>
            <p:cNvPr id="19" name="Freeform 19"/>
            <p:cNvSpPr/>
            <p:nvPr/>
          </p:nvSpPr>
          <p:spPr>
            <a:xfrm>
              <a:off x="203200" y="-326"/>
              <a:ext cx="3437525" cy="407051"/>
            </a:xfrm>
            <a:custGeom>
              <a:avLst/>
              <a:gdLst/>
              <a:ahLst/>
              <a:cxnLst/>
              <a:rect l="l" t="t" r="r" b="b"/>
              <a:pathLst>
                <a:path w="3437525" h="407051">
                  <a:moveTo>
                    <a:pt x="3437525" y="326"/>
                  </a:moveTo>
                  <a:cubicBezTo>
                    <a:pt x="3364712" y="0"/>
                    <a:pt x="3297290" y="38659"/>
                    <a:pt x="3260789" y="101663"/>
                  </a:cubicBezTo>
                  <a:cubicBezTo>
                    <a:pt x="3224289" y="164667"/>
                    <a:pt x="3224289" y="242385"/>
                    <a:pt x="3260789" y="305389"/>
                  </a:cubicBezTo>
                  <a:cubicBezTo>
                    <a:pt x="3297290" y="368393"/>
                    <a:pt x="3364712" y="407052"/>
                    <a:pt x="3437525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424122" y="6123979"/>
            <a:ext cx="1942369" cy="2057400"/>
            <a:chOff x="0" y="0"/>
            <a:chExt cx="767356" cy="812800"/>
          </a:xfrm>
        </p:grpSpPr>
        <p:sp>
          <p:nvSpPr>
            <p:cNvPr id="31" name="Freeform 31"/>
            <p:cNvSpPr/>
            <p:nvPr/>
          </p:nvSpPr>
          <p:spPr>
            <a:xfrm>
              <a:off x="-20909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3" y="182659"/>
                    <a:pt x="809173" y="406400"/>
                  </a:cubicBezTo>
                  <a:cubicBezTo>
                    <a:pt x="809173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1395306" y="5770126"/>
            <a:ext cx="1593388" cy="1593388"/>
            <a:chOff x="0" y="0"/>
            <a:chExt cx="6355080" cy="635508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36660">
                <a:alpha val="89804"/>
              </a:srgbClr>
            </a:solidFill>
          </p:spPr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4700" y="3830094"/>
            <a:ext cx="2233971" cy="2144401"/>
          </a:xfrm>
          <a:prstGeom prst="rect">
            <a:avLst/>
          </a:prstGeom>
        </p:spPr>
      </p:pic>
      <p:sp>
        <p:nvSpPr>
          <p:cNvPr id="2" name="Rounded Rectangle 21">
            <a:extLst>
              <a:ext uri="{FF2B5EF4-FFF2-40B4-BE49-F238E27FC236}">
                <a16:creationId xmlns="" xmlns:a16="http://schemas.microsoft.com/office/drawing/2014/main" id="{87A18662-0305-E588-1362-8A2EBA5EAAAB}"/>
              </a:ext>
            </a:extLst>
          </p:cNvPr>
          <p:cNvSpPr/>
          <p:nvPr/>
        </p:nvSpPr>
        <p:spPr>
          <a:xfrm>
            <a:off x="136647" y="418829"/>
            <a:ext cx="1311154" cy="931448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BT1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 Box 2">
                <a:extLst>
                  <a:ext uri="{FF2B5EF4-FFF2-40B4-BE49-F238E27FC236}">
                    <a16:creationId xmlns="" xmlns:a16="http://schemas.microsoft.com/office/drawing/2014/main" id="{8AFC821B-C2BE-EA2D-45EA-B7069AC51D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1060" y="1675413"/>
                <a:ext cx="485318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8001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2573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7145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1717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6289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30861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5433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40005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indent="0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dirty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dirty="0" smtClean="0">
                          <a:latin typeface="Cambria Math" panose="020405030504060302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0" dirty="0">
                          <a:latin typeface="Cambria Math" panose="02040503050406030204" pitchFamily="18" charset="0"/>
                        </a:rPr>
                        <m:t> +</m:t>
                      </m:r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dirty="0">
                          <a:latin typeface="Cambria Math" panose="02040503050406030204" pitchFamily="18" charset="0"/>
                        </a:rPr>
                        <m:t> 5 = 0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Text Box 2">
                <a:extLst>
                  <a:ext uri="{FF2B5EF4-FFF2-40B4-BE49-F238E27FC236}">
                    <a16:creationId xmlns:a16="http://schemas.microsoft.com/office/drawing/2014/main" id="{8AFC821B-C2BE-EA2D-45EA-B7069AC51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1060" y="1675413"/>
                <a:ext cx="485318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 Box 3">
                <a:extLst>
                  <a:ext uri="{FF2B5EF4-FFF2-40B4-BE49-F238E27FC236}">
                    <a16:creationId xmlns="" xmlns:a16="http://schemas.microsoft.com/office/drawing/2014/main" id="{5E49FCF0-DD4F-F635-6D37-8B4F565150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1060" y="2289050"/>
                <a:ext cx="5408741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dirty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800" b="0" i="0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0" dirty="0">
                          <a:latin typeface="Cambria Math" panose="02040503050406030204" pitchFamily="18" charset="0"/>
                        </a:rPr>
                        <m:t>+ 2</m:t>
                      </m:r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dirty="0">
                          <a:latin typeface="Cambria Math" panose="02040503050406030204" pitchFamily="18" charset="0"/>
                        </a:rPr>
                        <m:t> 3</m:t>
                      </m:r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0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dirty="0" smtClean="0">
                          <a:latin typeface="Cambria Math" panose="02040503050406030204" pitchFamily="18" charset="0"/>
                        </a:rPr>
                        <m:t>−5 = 0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2" name="Text Box 3">
                <a:extLst>
                  <a:ext uri="{FF2B5EF4-FFF2-40B4-BE49-F238E27FC236}">
                    <a16:creationId xmlns:a16="http://schemas.microsoft.com/office/drawing/2014/main" id="{5E49FCF0-DD4F-F635-6D37-8B4F56515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1060" y="2289050"/>
                <a:ext cx="5408741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 Box 4">
                <a:extLst>
                  <a:ext uri="{FF2B5EF4-FFF2-40B4-BE49-F238E27FC236}">
                    <a16:creationId xmlns="" xmlns:a16="http://schemas.microsoft.com/office/drawing/2014/main" id="{E7A2BAB3-92B4-FE88-8A42-7023A4705E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1060" y="2966989"/>
                <a:ext cx="5715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dirty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800" b="0" i="0" dirty="0" smtClean="0">
                          <a:latin typeface="Cambria Math" panose="02040503050406030204" pitchFamily="18" charset="0"/>
                        </a:rPr>
                        <m:t>) 3</m:t>
                      </m:r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0" dirty="0">
                          <a:latin typeface="Cambria Math" panose="02040503050406030204" pitchFamily="18" charset="0"/>
                        </a:rPr>
                        <m:t>+ 4</m:t>
                      </m:r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0" dirty="0">
                          <a:latin typeface="Cambria Math" panose="02040503050406030204" pitchFamily="18" charset="0"/>
                        </a:rPr>
                        <m:t>+1= 0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E7A2BAB3-92B4-FE88-8A42-7023A4705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1060" y="2966989"/>
                <a:ext cx="571500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 Box 5">
                <a:extLst>
                  <a:ext uri="{FF2B5EF4-FFF2-40B4-BE49-F238E27FC236}">
                    <a16:creationId xmlns="" xmlns:a16="http://schemas.microsoft.com/office/drawing/2014/main" id="{254220E9-4B7F-55E0-BB26-9AC7AA1713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52798" y="1675413"/>
                <a:ext cx="40386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dirty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800" b="0" i="0" dirty="0" smtClean="0">
                          <a:latin typeface="Cambria Math" panose="020405030504060302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dirty="0">
                          <a:latin typeface="Cambria Math" panose="02040503050406030204" pitchFamily="18" charset="0"/>
                        </a:rPr>
                        <m:t> 16 = 0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4" name="Text Box 5">
                <a:extLst>
                  <a:ext uri="{FF2B5EF4-FFF2-40B4-BE49-F238E27FC236}">
                    <a16:creationId xmlns:a16="http://schemas.microsoft.com/office/drawing/2014/main" id="{254220E9-4B7F-55E0-BB26-9AC7AA171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2798" y="1675413"/>
                <a:ext cx="403860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 Box 7">
                <a:extLst>
                  <a:ext uri="{FF2B5EF4-FFF2-40B4-BE49-F238E27FC236}">
                    <a16:creationId xmlns="" xmlns:a16="http://schemas.microsoft.com/office/drawing/2014/main" id="{E825F0D8-13E8-CC90-5FA0-6AC1B2C3D1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52798" y="2966989"/>
                <a:ext cx="37338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dirty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800" b="0" i="0" dirty="0" smtClean="0">
                          <a:latin typeface="Cambria Math" panose="02040503050406030204" pitchFamily="18" charset="0"/>
                        </a:rPr>
                        <m:t>) 5</m:t>
                      </m:r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0" dirty="0">
                          <a:latin typeface="Cambria Math" panose="02040503050406030204" pitchFamily="18" charset="0"/>
                        </a:rPr>
                        <m:t>= 0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5" name="Text Box 7">
                <a:extLst>
                  <a:ext uri="{FF2B5EF4-FFF2-40B4-BE49-F238E27FC236}">
                    <a16:creationId xmlns:a16="http://schemas.microsoft.com/office/drawing/2014/main" id="{E825F0D8-13E8-CC90-5FA0-6AC1B2C3D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2798" y="2966989"/>
                <a:ext cx="3733800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Box 8">
                <a:extLst>
                  <a:ext uri="{FF2B5EF4-FFF2-40B4-BE49-F238E27FC236}">
                    <a16:creationId xmlns="" xmlns:a16="http://schemas.microsoft.com/office/drawing/2014/main" id="{3B8913BA-7A40-6BC4-7F97-01659C439A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52798" y="2289050"/>
                <a:ext cx="4039664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dirty="0" smtClean="0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2800" b="0" i="0" dirty="0" smtClean="0">
                          <a:latin typeface="Cambria Math" panose="02040503050406030204" pitchFamily="18" charset="0"/>
                        </a:rPr>
                        <m:t>) 0</m:t>
                      </m:r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0" dirty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0" dirty="0">
                          <a:latin typeface="Cambria Math" panose="02040503050406030204" pitchFamily="18" charset="0"/>
                        </a:rPr>
                        <m:t>+ 3 = 0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6" name="Text Box 8">
                <a:extLst>
                  <a:ext uri="{FF2B5EF4-FFF2-40B4-BE49-F238E27FC236}">
                    <a16:creationId xmlns:a16="http://schemas.microsoft.com/office/drawing/2014/main" id="{3B8913BA-7A40-6BC4-7F97-01659C439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2798" y="2289050"/>
                <a:ext cx="4039664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 Box 16">
            <a:extLst>
              <a:ext uri="{FF2B5EF4-FFF2-40B4-BE49-F238E27FC236}">
                <a16:creationId xmlns="" xmlns:a16="http://schemas.microsoft.com/office/drawing/2014/main" id="{9169F28B-81AC-349A-C4B3-63A402B94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075" y="434554"/>
            <a:ext cx="10496273" cy="104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2800" dirty="0" err="1">
                <a:latin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</a:rPr>
              <a:t> ra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trùng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</a:rPr>
              <a:t>?</a:t>
            </a:r>
          </a:p>
          <a:p>
            <a:pPr eaLnBrk="1" hangingPunct="1">
              <a:spcBef>
                <a:spcPct val="20000"/>
              </a:spcBef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2C84C558-2EA9-3181-63DF-52095F6FD18D}"/>
              </a:ext>
            </a:extLst>
          </p:cNvPr>
          <p:cNvSpPr txBox="1"/>
          <p:nvPr/>
        </p:nvSpPr>
        <p:spPr>
          <a:xfrm>
            <a:off x="1813560" y="3804694"/>
            <a:ext cx="100533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+ 3: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+ 4: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c.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7 phut">
            <a:hlinkClick r:id="" action="ppaction://media"/>
            <a:extLst>
              <a:ext uri="{FF2B5EF4-FFF2-40B4-BE49-F238E27FC236}">
                <a16:creationId xmlns="" xmlns:a16="http://schemas.microsoft.com/office/drawing/2014/main" id="{42FD70E0-76B4-FD2E-EC0B-C59EBFE3FE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28865" y="5347423"/>
            <a:ext cx="1819855" cy="102366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575BB609-7F14-857D-8E8A-CC416E07E8CC}"/>
              </a:ext>
            </a:extLst>
          </p:cNvPr>
          <p:cNvGrpSpPr/>
          <p:nvPr/>
        </p:nvGrpSpPr>
        <p:grpSpPr>
          <a:xfrm>
            <a:off x="468799" y="1593530"/>
            <a:ext cx="741173" cy="711270"/>
            <a:chOff x="5139124" y="5683689"/>
            <a:chExt cx="914400" cy="914400"/>
          </a:xfrm>
        </p:grpSpPr>
        <p:sp>
          <p:nvSpPr>
            <p:cNvPr id="37" name="Oval 30">
              <a:extLst>
                <a:ext uri="{FF2B5EF4-FFF2-40B4-BE49-F238E27FC236}">
                  <a16:creationId xmlns="" xmlns:a16="http://schemas.microsoft.com/office/drawing/2014/main" id="{3C6667E6-B640-085C-B858-2151F7EE8684}"/>
                </a:ext>
              </a:extLst>
            </p:cNvPr>
            <p:cNvSpPr/>
            <p:nvPr/>
          </p:nvSpPr>
          <p:spPr>
            <a:xfrm>
              <a:off x="5181049" y="5722757"/>
              <a:ext cx="827315" cy="839465"/>
            </a:xfrm>
            <a:custGeom>
              <a:avLst/>
              <a:gdLst>
                <a:gd name="connsiteX0" fmla="*/ 0 w 827315"/>
                <a:gd name="connsiteY0" fmla="*/ 419731 h 839465"/>
                <a:gd name="connsiteX1" fmla="*/ 413657 w 827315"/>
                <a:gd name="connsiteY1" fmla="*/ 0 h 839465"/>
                <a:gd name="connsiteX2" fmla="*/ 827315 w 827315"/>
                <a:gd name="connsiteY2" fmla="*/ 419731 h 839465"/>
                <a:gd name="connsiteX3" fmla="*/ 413657 w 827315"/>
                <a:gd name="connsiteY3" fmla="*/ 839465 h 839465"/>
                <a:gd name="connsiteX4" fmla="*/ 0 w 827315"/>
                <a:gd name="connsiteY4" fmla="*/ 419731 h 839465"/>
                <a:gd name="connsiteX0" fmla="*/ 0 w 827315"/>
                <a:gd name="connsiteY0" fmla="*/ 419731 h 839465"/>
                <a:gd name="connsiteX1" fmla="*/ 413657 w 827315"/>
                <a:gd name="connsiteY1" fmla="*/ 0 h 839465"/>
                <a:gd name="connsiteX2" fmla="*/ 827315 w 827315"/>
                <a:gd name="connsiteY2" fmla="*/ 419731 h 839465"/>
                <a:gd name="connsiteX3" fmla="*/ 413657 w 827315"/>
                <a:gd name="connsiteY3" fmla="*/ 839465 h 839465"/>
                <a:gd name="connsiteX4" fmla="*/ 0 w 827315"/>
                <a:gd name="connsiteY4" fmla="*/ 419731 h 839465"/>
                <a:gd name="connsiteX0" fmla="*/ 0 w 827315"/>
                <a:gd name="connsiteY0" fmla="*/ 419731 h 839465"/>
                <a:gd name="connsiteX1" fmla="*/ 413657 w 827315"/>
                <a:gd name="connsiteY1" fmla="*/ 0 h 839465"/>
                <a:gd name="connsiteX2" fmla="*/ 827315 w 827315"/>
                <a:gd name="connsiteY2" fmla="*/ 419731 h 839465"/>
                <a:gd name="connsiteX3" fmla="*/ 413657 w 827315"/>
                <a:gd name="connsiteY3" fmla="*/ 839465 h 839465"/>
                <a:gd name="connsiteX4" fmla="*/ 0 w 827315"/>
                <a:gd name="connsiteY4" fmla="*/ 419731 h 83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315" h="839465" fill="none" extrusionOk="0">
                  <a:moveTo>
                    <a:pt x="0" y="419731"/>
                  </a:moveTo>
                  <a:cubicBezTo>
                    <a:pt x="71979" y="200603"/>
                    <a:pt x="176345" y="57024"/>
                    <a:pt x="413657" y="0"/>
                  </a:cubicBezTo>
                  <a:cubicBezTo>
                    <a:pt x="666447" y="-128588"/>
                    <a:pt x="676990" y="229762"/>
                    <a:pt x="827315" y="419731"/>
                  </a:cubicBezTo>
                  <a:cubicBezTo>
                    <a:pt x="773174" y="642533"/>
                    <a:pt x="658614" y="696090"/>
                    <a:pt x="413657" y="839465"/>
                  </a:cubicBezTo>
                  <a:cubicBezTo>
                    <a:pt x="255339" y="869660"/>
                    <a:pt x="-86204" y="584847"/>
                    <a:pt x="0" y="419731"/>
                  </a:cubicBezTo>
                  <a:close/>
                </a:path>
                <a:path w="827315" h="839465" stroke="0" extrusionOk="0">
                  <a:moveTo>
                    <a:pt x="0" y="419731"/>
                  </a:moveTo>
                  <a:cubicBezTo>
                    <a:pt x="18713" y="71296"/>
                    <a:pt x="74826" y="-8548"/>
                    <a:pt x="413657" y="0"/>
                  </a:cubicBezTo>
                  <a:cubicBezTo>
                    <a:pt x="641504" y="41148"/>
                    <a:pt x="798401" y="243525"/>
                    <a:pt x="827315" y="419731"/>
                  </a:cubicBezTo>
                  <a:cubicBezTo>
                    <a:pt x="897202" y="559239"/>
                    <a:pt x="611437" y="817181"/>
                    <a:pt x="413657" y="839465"/>
                  </a:cubicBezTo>
                  <a:cubicBezTo>
                    <a:pt x="247992" y="777042"/>
                    <a:pt x="-25617" y="781012"/>
                    <a:pt x="0" y="419731"/>
                  </a:cubicBezTo>
                  <a:close/>
                </a:path>
                <a:path w="827315" h="839465" fill="none" stroke="0" extrusionOk="0">
                  <a:moveTo>
                    <a:pt x="0" y="419731"/>
                  </a:moveTo>
                  <a:cubicBezTo>
                    <a:pt x="78691" y="174420"/>
                    <a:pt x="165980" y="2354"/>
                    <a:pt x="413657" y="0"/>
                  </a:cubicBezTo>
                  <a:cubicBezTo>
                    <a:pt x="643644" y="-33906"/>
                    <a:pt x="819177" y="239529"/>
                    <a:pt x="827315" y="419731"/>
                  </a:cubicBezTo>
                  <a:cubicBezTo>
                    <a:pt x="873460" y="636338"/>
                    <a:pt x="682499" y="756194"/>
                    <a:pt x="413657" y="839465"/>
                  </a:cubicBezTo>
                  <a:cubicBezTo>
                    <a:pt x="226559" y="879771"/>
                    <a:pt x="-2306" y="642483"/>
                    <a:pt x="0" y="419731"/>
                  </a:cubicBezTo>
                  <a:close/>
                </a:path>
                <a:path w="827315" h="839465" fill="none" stroke="0" extrusionOk="0">
                  <a:moveTo>
                    <a:pt x="0" y="419731"/>
                  </a:moveTo>
                  <a:cubicBezTo>
                    <a:pt x="67830" y="145968"/>
                    <a:pt x="171756" y="42129"/>
                    <a:pt x="413657" y="0"/>
                  </a:cubicBezTo>
                  <a:cubicBezTo>
                    <a:pt x="661046" y="-101419"/>
                    <a:pt x="747143" y="223669"/>
                    <a:pt x="827315" y="419731"/>
                  </a:cubicBezTo>
                  <a:cubicBezTo>
                    <a:pt x="802467" y="642005"/>
                    <a:pt x="630605" y="780234"/>
                    <a:pt x="413657" y="839465"/>
                  </a:cubicBezTo>
                  <a:cubicBezTo>
                    <a:pt x="216142" y="852159"/>
                    <a:pt x="-72964" y="606744"/>
                    <a:pt x="0" y="419731"/>
                  </a:cubicBezTo>
                  <a:close/>
                </a:path>
              </a:pathLst>
            </a:custGeom>
            <a:solidFill>
              <a:srgbClr val="FF6D92">
                <a:alpha val="80000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98815466">
                    <a:custGeom>
                      <a:avLst/>
                      <a:gdLst>
                        <a:gd name="connsiteX0" fmla="*/ 0 w 670586"/>
                        <a:gd name="connsiteY0" fmla="*/ 326490 h 652981"/>
                        <a:gd name="connsiteX1" fmla="*/ 335293 w 670586"/>
                        <a:gd name="connsiteY1" fmla="*/ 0 h 652981"/>
                        <a:gd name="connsiteX2" fmla="*/ 670586 w 670586"/>
                        <a:gd name="connsiteY2" fmla="*/ 326490 h 652981"/>
                        <a:gd name="connsiteX3" fmla="*/ 335293 w 670586"/>
                        <a:gd name="connsiteY3" fmla="*/ 652981 h 652981"/>
                        <a:gd name="connsiteX4" fmla="*/ 0 w 670586"/>
                        <a:gd name="connsiteY4" fmla="*/ 326490 h 652981"/>
                        <a:gd name="connsiteX0" fmla="*/ 0 w 670586"/>
                        <a:gd name="connsiteY0" fmla="*/ 326490 h 652981"/>
                        <a:gd name="connsiteX1" fmla="*/ 335293 w 670586"/>
                        <a:gd name="connsiteY1" fmla="*/ 0 h 652981"/>
                        <a:gd name="connsiteX2" fmla="*/ 670586 w 670586"/>
                        <a:gd name="connsiteY2" fmla="*/ 326490 h 652981"/>
                        <a:gd name="connsiteX3" fmla="*/ 335293 w 670586"/>
                        <a:gd name="connsiteY3" fmla="*/ 652981 h 652981"/>
                        <a:gd name="connsiteX4" fmla="*/ 0 w 670586"/>
                        <a:gd name="connsiteY4" fmla="*/ 326490 h 6529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0586" h="652981" fill="none" extrusionOk="0">
                          <a:moveTo>
                            <a:pt x="0" y="326490"/>
                          </a:moveTo>
                          <a:cubicBezTo>
                            <a:pt x="53790" y="155287"/>
                            <a:pt x="144860" y="32791"/>
                            <a:pt x="335293" y="0"/>
                          </a:cubicBezTo>
                          <a:cubicBezTo>
                            <a:pt x="538105" y="-89639"/>
                            <a:pt x="600365" y="165167"/>
                            <a:pt x="670586" y="326490"/>
                          </a:cubicBezTo>
                          <a:cubicBezTo>
                            <a:pt x="647938" y="503156"/>
                            <a:pt x="529672" y="575940"/>
                            <a:pt x="335293" y="652981"/>
                          </a:cubicBezTo>
                          <a:cubicBezTo>
                            <a:pt x="170157" y="661406"/>
                            <a:pt x="-55691" y="465311"/>
                            <a:pt x="0" y="326490"/>
                          </a:cubicBezTo>
                          <a:close/>
                        </a:path>
                        <a:path w="670586" h="652981" stroke="0" extrusionOk="0">
                          <a:moveTo>
                            <a:pt x="0" y="326490"/>
                          </a:moveTo>
                          <a:cubicBezTo>
                            <a:pt x="8399" y="83313"/>
                            <a:pt x="88560" y="-4272"/>
                            <a:pt x="335293" y="0"/>
                          </a:cubicBezTo>
                          <a:cubicBezTo>
                            <a:pt x="517373" y="35222"/>
                            <a:pt x="654870" y="180855"/>
                            <a:pt x="670586" y="326490"/>
                          </a:cubicBezTo>
                          <a:cubicBezTo>
                            <a:pt x="717799" y="444787"/>
                            <a:pt x="496355" y="639435"/>
                            <a:pt x="335293" y="652981"/>
                          </a:cubicBezTo>
                          <a:cubicBezTo>
                            <a:pt x="168095" y="642561"/>
                            <a:pt x="-18397" y="584866"/>
                            <a:pt x="0" y="326490"/>
                          </a:cubicBezTo>
                          <a:close/>
                        </a:path>
                        <a:path w="670586" h="652981" fill="none" stroke="0" extrusionOk="0">
                          <a:moveTo>
                            <a:pt x="0" y="326490"/>
                          </a:moveTo>
                          <a:cubicBezTo>
                            <a:pt x="23162" y="132145"/>
                            <a:pt x="122518" y="3984"/>
                            <a:pt x="335293" y="0"/>
                          </a:cubicBezTo>
                          <a:cubicBezTo>
                            <a:pt x="526870" y="-31951"/>
                            <a:pt x="673561" y="191556"/>
                            <a:pt x="670586" y="326490"/>
                          </a:cubicBezTo>
                          <a:cubicBezTo>
                            <a:pt x="665605" y="493288"/>
                            <a:pt x="515088" y="621013"/>
                            <a:pt x="335293" y="652981"/>
                          </a:cubicBezTo>
                          <a:cubicBezTo>
                            <a:pt x="191039" y="666013"/>
                            <a:pt x="-34859" y="487505"/>
                            <a:pt x="0" y="32649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Sigmar One" panose="00000500000000000000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39" name="Graphic 15" descr="Badge Tick1 with solid fill">
              <a:extLst>
                <a:ext uri="{FF2B5EF4-FFF2-40B4-BE49-F238E27FC236}">
                  <a16:creationId xmlns="" xmlns:a16="http://schemas.microsoft.com/office/drawing/2014/main" id="{218EA55F-8017-ABAB-D287-95604010B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139124" y="5683689"/>
              <a:ext cx="914400" cy="9144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575BB609-7F14-857D-8E8A-CC416E07E8CC}"/>
              </a:ext>
            </a:extLst>
          </p:cNvPr>
          <p:cNvGrpSpPr/>
          <p:nvPr/>
        </p:nvGrpSpPr>
        <p:grpSpPr>
          <a:xfrm>
            <a:off x="375920" y="2921944"/>
            <a:ext cx="741173" cy="711270"/>
            <a:chOff x="5139124" y="5683689"/>
            <a:chExt cx="914400" cy="914400"/>
          </a:xfrm>
        </p:grpSpPr>
        <p:sp>
          <p:nvSpPr>
            <p:cNvPr id="41" name="Oval 30">
              <a:extLst>
                <a:ext uri="{FF2B5EF4-FFF2-40B4-BE49-F238E27FC236}">
                  <a16:creationId xmlns="" xmlns:a16="http://schemas.microsoft.com/office/drawing/2014/main" id="{3C6667E6-B640-085C-B858-2151F7EE8684}"/>
                </a:ext>
              </a:extLst>
            </p:cNvPr>
            <p:cNvSpPr/>
            <p:nvPr/>
          </p:nvSpPr>
          <p:spPr>
            <a:xfrm>
              <a:off x="5181049" y="5722757"/>
              <a:ext cx="827315" cy="839465"/>
            </a:xfrm>
            <a:custGeom>
              <a:avLst/>
              <a:gdLst>
                <a:gd name="connsiteX0" fmla="*/ 0 w 827315"/>
                <a:gd name="connsiteY0" fmla="*/ 419731 h 839465"/>
                <a:gd name="connsiteX1" fmla="*/ 413657 w 827315"/>
                <a:gd name="connsiteY1" fmla="*/ 0 h 839465"/>
                <a:gd name="connsiteX2" fmla="*/ 827315 w 827315"/>
                <a:gd name="connsiteY2" fmla="*/ 419731 h 839465"/>
                <a:gd name="connsiteX3" fmla="*/ 413657 w 827315"/>
                <a:gd name="connsiteY3" fmla="*/ 839465 h 839465"/>
                <a:gd name="connsiteX4" fmla="*/ 0 w 827315"/>
                <a:gd name="connsiteY4" fmla="*/ 419731 h 839465"/>
                <a:gd name="connsiteX0" fmla="*/ 0 w 827315"/>
                <a:gd name="connsiteY0" fmla="*/ 419731 h 839465"/>
                <a:gd name="connsiteX1" fmla="*/ 413657 w 827315"/>
                <a:gd name="connsiteY1" fmla="*/ 0 h 839465"/>
                <a:gd name="connsiteX2" fmla="*/ 827315 w 827315"/>
                <a:gd name="connsiteY2" fmla="*/ 419731 h 839465"/>
                <a:gd name="connsiteX3" fmla="*/ 413657 w 827315"/>
                <a:gd name="connsiteY3" fmla="*/ 839465 h 839465"/>
                <a:gd name="connsiteX4" fmla="*/ 0 w 827315"/>
                <a:gd name="connsiteY4" fmla="*/ 419731 h 839465"/>
                <a:gd name="connsiteX0" fmla="*/ 0 w 827315"/>
                <a:gd name="connsiteY0" fmla="*/ 419731 h 839465"/>
                <a:gd name="connsiteX1" fmla="*/ 413657 w 827315"/>
                <a:gd name="connsiteY1" fmla="*/ 0 h 839465"/>
                <a:gd name="connsiteX2" fmla="*/ 827315 w 827315"/>
                <a:gd name="connsiteY2" fmla="*/ 419731 h 839465"/>
                <a:gd name="connsiteX3" fmla="*/ 413657 w 827315"/>
                <a:gd name="connsiteY3" fmla="*/ 839465 h 839465"/>
                <a:gd name="connsiteX4" fmla="*/ 0 w 827315"/>
                <a:gd name="connsiteY4" fmla="*/ 419731 h 83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315" h="839465" fill="none" extrusionOk="0">
                  <a:moveTo>
                    <a:pt x="0" y="419731"/>
                  </a:moveTo>
                  <a:cubicBezTo>
                    <a:pt x="71979" y="200603"/>
                    <a:pt x="176345" y="57024"/>
                    <a:pt x="413657" y="0"/>
                  </a:cubicBezTo>
                  <a:cubicBezTo>
                    <a:pt x="666447" y="-128588"/>
                    <a:pt x="676990" y="229762"/>
                    <a:pt x="827315" y="419731"/>
                  </a:cubicBezTo>
                  <a:cubicBezTo>
                    <a:pt x="773174" y="642533"/>
                    <a:pt x="658614" y="696090"/>
                    <a:pt x="413657" y="839465"/>
                  </a:cubicBezTo>
                  <a:cubicBezTo>
                    <a:pt x="255339" y="869660"/>
                    <a:pt x="-86204" y="584847"/>
                    <a:pt x="0" y="419731"/>
                  </a:cubicBezTo>
                  <a:close/>
                </a:path>
                <a:path w="827315" h="839465" stroke="0" extrusionOk="0">
                  <a:moveTo>
                    <a:pt x="0" y="419731"/>
                  </a:moveTo>
                  <a:cubicBezTo>
                    <a:pt x="18713" y="71296"/>
                    <a:pt x="74826" y="-8548"/>
                    <a:pt x="413657" y="0"/>
                  </a:cubicBezTo>
                  <a:cubicBezTo>
                    <a:pt x="641504" y="41148"/>
                    <a:pt x="798401" y="243525"/>
                    <a:pt x="827315" y="419731"/>
                  </a:cubicBezTo>
                  <a:cubicBezTo>
                    <a:pt x="897202" y="559239"/>
                    <a:pt x="611437" y="817181"/>
                    <a:pt x="413657" y="839465"/>
                  </a:cubicBezTo>
                  <a:cubicBezTo>
                    <a:pt x="247992" y="777042"/>
                    <a:pt x="-25617" y="781012"/>
                    <a:pt x="0" y="419731"/>
                  </a:cubicBezTo>
                  <a:close/>
                </a:path>
                <a:path w="827315" h="839465" fill="none" stroke="0" extrusionOk="0">
                  <a:moveTo>
                    <a:pt x="0" y="419731"/>
                  </a:moveTo>
                  <a:cubicBezTo>
                    <a:pt x="78691" y="174420"/>
                    <a:pt x="165980" y="2354"/>
                    <a:pt x="413657" y="0"/>
                  </a:cubicBezTo>
                  <a:cubicBezTo>
                    <a:pt x="643644" y="-33906"/>
                    <a:pt x="819177" y="239529"/>
                    <a:pt x="827315" y="419731"/>
                  </a:cubicBezTo>
                  <a:cubicBezTo>
                    <a:pt x="873460" y="636338"/>
                    <a:pt x="682499" y="756194"/>
                    <a:pt x="413657" y="839465"/>
                  </a:cubicBezTo>
                  <a:cubicBezTo>
                    <a:pt x="226559" y="879771"/>
                    <a:pt x="-2306" y="642483"/>
                    <a:pt x="0" y="419731"/>
                  </a:cubicBezTo>
                  <a:close/>
                </a:path>
                <a:path w="827315" h="839465" fill="none" stroke="0" extrusionOk="0">
                  <a:moveTo>
                    <a:pt x="0" y="419731"/>
                  </a:moveTo>
                  <a:cubicBezTo>
                    <a:pt x="67830" y="145968"/>
                    <a:pt x="171756" y="42129"/>
                    <a:pt x="413657" y="0"/>
                  </a:cubicBezTo>
                  <a:cubicBezTo>
                    <a:pt x="661046" y="-101419"/>
                    <a:pt x="747143" y="223669"/>
                    <a:pt x="827315" y="419731"/>
                  </a:cubicBezTo>
                  <a:cubicBezTo>
                    <a:pt x="802467" y="642005"/>
                    <a:pt x="630605" y="780234"/>
                    <a:pt x="413657" y="839465"/>
                  </a:cubicBezTo>
                  <a:cubicBezTo>
                    <a:pt x="216142" y="852159"/>
                    <a:pt x="-72964" y="606744"/>
                    <a:pt x="0" y="419731"/>
                  </a:cubicBezTo>
                  <a:close/>
                </a:path>
              </a:pathLst>
            </a:custGeom>
            <a:solidFill>
              <a:srgbClr val="FF6D92">
                <a:alpha val="80000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98815466">
                    <a:custGeom>
                      <a:avLst/>
                      <a:gdLst>
                        <a:gd name="connsiteX0" fmla="*/ 0 w 670586"/>
                        <a:gd name="connsiteY0" fmla="*/ 326490 h 652981"/>
                        <a:gd name="connsiteX1" fmla="*/ 335293 w 670586"/>
                        <a:gd name="connsiteY1" fmla="*/ 0 h 652981"/>
                        <a:gd name="connsiteX2" fmla="*/ 670586 w 670586"/>
                        <a:gd name="connsiteY2" fmla="*/ 326490 h 652981"/>
                        <a:gd name="connsiteX3" fmla="*/ 335293 w 670586"/>
                        <a:gd name="connsiteY3" fmla="*/ 652981 h 652981"/>
                        <a:gd name="connsiteX4" fmla="*/ 0 w 670586"/>
                        <a:gd name="connsiteY4" fmla="*/ 326490 h 652981"/>
                        <a:gd name="connsiteX0" fmla="*/ 0 w 670586"/>
                        <a:gd name="connsiteY0" fmla="*/ 326490 h 652981"/>
                        <a:gd name="connsiteX1" fmla="*/ 335293 w 670586"/>
                        <a:gd name="connsiteY1" fmla="*/ 0 h 652981"/>
                        <a:gd name="connsiteX2" fmla="*/ 670586 w 670586"/>
                        <a:gd name="connsiteY2" fmla="*/ 326490 h 652981"/>
                        <a:gd name="connsiteX3" fmla="*/ 335293 w 670586"/>
                        <a:gd name="connsiteY3" fmla="*/ 652981 h 652981"/>
                        <a:gd name="connsiteX4" fmla="*/ 0 w 670586"/>
                        <a:gd name="connsiteY4" fmla="*/ 326490 h 6529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0586" h="652981" fill="none" extrusionOk="0">
                          <a:moveTo>
                            <a:pt x="0" y="326490"/>
                          </a:moveTo>
                          <a:cubicBezTo>
                            <a:pt x="53790" y="155287"/>
                            <a:pt x="144860" y="32791"/>
                            <a:pt x="335293" y="0"/>
                          </a:cubicBezTo>
                          <a:cubicBezTo>
                            <a:pt x="538105" y="-89639"/>
                            <a:pt x="600365" y="165167"/>
                            <a:pt x="670586" y="326490"/>
                          </a:cubicBezTo>
                          <a:cubicBezTo>
                            <a:pt x="647938" y="503156"/>
                            <a:pt x="529672" y="575940"/>
                            <a:pt x="335293" y="652981"/>
                          </a:cubicBezTo>
                          <a:cubicBezTo>
                            <a:pt x="170157" y="661406"/>
                            <a:pt x="-55691" y="465311"/>
                            <a:pt x="0" y="326490"/>
                          </a:cubicBezTo>
                          <a:close/>
                        </a:path>
                        <a:path w="670586" h="652981" stroke="0" extrusionOk="0">
                          <a:moveTo>
                            <a:pt x="0" y="326490"/>
                          </a:moveTo>
                          <a:cubicBezTo>
                            <a:pt x="8399" y="83313"/>
                            <a:pt x="88560" y="-4272"/>
                            <a:pt x="335293" y="0"/>
                          </a:cubicBezTo>
                          <a:cubicBezTo>
                            <a:pt x="517373" y="35222"/>
                            <a:pt x="654870" y="180855"/>
                            <a:pt x="670586" y="326490"/>
                          </a:cubicBezTo>
                          <a:cubicBezTo>
                            <a:pt x="717799" y="444787"/>
                            <a:pt x="496355" y="639435"/>
                            <a:pt x="335293" y="652981"/>
                          </a:cubicBezTo>
                          <a:cubicBezTo>
                            <a:pt x="168095" y="642561"/>
                            <a:pt x="-18397" y="584866"/>
                            <a:pt x="0" y="326490"/>
                          </a:cubicBezTo>
                          <a:close/>
                        </a:path>
                        <a:path w="670586" h="652981" fill="none" stroke="0" extrusionOk="0">
                          <a:moveTo>
                            <a:pt x="0" y="326490"/>
                          </a:moveTo>
                          <a:cubicBezTo>
                            <a:pt x="23162" y="132145"/>
                            <a:pt x="122518" y="3984"/>
                            <a:pt x="335293" y="0"/>
                          </a:cubicBezTo>
                          <a:cubicBezTo>
                            <a:pt x="526870" y="-31951"/>
                            <a:pt x="673561" y="191556"/>
                            <a:pt x="670586" y="326490"/>
                          </a:cubicBezTo>
                          <a:cubicBezTo>
                            <a:pt x="665605" y="493288"/>
                            <a:pt x="515088" y="621013"/>
                            <a:pt x="335293" y="652981"/>
                          </a:cubicBezTo>
                          <a:cubicBezTo>
                            <a:pt x="191039" y="666013"/>
                            <a:pt x="-34859" y="487505"/>
                            <a:pt x="0" y="32649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Sigmar One" panose="00000500000000000000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47" name="Graphic 15" descr="Badge Tick1 with solid fill">
              <a:extLst>
                <a:ext uri="{FF2B5EF4-FFF2-40B4-BE49-F238E27FC236}">
                  <a16:creationId xmlns="" xmlns:a16="http://schemas.microsoft.com/office/drawing/2014/main" id="{218EA55F-8017-ABAB-D287-95604010B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139124" y="5683689"/>
              <a:ext cx="914400" cy="91440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575BB609-7F14-857D-8E8A-CC416E07E8CC}"/>
              </a:ext>
            </a:extLst>
          </p:cNvPr>
          <p:cNvGrpSpPr/>
          <p:nvPr/>
        </p:nvGrpSpPr>
        <p:grpSpPr>
          <a:xfrm>
            <a:off x="7074808" y="1593530"/>
            <a:ext cx="741173" cy="711270"/>
            <a:chOff x="5139124" y="5683689"/>
            <a:chExt cx="914400" cy="914400"/>
          </a:xfrm>
        </p:grpSpPr>
        <p:sp>
          <p:nvSpPr>
            <p:cNvPr id="49" name="Oval 30">
              <a:extLst>
                <a:ext uri="{FF2B5EF4-FFF2-40B4-BE49-F238E27FC236}">
                  <a16:creationId xmlns="" xmlns:a16="http://schemas.microsoft.com/office/drawing/2014/main" id="{3C6667E6-B640-085C-B858-2151F7EE8684}"/>
                </a:ext>
              </a:extLst>
            </p:cNvPr>
            <p:cNvSpPr/>
            <p:nvPr/>
          </p:nvSpPr>
          <p:spPr>
            <a:xfrm>
              <a:off x="5181049" y="5722757"/>
              <a:ext cx="827315" cy="839465"/>
            </a:xfrm>
            <a:custGeom>
              <a:avLst/>
              <a:gdLst>
                <a:gd name="connsiteX0" fmla="*/ 0 w 827315"/>
                <a:gd name="connsiteY0" fmla="*/ 419731 h 839465"/>
                <a:gd name="connsiteX1" fmla="*/ 413657 w 827315"/>
                <a:gd name="connsiteY1" fmla="*/ 0 h 839465"/>
                <a:gd name="connsiteX2" fmla="*/ 827315 w 827315"/>
                <a:gd name="connsiteY2" fmla="*/ 419731 h 839465"/>
                <a:gd name="connsiteX3" fmla="*/ 413657 w 827315"/>
                <a:gd name="connsiteY3" fmla="*/ 839465 h 839465"/>
                <a:gd name="connsiteX4" fmla="*/ 0 w 827315"/>
                <a:gd name="connsiteY4" fmla="*/ 419731 h 839465"/>
                <a:gd name="connsiteX0" fmla="*/ 0 w 827315"/>
                <a:gd name="connsiteY0" fmla="*/ 419731 h 839465"/>
                <a:gd name="connsiteX1" fmla="*/ 413657 w 827315"/>
                <a:gd name="connsiteY1" fmla="*/ 0 h 839465"/>
                <a:gd name="connsiteX2" fmla="*/ 827315 w 827315"/>
                <a:gd name="connsiteY2" fmla="*/ 419731 h 839465"/>
                <a:gd name="connsiteX3" fmla="*/ 413657 w 827315"/>
                <a:gd name="connsiteY3" fmla="*/ 839465 h 839465"/>
                <a:gd name="connsiteX4" fmla="*/ 0 w 827315"/>
                <a:gd name="connsiteY4" fmla="*/ 419731 h 839465"/>
                <a:gd name="connsiteX0" fmla="*/ 0 w 827315"/>
                <a:gd name="connsiteY0" fmla="*/ 419731 h 839465"/>
                <a:gd name="connsiteX1" fmla="*/ 413657 w 827315"/>
                <a:gd name="connsiteY1" fmla="*/ 0 h 839465"/>
                <a:gd name="connsiteX2" fmla="*/ 827315 w 827315"/>
                <a:gd name="connsiteY2" fmla="*/ 419731 h 839465"/>
                <a:gd name="connsiteX3" fmla="*/ 413657 w 827315"/>
                <a:gd name="connsiteY3" fmla="*/ 839465 h 839465"/>
                <a:gd name="connsiteX4" fmla="*/ 0 w 827315"/>
                <a:gd name="connsiteY4" fmla="*/ 419731 h 83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315" h="839465" fill="none" extrusionOk="0">
                  <a:moveTo>
                    <a:pt x="0" y="419731"/>
                  </a:moveTo>
                  <a:cubicBezTo>
                    <a:pt x="71979" y="200603"/>
                    <a:pt x="176345" y="57024"/>
                    <a:pt x="413657" y="0"/>
                  </a:cubicBezTo>
                  <a:cubicBezTo>
                    <a:pt x="666447" y="-128588"/>
                    <a:pt x="676990" y="229762"/>
                    <a:pt x="827315" y="419731"/>
                  </a:cubicBezTo>
                  <a:cubicBezTo>
                    <a:pt x="773174" y="642533"/>
                    <a:pt x="658614" y="696090"/>
                    <a:pt x="413657" y="839465"/>
                  </a:cubicBezTo>
                  <a:cubicBezTo>
                    <a:pt x="255339" y="869660"/>
                    <a:pt x="-86204" y="584847"/>
                    <a:pt x="0" y="419731"/>
                  </a:cubicBezTo>
                  <a:close/>
                </a:path>
                <a:path w="827315" h="839465" stroke="0" extrusionOk="0">
                  <a:moveTo>
                    <a:pt x="0" y="419731"/>
                  </a:moveTo>
                  <a:cubicBezTo>
                    <a:pt x="18713" y="71296"/>
                    <a:pt x="74826" y="-8548"/>
                    <a:pt x="413657" y="0"/>
                  </a:cubicBezTo>
                  <a:cubicBezTo>
                    <a:pt x="641504" y="41148"/>
                    <a:pt x="798401" y="243525"/>
                    <a:pt x="827315" y="419731"/>
                  </a:cubicBezTo>
                  <a:cubicBezTo>
                    <a:pt x="897202" y="559239"/>
                    <a:pt x="611437" y="817181"/>
                    <a:pt x="413657" y="839465"/>
                  </a:cubicBezTo>
                  <a:cubicBezTo>
                    <a:pt x="247992" y="777042"/>
                    <a:pt x="-25617" y="781012"/>
                    <a:pt x="0" y="419731"/>
                  </a:cubicBezTo>
                  <a:close/>
                </a:path>
                <a:path w="827315" h="839465" fill="none" stroke="0" extrusionOk="0">
                  <a:moveTo>
                    <a:pt x="0" y="419731"/>
                  </a:moveTo>
                  <a:cubicBezTo>
                    <a:pt x="78691" y="174420"/>
                    <a:pt x="165980" y="2354"/>
                    <a:pt x="413657" y="0"/>
                  </a:cubicBezTo>
                  <a:cubicBezTo>
                    <a:pt x="643644" y="-33906"/>
                    <a:pt x="819177" y="239529"/>
                    <a:pt x="827315" y="419731"/>
                  </a:cubicBezTo>
                  <a:cubicBezTo>
                    <a:pt x="873460" y="636338"/>
                    <a:pt x="682499" y="756194"/>
                    <a:pt x="413657" y="839465"/>
                  </a:cubicBezTo>
                  <a:cubicBezTo>
                    <a:pt x="226559" y="879771"/>
                    <a:pt x="-2306" y="642483"/>
                    <a:pt x="0" y="419731"/>
                  </a:cubicBezTo>
                  <a:close/>
                </a:path>
                <a:path w="827315" h="839465" fill="none" stroke="0" extrusionOk="0">
                  <a:moveTo>
                    <a:pt x="0" y="419731"/>
                  </a:moveTo>
                  <a:cubicBezTo>
                    <a:pt x="67830" y="145968"/>
                    <a:pt x="171756" y="42129"/>
                    <a:pt x="413657" y="0"/>
                  </a:cubicBezTo>
                  <a:cubicBezTo>
                    <a:pt x="661046" y="-101419"/>
                    <a:pt x="747143" y="223669"/>
                    <a:pt x="827315" y="419731"/>
                  </a:cubicBezTo>
                  <a:cubicBezTo>
                    <a:pt x="802467" y="642005"/>
                    <a:pt x="630605" y="780234"/>
                    <a:pt x="413657" y="839465"/>
                  </a:cubicBezTo>
                  <a:cubicBezTo>
                    <a:pt x="216142" y="852159"/>
                    <a:pt x="-72964" y="606744"/>
                    <a:pt x="0" y="419731"/>
                  </a:cubicBezTo>
                  <a:close/>
                </a:path>
              </a:pathLst>
            </a:custGeom>
            <a:solidFill>
              <a:srgbClr val="FF6D92">
                <a:alpha val="80000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98815466">
                    <a:custGeom>
                      <a:avLst/>
                      <a:gdLst>
                        <a:gd name="connsiteX0" fmla="*/ 0 w 670586"/>
                        <a:gd name="connsiteY0" fmla="*/ 326490 h 652981"/>
                        <a:gd name="connsiteX1" fmla="*/ 335293 w 670586"/>
                        <a:gd name="connsiteY1" fmla="*/ 0 h 652981"/>
                        <a:gd name="connsiteX2" fmla="*/ 670586 w 670586"/>
                        <a:gd name="connsiteY2" fmla="*/ 326490 h 652981"/>
                        <a:gd name="connsiteX3" fmla="*/ 335293 w 670586"/>
                        <a:gd name="connsiteY3" fmla="*/ 652981 h 652981"/>
                        <a:gd name="connsiteX4" fmla="*/ 0 w 670586"/>
                        <a:gd name="connsiteY4" fmla="*/ 326490 h 652981"/>
                        <a:gd name="connsiteX0" fmla="*/ 0 w 670586"/>
                        <a:gd name="connsiteY0" fmla="*/ 326490 h 652981"/>
                        <a:gd name="connsiteX1" fmla="*/ 335293 w 670586"/>
                        <a:gd name="connsiteY1" fmla="*/ 0 h 652981"/>
                        <a:gd name="connsiteX2" fmla="*/ 670586 w 670586"/>
                        <a:gd name="connsiteY2" fmla="*/ 326490 h 652981"/>
                        <a:gd name="connsiteX3" fmla="*/ 335293 w 670586"/>
                        <a:gd name="connsiteY3" fmla="*/ 652981 h 652981"/>
                        <a:gd name="connsiteX4" fmla="*/ 0 w 670586"/>
                        <a:gd name="connsiteY4" fmla="*/ 326490 h 6529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0586" h="652981" fill="none" extrusionOk="0">
                          <a:moveTo>
                            <a:pt x="0" y="326490"/>
                          </a:moveTo>
                          <a:cubicBezTo>
                            <a:pt x="53790" y="155287"/>
                            <a:pt x="144860" y="32791"/>
                            <a:pt x="335293" y="0"/>
                          </a:cubicBezTo>
                          <a:cubicBezTo>
                            <a:pt x="538105" y="-89639"/>
                            <a:pt x="600365" y="165167"/>
                            <a:pt x="670586" y="326490"/>
                          </a:cubicBezTo>
                          <a:cubicBezTo>
                            <a:pt x="647938" y="503156"/>
                            <a:pt x="529672" y="575940"/>
                            <a:pt x="335293" y="652981"/>
                          </a:cubicBezTo>
                          <a:cubicBezTo>
                            <a:pt x="170157" y="661406"/>
                            <a:pt x="-55691" y="465311"/>
                            <a:pt x="0" y="326490"/>
                          </a:cubicBezTo>
                          <a:close/>
                        </a:path>
                        <a:path w="670586" h="652981" stroke="0" extrusionOk="0">
                          <a:moveTo>
                            <a:pt x="0" y="326490"/>
                          </a:moveTo>
                          <a:cubicBezTo>
                            <a:pt x="8399" y="83313"/>
                            <a:pt x="88560" y="-4272"/>
                            <a:pt x="335293" y="0"/>
                          </a:cubicBezTo>
                          <a:cubicBezTo>
                            <a:pt x="517373" y="35222"/>
                            <a:pt x="654870" y="180855"/>
                            <a:pt x="670586" y="326490"/>
                          </a:cubicBezTo>
                          <a:cubicBezTo>
                            <a:pt x="717799" y="444787"/>
                            <a:pt x="496355" y="639435"/>
                            <a:pt x="335293" y="652981"/>
                          </a:cubicBezTo>
                          <a:cubicBezTo>
                            <a:pt x="168095" y="642561"/>
                            <a:pt x="-18397" y="584866"/>
                            <a:pt x="0" y="326490"/>
                          </a:cubicBezTo>
                          <a:close/>
                        </a:path>
                        <a:path w="670586" h="652981" fill="none" stroke="0" extrusionOk="0">
                          <a:moveTo>
                            <a:pt x="0" y="326490"/>
                          </a:moveTo>
                          <a:cubicBezTo>
                            <a:pt x="23162" y="132145"/>
                            <a:pt x="122518" y="3984"/>
                            <a:pt x="335293" y="0"/>
                          </a:cubicBezTo>
                          <a:cubicBezTo>
                            <a:pt x="526870" y="-31951"/>
                            <a:pt x="673561" y="191556"/>
                            <a:pt x="670586" y="326490"/>
                          </a:cubicBezTo>
                          <a:cubicBezTo>
                            <a:pt x="665605" y="493288"/>
                            <a:pt x="515088" y="621013"/>
                            <a:pt x="335293" y="652981"/>
                          </a:cubicBezTo>
                          <a:cubicBezTo>
                            <a:pt x="191039" y="666013"/>
                            <a:pt x="-34859" y="487505"/>
                            <a:pt x="0" y="32649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Sigmar One" panose="00000500000000000000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50" name="Graphic 15" descr="Badge Tick1 with solid fill">
              <a:extLst>
                <a:ext uri="{FF2B5EF4-FFF2-40B4-BE49-F238E27FC236}">
                  <a16:creationId xmlns="" xmlns:a16="http://schemas.microsoft.com/office/drawing/2014/main" id="{218EA55F-8017-ABAB-D287-95604010B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139124" y="5683689"/>
              <a:ext cx="914400" cy="91440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575BB609-7F14-857D-8E8A-CC416E07E8CC}"/>
              </a:ext>
            </a:extLst>
          </p:cNvPr>
          <p:cNvGrpSpPr/>
          <p:nvPr/>
        </p:nvGrpSpPr>
        <p:grpSpPr>
          <a:xfrm>
            <a:off x="6972481" y="2835422"/>
            <a:ext cx="741173" cy="711270"/>
            <a:chOff x="5139124" y="5683689"/>
            <a:chExt cx="914400" cy="914400"/>
          </a:xfrm>
        </p:grpSpPr>
        <p:sp>
          <p:nvSpPr>
            <p:cNvPr id="54" name="Oval 30">
              <a:extLst>
                <a:ext uri="{FF2B5EF4-FFF2-40B4-BE49-F238E27FC236}">
                  <a16:creationId xmlns="" xmlns:a16="http://schemas.microsoft.com/office/drawing/2014/main" id="{3C6667E6-B640-085C-B858-2151F7EE8684}"/>
                </a:ext>
              </a:extLst>
            </p:cNvPr>
            <p:cNvSpPr/>
            <p:nvPr/>
          </p:nvSpPr>
          <p:spPr>
            <a:xfrm>
              <a:off x="5181049" y="5722757"/>
              <a:ext cx="827315" cy="839465"/>
            </a:xfrm>
            <a:custGeom>
              <a:avLst/>
              <a:gdLst>
                <a:gd name="connsiteX0" fmla="*/ 0 w 827315"/>
                <a:gd name="connsiteY0" fmla="*/ 419731 h 839465"/>
                <a:gd name="connsiteX1" fmla="*/ 413657 w 827315"/>
                <a:gd name="connsiteY1" fmla="*/ 0 h 839465"/>
                <a:gd name="connsiteX2" fmla="*/ 827315 w 827315"/>
                <a:gd name="connsiteY2" fmla="*/ 419731 h 839465"/>
                <a:gd name="connsiteX3" fmla="*/ 413657 w 827315"/>
                <a:gd name="connsiteY3" fmla="*/ 839465 h 839465"/>
                <a:gd name="connsiteX4" fmla="*/ 0 w 827315"/>
                <a:gd name="connsiteY4" fmla="*/ 419731 h 839465"/>
                <a:gd name="connsiteX0" fmla="*/ 0 w 827315"/>
                <a:gd name="connsiteY0" fmla="*/ 419731 h 839465"/>
                <a:gd name="connsiteX1" fmla="*/ 413657 w 827315"/>
                <a:gd name="connsiteY1" fmla="*/ 0 h 839465"/>
                <a:gd name="connsiteX2" fmla="*/ 827315 w 827315"/>
                <a:gd name="connsiteY2" fmla="*/ 419731 h 839465"/>
                <a:gd name="connsiteX3" fmla="*/ 413657 w 827315"/>
                <a:gd name="connsiteY3" fmla="*/ 839465 h 839465"/>
                <a:gd name="connsiteX4" fmla="*/ 0 w 827315"/>
                <a:gd name="connsiteY4" fmla="*/ 419731 h 839465"/>
                <a:gd name="connsiteX0" fmla="*/ 0 w 827315"/>
                <a:gd name="connsiteY0" fmla="*/ 419731 h 839465"/>
                <a:gd name="connsiteX1" fmla="*/ 413657 w 827315"/>
                <a:gd name="connsiteY1" fmla="*/ 0 h 839465"/>
                <a:gd name="connsiteX2" fmla="*/ 827315 w 827315"/>
                <a:gd name="connsiteY2" fmla="*/ 419731 h 839465"/>
                <a:gd name="connsiteX3" fmla="*/ 413657 w 827315"/>
                <a:gd name="connsiteY3" fmla="*/ 839465 h 839465"/>
                <a:gd name="connsiteX4" fmla="*/ 0 w 827315"/>
                <a:gd name="connsiteY4" fmla="*/ 419731 h 83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315" h="839465" fill="none" extrusionOk="0">
                  <a:moveTo>
                    <a:pt x="0" y="419731"/>
                  </a:moveTo>
                  <a:cubicBezTo>
                    <a:pt x="71979" y="200603"/>
                    <a:pt x="176345" y="57024"/>
                    <a:pt x="413657" y="0"/>
                  </a:cubicBezTo>
                  <a:cubicBezTo>
                    <a:pt x="666447" y="-128588"/>
                    <a:pt x="676990" y="229762"/>
                    <a:pt x="827315" y="419731"/>
                  </a:cubicBezTo>
                  <a:cubicBezTo>
                    <a:pt x="773174" y="642533"/>
                    <a:pt x="658614" y="696090"/>
                    <a:pt x="413657" y="839465"/>
                  </a:cubicBezTo>
                  <a:cubicBezTo>
                    <a:pt x="255339" y="869660"/>
                    <a:pt x="-86204" y="584847"/>
                    <a:pt x="0" y="419731"/>
                  </a:cubicBezTo>
                  <a:close/>
                </a:path>
                <a:path w="827315" h="839465" stroke="0" extrusionOk="0">
                  <a:moveTo>
                    <a:pt x="0" y="419731"/>
                  </a:moveTo>
                  <a:cubicBezTo>
                    <a:pt x="18713" y="71296"/>
                    <a:pt x="74826" y="-8548"/>
                    <a:pt x="413657" y="0"/>
                  </a:cubicBezTo>
                  <a:cubicBezTo>
                    <a:pt x="641504" y="41148"/>
                    <a:pt x="798401" y="243525"/>
                    <a:pt x="827315" y="419731"/>
                  </a:cubicBezTo>
                  <a:cubicBezTo>
                    <a:pt x="897202" y="559239"/>
                    <a:pt x="611437" y="817181"/>
                    <a:pt x="413657" y="839465"/>
                  </a:cubicBezTo>
                  <a:cubicBezTo>
                    <a:pt x="247992" y="777042"/>
                    <a:pt x="-25617" y="781012"/>
                    <a:pt x="0" y="419731"/>
                  </a:cubicBezTo>
                  <a:close/>
                </a:path>
                <a:path w="827315" h="839465" fill="none" stroke="0" extrusionOk="0">
                  <a:moveTo>
                    <a:pt x="0" y="419731"/>
                  </a:moveTo>
                  <a:cubicBezTo>
                    <a:pt x="78691" y="174420"/>
                    <a:pt x="165980" y="2354"/>
                    <a:pt x="413657" y="0"/>
                  </a:cubicBezTo>
                  <a:cubicBezTo>
                    <a:pt x="643644" y="-33906"/>
                    <a:pt x="819177" y="239529"/>
                    <a:pt x="827315" y="419731"/>
                  </a:cubicBezTo>
                  <a:cubicBezTo>
                    <a:pt x="873460" y="636338"/>
                    <a:pt x="682499" y="756194"/>
                    <a:pt x="413657" y="839465"/>
                  </a:cubicBezTo>
                  <a:cubicBezTo>
                    <a:pt x="226559" y="879771"/>
                    <a:pt x="-2306" y="642483"/>
                    <a:pt x="0" y="419731"/>
                  </a:cubicBezTo>
                  <a:close/>
                </a:path>
                <a:path w="827315" h="839465" fill="none" stroke="0" extrusionOk="0">
                  <a:moveTo>
                    <a:pt x="0" y="419731"/>
                  </a:moveTo>
                  <a:cubicBezTo>
                    <a:pt x="67830" y="145968"/>
                    <a:pt x="171756" y="42129"/>
                    <a:pt x="413657" y="0"/>
                  </a:cubicBezTo>
                  <a:cubicBezTo>
                    <a:pt x="661046" y="-101419"/>
                    <a:pt x="747143" y="223669"/>
                    <a:pt x="827315" y="419731"/>
                  </a:cubicBezTo>
                  <a:cubicBezTo>
                    <a:pt x="802467" y="642005"/>
                    <a:pt x="630605" y="780234"/>
                    <a:pt x="413657" y="839465"/>
                  </a:cubicBezTo>
                  <a:cubicBezTo>
                    <a:pt x="216142" y="852159"/>
                    <a:pt x="-72964" y="606744"/>
                    <a:pt x="0" y="419731"/>
                  </a:cubicBezTo>
                  <a:close/>
                </a:path>
              </a:pathLst>
            </a:custGeom>
            <a:solidFill>
              <a:srgbClr val="FF6D92">
                <a:alpha val="80000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98815466">
                    <a:custGeom>
                      <a:avLst/>
                      <a:gdLst>
                        <a:gd name="connsiteX0" fmla="*/ 0 w 670586"/>
                        <a:gd name="connsiteY0" fmla="*/ 326490 h 652981"/>
                        <a:gd name="connsiteX1" fmla="*/ 335293 w 670586"/>
                        <a:gd name="connsiteY1" fmla="*/ 0 h 652981"/>
                        <a:gd name="connsiteX2" fmla="*/ 670586 w 670586"/>
                        <a:gd name="connsiteY2" fmla="*/ 326490 h 652981"/>
                        <a:gd name="connsiteX3" fmla="*/ 335293 w 670586"/>
                        <a:gd name="connsiteY3" fmla="*/ 652981 h 652981"/>
                        <a:gd name="connsiteX4" fmla="*/ 0 w 670586"/>
                        <a:gd name="connsiteY4" fmla="*/ 326490 h 652981"/>
                        <a:gd name="connsiteX0" fmla="*/ 0 w 670586"/>
                        <a:gd name="connsiteY0" fmla="*/ 326490 h 652981"/>
                        <a:gd name="connsiteX1" fmla="*/ 335293 w 670586"/>
                        <a:gd name="connsiteY1" fmla="*/ 0 h 652981"/>
                        <a:gd name="connsiteX2" fmla="*/ 670586 w 670586"/>
                        <a:gd name="connsiteY2" fmla="*/ 326490 h 652981"/>
                        <a:gd name="connsiteX3" fmla="*/ 335293 w 670586"/>
                        <a:gd name="connsiteY3" fmla="*/ 652981 h 652981"/>
                        <a:gd name="connsiteX4" fmla="*/ 0 w 670586"/>
                        <a:gd name="connsiteY4" fmla="*/ 326490 h 6529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0586" h="652981" fill="none" extrusionOk="0">
                          <a:moveTo>
                            <a:pt x="0" y="326490"/>
                          </a:moveTo>
                          <a:cubicBezTo>
                            <a:pt x="53790" y="155287"/>
                            <a:pt x="144860" y="32791"/>
                            <a:pt x="335293" y="0"/>
                          </a:cubicBezTo>
                          <a:cubicBezTo>
                            <a:pt x="538105" y="-89639"/>
                            <a:pt x="600365" y="165167"/>
                            <a:pt x="670586" y="326490"/>
                          </a:cubicBezTo>
                          <a:cubicBezTo>
                            <a:pt x="647938" y="503156"/>
                            <a:pt x="529672" y="575940"/>
                            <a:pt x="335293" y="652981"/>
                          </a:cubicBezTo>
                          <a:cubicBezTo>
                            <a:pt x="170157" y="661406"/>
                            <a:pt x="-55691" y="465311"/>
                            <a:pt x="0" y="326490"/>
                          </a:cubicBezTo>
                          <a:close/>
                        </a:path>
                        <a:path w="670586" h="652981" stroke="0" extrusionOk="0">
                          <a:moveTo>
                            <a:pt x="0" y="326490"/>
                          </a:moveTo>
                          <a:cubicBezTo>
                            <a:pt x="8399" y="83313"/>
                            <a:pt x="88560" y="-4272"/>
                            <a:pt x="335293" y="0"/>
                          </a:cubicBezTo>
                          <a:cubicBezTo>
                            <a:pt x="517373" y="35222"/>
                            <a:pt x="654870" y="180855"/>
                            <a:pt x="670586" y="326490"/>
                          </a:cubicBezTo>
                          <a:cubicBezTo>
                            <a:pt x="717799" y="444787"/>
                            <a:pt x="496355" y="639435"/>
                            <a:pt x="335293" y="652981"/>
                          </a:cubicBezTo>
                          <a:cubicBezTo>
                            <a:pt x="168095" y="642561"/>
                            <a:pt x="-18397" y="584866"/>
                            <a:pt x="0" y="326490"/>
                          </a:cubicBezTo>
                          <a:close/>
                        </a:path>
                        <a:path w="670586" h="652981" fill="none" stroke="0" extrusionOk="0">
                          <a:moveTo>
                            <a:pt x="0" y="326490"/>
                          </a:moveTo>
                          <a:cubicBezTo>
                            <a:pt x="23162" y="132145"/>
                            <a:pt x="122518" y="3984"/>
                            <a:pt x="335293" y="0"/>
                          </a:cubicBezTo>
                          <a:cubicBezTo>
                            <a:pt x="526870" y="-31951"/>
                            <a:pt x="673561" y="191556"/>
                            <a:pt x="670586" y="326490"/>
                          </a:cubicBezTo>
                          <a:cubicBezTo>
                            <a:pt x="665605" y="493288"/>
                            <a:pt x="515088" y="621013"/>
                            <a:pt x="335293" y="652981"/>
                          </a:cubicBezTo>
                          <a:cubicBezTo>
                            <a:pt x="191039" y="666013"/>
                            <a:pt x="-34859" y="487505"/>
                            <a:pt x="0" y="32649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Sigmar One" panose="00000500000000000000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56" name="Graphic 15" descr="Badge Tick1 with solid fill">
              <a:extLst>
                <a:ext uri="{FF2B5EF4-FFF2-40B4-BE49-F238E27FC236}">
                  <a16:creationId xmlns="" xmlns:a16="http://schemas.microsoft.com/office/drawing/2014/main" id="{218EA55F-8017-ABAB-D287-95604010B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139124" y="568368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0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2mate.com - Correct answer sound effect  No 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2mate.com - Correct answer sound effect  No 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2mate.com - Correct answer sound effect  No 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2mate.com - Correct answer sound effect  No 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25389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4059F524-5C9B-4A0B-4E9F-058498DD4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="" xmlns:a16="http://schemas.microsoft.com/office/drawing/2014/main" id="{5D5E9566-0F23-F034-E70B-D1D995243680}"/>
              </a:ext>
            </a:extLst>
          </p:cNvPr>
          <p:cNvSpPr/>
          <p:nvPr/>
        </p:nvSpPr>
        <p:spPr>
          <a:xfrm>
            <a:off x="43966" y="436739"/>
            <a:ext cx="12148034" cy="6136012"/>
          </a:xfrm>
          <a:prstGeom prst="roundRect">
            <a:avLst>
              <a:gd name="adj" fmla="val 10458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6EABD52E-7418-CC45-214D-52A16311CF03}"/>
              </a:ext>
            </a:extLst>
          </p:cNvPr>
          <p:cNvGrpSpPr/>
          <p:nvPr/>
        </p:nvGrpSpPr>
        <p:grpSpPr>
          <a:xfrm>
            <a:off x="-1264446" y="-512985"/>
            <a:ext cx="3759839" cy="1028700"/>
            <a:chOff x="0" y="0"/>
            <a:chExt cx="1485369" cy="406400"/>
          </a:xfrm>
        </p:grpSpPr>
        <p:sp>
          <p:nvSpPr>
            <p:cNvPr id="3" name="Freeform 3">
              <a:extLst>
                <a:ext uri="{FF2B5EF4-FFF2-40B4-BE49-F238E27FC236}">
                  <a16:creationId xmlns="" xmlns:a16="http://schemas.microsoft.com/office/drawing/2014/main" id="{7B17DC8D-497B-03DD-B940-FF1CFD624278}"/>
                </a:ext>
              </a:extLst>
            </p:cNvPr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="" xmlns:a16="http://schemas.microsoft.com/office/drawing/2014/main" id="{386F4E8A-47FC-2782-3311-C484B281D6BA}"/>
                </a:ext>
              </a:extLst>
            </p:cNvPr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="" xmlns:a16="http://schemas.microsoft.com/office/drawing/2014/main" id="{32C1EC3B-73CC-DEE6-4C36-35905B8BF078}"/>
              </a:ext>
            </a:extLst>
          </p:cNvPr>
          <p:cNvGrpSpPr/>
          <p:nvPr/>
        </p:nvGrpSpPr>
        <p:grpSpPr>
          <a:xfrm>
            <a:off x="-3392310" y="-708538"/>
            <a:ext cx="7210761" cy="994191"/>
            <a:chOff x="0" y="0"/>
            <a:chExt cx="2848696" cy="392767"/>
          </a:xfrm>
        </p:grpSpPr>
        <p:sp>
          <p:nvSpPr>
            <p:cNvPr id="6" name="Freeform 6">
              <a:extLst>
                <a:ext uri="{FF2B5EF4-FFF2-40B4-BE49-F238E27FC236}">
                  <a16:creationId xmlns="" xmlns:a16="http://schemas.microsoft.com/office/drawing/2014/main" id="{A2BF7970-22C1-78D5-8525-4825CEECAF2E}"/>
                </a:ext>
              </a:extLst>
            </p:cNvPr>
            <p:cNvSpPr/>
            <p:nvPr/>
          </p:nvSpPr>
          <p:spPr>
            <a:xfrm>
              <a:off x="203200" y="-21915"/>
              <a:ext cx="2442296" cy="436596"/>
            </a:xfrm>
            <a:custGeom>
              <a:avLst/>
              <a:gdLst/>
              <a:ahLst/>
              <a:cxnLst/>
              <a:rect l="l" t="t" r="r" b="b"/>
              <a:pathLst>
                <a:path w="2442296" h="436596">
                  <a:moveTo>
                    <a:pt x="2442296" y="21915"/>
                  </a:moveTo>
                  <a:cubicBezTo>
                    <a:pt x="2359835" y="0"/>
                    <a:pt x="2272466" y="31935"/>
                    <a:pt x="2223575" y="101861"/>
                  </a:cubicBezTo>
                  <a:cubicBezTo>
                    <a:pt x="2174683" y="171787"/>
                    <a:pt x="2174683" y="264809"/>
                    <a:pt x="2223575" y="334736"/>
                  </a:cubicBezTo>
                  <a:cubicBezTo>
                    <a:pt x="2272466" y="404662"/>
                    <a:pt x="2359835" y="436596"/>
                    <a:pt x="2442296" y="414682"/>
                  </a:cubicBezTo>
                  <a:lnTo>
                    <a:pt x="0" y="414682"/>
                  </a:lnTo>
                  <a:cubicBezTo>
                    <a:pt x="82461" y="436596"/>
                    <a:pt x="169830" y="404662"/>
                    <a:pt x="218721" y="334736"/>
                  </a:cubicBezTo>
                  <a:cubicBezTo>
                    <a:pt x="267613" y="264809"/>
                    <a:pt x="267613" y="171787"/>
                    <a:pt x="218721" y="101861"/>
                  </a:cubicBezTo>
                  <a:cubicBezTo>
                    <a:pt x="169830" y="31935"/>
                    <a:pt x="82461" y="0"/>
                    <a:pt x="0" y="21915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="" xmlns:a16="http://schemas.microsoft.com/office/drawing/2014/main" id="{1996DFA3-F4FB-A325-3382-7E33F7B05FE6}"/>
                </a:ext>
              </a:extLst>
            </p:cNvPr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="" xmlns:a16="http://schemas.microsoft.com/office/drawing/2014/main" id="{0E65924B-D420-5923-7A9A-4E3034E4B0E5}"/>
              </a:ext>
            </a:extLst>
          </p:cNvPr>
          <p:cNvGrpSpPr/>
          <p:nvPr/>
        </p:nvGrpSpPr>
        <p:grpSpPr>
          <a:xfrm>
            <a:off x="1885333" y="13847"/>
            <a:ext cx="9797812" cy="921796"/>
            <a:chOff x="0" y="0"/>
            <a:chExt cx="2627971" cy="406400"/>
          </a:xfrm>
        </p:grpSpPr>
        <p:sp>
          <p:nvSpPr>
            <p:cNvPr id="9" name="Freeform 9">
              <a:extLst>
                <a:ext uri="{FF2B5EF4-FFF2-40B4-BE49-F238E27FC236}">
                  <a16:creationId xmlns="" xmlns:a16="http://schemas.microsoft.com/office/drawing/2014/main" id="{E633D6C4-4391-B46E-9785-835D19C8F81A}"/>
                </a:ext>
              </a:extLst>
            </p:cNvPr>
            <p:cNvSpPr/>
            <p:nvPr/>
          </p:nvSpPr>
          <p:spPr>
            <a:xfrm>
              <a:off x="203200" y="-326"/>
              <a:ext cx="2221571" cy="407051"/>
            </a:xfrm>
            <a:custGeom>
              <a:avLst/>
              <a:gdLst/>
              <a:ahLst/>
              <a:cxnLst/>
              <a:rect l="l" t="t" r="r" b="b"/>
              <a:pathLst>
                <a:path w="2221571" h="407051">
                  <a:moveTo>
                    <a:pt x="2221571" y="326"/>
                  </a:moveTo>
                  <a:cubicBezTo>
                    <a:pt x="2148758" y="0"/>
                    <a:pt x="2081337" y="38659"/>
                    <a:pt x="2044836" y="101663"/>
                  </a:cubicBezTo>
                  <a:cubicBezTo>
                    <a:pt x="2008335" y="164667"/>
                    <a:pt x="2008335" y="242385"/>
                    <a:pt x="2044836" y="305389"/>
                  </a:cubicBezTo>
                  <a:cubicBezTo>
                    <a:pt x="2081337" y="368393"/>
                    <a:pt x="2148758" y="407052"/>
                    <a:pt x="2221571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="" xmlns:a16="http://schemas.microsoft.com/office/drawing/2014/main" id="{7D8266EB-77BA-D15F-946C-38051A4F401A}"/>
                </a:ext>
              </a:extLst>
            </p:cNvPr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="" xmlns:a16="http://schemas.microsoft.com/office/drawing/2014/main" id="{2A0DC27F-25E1-A494-0477-80C0813E0179}"/>
              </a:ext>
            </a:extLst>
          </p:cNvPr>
          <p:cNvSpPr txBox="1"/>
          <p:nvPr/>
        </p:nvSpPr>
        <p:spPr>
          <a:xfrm>
            <a:off x="3517982" y="228523"/>
            <a:ext cx="645628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7">
            <a:extLst>
              <a:ext uri="{FF2B5EF4-FFF2-40B4-BE49-F238E27FC236}">
                <a16:creationId xmlns="" xmlns:a16="http://schemas.microsoft.com/office/drawing/2014/main" id="{5013A8FA-9985-C5CA-924A-18CFD6866D9E}"/>
              </a:ext>
            </a:extLst>
          </p:cNvPr>
          <p:cNvGrpSpPr/>
          <p:nvPr/>
        </p:nvGrpSpPr>
        <p:grpSpPr>
          <a:xfrm>
            <a:off x="9721456" y="-512985"/>
            <a:ext cx="3759839" cy="1028700"/>
            <a:chOff x="0" y="0"/>
            <a:chExt cx="1485369" cy="406400"/>
          </a:xfrm>
        </p:grpSpPr>
        <p:sp>
          <p:nvSpPr>
            <p:cNvPr id="28" name="Freeform 28">
              <a:extLst>
                <a:ext uri="{FF2B5EF4-FFF2-40B4-BE49-F238E27FC236}">
                  <a16:creationId xmlns="" xmlns:a16="http://schemas.microsoft.com/office/drawing/2014/main" id="{297F7680-F5C4-D658-A642-553C650E8388}"/>
                </a:ext>
              </a:extLst>
            </p:cNvPr>
            <p:cNvSpPr/>
            <p:nvPr/>
          </p:nvSpPr>
          <p:spPr>
            <a:xfrm>
              <a:off x="203200" y="-326"/>
              <a:ext cx="1078969" cy="407051"/>
            </a:xfrm>
            <a:custGeom>
              <a:avLst/>
              <a:gdLst/>
              <a:ahLst/>
              <a:cxnLst/>
              <a:rect l="l" t="t" r="r" b="b"/>
              <a:pathLst>
                <a:path w="1078969" h="407051">
                  <a:moveTo>
                    <a:pt x="1078969" y="326"/>
                  </a:moveTo>
                  <a:cubicBezTo>
                    <a:pt x="1006156" y="0"/>
                    <a:pt x="938734" y="38659"/>
                    <a:pt x="902233" y="101663"/>
                  </a:cubicBezTo>
                  <a:cubicBezTo>
                    <a:pt x="865733" y="164667"/>
                    <a:pt x="865733" y="242385"/>
                    <a:pt x="902233" y="305389"/>
                  </a:cubicBezTo>
                  <a:cubicBezTo>
                    <a:pt x="938734" y="368393"/>
                    <a:pt x="1006156" y="407052"/>
                    <a:pt x="1078969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9" name="TextBox 29">
              <a:extLst>
                <a:ext uri="{FF2B5EF4-FFF2-40B4-BE49-F238E27FC236}">
                  <a16:creationId xmlns="" xmlns:a16="http://schemas.microsoft.com/office/drawing/2014/main" id="{50E93DEA-36C5-EAD4-4BBE-F788711FF980}"/>
                </a:ext>
              </a:extLst>
            </p:cNvPr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="" xmlns:a16="http://schemas.microsoft.com/office/drawing/2014/main" id="{9F5791CC-1D04-4CC0-A5DB-1F26139C98F3}"/>
              </a:ext>
            </a:extLst>
          </p:cNvPr>
          <p:cNvGrpSpPr/>
          <p:nvPr/>
        </p:nvGrpSpPr>
        <p:grpSpPr>
          <a:xfrm>
            <a:off x="8249267" y="-708538"/>
            <a:ext cx="7210761" cy="994191"/>
            <a:chOff x="0" y="0"/>
            <a:chExt cx="2848696" cy="392767"/>
          </a:xfrm>
        </p:grpSpPr>
        <p:sp>
          <p:nvSpPr>
            <p:cNvPr id="31" name="Freeform 31">
              <a:extLst>
                <a:ext uri="{FF2B5EF4-FFF2-40B4-BE49-F238E27FC236}">
                  <a16:creationId xmlns="" xmlns:a16="http://schemas.microsoft.com/office/drawing/2014/main" id="{7FD27A16-F049-4FE1-6CC3-272AB18754D8}"/>
                </a:ext>
              </a:extLst>
            </p:cNvPr>
            <p:cNvSpPr/>
            <p:nvPr/>
          </p:nvSpPr>
          <p:spPr>
            <a:xfrm>
              <a:off x="203200" y="-21915"/>
              <a:ext cx="2442296" cy="436596"/>
            </a:xfrm>
            <a:custGeom>
              <a:avLst/>
              <a:gdLst/>
              <a:ahLst/>
              <a:cxnLst/>
              <a:rect l="l" t="t" r="r" b="b"/>
              <a:pathLst>
                <a:path w="2442296" h="436596">
                  <a:moveTo>
                    <a:pt x="2442296" y="21915"/>
                  </a:moveTo>
                  <a:cubicBezTo>
                    <a:pt x="2359835" y="0"/>
                    <a:pt x="2272466" y="31935"/>
                    <a:pt x="2223575" y="101861"/>
                  </a:cubicBezTo>
                  <a:cubicBezTo>
                    <a:pt x="2174683" y="171787"/>
                    <a:pt x="2174683" y="264809"/>
                    <a:pt x="2223575" y="334736"/>
                  </a:cubicBezTo>
                  <a:cubicBezTo>
                    <a:pt x="2272466" y="404662"/>
                    <a:pt x="2359835" y="436596"/>
                    <a:pt x="2442296" y="414682"/>
                  </a:cubicBezTo>
                  <a:lnTo>
                    <a:pt x="0" y="414682"/>
                  </a:lnTo>
                  <a:cubicBezTo>
                    <a:pt x="82461" y="436596"/>
                    <a:pt x="169830" y="404662"/>
                    <a:pt x="218721" y="334736"/>
                  </a:cubicBezTo>
                  <a:cubicBezTo>
                    <a:pt x="267613" y="264809"/>
                    <a:pt x="267613" y="171787"/>
                    <a:pt x="218721" y="101861"/>
                  </a:cubicBezTo>
                  <a:cubicBezTo>
                    <a:pt x="169830" y="31935"/>
                    <a:pt x="82461" y="0"/>
                    <a:pt x="0" y="21915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32" name="TextBox 32">
              <a:extLst>
                <a:ext uri="{FF2B5EF4-FFF2-40B4-BE49-F238E27FC236}">
                  <a16:creationId xmlns="" xmlns:a16="http://schemas.microsoft.com/office/drawing/2014/main" id="{B02D4101-2E07-A2A1-A3E6-0A1F1476685F}"/>
                </a:ext>
              </a:extLst>
            </p:cNvPr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2">
                <a:extLst>
                  <a:ext uri="{FF2B5EF4-FFF2-40B4-BE49-F238E27FC236}">
                    <a16:creationId xmlns="" xmlns:a16="http://schemas.microsoft.com/office/drawing/2014/main" id="{B482EAD5-5058-B1B4-3FCA-E0B40AE402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3275" y="1071113"/>
                <a:ext cx="5004691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8001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2573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7145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1717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6289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30861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5433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40005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indent="0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0" dirty="0">
                        <a:latin typeface="Cambria Math" panose="02040503050406030204" pitchFamily="18" charset="0"/>
                      </a:rPr>
                      <m:t> +</m:t>
                    </m:r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0" dirty="0">
                        <a:latin typeface="Cambria Math" panose="02040503050406030204" pitchFamily="18" charset="0"/>
                      </a:rPr>
                      <m:t> 5 = 0</m:t>
                    </m:r>
                  </m:oMath>
                </a14:m>
                <a:r>
                  <a:rPr lang="en-US" sz="2400" dirty="0">
                    <a:latin typeface="Times New Roman" pitchFamily="18" charset="0"/>
                  </a:rPr>
                  <a:t>  </a:t>
                </a:r>
                <a:r>
                  <a:rPr lang="en-US" sz="2400">
                    <a:solidFill>
                      <a:srgbClr val="0000CC"/>
                    </a:solidFill>
                    <a:latin typeface="Times New Roman" pitchFamily="18" charset="0"/>
                  </a:rPr>
                  <a:t>(1)</a:t>
                </a:r>
                <a:endParaRPr lang="en-US" sz="2400" dirty="0">
                  <a:solidFill>
                    <a:srgbClr val="0000CC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B482EAD5-5058-B1B4-3FCA-E0B40AE40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275" y="1071113"/>
                <a:ext cx="5004691" cy="461665"/>
              </a:xfrm>
              <a:prstGeom prst="rect">
                <a:avLst/>
              </a:prstGeom>
              <a:blipFill>
                <a:blip r:embed="rId2"/>
                <a:stretch>
                  <a:fillRect t="-10667" b="-30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4">
                <a:extLst>
                  <a:ext uri="{FF2B5EF4-FFF2-40B4-BE49-F238E27FC236}">
                    <a16:creationId xmlns="" xmlns:a16="http://schemas.microsoft.com/office/drawing/2014/main" id="{1A3CEFCD-199E-5C62-E3D3-3E36D18B76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97305" y="1138248"/>
                <a:ext cx="3923246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) 3</m:t>
                    </m:r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0" dirty="0">
                        <a:latin typeface="Cambria Math" panose="02040503050406030204" pitchFamily="18" charset="0"/>
                      </a:rPr>
                      <m:t>+ 4</m:t>
                    </m:r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dirty="0">
                        <a:latin typeface="Cambria Math" panose="02040503050406030204" pitchFamily="18" charset="0"/>
                      </a:rPr>
                      <m:t>+1= 0</m:t>
                    </m:r>
                  </m:oMath>
                </a14:m>
                <a:r>
                  <a:rPr lang="en-US" sz="2400" dirty="0">
                    <a:latin typeface="Times New Roman" pitchFamily="18" charset="0"/>
                  </a:rPr>
                  <a:t>  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</a:rPr>
                  <a:t>(3)</a:t>
                </a:r>
              </a:p>
            </p:txBody>
          </p:sp>
        </mc:Choice>
        <mc:Fallback xmlns="">
          <p:sp>
            <p:nvSpPr>
              <p:cNvPr id="16" name="Text Box 4">
                <a:extLst>
                  <a:ext uri="{FF2B5EF4-FFF2-40B4-BE49-F238E27FC236}">
                    <a16:creationId xmlns:a16="http://schemas.microsoft.com/office/drawing/2014/main" id="{1A3CEFCD-199E-5C62-E3D3-3E36D18B7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97305" y="1138248"/>
                <a:ext cx="3923246" cy="461665"/>
              </a:xfrm>
              <a:prstGeom prst="rect">
                <a:avLst/>
              </a:prstGeom>
              <a:blipFill>
                <a:blip r:embed="rId3"/>
                <a:stretch>
                  <a:fillRect t="-10667" b="-30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DEB9ED12-C66D-780A-9F7C-25052631CBF5}"/>
              </a:ext>
            </a:extLst>
          </p:cNvPr>
          <p:cNvCxnSpPr>
            <a:cxnSpLocks/>
          </p:cNvCxnSpPr>
          <p:nvPr/>
        </p:nvCxnSpPr>
        <p:spPr>
          <a:xfrm>
            <a:off x="6041195" y="929182"/>
            <a:ext cx="0" cy="564356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E832F276-E303-CB1D-EB77-78198078C514}"/>
                  </a:ext>
                </a:extLst>
              </p:cNvPr>
              <p:cNvSpPr txBox="1"/>
              <p:nvPr/>
            </p:nvSpPr>
            <p:spPr>
              <a:xfrm>
                <a:off x="283275" y="1701287"/>
                <a:ext cx="20834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832F276-E303-CB1D-EB77-78198078C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75" y="1701287"/>
                <a:ext cx="2083442" cy="461665"/>
              </a:xfrm>
              <a:prstGeom prst="rect">
                <a:avLst/>
              </a:prstGeom>
              <a:blipFill>
                <a:blip r:embed="rId4"/>
                <a:stretch>
                  <a:fillRect l="-438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147ABA21-D6F0-F93A-D299-8B7973F4D8D1}"/>
                  </a:ext>
                </a:extLst>
              </p:cNvPr>
              <p:cNvSpPr txBox="1"/>
              <p:nvPr/>
            </p:nvSpPr>
            <p:spPr>
              <a:xfrm>
                <a:off x="1876914" y="1701287"/>
                <a:ext cx="26081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 kiện: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47ABA21-D6F0-F93A-D299-8B7973F4D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914" y="1701287"/>
                <a:ext cx="2608174" cy="461665"/>
              </a:xfrm>
              <a:prstGeom prst="rect">
                <a:avLst/>
              </a:prstGeom>
              <a:blipFill>
                <a:blip r:embed="rId5"/>
                <a:stretch>
                  <a:fillRect l="-373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8F0320D0-D7F4-B316-82BA-DB630C787A83}"/>
                  </a:ext>
                </a:extLst>
              </p:cNvPr>
              <p:cNvSpPr txBox="1"/>
              <p:nvPr/>
            </p:nvSpPr>
            <p:spPr>
              <a:xfrm>
                <a:off x="15983" y="2242817"/>
                <a:ext cx="61096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trở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−5=</m:t>
                    </m:r>
                    <m:r>
                      <a:rPr lang="en-US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F0320D0-D7F4-B316-82BA-DB630C787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3" y="2242817"/>
                <a:ext cx="6109615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159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CF5D9A9B-F253-7BC7-B89F-0F929E601A83}"/>
                  </a:ext>
                </a:extLst>
              </p:cNvPr>
              <p:cNvSpPr txBox="1"/>
              <p:nvPr/>
            </p:nvSpPr>
            <p:spPr>
              <a:xfrm>
                <a:off x="283275" y="2791583"/>
                <a:ext cx="5673518" cy="1901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(2)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nghiệm</a:t>
                </a:r>
                <a:endParaRPr lang="en-US" sz="2400" b="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thoả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kh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tho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ả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ã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≥0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F5D9A9B-F253-7BC7-B89F-0F929E601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75" y="2791583"/>
                <a:ext cx="5673518" cy="1901739"/>
              </a:xfrm>
              <a:prstGeom prst="rect">
                <a:avLst/>
              </a:prstGeom>
              <a:blipFill rotWithShape="0">
                <a:blip r:embed="rId7"/>
                <a:stretch>
                  <a:fillRect l="-1611" t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30061008-341D-4056-E3FB-9D32CA44A4B9}"/>
                  </a:ext>
                </a:extLst>
              </p:cNvPr>
              <p:cNvSpPr txBox="1"/>
              <p:nvPr/>
            </p:nvSpPr>
            <p:spPr>
              <a:xfrm>
                <a:off x="-5384" y="4648628"/>
                <a:ext cx="63539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0061008-341D-4056-E3FB-9D32CA44A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84" y="4648628"/>
                <a:ext cx="6353947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1440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64B2B316-3FC9-4CF7-4AF3-7D9498298639}"/>
                  </a:ext>
                </a:extLst>
              </p:cNvPr>
              <p:cNvSpPr txBox="1"/>
              <p:nvPr/>
            </p:nvSpPr>
            <p:spPr>
              <a:xfrm>
                <a:off x="121224" y="5313722"/>
                <a:ext cx="55850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Vậy phương trình </a:t>
                </a:r>
                <a:r>
                  <a:rPr lang="en-US" sz="2400" b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(1) </a:t>
                </a:r>
                <a:r>
                  <a:rPr lang="en-US" sz="2400" b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 2 nghiệm: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US" sz="2400" b="0" i="1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4B2B316-3FC9-4CF7-4AF3-7D9498298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24" y="5313722"/>
                <a:ext cx="5585087" cy="830997"/>
              </a:xfrm>
              <a:prstGeom prst="rect">
                <a:avLst/>
              </a:prstGeom>
              <a:blipFill>
                <a:blip r:embed="rId9"/>
                <a:stretch>
                  <a:fillRect l="-1747" t="-5882" r="-983"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="" xmlns:a16="http://schemas.microsoft.com/office/drawing/2014/main" id="{09ACFF15-7C09-7361-C19A-93C112C72FE7}"/>
                  </a:ext>
                </a:extLst>
              </p:cNvPr>
              <p:cNvSpPr txBox="1"/>
              <p:nvPr/>
            </p:nvSpPr>
            <p:spPr>
              <a:xfrm>
                <a:off x="6752877" y="1693638"/>
                <a:ext cx="20834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9ACFF15-7C09-7361-C19A-93C112C72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877" y="1693638"/>
                <a:ext cx="2083442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467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1C053272-A771-8AD8-049E-DE9EC5051391}"/>
                  </a:ext>
                </a:extLst>
              </p:cNvPr>
              <p:cNvSpPr txBox="1"/>
              <p:nvPr/>
            </p:nvSpPr>
            <p:spPr>
              <a:xfrm>
                <a:off x="8388637" y="1679570"/>
                <a:ext cx="26081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C053272-A771-8AD8-049E-DE9EC5051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8637" y="1679570"/>
                <a:ext cx="2608174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3505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id="{82507EB8-2C04-3050-C5CE-1DB029EF84CA}"/>
                  </a:ext>
                </a:extLst>
              </p:cNvPr>
              <p:cNvSpPr txBox="1"/>
              <p:nvPr/>
            </p:nvSpPr>
            <p:spPr>
              <a:xfrm>
                <a:off x="6002811" y="2235168"/>
                <a:ext cx="62385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trở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en-US" sz="24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(4)</a:t>
                </a: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2507EB8-2C04-3050-C5CE-1DB029EF8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811" y="2235168"/>
                <a:ext cx="6238539" cy="461665"/>
              </a:xfrm>
              <a:prstGeom prst="rect">
                <a:avLst/>
              </a:prstGeom>
              <a:blipFill rotWithShape="0">
                <a:blip r:embed="rId12"/>
                <a:stretch>
                  <a:fillRect l="-1564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="" xmlns:a16="http://schemas.microsoft.com/office/drawing/2014/main" id="{8B3A124B-382B-C905-7D8F-4A02CC777955}"/>
                  </a:ext>
                </a:extLst>
              </p:cNvPr>
              <p:cNvSpPr txBox="1"/>
              <p:nvPr/>
            </p:nvSpPr>
            <p:spPr>
              <a:xfrm>
                <a:off x="6125598" y="2752169"/>
                <a:ext cx="6094565" cy="2425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(4)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nghiệm</a:t>
                </a:r>
                <a:endParaRPr lang="en-US" sz="2400" b="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thoả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kh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tho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ả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ã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≥0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B3A124B-382B-C905-7D8F-4A02CC777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5598" y="2752169"/>
                <a:ext cx="6094565" cy="2425857"/>
              </a:xfrm>
              <a:prstGeom prst="rect">
                <a:avLst/>
              </a:prstGeom>
              <a:blipFill rotWithShape="0">
                <a:blip r:embed="rId13"/>
                <a:stretch>
                  <a:fillRect l="-1600" t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A702AF4C-3EC4-946B-9170-A60E2159D5A1}"/>
              </a:ext>
            </a:extLst>
          </p:cNvPr>
          <p:cNvSpPr txBox="1"/>
          <p:nvPr/>
        </p:nvSpPr>
        <p:spPr>
          <a:xfrm>
            <a:off x="6559837" y="5390481"/>
            <a:ext cx="5585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>
                <a:solidFill>
                  <a:schemeClr val="tx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Vậy phương trình có </a:t>
            </a:r>
            <a:r>
              <a:rPr lang="en-US" sz="2400" b="0">
                <a:solidFill>
                  <a:srgbClr val="0000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(3) </a:t>
            </a:r>
            <a:r>
              <a:rPr lang="en-US" sz="2400" b="0">
                <a:solidFill>
                  <a:schemeClr val="tx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vô nghiệm.</a:t>
            </a:r>
            <a:endParaRPr lang="en-US" sz="2400" b="0" i="1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933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22">
            <a:extLst>
              <a:ext uri="{FF2B5EF4-FFF2-40B4-BE49-F238E27FC236}">
                <a16:creationId xmlns="" xmlns:a16="http://schemas.microsoft.com/office/drawing/2014/main" id="{BBD21043-2E23-C225-8369-F6DE2AD87F3A}"/>
              </a:ext>
            </a:extLst>
          </p:cNvPr>
          <p:cNvSpPr txBox="1"/>
          <p:nvPr/>
        </p:nvSpPr>
        <p:spPr>
          <a:xfrm>
            <a:off x="358982" y="616443"/>
            <a:ext cx="752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trình chứa ẩn ở mẫu thức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D6924C4-EDA6-EC48-4919-8DE27D02F979}"/>
              </a:ext>
            </a:extLst>
          </p:cNvPr>
          <p:cNvSpPr txBox="1"/>
          <p:nvPr/>
        </p:nvSpPr>
        <p:spPr>
          <a:xfrm>
            <a:off x="701040" y="1465788"/>
            <a:ext cx="10759440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679943" y="701040"/>
            <a:ext cx="10332037" cy="5901307"/>
            <a:chOff x="0" y="0"/>
            <a:chExt cx="17556646" cy="2216503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17570977" cy="2248556"/>
            </a:xfrm>
            <a:custGeom>
              <a:avLst/>
              <a:gdLst/>
              <a:ahLst/>
              <a:cxnLst/>
              <a:rect l="l" t="t" r="r" b="b"/>
              <a:pathLst>
                <a:path w="17570977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6677904" y="6965"/>
                  </a:cubicBezTo>
                  <a:lnTo>
                    <a:pt x="16677904" y="6965"/>
                  </a:lnTo>
                  <a:cubicBezTo>
                    <a:pt x="16894652" y="16819"/>
                    <a:pt x="17098966" y="36481"/>
                    <a:pt x="17233155" y="101690"/>
                  </a:cubicBezTo>
                  <a:cubicBezTo>
                    <a:pt x="17489202" y="226120"/>
                    <a:pt x="17570976" y="459160"/>
                    <a:pt x="17565488" y="704684"/>
                  </a:cubicBezTo>
                  <a:cubicBezTo>
                    <a:pt x="17565488" y="704684"/>
                    <a:pt x="17522201" y="1013073"/>
                    <a:pt x="17529633" y="1248607"/>
                  </a:cubicBezTo>
                  <a:cubicBezTo>
                    <a:pt x="17536757" y="1396804"/>
                    <a:pt x="17543913" y="1592407"/>
                    <a:pt x="17543913" y="1592407"/>
                  </a:cubicBezTo>
                  <a:cubicBezTo>
                    <a:pt x="17527232" y="1808139"/>
                    <a:pt x="17412588" y="2018751"/>
                    <a:pt x="17215719" y="2130375"/>
                  </a:cubicBezTo>
                  <a:cubicBezTo>
                    <a:pt x="17065367" y="2215624"/>
                    <a:pt x="16867337" y="2230722"/>
                    <a:pt x="13421096" y="2219980"/>
                  </a:cubicBezTo>
                  <a:lnTo>
                    <a:pt x="13420893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116037">
            <a:off x="138858" y="1703359"/>
            <a:ext cx="1468967" cy="15073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626919">
            <a:off x="-1153240" y="-1749601"/>
            <a:ext cx="3342039" cy="26485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3697" y="4448445"/>
            <a:ext cx="333210" cy="3332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03863" y="586578"/>
            <a:ext cx="398397" cy="3983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766">
            <a:off x="887701" y="1999777"/>
            <a:ext cx="567266" cy="18565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BF7CF502-13A2-AAC6-13F0-20B60346E6B1}"/>
              </a:ext>
            </a:extLst>
          </p:cNvPr>
          <p:cNvGrpSpPr/>
          <p:nvPr/>
        </p:nvGrpSpPr>
        <p:grpSpPr>
          <a:xfrm>
            <a:off x="889740" y="89652"/>
            <a:ext cx="10893385" cy="1047700"/>
            <a:chOff x="889740" y="182252"/>
            <a:chExt cx="10893385" cy="1047700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5D44B5A1-D5AE-E76F-22BD-CB618E6B2844}"/>
                </a:ext>
              </a:extLst>
            </p:cNvPr>
            <p:cNvGrpSpPr/>
            <p:nvPr/>
          </p:nvGrpSpPr>
          <p:grpSpPr>
            <a:xfrm>
              <a:off x="889740" y="182252"/>
              <a:ext cx="10893385" cy="1047700"/>
              <a:chOff x="889740" y="182252"/>
              <a:chExt cx="10893385" cy="1047700"/>
            </a:xfrm>
          </p:grpSpPr>
          <p:sp>
            <p:nvSpPr>
              <p:cNvPr id="25" name="Hexagon 24">
                <a:extLst>
                  <a:ext uri="{FF2B5EF4-FFF2-40B4-BE49-F238E27FC236}">
                    <a16:creationId xmlns="" xmlns:a16="http://schemas.microsoft.com/office/drawing/2014/main" id="{8F0B2D9D-E0BE-48A8-251E-F9B1578B57A3}"/>
                  </a:ext>
                </a:extLst>
              </p:cNvPr>
              <p:cNvSpPr/>
              <p:nvPr/>
            </p:nvSpPr>
            <p:spPr>
              <a:xfrm>
                <a:off x="958614" y="255652"/>
                <a:ext cx="10824511" cy="974300"/>
              </a:xfrm>
              <a:prstGeom prst="hexagon">
                <a:avLst/>
              </a:prstGeom>
              <a:solidFill>
                <a:srgbClr val="F9CE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9">
                <a:extLst>
                  <a:ext uri="{FF2B5EF4-FFF2-40B4-BE49-F238E27FC236}">
                    <a16:creationId xmlns="" xmlns:a16="http://schemas.microsoft.com/office/drawing/2014/main" id="{944273DF-DF25-7A90-7151-2C0126FC3D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89740" y="182252"/>
                <a:ext cx="2574085" cy="852809"/>
              </a:xfrm>
              <a:prstGeom prst="rect">
                <a:avLst/>
              </a:prstGeom>
            </p:spPr>
          </p:pic>
        </p:grp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7B9DD929-98FB-3D9F-B8EC-D77506F76953}"/>
                </a:ext>
              </a:extLst>
            </p:cNvPr>
            <p:cNvSpPr/>
            <p:nvPr/>
          </p:nvSpPr>
          <p:spPr>
            <a:xfrm>
              <a:off x="1792697" y="246774"/>
              <a:ext cx="950956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An làm bài toán giải phương trình như sau. Em có nhận xét gì về lời giải của bài toán của bạn.</a:t>
              </a:r>
              <a:endParaRPr lang="en-US" sz="2800"/>
            </a:p>
          </p:txBody>
        </p:sp>
      </p:grpSp>
      <p:pic>
        <p:nvPicPr>
          <p:cNvPr id="29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591837">
            <a:off x="-288870" y="3451202"/>
            <a:ext cx="3191574" cy="31567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DAC7CE1E-7152-5256-2612-FC1AB752DE95}"/>
                  </a:ext>
                </a:extLst>
              </p:cNvPr>
              <p:cNvSpPr txBox="1"/>
              <p:nvPr/>
            </p:nvSpPr>
            <p:spPr>
              <a:xfrm>
                <a:off x="4282535" y="1190367"/>
                <a:ext cx="4127343" cy="895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6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+6</m:t>
                          </m:r>
                        </m:num>
                        <m:den>
                          <m:sSup>
                            <m:sSupPr>
                              <m:ctrlPr>
                                <a:rPr lang="en-US" sz="26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en-US" sz="260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C7CE1E-7152-5256-2612-FC1AB752D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2535" y="1190367"/>
                <a:ext cx="4127343" cy="89524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D575C1A8-4E6F-8296-069F-AC4752FFC75B}"/>
                  </a:ext>
                </a:extLst>
              </p:cNvPr>
              <p:cNvSpPr txBox="1"/>
              <p:nvPr/>
            </p:nvSpPr>
            <p:spPr>
              <a:xfrm>
                <a:off x="3447229" y="2098620"/>
                <a:ext cx="5797957" cy="9662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6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+6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−3)(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+3)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1.(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+3)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−3)(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+3)</m:t>
                          </m:r>
                        </m:den>
                      </m:f>
                    </m:oMath>
                  </m:oMathPara>
                </a14:m>
                <a:endParaRPr lang="en-US" sz="260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75C1A8-4E6F-8296-069F-AC4752FFC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229" y="2098620"/>
                <a:ext cx="5797957" cy="96622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651AAE2C-C593-594E-2C15-4624E0EFA0A5}"/>
                  </a:ext>
                </a:extLst>
              </p:cNvPr>
              <p:cNvSpPr txBox="1"/>
              <p:nvPr/>
            </p:nvSpPr>
            <p:spPr>
              <a:xfrm>
                <a:off x="3447229" y="3186583"/>
                <a:ext cx="5797957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sSup>
                        <m:sSupPr>
                          <m:ctrlPr>
                            <a:rPr lang="en-US" sz="2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2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+6=</m:t>
                      </m:r>
                      <m:r>
                        <a:rPr lang="en-US" sz="2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US" sz="260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1AAE2C-C593-594E-2C15-4624E0EFA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229" y="3186583"/>
                <a:ext cx="5797957" cy="4924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C2120AA2-2141-C8F5-148D-6790DEB62D49}"/>
                  </a:ext>
                </a:extLst>
              </p:cNvPr>
              <p:cNvSpPr txBox="1"/>
              <p:nvPr/>
            </p:nvSpPr>
            <p:spPr>
              <a:xfrm>
                <a:off x="3447229" y="3773113"/>
                <a:ext cx="5797957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sSup>
                        <m:sSupPr>
                          <m:ctrlPr>
                            <a:rPr lang="en-US" sz="2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+3=0</m:t>
                      </m:r>
                    </m:oMath>
                  </m:oMathPara>
                </a14:m>
                <a:endParaRPr lang="en-US" sz="260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120AA2-2141-C8F5-148D-6790DEB62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229" y="3773113"/>
                <a:ext cx="5797957" cy="4924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3FB5087B-06E1-A03A-E85C-12ED001DE682}"/>
                  </a:ext>
                </a:extLst>
              </p:cNvPr>
              <p:cNvSpPr txBox="1"/>
              <p:nvPr/>
            </p:nvSpPr>
            <p:spPr>
              <a:xfrm>
                <a:off x="3447227" y="4328007"/>
                <a:ext cx="6383583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6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 1+(−4)+3=0</m:t>
                    </m:r>
                  </m:oMath>
                </a14:m>
                <a:r>
                  <a:rPr lang="en-US" sz="26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</a:p>
              <a:p>
                <a:r>
                  <a:rPr lang="en-US" sz="26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trình có 2 nghiệm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260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lang="en-US" sz="26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5087B-06E1-A03A-E85C-12ED001DE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227" y="4328007"/>
                <a:ext cx="6383583" cy="1692771"/>
              </a:xfrm>
              <a:prstGeom prst="rect">
                <a:avLst/>
              </a:prstGeom>
              <a:blipFill>
                <a:blip r:embed="rId21"/>
                <a:stretch>
                  <a:fillRect l="-1718" t="-3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ACE4E32-6AE1-11AA-2547-B49840680E33}"/>
              </a:ext>
            </a:extLst>
          </p:cNvPr>
          <p:cNvSpPr txBox="1"/>
          <p:nvPr/>
        </p:nvSpPr>
        <p:spPr>
          <a:xfrm>
            <a:off x="3412801" y="5933361"/>
            <a:ext cx="579795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phương trình đã cho có hai nghiệm: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44FA6E65-A36A-7B53-E8AF-3B295DB7FF65}"/>
                  </a:ext>
                </a:extLst>
              </p:cNvPr>
              <p:cNvSpPr txBox="1"/>
              <p:nvPr/>
            </p:nvSpPr>
            <p:spPr>
              <a:xfrm>
                <a:off x="8924620" y="5933361"/>
                <a:ext cx="1364295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=1;</m:t>
                      </m:r>
                    </m:oMath>
                  </m:oMathPara>
                </a14:m>
                <a:endParaRPr lang="en-US" sz="2600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4FA6E65-A36A-7B53-E8AF-3B295DB7F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4620" y="5933361"/>
                <a:ext cx="1364295" cy="4924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8AAA1B1B-CF4B-D0DF-DCBE-80D7D5EB5FEF}"/>
                  </a:ext>
                </a:extLst>
              </p:cNvPr>
              <p:cNvSpPr txBox="1"/>
              <p:nvPr/>
            </p:nvSpPr>
            <p:spPr>
              <a:xfrm>
                <a:off x="10202886" y="5933361"/>
                <a:ext cx="1200000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lang="en-US" sz="26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AAA1B1B-CF4B-D0DF-DCBE-80D7D5EB5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2886" y="5933361"/>
                <a:ext cx="1200000" cy="49244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654C3E0-F2A5-24E2-3D20-BF387938A66E}"/>
              </a:ext>
            </a:extLst>
          </p:cNvPr>
          <p:cNvSpPr txBox="1"/>
          <p:nvPr/>
        </p:nvSpPr>
        <p:spPr>
          <a:xfrm>
            <a:off x="458551" y="1993033"/>
            <a:ext cx="5959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679943" y="701040"/>
            <a:ext cx="10332037" cy="5901307"/>
            <a:chOff x="0" y="0"/>
            <a:chExt cx="17556646" cy="2216503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17570977" cy="2248556"/>
            </a:xfrm>
            <a:custGeom>
              <a:avLst/>
              <a:gdLst/>
              <a:ahLst/>
              <a:cxnLst/>
              <a:rect l="l" t="t" r="r" b="b"/>
              <a:pathLst>
                <a:path w="17570977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6677904" y="6965"/>
                  </a:cubicBezTo>
                  <a:lnTo>
                    <a:pt x="16677904" y="6965"/>
                  </a:lnTo>
                  <a:cubicBezTo>
                    <a:pt x="16894652" y="16819"/>
                    <a:pt x="17098966" y="36481"/>
                    <a:pt x="17233155" y="101690"/>
                  </a:cubicBezTo>
                  <a:cubicBezTo>
                    <a:pt x="17489202" y="226120"/>
                    <a:pt x="17570976" y="459160"/>
                    <a:pt x="17565488" y="704684"/>
                  </a:cubicBezTo>
                  <a:cubicBezTo>
                    <a:pt x="17565488" y="704684"/>
                    <a:pt x="17522201" y="1013073"/>
                    <a:pt x="17529633" y="1248607"/>
                  </a:cubicBezTo>
                  <a:cubicBezTo>
                    <a:pt x="17536757" y="1396804"/>
                    <a:pt x="17543913" y="1592407"/>
                    <a:pt x="17543913" y="1592407"/>
                  </a:cubicBezTo>
                  <a:cubicBezTo>
                    <a:pt x="17527232" y="1808139"/>
                    <a:pt x="17412588" y="2018751"/>
                    <a:pt x="17215719" y="2130375"/>
                  </a:cubicBezTo>
                  <a:cubicBezTo>
                    <a:pt x="17065367" y="2215624"/>
                    <a:pt x="16867337" y="2230722"/>
                    <a:pt x="13421096" y="2219980"/>
                  </a:cubicBezTo>
                  <a:lnTo>
                    <a:pt x="13420893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626919">
            <a:off x="-1153240" y="-1749601"/>
            <a:ext cx="3342039" cy="26485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3697" y="4448445"/>
            <a:ext cx="333210" cy="3332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03863" y="586578"/>
            <a:ext cx="398397" cy="39839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BF7CF502-13A2-AAC6-13F0-20B60346E6B1}"/>
              </a:ext>
            </a:extLst>
          </p:cNvPr>
          <p:cNvGrpSpPr/>
          <p:nvPr/>
        </p:nvGrpSpPr>
        <p:grpSpPr>
          <a:xfrm>
            <a:off x="889740" y="89652"/>
            <a:ext cx="10893385" cy="1047700"/>
            <a:chOff x="889740" y="182252"/>
            <a:chExt cx="10893385" cy="1047700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5D44B5A1-D5AE-E76F-22BD-CB618E6B2844}"/>
                </a:ext>
              </a:extLst>
            </p:cNvPr>
            <p:cNvGrpSpPr/>
            <p:nvPr/>
          </p:nvGrpSpPr>
          <p:grpSpPr>
            <a:xfrm>
              <a:off x="889740" y="182252"/>
              <a:ext cx="10893385" cy="1047700"/>
              <a:chOff x="889740" y="182252"/>
              <a:chExt cx="10893385" cy="1047700"/>
            </a:xfrm>
          </p:grpSpPr>
          <p:sp>
            <p:nvSpPr>
              <p:cNvPr id="25" name="Hexagon 24">
                <a:extLst>
                  <a:ext uri="{FF2B5EF4-FFF2-40B4-BE49-F238E27FC236}">
                    <a16:creationId xmlns="" xmlns:a16="http://schemas.microsoft.com/office/drawing/2014/main" id="{8F0B2D9D-E0BE-48A8-251E-F9B1578B57A3}"/>
                  </a:ext>
                </a:extLst>
              </p:cNvPr>
              <p:cNvSpPr/>
              <p:nvPr/>
            </p:nvSpPr>
            <p:spPr>
              <a:xfrm>
                <a:off x="958614" y="255652"/>
                <a:ext cx="10824511" cy="974300"/>
              </a:xfrm>
              <a:prstGeom prst="hexagon">
                <a:avLst/>
              </a:prstGeom>
              <a:solidFill>
                <a:srgbClr val="F9CE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9">
                <a:extLst>
                  <a:ext uri="{FF2B5EF4-FFF2-40B4-BE49-F238E27FC236}">
                    <a16:creationId xmlns="" xmlns:a16="http://schemas.microsoft.com/office/drawing/2014/main" id="{944273DF-DF25-7A90-7151-2C0126FC3D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89740" y="182252"/>
                <a:ext cx="2574085" cy="852809"/>
              </a:xfrm>
              <a:prstGeom prst="rect">
                <a:avLst/>
              </a:prstGeom>
            </p:spPr>
          </p:pic>
        </p:grp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7B9DD929-98FB-3D9F-B8EC-D77506F76953}"/>
                </a:ext>
              </a:extLst>
            </p:cNvPr>
            <p:cNvSpPr/>
            <p:nvPr/>
          </p:nvSpPr>
          <p:spPr>
            <a:xfrm>
              <a:off x="1792697" y="327799"/>
              <a:ext cx="95095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phương trình chứa ẩn ở mẫu.</a:t>
              </a:r>
              <a:endParaRPr lang="en-US" sz="28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DAC7CE1E-7152-5256-2612-FC1AB752DE95}"/>
                  </a:ext>
                </a:extLst>
              </p:cNvPr>
              <p:cNvSpPr txBox="1"/>
              <p:nvPr/>
            </p:nvSpPr>
            <p:spPr>
              <a:xfrm>
                <a:off x="4282535" y="1190367"/>
                <a:ext cx="4127343" cy="895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6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+6</m:t>
                          </m:r>
                        </m:num>
                        <m:den>
                          <m:sSup>
                            <m:sSupPr>
                              <m:ctrlPr>
                                <a:rPr lang="en-US" sz="26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en-US" sz="260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C7CE1E-7152-5256-2612-FC1AB752D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2535" y="1190367"/>
                <a:ext cx="4127343" cy="89524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D575C1A8-4E6F-8296-069F-AC4752FFC75B}"/>
                  </a:ext>
                </a:extLst>
              </p:cNvPr>
              <p:cNvSpPr txBox="1"/>
              <p:nvPr/>
            </p:nvSpPr>
            <p:spPr>
              <a:xfrm>
                <a:off x="3447229" y="2098620"/>
                <a:ext cx="5797957" cy="9662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f>
                        <m:fPr>
                          <m:ctrlPr>
                            <a:rPr lang="en-US" sz="2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6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+6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−3)(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+3)</m:t>
                          </m:r>
                        </m:den>
                      </m:f>
                      <m:r>
                        <a:rPr lang="en-US" sz="2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1.(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+3)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−3)(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+3)</m:t>
                          </m:r>
                        </m:den>
                      </m:f>
                    </m:oMath>
                  </m:oMathPara>
                </a14:m>
                <a:endParaRPr lang="en-US" sz="260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75C1A8-4E6F-8296-069F-AC4752FFC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229" y="2098620"/>
                <a:ext cx="5797957" cy="96622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651AAE2C-C593-594E-2C15-4624E0EFA0A5}"/>
                  </a:ext>
                </a:extLst>
              </p:cNvPr>
              <p:cNvSpPr txBox="1"/>
              <p:nvPr/>
            </p:nvSpPr>
            <p:spPr>
              <a:xfrm>
                <a:off x="3447229" y="3186583"/>
                <a:ext cx="5797957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sSup>
                        <m:sSupPr>
                          <m:ctrlPr>
                            <a:rPr lang="en-US" sz="2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2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+6=</m:t>
                      </m:r>
                      <m:r>
                        <a:rPr lang="en-US" sz="2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US" sz="260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1AAE2C-C593-594E-2C15-4624E0EFA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229" y="3186583"/>
                <a:ext cx="5797957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C2120AA2-2141-C8F5-148D-6790DEB62D49}"/>
                  </a:ext>
                </a:extLst>
              </p:cNvPr>
              <p:cNvSpPr txBox="1"/>
              <p:nvPr/>
            </p:nvSpPr>
            <p:spPr>
              <a:xfrm>
                <a:off x="3447229" y="3773113"/>
                <a:ext cx="5797957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sSup>
                        <m:sSupPr>
                          <m:ctrlPr>
                            <a:rPr lang="en-US" sz="2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+3=0</m:t>
                      </m:r>
                    </m:oMath>
                  </m:oMathPara>
                </a14:m>
                <a:endParaRPr lang="en-US" sz="260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120AA2-2141-C8F5-148D-6790DEB62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229" y="3773113"/>
                <a:ext cx="5797957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3FB5087B-06E1-A03A-E85C-12ED001DE682}"/>
                  </a:ext>
                </a:extLst>
              </p:cNvPr>
              <p:cNvSpPr txBox="1"/>
              <p:nvPr/>
            </p:nvSpPr>
            <p:spPr>
              <a:xfrm>
                <a:off x="3447227" y="4328007"/>
                <a:ext cx="6383583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6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= 1+(−4)+3=0</m:t>
                    </m:r>
                  </m:oMath>
                </a14:m>
                <a:r>
                  <a:rPr lang="en-US" sz="26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</a:p>
              <a:p>
                <a:r>
                  <a:rPr lang="en-US" sz="26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trình có 2 nghiệm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260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lang="en-US" sz="26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5087B-06E1-A03A-E85C-12ED001DE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227" y="4328007"/>
                <a:ext cx="6383583" cy="1692771"/>
              </a:xfrm>
              <a:prstGeom prst="rect">
                <a:avLst/>
              </a:prstGeom>
              <a:blipFill>
                <a:blip r:embed="rId14"/>
                <a:stretch>
                  <a:fillRect l="-1718" t="-3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ACE4E32-6AE1-11AA-2547-B49840680E33}"/>
              </a:ext>
            </a:extLst>
          </p:cNvPr>
          <p:cNvSpPr txBox="1"/>
          <p:nvPr/>
        </p:nvSpPr>
        <p:spPr>
          <a:xfrm>
            <a:off x="3412801" y="5933361"/>
            <a:ext cx="579795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phương trình đã cho có hai nghiệm: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44FA6E65-A36A-7B53-E8AF-3B295DB7FF65}"/>
                  </a:ext>
                </a:extLst>
              </p:cNvPr>
              <p:cNvSpPr txBox="1"/>
              <p:nvPr/>
            </p:nvSpPr>
            <p:spPr>
              <a:xfrm>
                <a:off x="8924620" y="5933361"/>
                <a:ext cx="1364295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=1;</m:t>
                      </m:r>
                    </m:oMath>
                  </m:oMathPara>
                </a14:m>
                <a:endParaRPr lang="en-US" sz="2600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4FA6E65-A36A-7B53-E8AF-3B295DB7F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4620" y="5933361"/>
                <a:ext cx="1364295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8AAA1B1B-CF4B-D0DF-DCBE-80D7D5EB5FEF}"/>
                  </a:ext>
                </a:extLst>
              </p:cNvPr>
              <p:cNvSpPr txBox="1"/>
              <p:nvPr/>
            </p:nvSpPr>
            <p:spPr>
              <a:xfrm>
                <a:off x="10202886" y="5933361"/>
                <a:ext cx="1200000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lang="en-US" sz="26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AAA1B1B-CF4B-D0DF-DCBE-80D7D5EB5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2886" y="5933361"/>
                <a:ext cx="1200000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60157D1-9041-B10E-982A-86635AE2273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4846"/>
            <a:ext cx="3271237" cy="3884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A15ED2D2-249A-51DA-87A8-5E681313FE6E}"/>
                  </a:ext>
                </a:extLst>
              </p:cNvPr>
              <p:cNvSpPr/>
              <p:nvPr/>
            </p:nvSpPr>
            <p:spPr>
              <a:xfrm>
                <a:off x="7587363" y="1389352"/>
                <a:ext cx="4038807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 kiện: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3;</m:t>
                    </m:r>
                    <m:r>
                      <m:rPr>
                        <m:sty m:val="p"/>
                      </m:rPr>
                      <a:rPr lang="en-US" sz="26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6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15ED2D2-249A-51DA-87A8-5E681313FE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363" y="1389352"/>
                <a:ext cx="4038807" cy="492443"/>
              </a:xfrm>
              <a:prstGeom prst="rect">
                <a:avLst/>
              </a:prstGeom>
              <a:blipFill>
                <a:blip r:embed="rId18"/>
                <a:stretch>
                  <a:fillRect l="-2719" t="-12346" b="-28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A90C93F9-12BF-9DD4-1E4A-16AADEFA87E1}"/>
                  </a:ext>
                </a:extLst>
              </p:cNvPr>
              <p:cNvSpPr/>
              <p:nvPr/>
            </p:nvSpPr>
            <p:spPr>
              <a:xfrm>
                <a:off x="3271237" y="3177400"/>
                <a:ext cx="712751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90C93F9-12BF-9DD4-1E4A-16AADEFA87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37" y="3177400"/>
                <a:ext cx="712751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D0DB742E-1C59-7EB3-051E-EE62B7CA8501}"/>
              </a:ext>
            </a:extLst>
          </p:cNvPr>
          <p:cNvSpPr/>
          <p:nvPr/>
        </p:nvSpPr>
        <p:spPr>
          <a:xfrm>
            <a:off x="4619614" y="5156277"/>
            <a:ext cx="4038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(thoả mãn điều kiện)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A43F85E3-D8CA-D052-C343-33D8B41C788F}"/>
              </a:ext>
            </a:extLst>
          </p:cNvPr>
          <p:cNvSpPr/>
          <p:nvPr/>
        </p:nvSpPr>
        <p:spPr>
          <a:xfrm>
            <a:off x="4654040" y="5559113"/>
            <a:ext cx="4038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(không thoả mãn điều kiện)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9985A19-AF61-D315-6EA1-0018273504C6}"/>
              </a:ext>
            </a:extLst>
          </p:cNvPr>
          <p:cNvSpPr txBox="1"/>
          <p:nvPr/>
        </p:nvSpPr>
        <p:spPr>
          <a:xfrm>
            <a:off x="3412801" y="5940702"/>
            <a:ext cx="579795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phương trình đã cho có nghiệm: </a:t>
            </a:r>
          </a:p>
        </p:txBody>
      </p:sp>
    </p:spTree>
    <p:extLst>
      <p:ext uri="{BB962C8B-B14F-4D97-AF65-F5344CB8AC3E}">
        <p14:creationId xmlns:p14="http://schemas.microsoft.com/office/powerpoint/2010/main" val="387620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3" grpId="0" animBg="1"/>
      <p:bldP spid="24" grpId="0"/>
      <p:bldP spid="27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429" t="27767" r="2288" b="311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AutoShape 5">
            <a:extLst>
              <a:ext uri="{FF2B5EF4-FFF2-40B4-BE49-F238E27FC236}">
                <a16:creationId xmlns="" xmlns:a16="http://schemas.microsoft.com/office/drawing/2014/main" id="{549E52A5-08B1-53F4-E54A-81B813716BD2}"/>
              </a:ext>
            </a:extLst>
          </p:cNvPr>
          <p:cNvSpPr/>
          <p:nvPr/>
        </p:nvSpPr>
        <p:spPr>
          <a:xfrm rot="-78937">
            <a:off x="104529" y="1272352"/>
            <a:ext cx="11994048" cy="4929998"/>
          </a:xfrm>
          <a:prstGeom prst="rect">
            <a:avLst/>
          </a:prstGeom>
          <a:solidFill>
            <a:srgbClr val="468B91"/>
          </a:solidFill>
        </p:spPr>
      </p:sp>
      <p:sp>
        <p:nvSpPr>
          <p:cNvPr id="24" name="AutoShape 6">
            <a:extLst>
              <a:ext uri="{FF2B5EF4-FFF2-40B4-BE49-F238E27FC236}">
                <a16:creationId xmlns="" xmlns:a16="http://schemas.microsoft.com/office/drawing/2014/main" id="{6AA4F47C-33A2-61CF-31AA-FBE691191125}"/>
              </a:ext>
            </a:extLst>
          </p:cNvPr>
          <p:cNvSpPr/>
          <p:nvPr/>
        </p:nvSpPr>
        <p:spPr>
          <a:xfrm>
            <a:off x="502878" y="1465401"/>
            <a:ext cx="11434842" cy="4589851"/>
          </a:xfrm>
          <a:prstGeom prst="rect">
            <a:avLst/>
          </a:prstGeom>
          <a:solidFill>
            <a:schemeClr val="bg1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914919">
            <a:off x="232944" y="5694221"/>
            <a:ext cx="735158" cy="9350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40987">
            <a:off x="445729" y="396772"/>
            <a:ext cx="1319351" cy="5673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00383">
            <a:off x="9806054" y="994539"/>
            <a:ext cx="326997" cy="4106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46010" flipH="1">
            <a:off x="9453658" y="560361"/>
            <a:ext cx="235350" cy="29553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33272" t="32416"/>
          <a:stretch>
            <a:fillRect/>
          </a:stretch>
        </p:blipFill>
        <p:spPr>
          <a:xfrm rot="-10800000">
            <a:off x="115561" y="1080208"/>
            <a:ext cx="632976" cy="61545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00383">
            <a:off x="1870840" y="6089487"/>
            <a:ext cx="326997" cy="41061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46010" flipH="1">
            <a:off x="2436698" y="6527567"/>
            <a:ext cx="235350" cy="29553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70598">
            <a:off x="6268373" y="6175728"/>
            <a:ext cx="1567970" cy="4841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C6889E8-24D6-83EA-F25D-2FD556FFAEA6}"/>
              </a:ext>
            </a:extLst>
          </p:cNvPr>
          <p:cNvGrpSpPr/>
          <p:nvPr/>
        </p:nvGrpSpPr>
        <p:grpSpPr>
          <a:xfrm>
            <a:off x="3048000" y="157185"/>
            <a:ext cx="5862322" cy="1505920"/>
            <a:chOff x="3360221" y="404813"/>
            <a:chExt cx="5862322" cy="1505920"/>
          </a:xfrm>
        </p:grpSpPr>
        <p:grpSp>
          <p:nvGrpSpPr>
            <p:cNvPr id="7" name="Group 7"/>
            <p:cNvGrpSpPr/>
            <p:nvPr/>
          </p:nvGrpSpPr>
          <p:grpSpPr>
            <a:xfrm rot="5400000">
              <a:off x="5538422" y="-1773388"/>
              <a:ext cx="1505920" cy="5862322"/>
              <a:chOff x="-9098" y="-1870694"/>
              <a:chExt cx="1911019" cy="1191435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9098" y="-1870694"/>
                <a:ext cx="1911019" cy="11914353"/>
              </a:xfrm>
              <a:custGeom>
                <a:avLst/>
                <a:gdLst/>
                <a:ahLst/>
                <a:cxnLst/>
                <a:rect l="l" t="t" r="r" b="b"/>
                <a:pathLst>
                  <a:path w="1911019" h="7495244">
                    <a:moveTo>
                      <a:pt x="63030" y="6901690"/>
                    </a:moveTo>
                    <a:cubicBezTo>
                      <a:pt x="63030" y="6901690"/>
                      <a:pt x="0" y="6655126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1017946" y="6965"/>
                    </a:cubicBezTo>
                    <a:lnTo>
                      <a:pt x="1017947" y="6965"/>
                    </a:lnTo>
                    <a:cubicBezTo>
                      <a:pt x="1234694" y="16819"/>
                      <a:pt x="1439009" y="36481"/>
                      <a:pt x="1573197" y="101690"/>
                    </a:cubicBezTo>
                    <a:cubicBezTo>
                      <a:pt x="1829243" y="226120"/>
                      <a:pt x="1911019" y="459160"/>
                      <a:pt x="1905531" y="704684"/>
                    </a:cubicBezTo>
                    <a:cubicBezTo>
                      <a:pt x="1905531" y="704684"/>
                      <a:pt x="1862243" y="1013073"/>
                      <a:pt x="1869676" y="1248607"/>
                    </a:cubicBezTo>
                    <a:cubicBezTo>
                      <a:pt x="1876800" y="6643491"/>
                      <a:pt x="1883956" y="6839094"/>
                      <a:pt x="1883956" y="6839094"/>
                    </a:cubicBezTo>
                    <a:cubicBezTo>
                      <a:pt x="1867275" y="7054827"/>
                      <a:pt x="1752631" y="7265439"/>
                      <a:pt x="1555761" y="7377063"/>
                    </a:cubicBezTo>
                    <a:cubicBezTo>
                      <a:pt x="1405410" y="7462311"/>
                      <a:pt x="1207379" y="7477410"/>
                      <a:pt x="949507" y="7466668"/>
                    </a:cubicBezTo>
                    <a:lnTo>
                      <a:pt x="949504" y="7466668"/>
                    </a:lnTo>
                    <a:cubicBezTo>
                      <a:pt x="645952" y="7461390"/>
                      <a:pt x="384604" y="7495244"/>
                      <a:pt x="254278" y="7386086"/>
                    </a:cubicBezTo>
                    <a:cubicBezTo>
                      <a:pt x="145767" y="7295201"/>
                      <a:pt x="81795" y="7101889"/>
                      <a:pt x="63030" y="6901690"/>
                    </a:cubicBezTo>
                    <a:close/>
                  </a:path>
                </a:pathLst>
              </a:custGeom>
              <a:solidFill>
                <a:srgbClr val="EDD8C2"/>
              </a:solidFill>
            </p:spPr>
          </p:sp>
        </p:grpSp>
        <p:sp>
          <p:nvSpPr>
            <p:cNvPr id="20" name="Hộp Văn bản 19">
              <a:extLst>
                <a:ext uri="{FF2B5EF4-FFF2-40B4-BE49-F238E27FC236}">
                  <a16:creationId xmlns="" xmlns:a16="http://schemas.microsoft.com/office/drawing/2014/main" id="{3ACCF781-16A8-091E-E057-A1F6EF7C18F6}"/>
                </a:ext>
              </a:extLst>
            </p:cNvPr>
            <p:cNvSpPr txBox="1"/>
            <p:nvPr/>
          </p:nvSpPr>
          <p:spPr>
            <a:xfrm>
              <a:off x="4479851" y="752320"/>
              <a:ext cx="37596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E19C749-FFC9-7FCA-FA8D-F2752AF411E6}"/>
              </a:ext>
            </a:extLst>
          </p:cNvPr>
          <p:cNvSpPr txBox="1"/>
          <p:nvPr/>
        </p:nvSpPr>
        <p:spPr>
          <a:xfrm>
            <a:off x="404578" y="2350507"/>
            <a:ext cx="10679982" cy="193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100CD7-0A9B-0B7B-BD0F-CE3A84C3EA94}"/>
              </a:ext>
            </a:extLst>
          </p:cNvPr>
          <p:cNvSpPr txBox="1"/>
          <p:nvPr/>
        </p:nvSpPr>
        <p:spPr>
          <a:xfrm>
            <a:off x="1773874" y="1948645"/>
            <a:ext cx="9010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D728E01-1707-E4E2-3740-B3D6E37013CC}"/>
              </a:ext>
            </a:extLst>
          </p:cNvPr>
          <p:cNvSpPr txBox="1"/>
          <p:nvPr/>
        </p:nvSpPr>
        <p:spPr>
          <a:xfrm>
            <a:off x="762493" y="2887083"/>
            <a:ext cx="10875787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cách tìm các từ trong bảng và tô màu chúng theo cột dọc, hàng ngang, đường chéo (</a:t>
            </a:r>
            <a:r>
              <a:rPr lang="en-US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 và ngược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để xếp thành các từ khoá.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nào tìm đủ các từ khoá và nhanh nhất là đội chiến thắng.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81705" y="-1351456"/>
            <a:ext cx="9349435" cy="83275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24532">
            <a:off x="9675060" y="5575317"/>
            <a:ext cx="3342039" cy="26485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24532">
            <a:off x="9675061" y="-1826832"/>
            <a:ext cx="3342039" cy="26485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38863" y="4142168"/>
            <a:ext cx="2645485" cy="26599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6091" y="5911940"/>
            <a:ext cx="531573" cy="556886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-2560680">
            <a:off x="4993051" y="322181"/>
            <a:ext cx="496356" cy="429844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B8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1232861">
            <a:off x="517366" y="4630416"/>
            <a:ext cx="355515" cy="307877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B8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098489">
            <a:off x="11580620" y="-323979"/>
            <a:ext cx="1222761" cy="146199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5910052" y="250484"/>
            <a:ext cx="436365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Phương trình tích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879920" y="804482"/>
                <a:ext cx="6696828" cy="661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 phương trình: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). 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)=0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endPara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920" y="804482"/>
                <a:ext cx="6696828" cy="661207"/>
              </a:xfrm>
              <a:prstGeom prst="rect">
                <a:avLst/>
              </a:prstGeom>
              <a:blipFill>
                <a:blip r:embed="rId12"/>
                <a:stretch>
                  <a:fillRect l="-1913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1083CF6-913C-B727-76D8-EE2823ED791B}"/>
              </a:ext>
            </a:extLst>
          </p:cNvPr>
          <p:cNvSpPr txBox="1"/>
          <p:nvPr/>
        </p:nvSpPr>
        <p:spPr>
          <a:xfrm>
            <a:off x="4783141" y="1557284"/>
            <a:ext cx="4807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A8537CA5-BC06-B048-1CDD-0B1A1E3105D1}"/>
                  </a:ext>
                </a:extLst>
              </p:cNvPr>
              <p:cNvSpPr txBox="1"/>
              <p:nvPr/>
            </p:nvSpPr>
            <p:spPr>
              <a:xfrm>
                <a:off x="4718616" y="2765319"/>
                <a:ext cx="53870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phương trình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d>
                    <m:r>
                      <a:rPr lang="en-US" sz="28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endParaRPr lang="en-US" sz="28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8537CA5-BC06-B048-1CDD-0B1A1E310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616" y="2765319"/>
                <a:ext cx="5387019" cy="523220"/>
              </a:xfrm>
              <a:prstGeom prst="rect">
                <a:avLst/>
              </a:prstGeom>
              <a:blipFill>
                <a:blip r:embed="rId13"/>
                <a:stretch>
                  <a:fillRect l="-2262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E341FE76-55DF-7C21-C8B2-0B71DFA697E2}"/>
                  </a:ext>
                </a:extLst>
              </p:cNvPr>
              <p:cNvSpPr txBox="1"/>
              <p:nvPr/>
            </p:nvSpPr>
            <p:spPr>
              <a:xfrm>
                <a:off x="4779576" y="3366714"/>
                <a:ext cx="53870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phương trình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d>
                    <m:r>
                      <a:rPr lang="en-US" sz="28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endParaRPr lang="en-US" sz="28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41FE76-55DF-7C21-C8B2-0B71DFA69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9576" y="3366714"/>
                <a:ext cx="5387019" cy="523220"/>
              </a:xfrm>
              <a:prstGeom prst="rect">
                <a:avLst/>
              </a:prstGeom>
              <a:blipFill>
                <a:blip r:embed="rId14"/>
                <a:stretch>
                  <a:fillRect l="-2262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231FD51-CF6C-EC4C-3A21-92A03D90D22F}"/>
              </a:ext>
            </a:extLst>
          </p:cNvPr>
          <p:cNvSpPr txBox="1"/>
          <p:nvPr/>
        </p:nvSpPr>
        <p:spPr>
          <a:xfrm>
            <a:off x="4823145" y="4043231"/>
            <a:ext cx="5041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 của phương trình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tất cả các nghiệm của phương trình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(3)  </a:t>
            </a:r>
          </a:p>
        </p:txBody>
      </p:sp>
      <p:grpSp>
        <p:nvGrpSpPr>
          <p:cNvPr id="24" name="Group 8">
            <a:extLst>
              <a:ext uri="{FF2B5EF4-FFF2-40B4-BE49-F238E27FC236}">
                <a16:creationId xmlns="" xmlns:a16="http://schemas.microsoft.com/office/drawing/2014/main" id="{385DF6D8-0399-3C85-ACD5-13624CFFE2C1}"/>
              </a:ext>
            </a:extLst>
          </p:cNvPr>
          <p:cNvGrpSpPr/>
          <p:nvPr/>
        </p:nvGrpSpPr>
        <p:grpSpPr>
          <a:xfrm>
            <a:off x="151573" y="210863"/>
            <a:ext cx="4505447" cy="5901307"/>
            <a:chOff x="0" y="0"/>
            <a:chExt cx="17556646" cy="2216503"/>
          </a:xfrm>
        </p:grpSpPr>
        <p:sp>
          <p:nvSpPr>
            <p:cNvPr id="25" name="Freeform 9">
              <a:extLst>
                <a:ext uri="{FF2B5EF4-FFF2-40B4-BE49-F238E27FC236}">
                  <a16:creationId xmlns="" xmlns:a16="http://schemas.microsoft.com/office/drawing/2014/main" id="{378D1918-69C7-7B81-74B8-02B11D36C3B4}"/>
                </a:ext>
              </a:extLst>
            </p:cNvPr>
            <p:cNvSpPr/>
            <p:nvPr/>
          </p:nvSpPr>
          <p:spPr>
            <a:xfrm>
              <a:off x="-9098" y="-6509"/>
              <a:ext cx="17570977" cy="2248556"/>
            </a:xfrm>
            <a:custGeom>
              <a:avLst/>
              <a:gdLst/>
              <a:ahLst/>
              <a:cxnLst/>
              <a:rect l="l" t="t" r="r" b="b"/>
              <a:pathLst>
                <a:path w="17570977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6677904" y="6965"/>
                  </a:cubicBezTo>
                  <a:lnTo>
                    <a:pt x="16677904" y="6965"/>
                  </a:lnTo>
                  <a:cubicBezTo>
                    <a:pt x="16894652" y="16819"/>
                    <a:pt x="17098966" y="36481"/>
                    <a:pt x="17233155" y="101690"/>
                  </a:cubicBezTo>
                  <a:cubicBezTo>
                    <a:pt x="17489202" y="226120"/>
                    <a:pt x="17570976" y="459160"/>
                    <a:pt x="17565488" y="704684"/>
                  </a:cubicBezTo>
                  <a:cubicBezTo>
                    <a:pt x="17565488" y="704684"/>
                    <a:pt x="17522201" y="1013073"/>
                    <a:pt x="17529633" y="1248607"/>
                  </a:cubicBezTo>
                  <a:cubicBezTo>
                    <a:pt x="17536757" y="1396804"/>
                    <a:pt x="17543913" y="1592407"/>
                    <a:pt x="17543913" y="1592407"/>
                  </a:cubicBezTo>
                  <a:cubicBezTo>
                    <a:pt x="17527232" y="1808139"/>
                    <a:pt x="17412588" y="2018751"/>
                    <a:pt x="17215719" y="2130375"/>
                  </a:cubicBezTo>
                  <a:cubicBezTo>
                    <a:pt x="17065367" y="2215624"/>
                    <a:pt x="16867337" y="2230722"/>
                    <a:pt x="13421096" y="2219980"/>
                  </a:cubicBezTo>
                  <a:lnTo>
                    <a:pt x="13420893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14301D99-588F-43F7-CD4A-36ADDBC73247}"/>
                  </a:ext>
                </a:extLst>
              </p:cNvPr>
              <p:cNvSpPr txBox="1"/>
              <p:nvPr/>
            </p:nvSpPr>
            <p:spPr>
              <a:xfrm>
                <a:off x="355745" y="617128"/>
                <a:ext cx="436357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2: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phương trình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4301D99-588F-43F7-CD4A-36ADDBC73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45" y="617128"/>
                <a:ext cx="4363577" cy="954107"/>
              </a:xfrm>
              <a:prstGeom prst="rect">
                <a:avLst/>
              </a:prstGeom>
              <a:blipFill>
                <a:blip r:embed="rId15"/>
                <a:stretch>
                  <a:fillRect l="-2793"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E1AA54F-E731-4530-EFFB-1B90F0F4E7A5}"/>
              </a:ext>
            </a:extLst>
          </p:cNvPr>
          <p:cNvSpPr txBox="1"/>
          <p:nvPr/>
        </p:nvSpPr>
        <p:spPr>
          <a:xfrm>
            <a:off x="432625" y="1760264"/>
            <a:ext cx="362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en-US" sz="2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BCEAF9E2-9973-8F43-C688-60B8C5ED32D7}"/>
                  </a:ext>
                </a:extLst>
              </p:cNvPr>
              <p:cNvSpPr txBox="1"/>
              <p:nvPr/>
            </p:nvSpPr>
            <p:spPr>
              <a:xfrm>
                <a:off x="359716" y="2472513"/>
                <a:ext cx="4050499" cy="3098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sz="2800" b="0" i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ho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ặ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>
                          <a:latin typeface="Cambria Math" panose="02040503050406030204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−3=0</m:t>
                      </m:r>
                    </m:oMath>
                  </m:oMathPara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hai phương trình này, ta được các nghiệm của phương trình: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=−1;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CEAF9E2-9973-8F43-C688-60B8C5ED3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16" y="2472513"/>
                <a:ext cx="4050499" cy="3098605"/>
              </a:xfrm>
              <a:prstGeom prst="rect">
                <a:avLst/>
              </a:prstGeom>
              <a:blipFill>
                <a:blip r:embed="rId16"/>
                <a:stretch>
                  <a:fillRect l="-3012" r="-3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FDA8499F-8081-D2E4-7B9A-A82E09DF5EC9}"/>
                  </a:ext>
                </a:extLst>
              </p:cNvPr>
              <p:cNvSpPr txBox="1"/>
              <p:nvPr/>
            </p:nvSpPr>
            <p:spPr>
              <a:xfrm>
                <a:off x="4785060" y="2143234"/>
                <a:ext cx="69641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</m:d>
                      <m: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B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</m:d>
                      <m: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</m:d>
                      <m: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ho</m:t>
                      </m:r>
                      <m: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B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</m:d>
                      <m: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28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DA8499F-8081-D2E4-7B9A-A82E09DF5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060" y="2143234"/>
                <a:ext cx="6964155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  <p:bldP spid="11" grpId="0"/>
      <p:bldP spid="14" grpId="0"/>
      <p:bldP spid="22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82276">
            <a:off x="9019315" y="3696137"/>
            <a:ext cx="3438527" cy="632372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94284" y="552812"/>
            <a:ext cx="11294516" cy="5234530"/>
            <a:chOff x="0" y="0"/>
            <a:chExt cx="10279464" cy="3480769"/>
          </a:xfrm>
          <a:solidFill>
            <a:schemeClr val="bg1"/>
          </a:solidFill>
        </p:grpSpPr>
        <p:sp>
          <p:nvSpPr>
            <p:cNvPr id="7" name="Freeform 7"/>
            <p:cNvSpPr/>
            <p:nvPr/>
          </p:nvSpPr>
          <p:spPr>
            <a:xfrm>
              <a:off x="-1" y="0"/>
              <a:ext cx="10287124" cy="3480769"/>
            </a:xfrm>
            <a:custGeom>
              <a:avLst/>
              <a:gdLst/>
              <a:ahLst/>
              <a:cxnLst/>
              <a:rect l="l" t="t" r="r" b="b"/>
              <a:pathLst>
                <a:path w="10287124" h="3480769">
                  <a:moveTo>
                    <a:pt x="9780685" y="3463850"/>
                  </a:moveTo>
                  <a:cubicBezTo>
                    <a:pt x="9780685" y="3463850"/>
                    <a:pt x="9543688" y="3453880"/>
                    <a:pt x="9181549" y="3467325"/>
                  </a:cubicBezTo>
                  <a:cubicBezTo>
                    <a:pt x="8819412" y="3480769"/>
                    <a:pt x="490924" y="3480769"/>
                    <a:pt x="490924" y="3480769"/>
                  </a:cubicBezTo>
                  <a:cubicBezTo>
                    <a:pt x="245502" y="3480769"/>
                    <a:pt x="32509" y="3383501"/>
                    <a:pt x="31032" y="3223387"/>
                  </a:cubicBezTo>
                  <a:cubicBezTo>
                    <a:pt x="31032" y="3223387"/>
                    <a:pt x="0" y="192752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9734136" y="0"/>
                    <a:pt x="9734136" y="0"/>
                  </a:cubicBezTo>
                  <a:cubicBezTo>
                    <a:pt x="10046037" y="0"/>
                    <a:pt x="10279465" y="101069"/>
                    <a:pt x="10271607" y="303616"/>
                  </a:cubicBezTo>
                  <a:cubicBezTo>
                    <a:pt x="10271607" y="303616"/>
                    <a:pt x="10269613" y="1810087"/>
                    <a:pt x="10278368" y="2523800"/>
                  </a:cubicBezTo>
                  <a:cubicBezTo>
                    <a:pt x="10287123" y="2817101"/>
                    <a:pt x="10240575" y="3150172"/>
                    <a:pt x="10240575" y="3150172"/>
                  </a:cubicBezTo>
                  <a:cubicBezTo>
                    <a:pt x="10237610" y="3330198"/>
                    <a:pt x="10026107" y="3463850"/>
                    <a:pt x="9780685" y="346385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779846">
            <a:off x="-406298" y="-121383"/>
            <a:ext cx="1045487" cy="984065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 rot="1238497">
            <a:off x="10687834" y="5660178"/>
            <a:ext cx="299903" cy="259717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FA54F"/>
            </a:solidFill>
          </p:spPr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988">
            <a:off x="738172" y="187401"/>
            <a:ext cx="1192613" cy="15369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0075" y="694271"/>
            <a:ext cx="92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?3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62926" y="3400965"/>
            <a:ext cx="3378939" cy="34671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DE203964-E86D-C91C-058B-A1E1F15E5793}"/>
                  </a:ext>
                </a:extLst>
              </p:cNvPr>
              <p:cNvSpPr/>
              <p:nvPr/>
            </p:nvSpPr>
            <p:spPr>
              <a:xfrm>
                <a:off x="2307329" y="552812"/>
                <a:ext cx="8604038" cy="13069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+3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E203964-E86D-C91C-058B-A1E1F15E57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329" y="552812"/>
                <a:ext cx="8604038" cy="1306961"/>
              </a:xfrm>
              <a:prstGeom prst="rect">
                <a:avLst/>
              </a:prstGeom>
              <a:blipFill rotWithShape="0">
                <a:blip r:embed="rId9"/>
                <a:stretch>
                  <a:fillRect l="-283" r="-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7F6E4C9-D24C-C1F4-CE68-A9D7AB234B97}"/>
              </a:ext>
            </a:extLst>
          </p:cNvPr>
          <p:cNvGrpSpPr/>
          <p:nvPr/>
        </p:nvGrpSpPr>
        <p:grpSpPr>
          <a:xfrm>
            <a:off x="1775464" y="1679908"/>
            <a:ext cx="1812257" cy="692877"/>
            <a:chOff x="3306726" y="3994824"/>
            <a:chExt cx="2956929" cy="1884442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59CDFA28-BF10-264F-9498-4B7C4E200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6726" y="3994824"/>
              <a:ext cx="2956929" cy="188444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3A258295-4F7F-52E6-E2AF-FDE06DE46572}"/>
                </a:ext>
              </a:extLst>
            </p:cNvPr>
            <p:cNvSpPr txBox="1"/>
            <p:nvPr/>
          </p:nvSpPr>
          <p:spPr>
            <a:xfrm>
              <a:off x="3817453" y="4026582"/>
              <a:ext cx="1835177" cy="1423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19E2310A-5CD2-335E-4FFB-AB080D5F21DD}"/>
                  </a:ext>
                </a:extLst>
              </p:cNvPr>
              <p:cNvSpPr txBox="1"/>
              <p:nvPr/>
            </p:nvSpPr>
            <p:spPr>
              <a:xfrm>
                <a:off x="4203451" y="1678404"/>
                <a:ext cx="7040570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p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+3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p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=0⇔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vi-V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p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800" i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2800" i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800" i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2800" dirty="0">
                    <a:latin typeface="+mj-l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H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1: </m:t>
                      </m:r>
                      <m:r>
                        <m:rPr>
                          <m:sty m:val="p"/>
                        </m:rPr>
                        <a:rPr lang="en-US" sz="28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=0 </m:t>
                      </m:r>
                    </m:oMath>
                  </m:oMathPara>
                </a14:m>
                <a:endParaRPr lang="en-US" sz="2800" b="0" i="0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H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2: </m:t>
                      </m:r>
                      <m:sSup>
                        <m:sSupPr>
                          <m:ctrlPr>
                            <a:rPr lang="vi-VN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i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x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m:rPr>
                          <m:sty m:val="p"/>
                        </m:rPr>
                        <a:rPr lang="en-US" sz="2800" i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2800" i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+2=0</m:t>
                      </m:r>
                    </m:oMath>
                  </m:oMathPara>
                </a14:m>
                <a:endParaRPr lang="en-US" sz="2800" dirty="0">
                  <a:latin typeface="+mj-lt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9E2310A-5CD2-335E-4FFB-AB080D5F2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451" y="1678404"/>
                <a:ext cx="7040570" cy="203132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E1082CC6-2FAB-5E38-6910-449251345818}"/>
                  </a:ext>
                </a:extLst>
              </p:cNvPr>
              <p:cNvSpPr txBox="1"/>
              <p:nvPr/>
            </p:nvSpPr>
            <p:spPr>
              <a:xfrm>
                <a:off x="3894599" y="3648672"/>
                <a:ext cx="704057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=1−3+2=0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=−1;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1082CC6-2FAB-5E38-6910-449251345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599" y="3648672"/>
                <a:ext cx="7040570" cy="954107"/>
              </a:xfrm>
              <a:prstGeom prst="rect">
                <a:avLst/>
              </a:prstGeom>
              <a:blipFill>
                <a:blip r:embed="rId13"/>
                <a:stretch>
                  <a:fillRect l="-1818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9A5E2097-211E-FB6D-DA79-0F3F21EEF0ED}"/>
                  </a:ext>
                </a:extLst>
              </p:cNvPr>
              <p:cNvSpPr txBox="1"/>
              <p:nvPr/>
            </p:nvSpPr>
            <p:spPr>
              <a:xfrm>
                <a:off x="3894599" y="4661546"/>
                <a:ext cx="7624552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phương trình đã cho có 3 nghiệm: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=−1;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2;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5E2097-211E-FB6D-DA79-0F3F21EEF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599" y="4661546"/>
                <a:ext cx="7624552" cy="954107"/>
              </a:xfrm>
              <a:prstGeom prst="rect">
                <a:avLst/>
              </a:prstGeom>
              <a:blipFill>
                <a:blip r:embed="rId14"/>
                <a:stretch>
                  <a:fillRect l="-1679" t="-7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>
            <a:extLst>
              <a:ext uri="{FF2B5EF4-FFF2-40B4-BE49-F238E27FC236}">
                <a16:creationId xmlns="" xmlns:a16="http://schemas.microsoft.com/office/drawing/2014/main" id="{9C896906-4A2A-F97E-B039-4290F2575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2" y="1807558"/>
            <a:ext cx="3951245" cy="311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>
            <a:extLst>
              <a:ext uri="{FF2B5EF4-FFF2-40B4-BE49-F238E27FC236}">
                <a16:creationId xmlns="" xmlns:a16="http://schemas.microsoft.com/office/drawing/2014/main" id="{328C97CF-2576-6AC4-28B3-CEB15DAF3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41" y="1739306"/>
            <a:ext cx="2501646" cy="185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8">
            <a:extLst>
              <a:ext uri="{FF2B5EF4-FFF2-40B4-BE49-F238E27FC236}">
                <a16:creationId xmlns="" xmlns:a16="http://schemas.microsoft.com/office/drawing/2014/main" id="{2EBCD264-E69F-8773-C48F-D28E71773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16" y="1739306"/>
            <a:ext cx="2089554" cy="120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7">
            <a:extLst>
              <a:ext uri="{FF2B5EF4-FFF2-40B4-BE49-F238E27FC236}">
                <a16:creationId xmlns="" xmlns:a16="http://schemas.microsoft.com/office/drawing/2014/main" id="{99DF0961-6829-82D9-FDEF-89D89084D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55" y="1610719"/>
            <a:ext cx="2081554" cy="69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>
            <a:extLst>
              <a:ext uri="{FF2B5EF4-FFF2-40B4-BE49-F238E27FC236}">
                <a16:creationId xmlns="" xmlns:a16="http://schemas.microsoft.com/office/drawing/2014/main" id="{EF28E23E-4E6A-F0CA-0D1F-F199D3D90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30" y="890932"/>
            <a:ext cx="2081555" cy="105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3DC4F267-1EB2-E487-74F2-F87C8521F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240" y="1604369"/>
            <a:ext cx="3607024" cy="190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="" xmlns:a16="http://schemas.microsoft.com/office/drawing/2014/main" id="{A5ED4156-091E-BB54-47A0-0DCEEF734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25" y="4162932"/>
            <a:ext cx="3279776" cy="180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="" xmlns:a16="http://schemas.microsoft.com/office/drawing/2014/main" id="{E63FAE96-52C6-90B9-1337-1EA313E45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026" y="4247865"/>
            <a:ext cx="3287045" cy="111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="" xmlns:a16="http://schemas.microsoft.com/office/drawing/2014/main" id="{67684874-E188-AEB4-2F3B-F265D5634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119" y="3700753"/>
            <a:ext cx="3287049" cy="68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="" xmlns:a16="http://schemas.microsoft.com/office/drawing/2014/main" id="{7336C193-EB08-2AC5-270B-D9DCE2D99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469" y="3008726"/>
            <a:ext cx="3255535" cy="107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="" xmlns:a16="http://schemas.microsoft.com/office/drawing/2014/main" id="{573370CB-B0CF-DD68-172B-F7FF8933F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1"/>
          <a:stretch/>
        </p:blipFill>
        <p:spPr bwMode="auto">
          <a:xfrm>
            <a:off x="5118392" y="3407868"/>
            <a:ext cx="3880946" cy="149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="" xmlns:a16="http://schemas.microsoft.com/office/drawing/2014/main" id="{08E6A8A4-FEEF-039D-35C2-6BD36DF6E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658" y="1647932"/>
            <a:ext cx="3102818" cy="128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="" xmlns:a16="http://schemas.microsoft.com/office/drawing/2014/main" id="{9A20D449-44BE-12FD-E526-5E7D4E21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541" y="1325541"/>
            <a:ext cx="3110090" cy="73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="" xmlns:a16="http://schemas.microsoft.com/office/drawing/2014/main" id="{9194D12B-FFD8-3953-808A-46525A667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284" y="705061"/>
            <a:ext cx="3081003" cy="111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="" xmlns:a16="http://schemas.microsoft.com/office/drawing/2014/main" id="{1AC5503B-A8FC-7F4B-B41C-88164990F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836" y="50066"/>
            <a:ext cx="3003431" cy="192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="" xmlns:a16="http://schemas.microsoft.com/office/drawing/2014/main" id="{9AFA0EE8-D48B-8A52-BBD0-E720863B4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72"/>
          <a:stretch/>
        </p:blipFill>
        <p:spPr bwMode="auto">
          <a:xfrm>
            <a:off x="5047615" y="1283533"/>
            <a:ext cx="3813073" cy="196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="" xmlns:a16="http://schemas.microsoft.com/office/drawing/2014/main" id="{FF8E3997-43B2-1E9E-717F-67FE84DBD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39" y="2626515"/>
            <a:ext cx="2729510" cy="146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0855C3F0-D31E-4267-8BDB-10277C7EECF1}"/>
                  </a:ext>
                </a:extLst>
              </p:cNvPr>
              <p:cNvSpPr txBox="1"/>
              <p:nvPr/>
            </p:nvSpPr>
            <p:spPr>
              <a:xfrm>
                <a:off x="4547277" y="801815"/>
                <a:ext cx="34365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2000" b="0" i="0" dirty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vi-VN" sz="200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000" dirty="0"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855C3F0-D31E-4267-8BDB-10277C7EE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277" y="801815"/>
                <a:ext cx="3436546" cy="400110"/>
              </a:xfrm>
              <a:prstGeom prst="rect">
                <a:avLst/>
              </a:prstGeom>
              <a:blipFill>
                <a:blip r:embed="rId19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4B422EE5-B686-E7C0-9144-272C1FE4C513}"/>
                  </a:ext>
                </a:extLst>
              </p:cNvPr>
              <p:cNvSpPr txBox="1"/>
              <p:nvPr/>
            </p:nvSpPr>
            <p:spPr>
              <a:xfrm>
                <a:off x="8478832" y="131467"/>
                <a:ext cx="23565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B422EE5-B686-E7C0-9144-272C1FE4C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8832" y="131467"/>
                <a:ext cx="2356540" cy="400110"/>
              </a:xfrm>
              <a:prstGeom prst="rect">
                <a:avLst/>
              </a:prstGeom>
              <a:blipFill>
                <a:blip r:embed="rId20"/>
                <a:stretch>
                  <a:fillRect l="-2850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8613A199-6F2D-EEED-3C95-4FAA62E3D457}"/>
                  </a:ext>
                </a:extLst>
              </p:cNvPr>
              <p:cNvSpPr txBox="1"/>
              <p:nvPr/>
            </p:nvSpPr>
            <p:spPr>
              <a:xfrm>
                <a:off x="8836278" y="832905"/>
                <a:ext cx="23565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𝑏𝑡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vi-VN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13A199-6F2D-EEED-3C95-4FAA62E3D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6278" y="832905"/>
                <a:ext cx="2356540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7B61E401-0C07-39CA-7EEB-CB8EA7DDB5BE}"/>
                  </a:ext>
                </a:extLst>
              </p:cNvPr>
              <p:cNvSpPr txBox="1"/>
              <p:nvPr/>
            </p:nvSpPr>
            <p:spPr>
              <a:xfrm>
                <a:off x="9515534" y="1417603"/>
                <a:ext cx="23565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2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B61E401-0C07-39CA-7EEB-CB8EA7DDB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5534" y="1417603"/>
                <a:ext cx="2356540" cy="400110"/>
              </a:xfrm>
              <a:prstGeom prst="rect">
                <a:avLst/>
              </a:prstGeom>
              <a:blipFill>
                <a:blip r:embed="rId22"/>
                <a:stretch>
                  <a:fillRect l="-2842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1F1FD2B-10D0-8A6B-B22F-00865A500F5D}"/>
              </a:ext>
            </a:extLst>
          </p:cNvPr>
          <p:cNvSpPr txBox="1"/>
          <p:nvPr/>
        </p:nvSpPr>
        <p:spPr>
          <a:xfrm>
            <a:off x="8766063" y="2241457"/>
            <a:ext cx="20693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 nghiệm</a:t>
            </a:r>
            <a:endParaRPr lang="vi-VN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15F5A09-8D71-13C3-0870-D89258D8638A}"/>
              </a:ext>
            </a:extLst>
          </p:cNvPr>
          <p:cNvSpPr txBox="1"/>
          <p:nvPr/>
        </p:nvSpPr>
        <p:spPr>
          <a:xfrm>
            <a:off x="9212931" y="3084543"/>
            <a:ext cx="20693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Đặt điều kiện</a:t>
            </a:r>
            <a:endParaRPr lang="vi-VN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E7A2291-E6F3-0400-4889-A7701F6DE64B}"/>
              </a:ext>
            </a:extLst>
          </p:cNvPr>
          <p:cNvSpPr txBox="1"/>
          <p:nvPr/>
        </p:nvSpPr>
        <p:spPr>
          <a:xfrm>
            <a:off x="9178206" y="3792956"/>
            <a:ext cx="25837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Quy đồng, khử mẫu</a:t>
            </a:r>
            <a:endParaRPr lang="vi-VN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B9A3D4C-9F5A-D161-42AD-6300BD7A2CF5}"/>
              </a:ext>
            </a:extLst>
          </p:cNvPr>
          <p:cNvSpPr txBox="1"/>
          <p:nvPr/>
        </p:nvSpPr>
        <p:spPr>
          <a:xfrm>
            <a:off x="9018856" y="4741722"/>
            <a:ext cx="25837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Giải PT nhận được</a:t>
            </a:r>
            <a:endParaRPr lang="vi-VN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D5B8D06-6B97-CE93-73A5-5234B7AEF6B6}"/>
              </a:ext>
            </a:extLst>
          </p:cNvPr>
          <p:cNvSpPr txBox="1"/>
          <p:nvPr/>
        </p:nvSpPr>
        <p:spPr>
          <a:xfrm>
            <a:off x="8407295" y="5341773"/>
            <a:ext cx="25837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 nghiệm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Speech Bubble: Rectangle 27">
                <a:extLst>
                  <a:ext uri="{FF2B5EF4-FFF2-40B4-BE49-F238E27FC236}">
                    <a16:creationId xmlns="" xmlns:a16="http://schemas.microsoft.com/office/drawing/2014/main" id="{D49F1288-914E-4ABD-200D-0EA77A7C49FD}"/>
                  </a:ext>
                </a:extLst>
              </p:cNvPr>
              <p:cNvSpPr/>
              <p:nvPr/>
            </p:nvSpPr>
            <p:spPr>
              <a:xfrm>
                <a:off x="1356628" y="263246"/>
                <a:ext cx="2594617" cy="569660"/>
              </a:xfrm>
              <a:prstGeom prst="wedgeRectCallout">
                <a:avLst>
                  <a:gd name="adj1" fmla="val 21874"/>
                  <a:gd name="adj2" fmla="val 194275"/>
                </a:avLst>
              </a:prstGeom>
              <a:solidFill>
                <a:schemeClr val="bg1"/>
              </a:solidFill>
              <a:ln>
                <a:solidFill>
                  <a:srgbClr val="FF6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).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)….(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Speech Bubble: Rectangle 27">
                <a:extLst>
                  <a:ext uri="{FF2B5EF4-FFF2-40B4-BE49-F238E27FC236}">
                    <a16:creationId xmlns:a16="http://schemas.microsoft.com/office/drawing/2014/main" id="{D49F1288-914E-4ABD-200D-0EA77A7C49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628" y="263246"/>
                <a:ext cx="2594617" cy="569660"/>
              </a:xfrm>
              <a:prstGeom prst="wedgeRectCallout">
                <a:avLst>
                  <a:gd name="adj1" fmla="val 21874"/>
                  <a:gd name="adj2" fmla="val 194275"/>
                </a:avLst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rgbClr val="FF6E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DC77701F-3FFD-F687-F8D6-5ABE09F6A3EF}"/>
                  </a:ext>
                </a:extLst>
              </p:cNvPr>
              <p:cNvSpPr txBox="1"/>
              <p:nvPr/>
            </p:nvSpPr>
            <p:spPr>
              <a:xfrm>
                <a:off x="926595" y="960687"/>
                <a:ext cx="123657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)=0</m:t>
                      </m:r>
                    </m:oMath>
                  </m:oMathPara>
                </a14:m>
                <a:endPara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C77701F-3FFD-F687-F8D6-5ABE09F6A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595" y="960687"/>
                <a:ext cx="1236574" cy="400110"/>
              </a:xfrm>
              <a:prstGeom prst="rect">
                <a:avLst/>
              </a:prstGeom>
              <a:blipFill>
                <a:blip r:embed="rId24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4F0FB8C4-E38D-B40E-8E0D-0A76465A463D}"/>
                  </a:ext>
                </a:extLst>
              </p:cNvPr>
              <p:cNvSpPr txBox="1"/>
              <p:nvPr/>
            </p:nvSpPr>
            <p:spPr>
              <a:xfrm>
                <a:off x="926595" y="1707438"/>
                <a:ext cx="123657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)=0</m:t>
                      </m:r>
                    </m:oMath>
                  </m:oMathPara>
                </a14:m>
                <a:endPara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F0FB8C4-E38D-B40E-8E0D-0A76465A4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595" y="1707438"/>
                <a:ext cx="1236574" cy="400110"/>
              </a:xfrm>
              <a:prstGeom prst="rect">
                <a:avLst/>
              </a:prstGeom>
              <a:blipFill>
                <a:blip r:embed="rId2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165711D2-7629-72FF-FA53-BCD0D701CA8D}"/>
                  </a:ext>
                </a:extLst>
              </p:cNvPr>
              <p:cNvSpPr txBox="1"/>
              <p:nvPr/>
            </p:nvSpPr>
            <p:spPr>
              <a:xfrm>
                <a:off x="1090793" y="2345426"/>
                <a:ext cx="123657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…</m:t>
                      </m:r>
                    </m:oMath>
                  </m:oMathPara>
                </a14:m>
                <a:endPara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65711D2-7629-72FF-FA53-BCD0D701C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793" y="2345426"/>
                <a:ext cx="1236574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78F487D1-7FBD-493E-F753-6A792F18D64E}"/>
                  </a:ext>
                </a:extLst>
              </p:cNvPr>
              <p:cNvSpPr txBox="1"/>
              <p:nvPr/>
            </p:nvSpPr>
            <p:spPr>
              <a:xfrm>
                <a:off x="974631" y="3005805"/>
                <a:ext cx="123657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𝐺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)=0</m:t>
                      </m:r>
                    </m:oMath>
                  </m:oMathPara>
                </a14:m>
                <a:endPara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F487D1-7FBD-493E-F753-6A792F18D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631" y="3005805"/>
                <a:ext cx="1236574" cy="400110"/>
              </a:xfrm>
              <a:prstGeom prst="rect">
                <a:avLst/>
              </a:prstGeom>
              <a:blipFill>
                <a:blip r:embed="rId2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C7E7FC3-95DB-A618-1F6F-B674F4931657}"/>
              </a:ext>
            </a:extLst>
          </p:cNvPr>
          <p:cNvSpPr txBox="1"/>
          <p:nvPr/>
        </p:nvSpPr>
        <p:spPr>
          <a:xfrm>
            <a:off x="301023" y="4280230"/>
            <a:ext cx="25837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 nghiệm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3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0/4 là ngày gì? Nguồn gốc, ý nghĩa ngày giải phóng miền nam">
            <a:extLst>
              <a:ext uri="{FF2B5EF4-FFF2-40B4-BE49-F238E27FC236}">
                <a16:creationId xmlns="" xmlns:a16="http://schemas.microsoft.com/office/drawing/2014/main" id="{53D16C26-BF4B-05BC-85BC-881EA8AD0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472" y="1567016"/>
            <a:ext cx="6332958" cy="356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207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335" y="1143650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=""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=""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=""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335" y="1074879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=""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=""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=""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=""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392832" y="6236723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7">
            <a:extLst>
              <a:ext uri="{FF2B5EF4-FFF2-40B4-BE49-F238E27FC236}">
                <a16:creationId xmlns="" xmlns:a16="http://schemas.microsoft.com/office/drawing/2014/main" id="{4A413F33-0A58-31C9-6111-88D41B696360}"/>
              </a:ext>
            </a:extLst>
          </p:cNvPr>
          <p:cNvGrpSpPr/>
          <p:nvPr/>
        </p:nvGrpSpPr>
        <p:grpSpPr>
          <a:xfrm rot="-5400000">
            <a:off x="2796257" y="-2565552"/>
            <a:ext cx="6772437" cy="11903540"/>
            <a:chOff x="0" y="0"/>
            <a:chExt cx="1459440" cy="2520936"/>
          </a:xfrm>
        </p:grpSpPr>
        <p:sp>
          <p:nvSpPr>
            <p:cNvPr id="25" name="Freeform 8">
              <a:extLst>
                <a:ext uri="{FF2B5EF4-FFF2-40B4-BE49-F238E27FC236}">
                  <a16:creationId xmlns="" xmlns:a16="http://schemas.microsoft.com/office/drawing/2014/main" id="{E5F965FB-0427-E8A4-C7AA-A482D211D496}"/>
                </a:ext>
              </a:extLst>
            </p:cNvPr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Rectangle: Rounded Corners 6">
            <a:extLst>
              <a:ext uri="{FF2B5EF4-FFF2-40B4-BE49-F238E27FC236}">
                <a16:creationId xmlns="" xmlns:a16="http://schemas.microsoft.com/office/drawing/2014/main" id="{3C0C460F-DAB6-A06F-B608-CC998216649D}"/>
              </a:ext>
            </a:extLst>
          </p:cNvPr>
          <p:cNvSpPr/>
          <p:nvPr/>
        </p:nvSpPr>
        <p:spPr>
          <a:xfrm>
            <a:off x="454856" y="586651"/>
            <a:ext cx="6549631" cy="1455212"/>
          </a:xfrm>
          <a:custGeom>
            <a:avLst/>
            <a:gdLst>
              <a:gd name="connsiteX0" fmla="*/ 0 w 9905043"/>
              <a:gd name="connsiteY0" fmla="*/ 242540 h 1455212"/>
              <a:gd name="connsiteX1" fmla="*/ 496784 w 9905043"/>
              <a:gd name="connsiteY1" fmla="*/ 0 h 1455212"/>
              <a:gd name="connsiteX2" fmla="*/ 1397833 w 9905043"/>
              <a:gd name="connsiteY2" fmla="*/ 0 h 1455212"/>
              <a:gd name="connsiteX3" fmla="*/ 2387996 w 9905043"/>
              <a:gd name="connsiteY3" fmla="*/ 0 h 1455212"/>
              <a:gd name="connsiteX4" fmla="*/ 3199931 w 9905043"/>
              <a:gd name="connsiteY4" fmla="*/ 0 h 1455212"/>
              <a:gd name="connsiteX5" fmla="*/ 3922751 w 9905043"/>
              <a:gd name="connsiteY5" fmla="*/ 0 h 1455212"/>
              <a:gd name="connsiteX6" fmla="*/ 4912914 w 9905043"/>
              <a:gd name="connsiteY6" fmla="*/ 0 h 1455212"/>
              <a:gd name="connsiteX7" fmla="*/ 5992193 w 9905043"/>
              <a:gd name="connsiteY7" fmla="*/ 0 h 1455212"/>
              <a:gd name="connsiteX8" fmla="*/ 6982357 w 9905043"/>
              <a:gd name="connsiteY8" fmla="*/ 0 h 1455212"/>
              <a:gd name="connsiteX9" fmla="*/ 7883405 w 9905043"/>
              <a:gd name="connsiteY9" fmla="*/ 0 h 1455212"/>
              <a:gd name="connsiteX10" fmla="*/ 9408257 w 9905043"/>
              <a:gd name="connsiteY10" fmla="*/ 0 h 1455212"/>
              <a:gd name="connsiteX11" fmla="*/ 9905043 w 9905043"/>
              <a:gd name="connsiteY11" fmla="*/ 242540 h 1455212"/>
              <a:gd name="connsiteX12" fmla="*/ 9905043 w 9905043"/>
              <a:gd name="connsiteY12" fmla="*/ 698502 h 1455212"/>
              <a:gd name="connsiteX13" fmla="*/ 9905043 w 9905043"/>
              <a:gd name="connsiteY13" fmla="*/ 1212671 h 1455212"/>
              <a:gd name="connsiteX14" fmla="*/ 9408257 w 9905043"/>
              <a:gd name="connsiteY14" fmla="*/ 1455212 h 1455212"/>
              <a:gd name="connsiteX15" fmla="*/ 8239864 w 9905043"/>
              <a:gd name="connsiteY15" fmla="*/ 1455212 h 1455212"/>
              <a:gd name="connsiteX16" fmla="*/ 7249700 w 9905043"/>
              <a:gd name="connsiteY16" fmla="*/ 1455212 h 1455212"/>
              <a:gd name="connsiteX17" fmla="*/ 6170421 w 9905043"/>
              <a:gd name="connsiteY17" fmla="*/ 1455212 h 1455212"/>
              <a:gd name="connsiteX18" fmla="*/ 5091142 w 9905043"/>
              <a:gd name="connsiteY18" fmla="*/ 1455212 h 1455212"/>
              <a:gd name="connsiteX19" fmla="*/ 4279209 w 9905043"/>
              <a:gd name="connsiteY19" fmla="*/ 1455212 h 1455212"/>
              <a:gd name="connsiteX20" fmla="*/ 3289045 w 9905043"/>
              <a:gd name="connsiteY20" fmla="*/ 1455212 h 1455212"/>
              <a:gd name="connsiteX21" fmla="*/ 2298882 w 9905043"/>
              <a:gd name="connsiteY21" fmla="*/ 1455212 h 1455212"/>
              <a:gd name="connsiteX22" fmla="*/ 1576063 w 9905043"/>
              <a:gd name="connsiteY22" fmla="*/ 1455212 h 1455212"/>
              <a:gd name="connsiteX23" fmla="*/ 496784 w 9905043"/>
              <a:gd name="connsiteY23" fmla="*/ 1455212 h 1455212"/>
              <a:gd name="connsiteX24" fmla="*/ 0 w 9905043"/>
              <a:gd name="connsiteY24" fmla="*/ 1212671 h 1455212"/>
              <a:gd name="connsiteX25" fmla="*/ 0 w 9905043"/>
              <a:gd name="connsiteY25" fmla="*/ 708203 h 1455212"/>
              <a:gd name="connsiteX26" fmla="*/ 0 w 9905043"/>
              <a:gd name="connsiteY26" fmla="*/ 242540 h 1455212"/>
              <a:gd name="connsiteX0" fmla="*/ 0 w 9905043"/>
              <a:gd name="connsiteY0" fmla="*/ 242540 h 1455212"/>
              <a:gd name="connsiteX1" fmla="*/ 496784 w 9905043"/>
              <a:gd name="connsiteY1" fmla="*/ 0 h 1455212"/>
              <a:gd name="connsiteX2" fmla="*/ 1665177 w 9905043"/>
              <a:gd name="connsiteY2" fmla="*/ 0 h 1455212"/>
              <a:gd name="connsiteX3" fmla="*/ 2655341 w 9905043"/>
              <a:gd name="connsiteY3" fmla="*/ 0 h 1455212"/>
              <a:gd name="connsiteX4" fmla="*/ 3645505 w 9905043"/>
              <a:gd name="connsiteY4" fmla="*/ 0 h 1455212"/>
              <a:gd name="connsiteX5" fmla="*/ 4724783 w 9905043"/>
              <a:gd name="connsiteY5" fmla="*/ 0 h 1455212"/>
              <a:gd name="connsiteX6" fmla="*/ 5536717 w 9905043"/>
              <a:gd name="connsiteY6" fmla="*/ 0 h 1455212"/>
              <a:gd name="connsiteX7" fmla="*/ 6437766 w 9905043"/>
              <a:gd name="connsiteY7" fmla="*/ 0 h 1455212"/>
              <a:gd name="connsiteX8" fmla="*/ 7249700 w 9905043"/>
              <a:gd name="connsiteY8" fmla="*/ 0 h 1455212"/>
              <a:gd name="connsiteX9" fmla="*/ 7972520 w 9905043"/>
              <a:gd name="connsiteY9" fmla="*/ 0 h 1455212"/>
              <a:gd name="connsiteX10" fmla="*/ 9408257 w 9905043"/>
              <a:gd name="connsiteY10" fmla="*/ 0 h 1455212"/>
              <a:gd name="connsiteX11" fmla="*/ 9905043 w 9905043"/>
              <a:gd name="connsiteY11" fmla="*/ 242540 h 1455212"/>
              <a:gd name="connsiteX12" fmla="*/ 9905043 w 9905043"/>
              <a:gd name="connsiteY12" fmla="*/ 737307 h 1455212"/>
              <a:gd name="connsiteX13" fmla="*/ 9905043 w 9905043"/>
              <a:gd name="connsiteY13" fmla="*/ 1212671 h 1455212"/>
              <a:gd name="connsiteX14" fmla="*/ 9408257 w 9905043"/>
              <a:gd name="connsiteY14" fmla="*/ 1455212 h 1455212"/>
              <a:gd name="connsiteX15" fmla="*/ 8328978 w 9905043"/>
              <a:gd name="connsiteY15" fmla="*/ 1455212 h 1455212"/>
              <a:gd name="connsiteX16" fmla="*/ 7427929 w 9905043"/>
              <a:gd name="connsiteY16" fmla="*/ 1455212 h 1455212"/>
              <a:gd name="connsiteX17" fmla="*/ 6705110 w 9905043"/>
              <a:gd name="connsiteY17" fmla="*/ 1455212 h 1455212"/>
              <a:gd name="connsiteX18" fmla="*/ 6219930 w 9905043"/>
              <a:gd name="connsiteY18" fmla="*/ 1455212 h 1455212"/>
              <a:gd name="connsiteX19" fmla="*/ 5714947 w 9905043"/>
              <a:gd name="connsiteY19" fmla="*/ 1455212 h 1455212"/>
              <a:gd name="connsiteX20" fmla="*/ 4546553 w 9905043"/>
              <a:gd name="connsiteY20" fmla="*/ 1455212 h 1455212"/>
              <a:gd name="connsiteX21" fmla="*/ 3556390 w 9905043"/>
              <a:gd name="connsiteY21" fmla="*/ 1455212 h 1455212"/>
              <a:gd name="connsiteX22" fmla="*/ 2744456 w 9905043"/>
              <a:gd name="connsiteY22" fmla="*/ 1455212 h 1455212"/>
              <a:gd name="connsiteX23" fmla="*/ 1665177 w 9905043"/>
              <a:gd name="connsiteY23" fmla="*/ 1455212 h 1455212"/>
              <a:gd name="connsiteX24" fmla="*/ 496784 w 9905043"/>
              <a:gd name="connsiteY24" fmla="*/ 1455212 h 1455212"/>
              <a:gd name="connsiteX25" fmla="*/ 0 w 9905043"/>
              <a:gd name="connsiteY25" fmla="*/ 1212671 h 1455212"/>
              <a:gd name="connsiteX26" fmla="*/ 0 w 9905043"/>
              <a:gd name="connsiteY26" fmla="*/ 756709 h 1455212"/>
              <a:gd name="connsiteX27" fmla="*/ 0 w 9905043"/>
              <a:gd name="connsiteY27" fmla="*/ 242540 h 1455212"/>
              <a:gd name="connsiteX0" fmla="*/ 0 w 9905043"/>
              <a:gd name="connsiteY0" fmla="*/ 242540 h 1455212"/>
              <a:gd name="connsiteX1" fmla="*/ 496784 w 9905043"/>
              <a:gd name="connsiteY1" fmla="*/ 0 h 1455212"/>
              <a:gd name="connsiteX2" fmla="*/ 1397833 w 9905043"/>
              <a:gd name="connsiteY2" fmla="*/ 0 h 1455212"/>
              <a:gd name="connsiteX3" fmla="*/ 2387996 w 9905043"/>
              <a:gd name="connsiteY3" fmla="*/ 0 h 1455212"/>
              <a:gd name="connsiteX4" fmla="*/ 3199931 w 9905043"/>
              <a:gd name="connsiteY4" fmla="*/ 0 h 1455212"/>
              <a:gd name="connsiteX5" fmla="*/ 3922751 w 9905043"/>
              <a:gd name="connsiteY5" fmla="*/ 0 h 1455212"/>
              <a:gd name="connsiteX6" fmla="*/ 4912914 w 9905043"/>
              <a:gd name="connsiteY6" fmla="*/ 0 h 1455212"/>
              <a:gd name="connsiteX7" fmla="*/ 5992193 w 9905043"/>
              <a:gd name="connsiteY7" fmla="*/ 0 h 1455212"/>
              <a:gd name="connsiteX8" fmla="*/ 6982357 w 9905043"/>
              <a:gd name="connsiteY8" fmla="*/ 0 h 1455212"/>
              <a:gd name="connsiteX9" fmla="*/ 7883405 w 9905043"/>
              <a:gd name="connsiteY9" fmla="*/ 0 h 1455212"/>
              <a:gd name="connsiteX10" fmla="*/ 9408257 w 9905043"/>
              <a:gd name="connsiteY10" fmla="*/ 0 h 1455212"/>
              <a:gd name="connsiteX11" fmla="*/ 9905043 w 9905043"/>
              <a:gd name="connsiteY11" fmla="*/ 242540 h 1455212"/>
              <a:gd name="connsiteX12" fmla="*/ 9905043 w 9905043"/>
              <a:gd name="connsiteY12" fmla="*/ 698502 h 1455212"/>
              <a:gd name="connsiteX13" fmla="*/ 9905043 w 9905043"/>
              <a:gd name="connsiteY13" fmla="*/ 1212671 h 1455212"/>
              <a:gd name="connsiteX14" fmla="*/ 9408257 w 9905043"/>
              <a:gd name="connsiteY14" fmla="*/ 1455212 h 1455212"/>
              <a:gd name="connsiteX15" fmla="*/ 8239864 w 9905043"/>
              <a:gd name="connsiteY15" fmla="*/ 1455212 h 1455212"/>
              <a:gd name="connsiteX16" fmla="*/ 7249700 w 9905043"/>
              <a:gd name="connsiteY16" fmla="*/ 1455212 h 1455212"/>
              <a:gd name="connsiteX17" fmla="*/ 6170421 w 9905043"/>
              <a:gd name="connsiteY17" fmla="*/ 1455212 h 1455212"/>
              <a:gd name="connsiteX18" fmla="*/ 5091142 w 9905043"/>
              <a:gd name="connsiteY18" fmla="*/ 1455212 h 1455212"/>
              <a:gd name="connsiteX19" fmla="*/ 4279209 w 9905043"/>
              <a:gd name="connsiteY19" fmla="*/ 1455212 h 1455212"/>
              <a:gd name="connsiteX20" fmla="*/ 3289045 w 9905043"/>
              <a:gd name="connsiteY20" fmla="*/ 1455212 h 1455212"/>
              <a:gd name="connsiteX21" fmla="*/ 2298882 w 9905043"/>
              <a:gd name="connsiteY21" fmla="*/ 1455212 h 1455212"/>
              <a:gd name="connsiteX22" fmla="*/ 1576063 w 9905043"/>
              <a:gd name="connsiteY22" fmla="*/ 1455212 h 1455212"/>
              <a:gd name="connsiteX23" fmla="*/ 496784 w 9905043"/>
              <a:gd name="connsiteY23" fmla="*/ 1455212 h 1455212"/>
              <a:gd name="connsiteX24" fmla="*/ 0 w 9905043"/>
              <a:gd name="connsiteY24" fmla="*/ 1212671 h 1455212"/>
              <a:gd name="connsiteX25" fmla="*/ 0 w 9905043"/>
              <a:gd name="connsiteY25" fmla="*/ 708203 h 1455212"/>
              <a:gd name="connsiteX26" fmla="*/ 0 w 9905043"/>
              <a:gd name="connsiteY26" fmla="*/ 242540 h 145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905043" h="1455212" fill="none" extrusionOk="0">
                <a:moveTo>
                  <a:pt x="0" y="242540"/>
                </a:moveTo>
                <a:cubicBezTo>
                  <a:pt x="-41563" y="205277"/>
                  <a:pt x="205083" y="43011"/>
                  <a:pt x="496784" y="0"/>
                </a:cubicBezTo>
                <a:cubicBezTo>
                  <a:pt x="745083" y="-78379"/>
                  <a:pt x="1166191" y="41413"/>
                  <a:pt x="1397833" y="0"/>
                </a:cubicBezTo>
                <a:cubicBezTo>
                  <a:pt x="1735638" y="-77045"/>
                  <a:pt x="2138868" y="-24400"/>
                  <a:pt x="2387996" y="0"/>
                </a:cubicBezTo>
                <a:cubicBezTo>
                  <a:pt x="2549309" y="-56982"/>
                  <a:pt x="2928741" y="1975"/>
                  <a:pt x="3199931" y="0"/>
                </a:cubicBezTo>
                <a:cubicBezTo>
                  <a:pt x="3423072" y="-129066"/>
                  <a:pt x="3612611" y="-35719"/>
                  <a:pt x="3922751" y="0"/>
                </a:cubicBezTo>
                <a:cubicBezTo>
                  <a:pt x="4306670" y="16520"/>
                  <a:pt x="4418362" y="7915"/>
                  <a:pt x="4912914" y="0"/>
                </a:cubicBezTo>
                <a:cubicBezTo>
                  <a:pt x="5306588" y="81342"/>
                  <a:pt x="5791971" y="10714"/>
                  <a:pt x="5992193" y="0"/>
                </a:cubicBezTo>
                <a:cubicBezTo>
                  <a:pt x="6236768" y="16061"/>
                  <a:pt x="6672931" y="17776"/>
                  <a:pt x="6982357" y="0"/>
                </a:cubicBezTo>
                <a:cubicBezTo>
                  <a:pt x="7338014" y="51945"/>
                  <a:pt x="7651382" y="-42748"/>
                  <a:pt x="7883405" y="0"/>
                </a:cubicBezTo>
                <a:cubicBezTo>
                  <a:pt x="7969375" y="35154"/>
                  <a:pt x="8996194" y="-14749"/>
                  <a:pt x="9408257" y="0"/>
                </a:cubicBezTo>
                <a:cubicBezTo>
                  <a:pt x="9709800" y="-56833"/>
                  <a:pt x="9944418" y="103161"/>
                  <a:pt x="9905043" y="242540"/>
                </a:cubicBezTo>
                <a:cubicBezTo>
                  <a:pt x="9949865" y="421449"/>
                  <a:pt x="9860755" y="591507"/>
                  <a:pt x="9905043" y="698502"/>
                </a:cubicBezTo>
                <a:cubicBezTo>
                  <a:pt x="9956939" y="786444"/>
                  <a:pt x="9803278" y="1016999"/>
                  <a:pt x="9905043" y="1212671"/>
                </a:cubicBezTo>
                <a:cubicBezTo>
                  <a:pt x="9858836" y="1313134"/>
                  <a:pt x="9540413" y="1395534"/>
                  <a:pt x="9408257" y="1455212"/>
                </a:cubicBezTo>
                <a:cubicBezTo>
                  <a:pt x="9291879" y="1397670"/>
                  <a:pt x="8611961" y="1468371"/>
                  <a:pt x="8239864" y="1455212"/>
                </a:cubicBezTo>
                <a:cubicBezTo>
                  <a:pt x="7764517" y="1481525"/>
                  <a:pt x="7614567" y="1469693"/>
                  <a:pt x="7249700" y="1455212"/>
                </a:cubicBezTo>
                <a:cubicBezTo>
                  <a:pt x="6847317" y="1495380"/>
                  <a:pt x="6605996" y="1460457"/>
                  <a:pt x="6170421" y="1455212"/>
                </a:cubicBezTo>
                <a:cubicBezTo>
                  <a:pt x="5599417" y="1530568"/>
                  <a:pt x="5435825" y="1372814"/>
                  <a:pt x="5091142" y="1455212"/>
                </a:cubicBezTo>
                <a:cubicBezTo>
                  <a:pt x="4704759" y="1512057"/>
                  <a:pt x="4589307" y="1446150"/>
                  <a:pt x="4279209" y="1455212"/>
                </a:cubicBezTo>
                <a:cubicBezTo>
                  <a:pt x="3932291" y="1520269"/>
                  <a:pt x="3791481" y="1425948"/>
                  <a:pt x="3289045" y="1455212"/>
                </a:cubicBezTo>
                <a:cubicBezTo>
                  <a:pt x="2818823" y="1414740"/>
                  <a:pt x="2706248" y="1450843"/>
                  <a:pt x="2298882" y="1455212"/>
                </a:cubicBezTo>
                <a:cubicBezTo>
                  <a:pt x="1894864" y="1480389"/>
                  <a:pt x="1917549" y="1456270"/>
                  <a:pt x="1576063" y="1455212"/>
                </a:cubicBezTo>
                <a:cubicBezTo>
                  <a:pt x="1184917" y="1448319"/>
                  <a:pt x="1077183" y="1401020"/>
                  <a:pt x="496784" y="1455212"/>
                </a:cubicBezTo>
                <a:cubicBezTo>
                  <a:pt x="254459" y="1483401"/>
                  <a:pt x="32051" y="1405618"/>
                  <a:pt x="0" y="1212671"/>
                </a:cubicBezTo>
                <a:cubicBezTo>
                  <a:pt x="43705" y="1093271"/>
                  <a:pt x="59836" y="923523"/>
                  <a:pt x="0" y="708203"/>
                </a:cubicBezTo>
                <a:cubicBezTo>
                  <a:pt x="-126161" y="506163"/>
                  <a:pt x="3442" y="501563"/>
                  <a:pt x="0" y="242540"/>
                </a:cubicBezTo>
                <a:close/>
              </a:path>
              <a:path w="9905043" h="1455212" stroke="0" extrusionOk="0">
                <a:moveTo>
                  <a:pt x="0" y="242540"/>
                </a:moveTo>
                <a:cubicBezTo>
                  <a:pt x="-14752" y="74369"/>
                  <a:pt x="257586" y="3212"/>
                  <a:pt x="496784" y="0"/>
                </a:cubicBezTo>
                <a:cubicBezTo>
                  <a:pt x="899496" y="-175512"/>
                  <a:pt x="1208410" y="24022"/>
                  <a:pt x="1665177" y="0"/>
                </a:cubicBezTo>
                <a:cubicBezTo>
                  <a:pt x="2001422" y="-10278"/>
                  <a:pt x="2274103" y="47809"/>
                  <a:pt x="2655341" y="0"/>
                </a:cubicBezTo>
                <a:cubicBezTo>
                  <a:pt x="3069724" y="-104148"/>
                  <a:pt x="3431171" y="118515"/>
                  <a:pt x="3645505" y="0"/>
                </a:cubicBezTo>
                <a:cubicBezTo>
                  <a:pt x="3865600" y="-127182"/>
                  <a:pt x="4434374" y="-47741"/>
                  <a:pt x="4724783" y="0"/>
                </a:cubicBezTo>
                <a:cubicBezTo>
                  <a:pt x="4979848" y="-45329"/>
                  <a:pt x="5334515" y="80049"/>
                  <a:pt x="5536717" y="0"/>
                </a:cubicBezTo>
                <a:cubicBezTo>
                  <a:pt x="5785404" y="75985"/>
                  <a:pt x="6045381" y="130503"/>
                  <a:pt x="6437766" y="0"/>
                </a:cubicBezTo>
                <a:cubicBezTo>
                  <a:pt x="6878524" y="-8972"/>
                  <a:pt x="6915099" y="14735"/>
                  <a:pt x="7249700" y="0"/>
                </a:cubicBezTo>
                <a:cubicBezTo>
                  <a:pt x="7630061" y="20300"/>
                  <a:pt x="7868280" y="86700"/>
                  <a:pt x="7972520" y="0"/>
                </a:cubicBezTo>
                <a:cubicBezTo>
                  <a:pt x="8084167" y="-29010"/>
                  <a:pt x="9206939" y="-29708"/>
                  <a:pt x="9408257" y="0"/>
                </a:cubicBezTo>
                <a:cubicBezTo>
                  <a:pt x="9744810" y="-22690"/>
                  <a:pt x="9820957" y="113885"/>
                  <a:pt x="9905043" y="242540"/>
                </a:cubicBezTo>
                <a:cubicBezTo>
                  <a:pt x="9978852" y="500250"/>
                  <a:pt x="9829292" y="660250"/>
                  <a:pt x="9905043" y="737307"/>
                </a:cubicBezTo>
                <a:cubicBezTo>
                  <a:pt x="9952893" y="863406"/>
                  <a:pt x="9889311" y="1062902"/>
                  <a:pt x="9905043" y="1212671"/>
                </a:cubicBezTo>
                <a:cubicBezTo>
                  <a:pt x="9748045" y="1287703"/>
                  <a:pt x="9605780" y="1471356"/>
                  <a:pt x="9408257" y="1455212"/>
                </a:cubicBezTo>
                <a:cubicBezTo>
                  <a:pt x="8901415" y="1509814"/>
                  <a:pt x="8848751" y="1432404"/>
                  <a:pt x="8328978" y="1455212"/>
                </a:cubicBezTo>
                <a:cubicBezTo>
                  <a:pt x="7903042" y="1393598"/>
                  <a:pt x="7612468" y="1405007"/>
                  <a:pt x="7427929" y="1455212"/>
                </a:cubicBezTo>
                <a:cubicBezTo>
                  <a:pt x="7211933" y="1405637"/>
                  <a:pt x="7004106" y="1466766"/>
                  <a:pt x="6705110" y="1455212"/>
                </a:cubicBezTo>
                <a:cubicBezTo>
                  <a:pt x="6463740" y="1472655"/>
                  <a:pt x="6422691" y="1395160"/>
                  <a:pt x="6219930" y="1455212"/>
                </a:cubicBezTo>
                <a:cubicBezTo>
                  <a:pt x="6027307" y="1492776"/>
                  <a:pt x="5893262" y="1475685"/>
                  <a:pt x="5714947" y="1455212"/>
                </a:cubicBezTo>
                <a:cubicBezTo>
                  <a:pt x="5544282" y="1378179"/>
                  <a:pt x="5071188" y="1506599"/>
                  <a:pt x="4546553" y="1455212"/>
                </a:cubicBezTo>
                <a:cubicBezTo>
                  <a:pt x="3962025" y="1563911"/>
                  <a:pt x="3754920" y="1374567"/>
                  <a:pt x="3556390" y="1455212"/>
                </a:cubicBezTo>
                <a:cubicBezTo>
                  <a:pt x="3313572" y="1472803"/>
                  <a:pt x="2940936" y="1523466"/>
                  <a:pt x="2744456" y="1455212"/>
                </a:cubicBezTo>
                <a:cubicBezTo>
                  <a:pt x="2396890" y="1487304"/>
                  <a:pt x="2128682" y="1390369"/>
                  <a:pt x="1665177" y="1455212"/>
                </a:cubicBezTo>
                <a:cubicBezTo>
                  <a:pt x="1205663" y="1418753"/>
                  <a:pt x="1008066" y="1450784"/>
                  <a:pt x="496784" y="1455212"/>
                </a:cubicBezTo>
                <a:cubicBezTo>
                  <a:pt x="255576" y="1426983"/>
                  <a:pt x="-2300" y="1322119"/>
                  <a:pt x="0" y="1212671"/>
                </a:cubicBezTo>
                <a:cubicBezTo>
                  <a:pt x="-11715" y="1102068"/>
                  <a:pt x="179" y="965259"/>
                  <a:pt x="0" y="756709"/>
                </a:cubicBezTo>
                <a:cubicBezTo>
                  <a:pt x="-88205" y="615211"/>
                  <a:pt x="69492" y="412847"/>
                  <a:pt x="0" y="242540"/>
                </a:cubicBezTo>
                <a:close/>
              </a:path>
              <a:path w="9905043" h="1455212" fill="none" stroke="0" extrusionOk="0">
                <a:moveTo>
                  <a:pt x="0" y="242540"/>
                </a:moveTo>
                <a:cubicBezTo>
                  <a:pt x="92946" y="105536"/>
                  <a:pt x="226276" y="-33373"/>
                  <a:pt x="496784" y="0"/>
                </a:cubicBezTo>
                <a:cubicBezTo>
                  <a:pt x="734253" y="-44596"/>
                  <a:pt x="1062017" y="36636"/>
                  <a:pt x="1397833" y="0"/>
                </a:cubicBezTo>
                <a:cubicBezTo>
                  <a:pt x="1639111" y="-79759"/>
                  <a:pt x="2089271" y="64741"/>
                  <a:pt x="2387996" y="0"/>
                </a:cubicBezTo>
                <a:cubicBezTo>
                  <a:pt x="2556229" y="-40117"/>
                  <a:pt x="3056522" y="66489"/>
                  <a:pt x="3199931" y="0"/>
                </a:cubicBezTo>
                <a:cubicBezTo>
                  <a:pt x="3434646" y="-23856"/>
                  <a:pt x="3615061" y="-21551"/>
                  <a:pt x="3922751" y="0"/>
                </a:cubicBezTo>
                <a:cubicBezTo>
                  <a:pt x="4250387" y="-12122"/>
                  <a:pt x="4529609" y="-3944"/>
                  <a:pt x="4912914" y="0"/>
                </a:cubicBezTo>
                <a:cubicBezTo>
                  <a:pt x="5220396" y="-9260"/>
                  <a:pt x="5614980" y="88996"/>
                  <a:pt x="5992193" y="0"/>
                </a:cubicBezTo>
                <a:cubicBezTo>
                  <a:pt x="6359499" y="-14743"/>
                  <a:pt x="6552478" y="65092"/>
                  <a:pt x="6982357" y="0"/>
                </a:cubicBezTo>
                <a:cubicBezTo>
                  <a:pt x="7322588" y="34365"/>
                  <a:pt x="7623553" y="-25215"/>
                  <a:pt x="7883405" y="0"/>
                </a:cubicBezTo>
                <a:cubicBezTo>
                  <a:pt x="8006481" y="-51055"/>
                  <a:pt x="8778618" y="119651"/>
                  <a:pt x="9408257" y="0"/>
                </a:cubicBezTo>
                <a:cubicBezTo>
                  <a:pt x="9696151" y="-14319"/>
                  <a:pt x="9921506" y="117354"/>
                  <a:pt x="9905043" y="242540"/>
                </a:cubicBezTo>
                <a:cubicBezTo>
                  <a:pt x="10028630" y="360177"/>
                  <a:pt x="9819610" y="625061"/>
                  <a:pt x="9905043" y="698502"/>
                </a:cubicBezTo>
                <a:cubicBezTo>
                  <a:pt x="9942177" y="818942"/>
                  <a:pt x="9910906" y="957791"/>
                  <a:pt x="9905043" y="1212671"/>
                </a:cubicBezTo>
                <a:cubicBezTo>
                  <a:pt x="9824978" y="1302160"/>
                  <a:pt x="9580994" y="1500105"/>
                  <a:pt x="9408257" y="1455212"/>
                </a:cubicBezTo>
                <a:cubicBezTo>
                  <a:pt x="9219933" y="1565700"/>
                  <a:pt x="8789448" y="1412066"/>
                  <a:pt x="8239864" y="1455212"/>
                </a:cubicBezTo>
                <a:cubicBezTo>
                  <a:pt x="7739605" y="1569873"/>
                  <a:pt x="7626838" y="1408766"/>
                  <a:pt x="7249700" y="1455212"/>
                </a:cubicBezTo>
                <a:cubicBezTo>
                  <a:pt x="6871385" y="1395450"/>
                  <a:pt x="6697384" y="1390472"/>
                  <a:pt x="6170421" y="1455212"/>
                </a:cubicBezTo>
                <a:cubicBezTo>
                  <a:pt x="5641940" y="1502639"/>
                  <a:pt x="5374669" y="1413076"/>
                  <a:pt x="5091142" y="1455212"/>
                </a:cubicBezTo>
                <a:cubicBezTo>
                  <a:pt x="4740259" y="1473183"/>
                  <a:pt x="4654219" y="1423264"/>
                  <a:pt x="4279209" y="1455212"/>
                </a:cubicBezTo>
                <a:cubicBezTo>
                  <a:pt x="3936391" y="1490422"/>
                  <a:pt x="3767271" y="1408294"/>
                  <a:pt x="3289045" y="1455212"/>
                </a:cubicBezTo>
                <a:cubicBezTo>
                  <a:pt x="2787870" y="1456978"/>
                  <a:pt x="2715085" y="1453048"/>
                  <a:pt x="2298882" y="1455212"/>
                </a:cubicBezTo>
                <a:cubicBezTo>
                  <a:pt x="1884222" y="1460134"/>
                  <a:pt x="1917302" y="1443105"/>
                  <a:pt x="1576063" y="1455212"/>
                </a:cubicBezTo>
                <a:cubicBezTo>
                  <a:pt x="1288168" y="1468635"/>
                  <a:pt x="1029028" y="1487673"/>
                  <a:pt x="496784" y="1455212"/>
                </a:cubicBezTo>
                <a:cubicBezTo>
                  <a:pt x="195517" y="1438098"/>
                  <a:pt x="-55374" y="1385800"/>
                  <a:pt x="0" y="1212671"/>
                </a:cubicBezTo>
                <a:cubicBezTo>
                  <a:pt x="-56377" y="1068089"/>
                  <a:pt x="105061" y="925953"/>
                  <a:pt x="0" y="708203"/>
                </a:cubicBezTo>
                <a:cubicBezTo>
                  <a:pt x="-63347" y="548600"/>
                  <a:pt x="82892" y="483568"/>
                  <a:pt x="0" y="242540"/>
                </a:cubicBezTo>
                <a:close/>
              </a:path>
              <a:path w="9905043" h="1455212" fill="none" stroke="0" extrusionOk="0">
                <a:moveTo>
                  <a:pt x="0" y="242540"/>
                </a:moveTo>
                <a:cubicBezTo>
                  <a:pt x="12179" y="204081"/>
                  <a:pt x="206864" y="29695"/>
                  <a:pt x="496784" y="0"/>
                </a:cubicBezTo>
                <a:cubicBezTo>
                  <a:pt x="772664" y="1152"/>
                  <a:pt x="1054025" y="52322"/>
                  <a:pt x="1397833" y="0"/>
                </a:cubicBezTo>
                <a:cubicBezTo>
                  <a:pt x="1684599" y="-65182"/>
                  <a:pt x="2086573" y="34027"/>
                  <a:pt x="2387996" y="0"/>
                </a:cubicBezTo>
                <a:cubicBezTo>
                  <a:pt x="2579904" y="-67963"/>
                  <a:pt x="2974898" y="12301"/>
                  <a:pt x="3199931" y="0"/>
                </a:cubicBezTo>
                <a:cubicBezTo>
                  <a:pt x="3424639" y="-76418"/>
                  <a:pt x="3592994" y="-11092"/>
                  <a:pt x="3922751" y="0"/>
                </a:cubicBezTo>
                <a:cubicBezTo>
                  <a:pt x="4299399" y="-19541"/>
                  <a:pt x="4475451" y="10053"/>
                  <a:pt x="4912914" y="0"/>
                </a:cubicBezTo>
                <a:cubicBezTo>
                  <a:pt x="5270640" y="144"/>
                  <a:pt x="5760774" y="28237"/>
                  <a:pt x="5992193" y="0"/>
                </a:cubicBezTo>
                <a:cubicBezTo>
                  <a:pt x="6271350" y="7223"/>
                  <a:pt x="6603008" y="86905"/>
                  <a:pt x="6982357" y="0"/>
                </a:cubicBezTo>
                <a:cubicBezTo>
                  <a:pt x="7347812" y="51261"/>
                  <a:pt x="7606201" y="-56076"/>
                  <a:pt x="7883405" y="0"/>
                </a:cubicBezTo>
                <a:cubicBezTo>
                  <a:pt x="8017158" y="66796"/>
                  <a:pt x="8789609" y="-113925"/>
                  <a:pt x="9408257" y="0"/>
                </a:cubicBezTo>
                <a:cubicBezTo>
                  <a:pt x="9710360" y="-37875"/>
                  <a:pt x="9906624" y="104841"/>
                  <a:pt x="9905043" y="242540"/>
                </a:cubicBezTo>
                <a:cubicBezTo>
                  <a:pt x="9963945" y="395156"/>
                  <a:pt x="9860804" y="595529"/>
                  <a:pt x="9905043" y="698502"/>
                </a:cubicBezTo>
                <a:cubicBezTo>
                  <a:pt x="9973453" y="825193"/>
                  <a:pt x="9882041" y="961561"/>
                  <a:pt x="9905043" y="1212671"/>
                </a:cubicBezTo>
                <a:cubicBezTo>
                  <a:pt x="9836217" y="1290400"/>
                  <a:pt x="9561363" y="1435270"/>
                  <a:pt x="9408257" y="1455212"/>
                </a:cubicBezTo>
                <a:cubicBezTo>
                  <a:pt x="9351043" y="1468294"/>
                  <a:pt x="8774865" y="1400258"/>
                  <a:pt x="8239864" y="1455212"/>
                </a:cubicBezTo>
                <a:cubicBezTo>
                  <a:pt x="7751729" y="1516650"/>
                  <a:pt x="7629179" y="1447331"/>
                  <a:pt x="7249700" y="1455212"/>
                </a:cubicBezTo>
                <a:cubicBezTo>
                  <a:pt x="6832931" y="1450586"/>
                  <a:pt x="6645670" y="1378625"/>
                  <a:pt x="6170421" y="1455212"/>
                </a:cubicBezTo>
                <a:cubicBezTo>
                  <a:pt x="5675873" y="1498238"/>
                  <a:pt x="5391374" y="1388014"/>
                  <a:pt x="5091142" y="1455212"/>
                </a:cubicBezTo>
                <a:cubicBezTo>
                  <a:pt x="4728924" y="1456403"/>
                  <a:pt x="4619502" y="1462274"/>
                  <a:pt x="4279209" y="1455212"/>
                </a:cubicBezTo>
                <a:cubicBezTo>
                  <a:pt x="3926613" y="1510301"/>
                  <a:pt x="3729436" y="1431119"/>
                  <a:pt x="3289045" y="1455212"/>
                </a:cubicBezTo>
                <a:cubicBezTo>
                  <a:pt x="2804938" y="1443234"/>
                  <a:pt x="2734567" y="1462784"/>
                  <a:pt x="2298882" y="1455212"/>
                </a:cubicBezTo>
                <a:cubicBezTo>
                  <a:pt x="1893216" y="1475517"/>
                  <a:pt x="1919621" y="1444215"/>
                  <a:pt x="1576063" y="1455212"/>
                </a:cubicBezTo>
                <a:cubicBezTo>
                  <a:pt x="1224990" y="1446268"/>
                  <a:pt x="1040482" y="1413041"/>
                  <a:pt x="496784" y="1455212"/>
                </a:cubicBezTo>
                <a:cubicBezTo>
                  <a:pt x="215880" y="1430216"/>
                  <a:pt x="14974" y="1400932"/>
                  <a:pt x="0" y="1212671"/>
                </a:cubicBezTo>
                <a:cubicBezTo>
                  <a:pt x="2696" y="1086142"/>
                  <a:pt x="64249" y="927637"/>
                  <a:pt x="0" y="708203"/>
                </a:cubicBezTo>
                <a:cubicBezTo>
                  <a:pt x="-93493" y="514304"/>
                  <a:pt x="43735" y="456928"/>
                  <a:pt x="0" y="242540"/>
                </a:cubicBezTo>
                <a:close/>
              </a:path>
            </a:pathLst>
          </a:custGeom>
          <a:solidFill>
            <a:srgbClr val="FF6D92">
              <a:alpha val="7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850690278">
                  <a:custGeom>
                    <a:avLst/>
                    <a:gdLst>
                      <a:gd name="connsiteX0" fmla="*/ 0 w 6549631"/>
                      <a:gd name="connsiteY0" fmla="*/ 242540 h 1455212"/>
                      <a:gd name="connsiteX1" fmla="*/ 328494 w 6549631"/>
                      <a:gd name="connsiteY1" fmla="*/ 0 h 1455212"/>
                      <a:gd name="connsiteX2" fmla="*/ 924305 w 6549631"/>
                      <a:gd name="connsiteY2" fmla="*/ 0 h 1455212"/>
                      <a:gd name="connsiteX3" fmla="*/ 1579043 w 6549631"/>
                      <a:gd name="connsiteY3" fmla="*/ 0 h 1455212"/>
                      <a:gd name="connsiteX4" fmla="*/ 2115928 w 6549631"/>
                      <a:gd name="connsiteY4" fmla="*/ 0 h 1455212"/>
                      <a:gd name="connsiteX5" fmla="*/ 2593887 w 6549631"/>
                      <a:gd name="connsiteY5" fmla="*/ 0 h 1455212"/>
                      <a:gd name="connsiteX6" fmla="*/ 3248625 w 6549631"/>
                      <a:gd name="connsiteY6" fmla="*/ 0 h 1455212"/>
                      <a:gd name="connsiteX7" fmla="*/ 3962290 w 6549631"/>
                      <a:gd name="connsiteY7" fmla="*/ 0 h 1455212"/>
                      <a:gd name="connsiteX8" fmla="*/ 4617028 w 6549631"/>
                      <a:gd name="connsiteY8" fmla="*/ 0 h 1455212"/>
                      <a:gd name="connsiteX9" fmla="*/ 5212838 w 6549631"/>
                      <a:gd name="connsiteY9" fmla="*/ 0 h 1455212"/>
                      <a:gd name="connsiteX10" fmla="*/ 6221135 w 6549631"/>
                      <a:gd name="connsiteY10" fmla="*/ 0 h 1455212"/>
                      <a:gd name="connsiteX11" fmla="*/ 6549631 w 6549631"/>
                      <a:gd name="connsiteY11" fmla="*/ 242540 h 1455212"/>
                      <a:gd name="connsiteX12" fmla="*/ 6549631 w 6549631"/>
                      <a:gd name="connsiteY12" fmla="*/ 698502 h 1455212"/>
                      <a:gd name="connsiteX13" fmla="*/ 6549631 w 6549631"/>
                      <a:gd name="connsiteY13" fmla="*/ 1212671 h 1455212"/>
                      <a:gd name="connsiteX14" fmla="*/ 6221135 w 6549631"/>
                      <a:gd name="connsiteY14" fmla="*/ 1455212 h 1455212"/>
                      <a:gd name="connsiteX15" fmla="*/ 5448544 w 6549631"/>
                      <a:gd name="connsiteY15" fmla="*/ 1455212 h 1455212"/>
                      <a:gd name="connsiteX16" fmla="*/ 4793806 w 6549631"/>
                      <a:gd name="connsiteY16" fmla="*/ 1455212 h 1455212"/>
                      <a:gd name="connsiteX17" fmla="*/ 4080141 w 6549631"/>
                      <a:gd name="connsiteY17" fmla="*/ 1455212 h 1455212"/>
                      <a:gd name="connsiteX18" fmla="*/ 3366477 w 6549631"/>
                      <a:gd name="connsiteY18" fmla="*/ 1455212 h 1455212"/>
                      <a:gd name="connsiteX19" fmla="*/ 2829592 w 6549631"/>
                      <a:gd name="connsiteY19" fmla="*/ 1455212 h 1455212"/>
                      <a:gd name="connsiteX20" fmla="*/ 2174854 w 6549631"/>
                      <a:gd name="connsiteY20" fmla="*/ 1455212 h 1455212"/>
                      <a:gd name="connsiteX21" fmla="*/ 1520117 w 6549631"/>
                      <a:gd name="connsiteY21" fmla="*/ 1455212 h 1455212"/>
                      <a:gd name="connsiteX22" fmla="*/ 1042159 w 6549631"/>
                      <a:gd name="connsiteY22" fmla="*/ 1455212 h 1455212"/>
                      <a:gd name="connsiteX23" fmla="*/ 328494 w 6549631"/>
                      <a:gd name="connsiteY23" fmla="*/ 1455212 h 1455212"/>
                      <a:gd name="connsiteX24" fmla="*/ 0 w 6549631"/>
                      <a:gd name="connsiteY24" fmla="*/ 1212671 h 1455212"/>
                      <a:gd name="connsiteX25" fmla="*/ 0 w 6549631"/>
                      <a:gd name="connsiteY25" fmla="*/ 708203 h 1455212"/>
                      <a:gd name="connsiteX26" fmla="*/ 0 w 6549631"/>
                      <a:gd name="connsiteY26" fmla="*/ 242540 h 1455212"/>
                      <a:gd name="connsiteX0" fmla="*/ 0 w 6549631"/>
                      <a:gd name="connsiteY0" fmla="*/ 242540 h 1455212"/>
                      <a:gd name="connsiteX1" fmla="*/ 328494 w 6549631"/>
                      <a:gd name="connsiteY1" fmla="*/ 0 h 1455212"/>
                      <a:gd name="connsiteX2" fmla="*/ 1101085 w 6549631"/>
                      <a:gd name="connsiteY2" fmla="*/ 0 h 1455212"/>
                      <a:gd name="connsiteX3" fmla="*/ 1755823 w 6549631"/>
                      <a:gd name="connsiteY3" fmla="*/ 0 h 1455212"/>
                      <a:gd name="connsiteX4" fmla="*/ 2410561 w 6549631"/>
                      <a:gd name="connsiteY4" fmla="*/ 0 h 1455212"/>
                      <a:gd name="connsiteX5" fmla="*/ 3124225 w 6549631"/>
                      <a:gd name="connsiteY5" fmla="*/ 0 h 1455212"/>
                      <a:gd name="connsiteX6" fmla="*/ 3661110 w 6549631"/>
                      <a:gd name="connsiteY6" fmla="*/ 0 h 1455212"/>
                      <a:gd name="connsiteX7" fmla="*/ 4256921 w 6549631"/>
                      <a:gd name="connsiteY7" fmla="*/ 0 h 1455212"/>
                      <a:gd name="connsiteX8" fmla="*/ 4793806 w 6549631"/>
                      <a:gd name="connsiteY8" fmla="*/ 0 h 1455212"/>
                      <a:gd name="connsiteX9" fmla="*/ 5271765 w 6549631"/>
                      <a:gd name="connsiteY9" fmla="*/ 0 h 1455212"/>
                      <a:gd name="connsiteX10" fmla="*/ 6221135 w 6549631"/>
                      <a:gd name="connsiteY10" fmla="*/ 0 h 1455212"/>
                      <a:gd name="connsiteX11" fmla="*/ 6549631 w 6549631"/>
                      <a:gd name="connsiteY11" fmla="*/ 242540 h 1455212"/>
                      <a:gd name="connsiteX12" fmla="*/ 6549631 w 6549631"/>
                      <a:gd name="connsiteY12" fmla="*/ 737307 h 1455212"/>
                      <a:gd name="connsiteX13" fmla="*/ 6549631 w 6549631"/>
                      <a:gd name="connsiteY13" fmla="*/ 1212671 h 1455212"/>
                      <a:gd name="connsiteX14" fmla="*/ 6221135 w 6549631"/>
                      <a:gd name="connsiteY14" fmla="*/ 1455212 h 1455212"/>
                      <a:gd name="connsiteX15" fmla="*/ 5507470 w 6549631"/>
                      <a:gd name="connsiteY15" fmla="*/ 1455212 h 1455212"/>
                      <a:gd name="connsiteX16" fmla="*/ 4911659 w 6549631"/>
                      <a:gd name="connsiteY16" fmla="*/ 1455212 h 1455212"/>
                      <a:gd name="connsiteX17" fmla="*/ 4433700 w 6549631"/>
                      <a:gd name="connsiteY17" fmla="*/ 1455212 h 1455212"/>
                      <a:gd name="connsiteX18" fmla="*/ 4112879 w 6549631"/>
                      <a:gd name="connsiteY18" fmla="*/ 1455212 h 1455212"/>
                      <a:gd name="connsiteX19" fmla="*/ 3778963 w 6549631"/>
                      <a:gd name="connsiteY19" fmla="*/ 1455212 h 1455212"/>
                      <a:gd name="connsiteX20" fmla="*/ 3006372 w 6549631"/>
                      <a:gd name="connsiteY20" fmla="*/ 1455212 h 1455212"/>
                      <a:gd name="connsiteX21" fmla="*/ 2351634 w 6549631"/>
                      <a:gd name="connsiteY21" fmla="*/ 1455212 h 1455212"/>
                      <a:gd name="connsiteX22" fmla="*/ 1814749 w 6549631"/>
                      <a:gd name="connsiteY22" fmla="*/ 1455212 h 1455212"/>
                      <a:gd name="connsiteX23" fmla="*/ 1101085 w 6549631"/>
                      <a:gd name="connsiteY23" fmla="*/ 1455212 h 1455212"/>
                      <a:gd name="connsiteX24" fmla="*/ 328494 w 6549631"/>
                      <a:gd name="connsiteY24" fmla="*/ 1455212 h 1455212"/>
                      <a:gd name="connsiteX25" fmla="*/ 0 w 6549631"/>
                      <a:gd name="connsiteY25" fmla="*/ 1212671 h 1455212"/>
                      <a:gd name="connsiteX26" fmla="*/ 0 w 6549631"/>
                      <a:gd name="connsiteY26" fmla="*/ 756709 h 1455212"/>
                      <a:gd name="connsiteX27" fmla="*/ 0 w 6549631"/>
                      <a:gd name="connsiteY27" fmla="*/ 242540 h 1455212"/>
                      <a:gd name="connsiteX0" fmla="*/ 0 w 6549631"/>
                      <a:gd name="connsiteY0" fmla="*/ 242540 h 1455212"/>
                      <a:gd name="connsiteX1" fmla="*/ 328494 w 6549631"/>
                      <a:gd name="connsiteY1" fmla="*/ 0 h 1455212"/>
                      <a:gd name="connsiteX2" fmla="*/ 924305 w 6549631"/>
                      <a:gd name="connsiteY2" fmla="*/ 0 h 1455212"/>
                      <a:gd name="connsiteX3" fmla="*/ 1579043 w 6549631"/>
                      <a:gd name="connsiteY3" fmla="*/ 0 h 1455212"/>
                      <a:gd name="connsiteX4" fmla="*/ 2115928 w 6549631"/>
                      <a:gd name="connsiteY4" fmla="*/ 0 h 1455212"/>
                      <a:gd name="connsiteX5" fmla="*/ 2593887 w 6549631"/>
                      <a:gd name="connsiteY5" fmla="*/ 0 h 1455212"/>
                      <a:gd name="connsiteX6" fmla="*/ 3248625 w 6549631"/>
                      <a:gd name="connsiteY6" fmla="*/ 0 h 1455212"/>
                      <a:gd name="connsiteX7" fmla="*/ 3962290 w 6549631"/>
                      <a:gd name="connsiteY7" fmla="*/ 0 h 1455212"/>
                      <a:gd name="connsiteX8" fmla="*/ 4617028 w 6549631"/>
                      <a:gd name="connsiteY8" fmla="*/ 0 h 1455212"/>
                      <a:gd name="connsiteX9" fmla="*/ 5212838 w 6549631"/>
                      <a:gd name="connsiteY9" fmla="*/ 0 h 1455212"/>
                      <a:gd name="connsiteX10" fmla="*/ 6221135 w 6549631"/>
                      <a:gd name="connsiteY10" fmla="*/ 0 h 1455212"/>
                      <a:gd name="connsiteX11" fmla="*/ 6549631 w 6549631"/>
                      <a:gd name="connsiteY11" fmla="*/ 242540 h 1455212"/>
                      <a:gd name="connsiteX12" fmla="*/ 6549631 w 6549631"/>
                      <a:gd name="connsiteY12" fmla="*/ 698502 h 1455212"/>
                      <a:gd name="connsiteX13" fmla="*/ 6549631 w 6549631"/>
                      <a:gd name="connsiteY13" fmla="*/ 1212671 h 1455212"/>
                      <a:gd name="connsiteX14" fmla="*/ 6221135 w 6549631"/>
                      <a:gd name="connsiteY14" fmla="*/ 1455212 h 1455212"/>
                      <a:gd name="connsiteX15" fmla="*/ 5448544 w 6549631"/>
                      <a:gd name="connsiteY15" fmla="*/ 1455212 h 1455212"/>
                      <a:gd name="connsiteX16" fmla="*/ 4793806 w 6549631"/>
                      <a:gd name="connsiteY16" fmla="*/ 1455212 h 1455212"/>
                      <a:gd name="connsiteX17" fmla="*/ 4080141 w 6549631"/>
                      <a:gd name="connsiteY17" fmla="*/ 1455212 h 1455212"/>
                      <a:gd name="connsiteX18" fmla="*/ 3366477 w 6549631"/>
                      <a:gd name="connsiteY18" fmla="*/ 1455212 h 1455212"/>
                      <a:gd name="connsiteX19" fmla="*/ 2829592 w 6549631"/>
                      <a:gd name="connsiteY19" fmla="*/ 1455212 h 1455212"/>
                      <a:gd name="connsiteX20" fmla="*/ 2174854 w 6549631"/>
                      <a:gd name="connsiteY20" fmla="*/ 1455212 h 1455212"/>
                      <a:gd name="connsiteX21" fmla="*/ 1834391 w 6549631"/>
                      <a:gd name="connsiteY21" fmla="*/ 1455212 h 1455212"/>
                      <a:gd name="connsiteX22" fmla="*/ 1520117 w 6549631"/>
                      <a:gd name="connsiteY22" fmla="*/ 1455212 h 1455212"/>
                      <a:gd name="connsiteX23" fmla="*/ 1042159 w 6549631"/>
                      <a:gd name="connsiteY23" fmla="*/ 1455212 h 1455212"/>
                      <a:gd name="connsiteX24" fmla="*/ 328494 w 6549631"/>
                      <a:gd name="connsiteY24" fmla="*/ 1455212 h 1455212"/>
                      <a:gd name="connsiteX25" fmla="*/ 0 w 6549631"/>
                      <a:gd name="connsiteY25" fmla="*/ 1212671 h 1455212"/>
                      <a:gd name="connsiteX26" fmla="*/ 0 w 6549631"/>
                      <a:gd name="connsiteY26" fmla="*/ 708203 h 1455212"/>
                      <a:gd name="connsiteX27" fmla="*/ 0 w 6549631"/>
                      <a:gd name="connsiteY27" fmla="*/ 242540 h 1455212"/>
                      <a:gd name="connsiteX0" fmla="*/ 0 w 6549631"/>
                      <a:gd name="connsiteY0" fmla="*/ 242540 h 1455212"/>
                      <a:gd name="connsiteX1" fmla="*/ 328494 w 6549631"/>
                      <a:gd name="connsiteY1" fmla="*/ 0 h 1455212"/>
                      <a:gd name="connsiteX2" fmla="*/ 924305 w 6549631"/>
                      <a:gd name="connsiteY2" fmla="*/ 0 h 1455212"/>
                      <a:gd name="connsiteX3" fmla="*/ 1579043 w 6549631"/>
                      <a:gd name="connsiteY3" fmla="*/ 0 h 1455212"/>
                      <a:gd name="connsiteX4" fmla="*/ 2115928 w 6549631"/>
                      <a:gd name="connsiteY4" fmla="*/ 0 h 1455212"/>
                      <a:gd name="connsiteX5" fmla="*/ 2593887 w 6549631"/>
                      <a:gd name="connsiteY5" fmla="*/ 0 h 1455212"/>
                      <a:gd name="connsiteX6" fmla="*/ 3248625 w 6549631"/>
                      <a:gd name="connsiteY6" fmla="*/ 0 h 1455212"/>
                      <a:gd name="connsiteX7" fmla="*/ 3962290 w 6549631"/>
                      <a:gd name="connsiteY7" fmla="*/ 0 h 1455212"/>
                      <a:gd name="connsiteX8" fmla="*/ 4617028 w 6549631"/>
                      <a:gd name="connsiteY8" fmla="*/ 0 h 1455212"/>
                      <a:gd name="connsiteX9" fmla="*/ 5212838 w 6549631"/>
                      <a:gd name="connsiteY9" fmla="*/ 0 h 1455212"/>
                      <a:gd name="connsiteX10" fmla="*/ 6221135 w 6549631"/>
                      <a:gd name="connsiteY10" fmla="*/ 0 h 1455212"/>
                      <a:gd name="connsiteX11" fmla="*/ 6549631 w 6549631"/>
                      <a:gd name="connsiteY11" fmla="*/ 242540 h 1455212"/>
                      <a:gd name="connsiteX12" fmla="*/ 6549631 w 6549631"/>
                      <a:gd name="connsiteY12" fmla="*/ 698502 h 1455212"/>
                      <a:gd name="connsiteX13" fmla="*/ 6549631 w 6549631"/>
                      <a:gd name="connsiteY13" fmla="*/ 1212671 h 1455212"/>
                      <a:gd name="connsiteX14" fmla="*/ 6221135 w 6549631"/>
                      <a:gd name="connsiteY14" fmla="*/ 1455212 h 1455212"/>
                      <a:gd name="connsiteX15" fmla="*/ 5448544 w 6549631"/>
                      <a:gd name="connsiteY15" fmla="*/ 1455212 h 1455212"/>
                      <a:gd name="connsiteX16" fmla="*/ 4793806 w 6549631"/>
                      <a:gd name="connsiteY16" fmla="*/ 1455212 h 1455212"/>
                      <a:gd name="connsiteX17" fmla="*/ 4080141 w 6549631"/>
                      <a:gd name="connsiteY17" fmla="*/ 1455212 h 1455212"/>
                      <a:gd name="connsiteX18" fmla="*/ 3366477 w 6549631"/>
                      <a:gd name="connsiteY18" fmla="*/ 1455212 h 1455212"/>
                      <a:gd name="connsiteX19" fmla="*/ 2829592 w 6549631"/>
                      <a:gd name="connsiteY19" fmla="*/ 1455212 h 1455212"/>
                      <a:gd name="connsiteX20" fmla="*/ 2174854 w 6549631"/>
                      <a:gd name="connsiteY20" fmla="*/ 1455212 h 1455212"/>
                      <a:gd name="connsiteX21" fmla="*/ 1520117 w 6549631"/>
                      <a:gd name="connsiteY21" fmla="*/ 1455212 h 1455212"/>
                      <a:gd name="connsiteX22" fmla="*/ 1042159 w 6549631"/>
                      <a:gd name="connsiteY22" fmla="*/ 1455212 h 1455212"/>
                      <a:gd name="connsiteX23" fmla="*/ 328494 w 6549631"/>
                      <a:gd name="connsiteY23" fmla="*/ 1455212 h 1455212"/>
                      <a:gd name="connsiteX24" fmla="*/ 0 w 6549631"/>
                      <a:gd name="connsiteY24" fmla="*/ 1212671 h 1455212"/>
                      <a:gd name="connsiteX25" fmla="*/ 0 w 6549631"/>
                      <a:gd name="connsiteY25" fmla="*/ 708203 h 1455212"/>
                      <a:gd name="connsiteX26" fmla="*/ 0 w 6549631"/>
                      <a:gd name="connsiteY26" fmla="*/ 242540 h 1455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549631" h="1455212" fill="none" extrusionOk="0">
                        <a:moveTo>
                          <a:pt x="0" y="242540"/>
                        </a:moveTo>
                        <a:cubicBezTo>
                          <a:pt x="-52224" y="242647"/>
                          <a:pt x="129154" y="68272"/>
                          <a:pt x="328494" y="0"/>
                        </a:cubicBezTo>
                        <a:cubicBezTo>
                          <a:pt x="500176" y="-117671"/>
                          <a:pt x="809091" y="57326"/>
                          <a:pt x="924305" y="0"/>
                        </a:cubicBezTo>
                        <a:cubicBezTo>
                          <a:pt x="1150196" y="-96949"/>
                          <a:pt x="1412091" y="-50673"/>
                          <a:pt x="1579043" y="0"/>
                        </a:cubicBezTo>
                        <a:cubicBezTo>
                          <a:pt x="1675928" y="-60611"/>
                          <a:pt x="1927619" y="-11593"/>
                          <a:pt x="2115928" y="0"/>
                        </a:cubicBezTo>
                        <a:cubicBezTo>
                          <a:pt x="2262579" y="-134791"/>
                          <a:pt x="2410061" y="-65659"/>
                          <a:pt x="2593887" y="0"/>
                        </a:cubicBezTo>
                        <a:cubicBezTo>
                          <a:pt x="2858463" y="25005"/>
                          <a:pt x="2903996" y="4269"/>
                          <a:pt x="3248625" y="0"/>
                        </a:cubicBezTo>
                        <a:cubicBezTo>
                          <a:pt x="3506536" y="106901"/>
                          <a:pt x="3840708" y="9412"/>
                          <a:pt x="3962290" y="0"/>
                        </a:cubicBezTo>
                        <a:cubicBezTo>
                          <a:pt x="4069487" y="42802"/>
                          <a:pt x="4438116" y="10832"/>
                          <a:pt x="4617028" y="0"/>
                        </a:cubicBezTo>
                        <a:cubicBezTo>
                          <a:pt x="4848397" y="72871"/>
                          <a:pt x="5055627" y="-76205"/>
                          <a:pt x="5212838" y="0"/>
                        </a:cubicBezTo>
                        <a:cubicBezTo>
                          <a:pt x="5242322" y="42929"/>
                          <a:pt x="5979135" y="-23703"/>
                          <a:pt x="6221135" y="0"/>
                        </a:cubicBezTo>
                        <a:cubicBezTo>
                          <a:pt x="6419725" y="-87623"/>
                          <a:pt x="6599427" y="91374"/>
                          <a:pt x="6549631" y="242540"/>
                        </a:cubicBezTo>
                        <a:cubicBezTo>
                          <a:pt x="6570123" y="440266"/>
                          <a:pt x="6533737" y="595660"/>
                          <a:pt x="6549631" y="698502"/>
                        </a:cubicBezTo>
                        <a:cubicBezTo>
                          <a:pt x="6580376" y="783222"/>
                          <a:pt x="6452467" y="1041730"/>
                          <a:pt x="6549631" y="1212671"/>
                        </a:cubicBezTo>
                        <a:cubicBezTo>
                          <a:pt x="6513811" y="1288064"/>
                          <a:pt x="6288474" y="1389818"/>
                          <a:pt x="6221135" y="1455212"/>
                        </a:cubicBezTo>
                        <a:cubicBezTo>
                          <a:pt x="6176401" y="1380104"/>
                          <a:pt x="5685352" y="1474588"/>
                          <a:pt x="5448544" y="1455212"/>
                        </a:cubicBezTo>
                        <a:cubicBezTo>
                          <a:pt x="5137566" y="1474015"/>
                          <a:pt x="5049010" y="1480853"/>
                          <a:pt x="4793806" y="1455212"/>
                        </a:cubicBezTo>
                        <a:cubicBezTo>
                          <a:pt x="4522653" y="1498504"/>
                          <a:pt x="4355789" y="1482187"/>
                          <a:pt x="4080141" y="1455212"/>
                        </a:cubicBezTo>
                        <a:cubicBezTo>
                          <a:pt x="3666746" y="1540964"/>
                          <a:pt x="3593779" y="1368180"/>
                          <a:pt x="3366477" y="1455212"/>
                        </a:cubicBezTo>
                        <a:cubicBezTo>
                          <a:pt x="3106284" y="1519741"/>
                          <a:pt x="3015898" y="1459976"/>
                          <a:pt x="2829592" y="1455212"/>
                        </a:cubicBezTo>
                        <a:cubicBezTo>
                          <a:pt x="2603666" y="1552549"/>
                          <a:pt x="2522183" y="1409062"/>
                          <a:pt x="2174854" y="1455212"/>
                        </a:cubicBezTo>
                        <a:cubicBezTo>
                          <a:pt x="1866975" y="1391477"/>
                          <a:pt x="1774726" y="1469144"/>
                          <a:pt x="1520117" y="1455212"/>
                        </a:cubicBezTo>
                        <a:cubicBezTo>
                          <a:pt x="1257949" y="1483990"/>
                          <a:pt x="1268306" y="1460683"/>
                          <a:pt x="1042159" y="1455212"/>
                        </a:cubicBezTo>
                        <a:cubicBezTo>
                          <a:pt x="768233" y="1439016"/>
                          <a:pt x="719226" y="1399447"/>
                          <a:pt x="328494" y="1455212"/>
                        </a:cubicBezTo>
                        <a:cubicBezTo>
                          <a:pt x="188705" y="1489023"/>
                          <a:pt x="29115" y="1409038"/>
                          <a:pt x="0" y="1212671"/>
                        </a:cubicBezTo>
                        <a:cubicBezTo>
                          <a:pt x="43465" y="1091905"/>
                          <a:pt x="31454" y="937102"/>
                          <a:pt x="0" y="708203"/>
                        </a:cubicBezTo>
                        <a:cubicBezTo>
                          <a:pt x="-104174" y="503886"/>
                          <a:pt x="-11033" y="508379"/>
                          <a:pt x="0" y="242540"/>
                        </a:cubicBezTo>
                        <a:close/>
                      </a:path>
                      <a:path w="6549631" h="1455212" stroke="0" extrusionOk="0">
                        <a:moveTo>
                          <a:pt x="0" y="242540"/>
                        </a:moveTo>
                        <a:cubicBezTo>
                          <a:pt x="-17650" y="58717"/>
                          <a:pt x="210737" y="-3016"/>
                          <a:pt x="328494" y="0"/>
                        </a:cubicBezTo>
                        <a:cubicBezTo>
                          <a:pt x="589819" y="-214126"/>
                          <a:pt x="734927" y="-17515"/>
                          <a:pt x="1101085" y="0"/>
                        </a:cubicBezTo>
                        <a:cubicBezTo>
                          <a:pt x="1284083" y="28917"/>
                          <a:pt x="1523930" y="44525"/>
                          <a:pt x="1755823" y="0"/>
                        </a:cubicBezTo>
                        <a:cubicBezTo>
                          <a:pt x="2013627" y="-128390"/>
                          <a:pt x="2272630" y="127735"/>
                          <a:pt x="2410561" y="0"/>
                        </a:cubicBezTo>
                        <a:cubicBezTo>
                          <a:pt x="2552590" y="-140467"/>
                          <a:pt x="2903508" y="-78788"/>
                          <a:pt x="3124225" y="0"/>
                        </a:cubicBezTo>
                        <a:cubicBezTo>
                          <a:pt x="3297144" y="-48197"/>
                          <a:pt x="3539150" y="102099"/>
                          <a:pt x="3661110" y="0"/>
                        </a:cubicBezTo>
                        <a:cubicBezTo>
                          <a:pt x="3829266" y="116648"/>
                          <a:pt x="4015371" y="172850"/>
                          <a:pt x="4256921" y="0"/>
                        </a:cubicBezTo>
                        <a:cubicBezTo>
                          <a:pt x="4547244" y="-4573"/>
                          <a:pt x="4573206" y="15868"/>
                          <a:pt x="4793806" y="0"/>
                        </a:cubicBezTo>
                        <a:cubicBezTo>
                          <a:pt x="5069191" y="38230"/>
                          <a:pt x="5209180" y="92198"/>
                          <a:pt x="5271765" y="0"/>
                        </a:cubicBezTo>
                        <a:cubicBezTo>
                          <a:pt x="5335217" y="-26091"/>
                          <a:pt x="6111298" y="-46481"/>
                          <a:pt x="6221135" y="0"/>
                        </a:cubicBezTo>
                        <a:cubicBezTo>
                          <a:pt x="6450981" y="-30674"/>
                          <a:pt x="6488933" y="112893"/>
                          <a:pt x="6549631" y="242540"/>
                        </a:cubicBezTo>
                        <a:cubicBezTo>
                          <a:pt x="6610856" y="518427"/>
                          <a:pt x="6498324" y="661789"/>
                          <a:pt x="6549631" y="737307"/>
                        </a:cubicBezTo>
                        <a:cubicBezTo>
                          <a:pt x="6574670" y="887072"/>
                          <a:pt x="6570624" y="1063246"/>
                          <a:pt x="6549631" y="1212671"/>
                        </a:cubicBezTo>
                        <a:cubicBezTo>
                          <a:pt x="6428987" y="1278502"/>
                          <a:pt x="6339174" y="1476962"/>
                          <a:pt x="6221135" y="1455212"/>
                        </a:cubicBezTo>
                        <a:cubicBezTo>
                          <a:pt x="5872565" y="1517178"/>
                          <a:pt x="5859886" y="1430038"/>
                          <a:pt x="5507470" y="1455212"/>
                        </a:cubicBezTo>
                        <a:cubicBezTo>
                          <a:pt x="5239108" y="1362108"/>
                          <a:pt x="5015162" y="1373682"/>
                          <a:pt x="4911659" y="1455212"/>
                        </a:cubicBezTo>
                        <a:cubicBezTo>
                          <a:pt x="4767394" y="1392934"/>
                          <a:pt x="4669197" y="1476407"/>
                          <a:pt x="4433700" y="1455212"/>
                        </a:cubicBezTo>
                        <a:cubicBezTo>
                          <a:pt x="4259314" y="1466963"/>
                          <a:pt x="4256067" y="1389681"/>
                          <a:pt x="4112879" y="1455212"/>
                        </a:cubicBezTo>
                        <a:cubicBezTo>
                          <a:pt x="3974239" y="1490045"/>
                          <a:pt x="3898497" y="1501863"/>
                          <a:pt x="3778963" y="1455212"/>
                        </a:cubicBezTo>
                        <a:cubicBezTo>
                          <a:pt x="3723617" y="1294662"/>
                          <a:pt x="3347428" y="1545148"/>
                          <a:pt x="3006372" y="1455212"/>
                        </a:cubicBezTo>
                        <a:cubicBezTo>
                          <a:pt x="2608812" y="1579137"/>
                          <a:pt x="2480259" y="1348114"/>
                          <a:pt x="2351634" y="1455212"/>
                        </a:cubicBezTo>
                        <a:cubicBezTo>
                          <a:pt x="2162830" y="1472711"/>
                          <a:pt x="1942585" y="1537672"/>
                          <a:pt x="1814749" y="1455212"/>
                        </a:cubicBezTo>
                        <a:cubicBezTo>
                          <a:pt x="1532813" y="1500791"/>
                          <a:pt x="1457753" y="1365224"/>
                          <a:pt x="1101085" y="1455212"/>
                        </a:cubicBezTo>
                        <a:cubicBezTo>
                          <a:pt x="791104" y="1405431"/>
                          <a:pt x="644102" y="1459928"/>
                          <a:pt x="328494" y="1455212"/>
                        </a:cubicBezTo>
                        <a:cubicBezTo>
                          <a:pt x="191002" y="1416637"/>
                          <a:pt x="18196" y="1316948"/>
                          <a:pt x="0" y="1212671"/>
                        </a:cubicBezTo>
                        <a:cubicBezTo>
                          <a:pt x="-12402" y="1133761"/>
                          <a:pt x="-20973" y="995819"/>
                          <a:pt x="0" y="756709"/>
                        </a:cubicBezTo>
                        <a:cubicBezTo>
                          <a:pt x="-83544" y="628858"/>
                          <a:pt x="52573" y="402526"/>
                          <a:pt x="0" y="242540"/>
                        </a:cubicBezTo>
                        <a:close/>
                      </a:path>
                      <a:path w="6549631" h="1455212" fill="none" stroke="0" extrusionOk="0">
                        <a:moveTo>
                          <a:pt x="0" y="242540"/>
                        </a:moveTo>
                        <a:cubicBezTo>
                          <a:pt x="75931" y="69378"/>
                          <a:pt x="164138" y="-70897"/>
                          <a:pt x="328494" y="0"/>
                        </a:cubicBezTo>
                        <a:cubicBezTo>
                          <a:pt x="483285" y="-61640"/>
                          <a:pt x="711706" y="80983"/>
                          <a:pt x="924305" y="0"/>
                        </a:cubicBezTo>
                        <a:cubicBezTo>
                          <a:pt x="1053931" y="-104747"/>
                          <a:pt x="1354799" y="95059"/>
                          <a:pt x="1579043" y="0"/>
                        </a:cubicBezTo>
                        <a:cubicBezTo>
                          <a:pt x="1675082" y="-36849"/>
                          <a:pt x="2041974" y="91161"/>
                          <a:pt x="2115928" y="0"/>
                        </a:cubicBezTo>
                        <a:cubicBezTo>
                          <a:pt x="2275659" y="-18858"/>
                          <a:pt x="2402936" y="-25342"/>
                          <a:pt x="2593887" y="0"/>
                        </a:cubicBezTo>
                        <a:cubicBezTo>
                          <a:pt x="2804371" y="-5899"/>
                          <a:pt x="2980197" y="-11545"/>
                          <a:pt x="3248625" y="0"/>
                        </a:cubicBezTo>
                        <a:cubicBezTo>
                          <a:pt x="3413131" y="24220"/>
                          <a:pt x="3682683" y="128251"/>
                          <a:pt x="3962290" y="0"/>
                        </a:cubicBezTo>
                        <a:cubicBezTo>
                          <a:pt x="4210057" y="-24492"/>
                          <a:pt x="4328650" y="66645"/>
                          <a:pt x="4617028" y="0"/>
                        </a:cubicBezTo>
                        <a:cubicBezTo>
                          <a:pt x="4806302" y="51271"/>
                          <a:pt x="5068634" y="-41603"/>
                          <a:pt x="5212838" y="0"/>
                        </a:cubicBezTo>
                        <a:cubicBezTo>
                          <a:pt x="5287568" y="-91563"/>
                          <a:pt x="5816563" y="169507"/>
                          <a:pt x="6221135" y="0"/>
                        </a:cubicBezTo>
                        <a:cubicBezTo>
                          <a:pt x="6396042" y="-26797"/>
                          <a:pt x="6576020" y="121370"/>
                          <a:pt x="6549631" y="242540"/>
                        </a:cubicBezTo>
                        <a:cubicBezTo>
                          <a:pt x="6634937" y="361963"/>
                          <a:pt x="6488242" y="644731"/>
                          <a:pt x="6549631" y="698502"/>
                        </a:cubicBezTo>
                        <a:cubicBezTo>
                          <a:pt x="6564359" y="812895"/>
                          <a:pt x="6559475" y="958130"/>
                          <a:pt x="6549631" y="1212671"/>
                        </a:cubicBezTo>
                        <a:cubicBezTo>
                          <a:pt x="6489551" y="1308420"/>
                          <a:pt x="6329930" y="1509044"/>
                          <a:pt x="6221135" y="1455212"/>
                        </a:cubicBezTo>
                        <a:cubicBezTo>
                          <a:pt x="6110874" y="1660951"/>
                          <a:pt x="5777063" y="1438935"/>
                          <a:pt x="5448544" y="1455212"/>
                        </a:cubicBezTo>
                        <a:cubicBezTo>
                          <a:pt x="5103925" y="1574939"/>
                          <a:pt x="5063429" y="1387075"/>
                          <a:pt x="4793806" y="1455212"/>
                        </a:cubicBezTo>
                        <a:cubicBezTo>
                          <a:pt x="4545061" y="1391297"/>
                          <a:pt x="4443996" y="1389162"/>
                          <a:pt x="4080141" y="1455212"/>
                        </a:cubicBezTo>
                        <a:cubicBezTo>
                          <a:pt x="3700578" y="1516096"/>
                          <a:pt x="3558887" y="1380197"/>
                          <a:pt x="3366477" y="1455212"/>
                        </a:cubicBezTo>
                        <a:cubicBezTo>
                          <a:pt x="3131091" y="1495596"/>
                          <a:pt x="3079375" y="1422431"/>
                          <a:pt x="2829592" y="1455212"/>
                        </a:cubicBezTo>
                        <a:cubicBezTo>
                          <a:pt x="2633585" y="1472601"/>
                          <a:pt x="2514716" y="1377542"/>
                          <a:pt x="2174854" y="1455212"/>
                        </a:cubicBezTo>
                        <a:cubicBezTo>
                          <a:pt x="2100154" y="1465254"/>
                          <a:pt x="1989353" y="1432812"/>
                          <a:pt x="1834391" y="1455212"/>
                        </a:cubicBezTo>
                        <a:cubicBezTo>
                          <a:pt x="1679429" y="1477612"/>
                          <a:pt x="1603457" y="1435768"/>
                          <a:pt x="1520117" y="1455212"/>
                        </a:cubicBezTo>
                        <a:cubicBezTo>
                          <a:pt x="1240694" y="1460517"/>
                          <a:pt x="1268348" y="1448892"/>
                          <a:pt x="1042159" y="1455212"/>
                        </a:cubicBezTo>
                        <a:cubicBezTo>
                          <a:pt x="858169" y="1461258"/>
                          <a:pt x="693426" y="1490519"/>
                          <a:pt x="328494" y="1455212"/>
                        </a:cubicBezTo>
                        <a:cubicBezTo>
                          <a:pt x="144916" y="1399904"/>
                          <a:pt x="5430" y="1374746"/>
                          <a:pt x="0" y="1212671"/>
                        </a:cubicBezTo>
                        <a:cubicBezTo>
                          <a:pt x="-25189" y="1084481"/>
                          <a:pt x="71277" y="957546"/>
                          <a:pt x="0" y="708203"/>
                        </a:cubicBezTo>
                        <a:cubicBezTo>
                          <a:pt x="-31966" y="566379"/>
                          <a:pt x="64344" y="473324"/>
                          <a:pt x="0" y="242540"/>
                        </a:cubicBezTo>
                        <a:close/>
                      </a:path>
                      <a:path w="6549631" h="1455212" fill="none" stroke="0" extrusionOk="0">
                        <a:moveTo>
                          <a:pt x="0" y="242540"/>
                        </a:moveTo>
                        <a:cubicBezTo>
                          <a:pt x="-15865" y="201411"/>
                          <a:pt x="110206" y="43429"/>
                          <a:pt x="328494" y="0"/>
                        </a:cubicBezTo>
                        <a:cubicBezTo>
                          <a:pt x="529246" y="16273"/>
                          <a:pt x="689641" y="68843"/>
                          <a:pt x="924305" y="0"/>
                        </a:cubicBezTo>
                        <a:cubicBezTo>
                          <a:pt x="1089838" y="-113019"/>
                          <a:pt x="1409196" y="-9678"/>
                          <a:pt x="1579043" y="0"/>
                        </a:cubicBezTo>
                        <a:cubicBezTo>
                          <a:pt x="1722239" y="-41491"/>
                          <a:pt x="1977390" y="41237"/>
                          <a:pt x="2115928" y="0"/>
                        </a:cubicBezTo>
                        <a:cubicBezTo>
                          <a:pt x="2300161" y="-64167"/>
                          <a:pt x="2398837" y="-89"/>
                          <a:pt x="2593887" y="0"/>
                        </a:cubicBezTo>
                        <a:cubicBezTo>
                          <a:pt x="2853190" y="-4618"/>
                          <a:pt x="2950582" y="10315"/>
                          <a:pt x="3248625" y="0"/>
                        </a:cubicBezTo>
                        <a:cubicBezTo>
                          <a:pt x="3507817" y="5802"/>
                          <a:pt x="3788266" y="31901"/>
                          <a:pt x="3962290" y="0"/>
                        </a:cubicBezTo>
                        <a:cubicBezTo>
                          <a:pt x="4086901" y="43228"/>
                          <a:pt x="4311419" y="79872"/>
                          <a:pt x="4617028" y="0"/>
                        </a:cubicBezTo>
                        <a:cubicBezTo>
                          <a:pt x="4857821" y="64658"/>
                          <a:pt x="5042406" y="-68085"/>
                          <a:pt x="5212838" y="0"/>
                        </a:cubicBezTo>
                        <a:cubicBezTo>
                          <a:pt x="5288969" y="62702"/>
                          <a:pt x="5920222" y="-158526"/>
                          <a:pt x="6221135" y="0"/>
                        </a:cubicBezTo>
                        <a:cubicBezTo>
                          <a:pt x="6386248" y="-50386"/>
                          <a:pt x="6562616" y="103010"/>
                          <a:pt x="6549631" y="242540"/>
                        </a:cubicBezTo>
                        <a:cubicBezTo>
                          <a:pt x="6592387" y="397814"/>
                          <a:pt x="6547548" y="593255"/>
                          <a:pt x="6549631" y="698502"/>
                        </a:cubicBezTo>
                        <a:cubicBezTo>
                          <a:pt x="6605120" y="839676"/>
                          <a:pt x="6538922" y="968745"/>
                          <a:pt x="6549631" y="1212671"/>
                        </a:cubicBezTo>
                        <a:cubicBezTo>
                          <a:pt x="6498983" y="1288541"/>
                          <a:pt x="6326984" y="1426666"/>
                          <a:pt x="6221135" y="1455212"/>
                        </a:cubicBezTo>
                        <a:cubicBezTo>
                          <a:pt x="6148665" y="1514743"/>
                          <a:pt x="5849213" y="1348908"/>
                          <a:pt x="5448544" y="1455212"/>
                        </a:cubicBezTo>
                        <a:cubicBezTo>
                          <a:pt x="5095052" y="1514250"/>
                          <a:pt x="5054947" y="1456194"/>
                          <a:pt x="4793806" y="1455212"/>
                        </a:cubicBezTo>
                        <a:cubicBezTo>
                          <a:pt x="4538268" y="1413703"/>
                          <a:pt x="4398241" y="1378440"/>
                          <a:pt x="4080141" y="1455212"/>
                        </a:cubicBezTo>
                        <a:cubicBezTo>
                          <a:pt x="3798736" y="1515905"/>
                          <a:pt x="3583165" y="1397352"/>
                          <a:pt x="3366477" y="1455212"/>
                        </a:cubicBezTo>
                        <a:cubicBezTo>
                          <a:pt x="3126818" y="1450503"/>
                          <a:pt x="3057340" y="1478465"/>
                          <a:pt x="2829592" y="1455212"/>
                        </a:cubicBezTo>
                        <a:cubicBezTo>
                          <a:pt x="2599268" y="1499261"/>
                          <a:pt x="2486901" y="1433067"/>
                          <a:pt x="2174854" y="1455212"/>
                        </a:cubicBezTo>
                        <a:cubicBezTo>
                          <a:pt x="1856292" y="1435996"/>
                          <a:pt x="1797315" y="1457949"/>
                          <a:pt x="1520117" y="1455212"/>
                        </a:cubicBezTo>
                        <a:cubicBezTo>
                          <a:pt x="1248238" y="1469760"/>
                          <a:pt x="1266585" y="1443185"/>
                          <a:pt x="1042159" y="1455212"/>
                        </a:cubicBezTo>
                        <a:cubicBezTo>
                          <a:pt x="798568" y="1444627"/>
                          <a:pt x="660018" y="1403194"/>
                          <a:pt x="328494" y="1455212"/>
                        </a:cubicBezTo>
                        <a:cubicBezTo>
                          <a:pt x="146287" y="1390653"/>
                          <a:pt x="-9420" y="1380415"/>
                          <a:pt x="0" y="1212671"/>
                        </a:cubicBezTo>
                        <a:cubicBezTo>
                          <a:pt x="46765" y="1092514"/>
                          <a:pt x="16887" y="909570"/>
                          <a:pt x="0" y="708203"/>
                        </a:cubicBezTo>
                        <a:cubicBezTo>
                          <a:pt x="-52260" y="525295"/>
                          <a:pt x="26133" y="456776"/>
                          <a:pt x="0" y="242540"/>
                        </a:cubicBezTo>
                        <a:close/>
                      </a:path>
                      <a:path w="6549631" h="1455212" fill="none" stroke="0" extrusionOk="0">
                        <a:moveTo>
                          <a:pt x="0" y="242540"/>
                        </a:moveTo>
                        <a:cubicBezTo>
                          <a:pt x="-14581" y="217695"/>
                          <a:pt x="124439" y="80256"/>
                          <a:pt x="328494" y="0"/>
                        </a:cubicBezTo>
                        <a:cubicBezTo>
                          <a:pt x="509511" y="-44698"/>
                          <a:pt x="760100" y="45596"/>
                          <a:pt x="924305" y="0"/>
                        </a:cubicBezTo>
                        <a:cubicBezTo>
                          <a:pt x="1121840" y="-105802"/>
                          <a:pt x="1397188" y="-15554"/>
                          <a:pt x="1579043" y="0"/>
                        </a:cubicBezTo>
                        <a:cubicBezTo>
                          <a:pt x="1649912" y="-93409"/>
                          <a:pt x="1979764" y="-12219"/>
                          <a:pt x="2115928" y="0"/>
                        </a:cubicBezTo>
                        <a:cubicBezTo>
                          <a:pt x="2220743" y="-118187"/>
                          <a:pt x="2404473" y="-72864"/>
                          <a:pt x="2593887" y="0"/>
                        </a:cubicBezTo>
                        <a:cubicBezTo>
                          <a:pt x="2850960" y="8901"/>
                          <a:pt x="2931839" y="6878"/>
                          <a:pt x="3248625" y="0"/>
                        </a:cubicBezTo>
                        <a:cubicBezTo>
                          <a:pt x="3505261" y="77609"/>
                          <a:pt x="3865512" y="18451"/>
                          <a:pt x="3962290" y="0"/>
                        </a:cubicBezTo>
                        <a:cubicBezTo>
                          <a:pt x="4147834" y="68455"/>
                          <a:pt x="4394506" y="37852"/>
                          <a:pt x="4617028" y="0"/>
                        </a:cubicBezTo>
                        <a:cubicBezTo>
                          <a:pt x="4855979" y="97618"/>
                          <a:pt x="5018200" y="-62368"/>
                          <a:pt x="5212838" y="0"/>
                        </a:cubicBezTo>
                        <a:cubicBezTo>
                          <a:pt x="5244645" y="73551"/>
                          <a:pt x="5945752" y="-20066"/>
                          <a:pt x="6221135" y="0"/>
                        </a:cubicBezTo>
                        <a:cubicBezTo>
                          <a:pt x="6421510" y="-28999"/>
                          <a:pt x="6553069" y="99140"/>
                          <a:pt x="6549631" y="242540"/>
                        </a:cubicBezTo>
                        <a:cubicBezTo>
                          <a:pt x="6587215" y="409780"/>
                          <a:pt x="6522187" y="594774"/>
                          <a:pt x="6549631" y="698502"/>
                        </a:cubicBezTo>
                        <a:cubicBezTo>
                          <a:pt x="6575279" y="798046"/>
                          <a:pt x="6512950" y="997065"/>
                          <a:pt x="6549631" y="1212671"/>
                        </a:cubicBezTo>
                        <a:cubicBezTo>
                          <a:pt x="6504003" y="1291621"/>
                          <a:pt x="6301351" y="1404481"/>
                          <a:pt x="6221135" y="1455212"/>
                        </a:cubicBezTo>
                        <a:cubicBezTo>
                          <a:pt x="6209533" y="1425889"/>
                          <a:pt x="5721136" y="1469470"/>
                          <a:pt x="5448544" y="1455212"/>
                        </a:cubicBezTo>
                        <a:cubicBezTo>
                          <a:pt x="5142117" y="1494050"/>
                          <a:pt x="5039386" y="1465391"/>
                          <a:pt x="4793806" y="1455212"/>
                        </a:cubicBezTo>
                        <a:cubicBezTo>
                          <a:pt x="4518029" y="1488864"/>
                          <a:pt x="4373484" y="1448030"/>
                          <a:pt x="4080141" y="1455212"/>
                        </a:cubicBezTo>
                        <a:cubicBezTo>
                          <a:pt x="3720967" y="1476667"/>
                          <a:pt x="3540123" y="1374606"/>
                          <a:pt x="3366477" y="1455212"/>
                        </a:cubicBezTo>
                        <a:cubicBezTo>
                          <a:pt x="3119750" y="1485287"/>
                          <a:pt x="3039421" y="1459818"/>
                          <a:pt x="2829592" y="1455212"/>
                        </a:cubicBezTo>
                        <a:cubicBezTo>
                          <a:pt x="2590602" y="1549496"/>
                          <a:pt x="2497831" y="1422311"/>
                          <a:pt x="2174854" y="1455212"/>
                        </a:cubicBezTo>
                        <a:cubicBezTo>
                          <a:pt x="1848753" y="1410268"/>
                          <a:pt x="1800528" y="1456944"/>
                          <a:pt x="1520117" y="1455212"/>
                        </a:cubicBezTo>
                        <a:cubicBezTo>
                          <a:pt x="1255358" y="1478254"/>
                          <a:pt x="1269393" y="1452930"/>
                          <a:pt x="1042159" y="1455212"/>
                        </a:cubicBezTo>
                        <a:cubicBezTo>
                          <a:pt x="791037" y="1447507"/>
                          <a:pt x="717956" y="1415563"/>
                          <a:pt x="328494" y="1455212"/>
                        </a:cubicBezTo>
                        <a:cubicBezTo>
                          <a:pt x="170400" y="1454335"/>
                          <a:pt x="7843" y="1406696"/>
                          <a:pt x="0" y="1212671"/>
                        </a:cubicBezTo>
                        <a:cubicBezTo>
                          <a:pt x="23767" y="1089014"/>
                          <a:pt x="37840" y="932506"/>
                          <a:pt x="0" y="708203"/>
                        </a:cubicBezTo>
                        <a:cubicBezTo>
                          <a:pt x="-101790" y="522454"/>
                          <a:pt x="6280" y="489370"/>
                          <a:pt x="0" y="24254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phương trình sau, phương trình nào là phương trình trùng phương?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9">
                <a:extLst>
                  <a:ext uri="{FF2B5EF4-FFF2-40B4-BE49-F238E27FC236}">
                    <a16:creationId xmlns="" xmlns:a16="http://schemas.microsoft.com/office/drawing/2014/main" id="{F8B10937-FA02-A8D0-264F-178B10D09441}"/>
                  </a:ext>
                </a:extLst>
              </p:cNvPr>
              <p:cNvSpPr/>
              <p:nvPr/>
            </p:nvSpPr>
            <p:spPr>
              <a:xfrm>
                <a:off x="7985384" y="1869635"/>
                <a:ext cx="3894095" cy="921004"/>
              </a:xfrm>
              <a:custGeom>
                <a:avLst/>
                <a:gdLst>
                  <a:gd name="connsiteX0" fmla="*/ 0 w 3894095"/>
                  <a:gd name="connsiteY0" fmla="*/ 153503 h 921004"/>
                  <a:gd name="connsiteX1" fmla="*/ 159956 w 3894095"/>
                  <a:gd name="connsiteY1" fmla="*/ 0 h 921004"/>
                  <a:gd name="connsiteX2" fmla="*/ 570987 w 3894095"/>
                  <a:gd name="connsiteY2" fmla="*/ 0 h 921004"/>
                  <a:gd name="connsiteX3" fmla="*/ 1017760 w 3894095"/>
                  <a:gd name="connsiteY3" fmla="*/ 0 h 921004"/>
                  <a:gd name="connsiteX4" fmla="*/ 1357307 w 3894095"/>
                  <a:gd name="connsiteY4" fmla="*/ 0 h 921004"/>
                  <a:gd name="connsiteX5" fmla="*/ 1839822 w 3894095"/>
                  <a:gd name="connsiteY5" fmla="*/ 0 h 921004"/>
                  <a:gd name="connsiteX6" fmla="*/ 2179369 w 3894095"/>
                  <a:gd name="connsiteY6" fmla="*/ 0 h 921004"/>
                  <a:gd name="connsiteX7" fmla="*/ 2661883 w 3894095"/>
                  <a:gd name="connsiteY7" fmla="*/ 0 h 921004"/>
                  <a:gd name="connsiteX8" fmla="*/ 3180140 w 3894095"/>
                  <a:gd name="connsiteY8" fmla="*/ 0 h 921004"/>
                  <a:gd name="connsiteX9" fmla="*/ 3734138 w 3894095"/>
                  <a:gd name="connsiteY9" fmla="*/ 0 h 921004"/>
                  <a:gd name="connsiteX10" fmla="*/ 3894095 w 3894095"/>
                  <a:gd name="connsiteY10" fmla="*/ 153503 h 921004"/>
                  <a:gd name="connsiteX11" fmla="*/ 3894095 w 3894095"/>
                  <a:gd name="connsiteY11" fmla="*/ 472781 h 921004"/>
                  <a:gd name="connsiteX12" fmla="*/ 3894095 w 3894095"/>
                  <a:gd name="connsiteY12" fmla="*/ 767500 h 921004"/>
                  <a:gd name="connsiteX13" fmla="*/ 3734138 w 3894095"/>
                  <a:gd name="connsiteY13" fmla="*/ 921004 h 921004"/>
                  <a:gd name="connsiteX14" fmla="*/ 3215881 w 3894095"/>
                  <a:gd name="connsiteY14" fmla="*/ 921004 h 921004"/>
                  <a:gd name="connsiteX15" fmla="*/ 2804851 w 3894095"/>
                  <a:gd name="connsiteY15" fmla="*/ 921004 h 921004"/>
                  <a:gd name="connsiteX16" fmla="*/ 2358078 w 3894095"/>
                  <a:gd name="connsiteY16" fmla="*/ 921004 h 921004"/>
                  <a:gd name="connsiteX17" fmla="*/ 2018531 w 3894095"/>
                  <a:gd name="connsiteY17" fmla="*/ 921004 h 921004"/>
                  <a:gd name="connsiteX18" fmla="*/ 1678983 w 3894095"/>
                  <a:gd name="connsiteY18" fmla="*/ 921004 h 921004"/>
                  <a:gd name="connsiteX19" fmla="*/ 1303694 w 3894095"/>
                  <a:gd name="connsiteY19" fmla="*/ 921004 h 921004"/>
                  <a:gd name="connsiteX20" fmla="*/ 892664 w 3894095"/>
                  <a:gd name="connsiteY20" fmla="*/ 921004 h 921004"/>
                  <a:gd name="connsiteX21" fmla="*/ 159956 w 3894095"/>
                  <a:gd name="connsiteY21" fmla="*/ 921004 h 921004"/>
                  <a:gd name="connsiteX22" fmla="*/ 0 w 3894095"/>
                  <a:gd name="connsiteY22" fmla="*/ 767500 h 921004"/>
                  <a:gd name="connsiteX23" fmla="*/ 0 w 3894095"/>
                  <a:gd name="connsiteY23" fmla="*/ 460502 h 921004"/>
                  <a:gd name="connsiteX24" fmla="*/ 0 w 3894095"/>
                  <a:gd name="connsiteY24" fmla="*/ 153503 h 92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894095" h="921004" fill="none" extrusionOk="0">
                    <a:moveTo>
                      <a:pt x="0" y="153503"/>
                    </a:moveTo>
                    <a:cubicBezTo>
                      <a:pt x="30559" y="81359"/>
                      <a:pt x="87245" y="-32231"/>
                      <a:pt x="159956" y="0"/>
                    </a:cubicBezTo>
                    <a:cubicBezTo>
                      <a:pt x="342052" y="-43173"/>
                      <a:pt x="424318" y="51350"/>
                      <a:pt x="570987" y="0"/>
                    </a:cubicBezTo>
                    <a:cubicBezTo>
                      <a:pt x="663017" y="-64276"/>
                      <a:pt x="750653" y="49944"/>
                      <a:pt x="1017760" y="0"/>
                    </a:cubicBezTo>
                    <a:cubicBezTo>
                      <a:pt x="1213218" y="-25404"/>
                      <a:pt x="1286252" y="16037"/>
                      <a:pt x="1357307" y="0"/>
                    </a:cubicBezTo>
                    <a:cubicBezTo>
                      <a:pt x="1415311" y="-69206"/>
                      <a:pt x="1612156" y="10946"/>
                      <a:pt x="1839822" y="0"/>
                    </a:cubicBezTo>
                    <a:cubicBezTo>
                      <a:pt x="1997121" y="-17632"/>
                      <a:pt x="2071507" y="15088"/>
                      <a:pt x="2179369" y="0"/>
                    </a:cubicBezTo>
                    <a:cubicBezTo>
                      <a:pt x="2338160" y="-33282"/>
                      <a:pt x="2492929" y="-3523"/>
                      <a:pt x="2661883" y="0"/>
                    </a:cubicBezTo>
                    <a:cubicBezTo>
                      <a:pt x="2849738" y="-17922"/>
                      <a:pt x="3061273" y="65324"/>
                      <a:pt x="3180140" y="0"/>
                    </a:cubicBezTo>
                    <a:cubicBezTo>
                      <a:pt x="3285549" y="-59586"/>
                      <a:pt x="3596814" y="-5729"/>
                      <a:pt x="3734138" y="0"/>
                    </a:cubicBezTo>
                    <a:cubicBezTo>
                      <a:pt x="3816225" y="10517"/>
                      <a:pt x="3895356" y="91956"/>
                      <a:pt x="3894095" y="153503"/>
                    </a:cubicBezTo>
                    <a:cubicBezTo>
                      <a:pt x="3904055" y="309763"/>
                      <a:pt x="3888806" y="353549"/>
                      <a:pt x="3894095" y="472781"/>
                    </a:cubicBezTo>
                    <a:cubicBezTo>
                      <a:pt x="3887818" y="586047"/>
                      <a:pt x="3873443" y="625762"/>
                      <a:pt x="3894095" y="767500"/>
                    </a:cubicBezTo>
                    <a:cubicBezTo>
                      <a:pt x="3893010" y="846481"/>
                      <a:pt x="3799485" y="920622"/>
                      <a:pt x="3734138" y="921004"/>
                    </a:cubicBezTo>
                    <a:cubicBezTo>
                      <a:pt x="3547093" y="925052"/>
                      <a:pt x="3427997" y="893833"/>
                      <a:pt x="3215881" y="921004"/>
                    </a:cubicBezTo>
                    <a:cubicBezTo>
                      <a:pt x="2953588" y="939413"/>
                      <a:pt x="2957575" y="876884"/>
                      <a:pt x="2804851" y="921004"/>
                    </a:cubicBezTo>
                    <a:cubicBezTo>
                      <a:pt x="2651247" y="960672"/>
                      <a:pt x="2556742" y="901801"/>
                      <a:pt x="2358078" y="921004"/>
                    </a:cubicBezTo>
                    <a:cubicBezTo>
                      <a:pt x="2197804" y="936303"/>
                      <a:pt x="2120145" y="895454"/>
                      <a:pt x="2018531" y="921004"/>
                    </a:cubicBezTo>
                    <a:cubicBezTo>
                      <a:pt x="1935712" y="922703"/>
                      <a:pt x="1775106" y="906061"/>
                      <a:pt x="1678983" y="921004"/>
                    </a:cubicBezTo>
                    <a:cubicBezTo>
                      <a:pt x="1557723" y="983014"/>
                      <a:pt x="1484064" y="911272"/>
                      <a:pt x="1303694" y="921004"/>
                    </a:cubicBezTo>
                    <a:cubicBezTo>
                      <a:pt x="1148066" y="954536"/>
                      <a:pt x="1016975" y="906968"/>
                      <a:pt x="892664" y="921004"/>
                    </a:cubicBezTo>
                    <a:cubicBezTo>
                      <a:pt x="718947" y="954505"/>
                      <a:pt x="411819" y="876443"/>
                      <a:pt x="159956" y="921004"/>
                    </a:cubicBezTo>
                    <a:cubicBezTo>
                      <a:pt x="85809" y="939671"/>
                      <a:pt x="1680" y="829507"/>
                      <a:pt x="0" y="767500"/>
                    </a:cubicBezTo>
                    <a:cubicBezTo>
                      <a:pt x="-31123" y="660915"/>
                      <a:pt x="-4416" y="580061"/>
                      <a:pt x="0" y="460502"/>
                    </a:cubicBezTo>
                    <a:cubicBezTo>
                      <a:pt x="-11394" y="334621"/>
                      <a:pt x="14237" y="232502"/>
                      <a:pt x="0" y="153503"/>
                    </a:cubicBezTo>
                    <a:close/>
                  </a:path>
                  <a:path w="3894095" h="921004" stroke="0" extrusionOk="0">
                    <a:moveTo>
                      <a:pt x="0" y="153503"/>
                    </a:moveTo>
                    <a:cubicBezTo>
                      <a:pt x="44808" y="81291"/>
                      <a:pt x="99343" y="-24960"/>
                      <a:pt x="159956" y="0"/>
                    </a:cubicBezTo>
                    <a:cubicBezTo>
                      <a:pt x="351338" y="-39156"/>
                      <a:pt x="440157" y="77669"/>
                      <a:pt x="570987" y="0"/>
                    </a:cubicBezTo>
                    <a:cubicBezTo>
                      <a:pt x="697617" y="-90895"/>
                      <a:pt x="764875" y="26360"/>
                      <a:pt x="1017760" y="0"/>
                    </a:cubicBezTo>
                    <a:cubicBezTo>
                      <a:pt x="1228045" y="-19142"/>
                      <a:pt x="1295598" y="17290"/>
                      <a:pt x="1357307" y="0"/>
                    </a:cubicBezTo>
                    <a:cubicBezTo>
                      <a:pt x="1398435" y="-20430"/>
                      <a:pt x="1628381" y="73273"/>
                      <a:pt x="1839822" y="0"/>
                    </a:cubicBezTo>
                    <a:cubicBezTo>
                      <a:pt x="2001740" y="6710"/>
                      <a:pt x="2068870" y="55295"/>
                      <a:pt x="2179369" y="0"/>
                    </a:cubicBezTo>
                    <a:cubicBezTo>
                      <a:pt x="2338731" y="-37976"/>
                      <a:pt x="2525655" y="-32935"/>
                      <a:pt x="2661883" y="0"/>
                    </a:cubicBezTo>
                    <a:cubicBezTo>
                      <a:pt x="2863504" y="43957"/>
                      <a:pt x="3039530" y="103470"/>
                      <a:pt x="3180140" y="0"/>
                    </a:cubicBezTo>
                    <a:cubicBezTo>
                      <a:pt x="3242547" y="-16303"/>
                      <a:pt x="3578628" y="20734"/>
                      <a:pt x="3734138" y="0"/>
                    </a:cubicBezTo>
                    <a:cubicBezTo>
                      <a:pt x="3798590" y="22617"/>
                      <a:pt x="3900894" y="86851"/>
                      <a:pt x="3894095" y="153503"/>
                    </a:cubicBezTo>
                    <a:cubicBezTo>
                      <a:pt x="3917762" y="309439"/>
                      <a:pt x="3880901" y="343275"/>
                      <a:pt x="3894095" y="472781"/>
                    </a:cubicBezTo>
                    <a:cubicBezTo>
                      <a:pt x="3874035" y="580834"/>
                      <a:pt x="3868631" y="614193"/>
                      <a:pt x="3894095" y="767500"/>
                    </a:cubicBezTo>
                    <a:cubicBezTo>
                      <a:pt x="3910683" y="847949"/>
                      <a:pt x="3784735" y="902176"/>
                      <a:pt x="3734138" y="921004"/>
                    </a:cubicBezTo>
                    <a:cubicBezTo>
                      <a:pt x="3520667" y="938959"/>
                      <a:pt x="3401911" y="925208"/>
                      <a:pt x="3215881" y="921004"/>
                    </a:cubicBezTo>
                    <a:cubicBezTo>
                      <a:pt x="2952921" y="952853"/>
                      <a:pt x="2943729" y="894436"/>
                      <a:pt x="2804851" y="921004"/>
                    </a:cubicBezTo>
                    <a:cubicBezTo>
                      <a:pt x="2684255" y="935736"/>
                      <a:pt x="2593624" y="879419"/>
                      <a:pt x="2358078" y="921004"/>
                    </a:cubicBezTo>
                    <a:cubicBezTo>
                      <a:pt x="2202056" y="965374"/>
                      <a:pt x="2106790" y="918206"/>
                      <a:pt x="2018531" y="921004"/>
                    </a:cubicBezTo>
                    <a:cubicBezTo>
                      <a:pt x="1938371" y="937047"/>
                      <a:pt x="1744432" y="890577"/>
                      <a:pt x="1678983" y="921004"/>
                    </a:cubicBezTo>
                    <a:cubicBezTo>
                      <a:pt x="1561847" y="977558"/>
                      <a:pt x="1505741" y="900299"/>
                      <a:pt x="1303694" y="921004"/>
                    </a:cubicBezTo>
                    <a:cubicBezTo>
                      <a:pt x="1131551" y="984452"/>
                      <a:pt x="1007774" y="924388"/>
                      <a:pt x="892664" y="921004"/>
                    </a:cubicBezTo>
                    <a:cubicBezTo>
                      <a:pt x="669924" y="991655"/>
                      <a:pt x="449440" y="871502"/>
                      <a:pt x="159956" y="921004"/>
                    </a:cubicBezTo>
                    <a:cubicBezTo>
                      <a:pt x="90276" y="910596"/>
                      <a:pt x="1727" y="819491"/>
                      <a:pt x="0" y="767500"/>
                    </a:cubicBezTo>
                    <a:cubicBezTo>
                      <a:pt x="-2500" y="667604"/>
                      <a:pt x="-4203" y="577360"/>
                      <a:pt x="0" y="460502"/>
                    </a:cubicBezTo>
                    <a:cubicBezTo>
                      <a:pt x="3421" y="344718"/>
                      <a:pt x="2675" y="226629"/>
                      <a:pt x="0" y="153503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="" xmlns:ask="http://schemas.microsoft.com/office/drawing/2018/sketchyshapes" sd="1788700963">
                      <a:custGeom>
                        <a:avLst/>
                        <a:gdLst>
                          <a:gd name="connsiteX0" fmla="*/ 0 w 3894095"/>
                          <a:gd name="connsiteY0" fmla="*/ 153503 h 921004"/>
                          <a:gd name="connsiteX1" fmla="*/ 159956 w 3894095"/>
                          <a:gd name="connsiteY1" fmla="*/ 0 h 921004"/>
                          <a:gd name="connsiteX2" fmla="*/ 570987 w 3894095"/>
                          <a:gd name="connsiteY2" fmla="*/ 0 h 921004"/>
                          <a:gd name="connsiteX3" fmla="*/ 1017760 w 3894095"/>
                          <a:gd name="connsiteY3" fmla="*/ 0 h 921004"/>
                          <a:gd name="connsiteX4" fmla="*/ 1357307 w 3894095"/>
                          <a:gd name="connsiteY4" fmla="*/ 0 h 921004"/>
                          <a:gd name="connsiteX5" fmla="*/ 1839822 w 3894095"/>
                          <a:gd name="connsiteY5" fmla="*/ 0 h 921004"/>
                          <a:gd name="connsiteX6" fmla="*/ 2179369 w 3894095"/>
                          <a:gd name="connsiteY6" fmla="*/ 0 h 921004"/>
                          <a:gd name="connsiteX7" fmla="*/ 2661883 w 3894095"/>
                          <a:gd name="connsiteY7" fmla="*/ 0 h 921004"/>
                          <a:gd name="connsiteX8" fmla="*/ 3180140 w 3894095"/>
                          <a:gd name="connsiteY8" fmla="*/ 0 h 921004"/>
                          <a:gd name="connsiteX9" fmla="*/ 3734138 w 3894095"/>
                          <a:gd name="connsiteY9" fmla="*/ 0 h 921004"/>
                          <a:gd name="connsiteX10" fmla="*/ 3894095 w 3894095"/>
                          <a:gd name="connsiteY10" fmla="*/ 153503 h 921004"/>
                          <a:gd name="connsiteX11" fmla="*/ 3894095 w 3894095"/>
                          <a:gd name="connsiteY11" fmla="*/ 472781 h 921004"/>
                          <a:gd name="connsiteX12" fmla="*/ 3894095 w 3894095"/>
                          <a:gd name="connsiteY12" fmla="*/ 767500 h 921004"/>
                          <a:gd name="connsiteX13" fmla="*/ 3734138 w 3894095"/>
                          <a:gd name="connsiteY13" fmla="*/ 921004 h 921004"/>
                          <a:gd name="connsiteX14" fmla="*/ 3215881 w 3894095"/>
                          <a:gd name="connsiteY14" fmla="*/ 921004 h 921004"/>
                          <a:gd name="connsiteX15" fmla="*/ 2804851 w 3894095"/>
                          <a:gd name="connsiteY15" fmla="*/ 921004 h 921004"/>
                          <a:gd name="connsiteX16" fmla="*/ 2358078 w 3894095"/>
                          <a:gd name="connsiteY16" fmla="*/ 921004 h 921004"/>
                          <a:gd name="connsiteX17" fmla="*/ 2018531 w 3894095"/>
                          <a:gd name="connsiteY17" fmla="*/ 921004 h 921004"/>
                          <a:gd name="connsiteX18" fmla="*/ 1678983 w 3894095"/>
                          <a:gd name="connsiteY18" fmla="*/ 921004 h 921004"/>
                          <a:gd name="connsiteX19" fmla="*/ 1303694 w 3894095"/>
                          <a:gd name="connsiteY19" fmla="*/ 921004 h 921004"/>
                          <a:gd name="connsiteX20" fmla="*/ 892664 w 3894095"/>
                          <a:gd name="connsiteY20" fmla="*/ 921004 h 921004"/>
                          <a:gd name="connsiteX21" fmla="*/ 159956 w 3894095"/>
                          <a:gd name="connsiteY21" fmla="*/ 921004 h 921004"/>
                          <a:gd name="connsiteX22" fmla="*/ 0 w 3894095"/>
                          <a:gd name="connsiteY22" fmla="*/ 767500 h 921004"/>
                          <a:gd name="connsiteX23" fmla="*/ 0 w 3894095"/>
                          <a:gd name="connsiteY23" fmla="*/ 460502 h 921004"/>
                          <a:gd name="connsiteX24" fmla="*/ 0 w 3894095"/>
                          <a:gd name="connsiteY24" fmla="*/ 153503 h 9210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3894095" h="921004" extrusionOk="0">
                            <a:moveTo>
                              <a:pt x="0" y="153503"/>
                            </a:moveTo>
                            <a:cubicBezTo>
                              <a:pt x="29601" y="76980"/>
                              <a:pt x="94845" y="-20877"/>
                              <a:pt x="159956" y="0"/>
                            </a:cubicBezTo>
                            <a:cubicBezTo>
                              <a:pt x="345842" y="-27161"/>
                              <a:pt x="457976" y="57502"/>
                              <a:pt x="570987" y="0"/>
                            </a:cubicBezTo>
                            <a:cubicBezTo>
                              <a:pt x="686099" y="-69856"/>
                              <a:pt x="783165" y="26889"/>
                              <a:pt x="1017760" y="0"/>
                            </a:cubicBezTo>
                            <a:cubicBezTo>
                              <a:pt x="1215549" y="-25594"/>
                              <a:pt x="1294563" y="16361"/>
                              <a:pt x="1357307" y="0"/>
                            </a:cubicBezTo>
                            <a:cubicBezTo>
                              <a:pt x="1407879" y="-16504"/>
                              <a:pt x="1654807" y="46982"/>
                              <a:pt x="1839822" y="0"/>
                            </a:cubicBezTo>
                            <a:cubicBezTo>
                              <a:pt x="2005327" y="-12933"/>
                              <a:pt x="2066263" y="36101"/>
                              <a:pt x="2179369" y="0"/>
                            </a:cubicBezTo>
                            <a:cubicBezTo>
                              <a:pt x="2335039" y="-36950"/>
                              <a:pt x="2495293" y="-7595"/>
                              <a:pt x="2661883" y="0"/>
                            </a:cubicBezTo>
                            <a:cubicBezTo>
                              <a:pt x="2856500" y="9838"/>
                              <a:pt x="3064392" y="72272"/>
                              <a:pt x="3180140" y="0"/>
                            </a:cubicBezTo>
                            <a:cubicBezTo>
                              <a:pt x="3275285" y="-48711"/>
                              <a:pt x="3579521" y="25527"/>
                              <a:pt x="3734138" y="0"/>
                            </a:cubicBezTo>
                            <a:cubicBezTo>
                              <a:pt x="3804709" y="19788"/>
                              <a:pt x="3897860" y="85875"/>
                              <a:pt x="3894095" y="153503"/>
                            </a:cubicBezTo>
                            <a:cubicBezTo>
                              <a:pt x="3908076" y="308148"/>
                              <a:pt x="3883529" y="351131"/>
                              <a:pt x="3894095" y="472781"/>
                            </a:cubicBezTo>
                            <a:cubicBezTo>
                              <a:pt x="3884917" y="580215"/>
                              <a:pt x="3865021" y="622736"/>
                              <a:pt x="3894095" y="767500"/>
                            </a:cubicBezTo>
                            <a:cubicBezTo>
                              <a:pt x="3908518" y="848043"/>
                              <a:pt x="3796690" y="911042"/>
                              <a:pt x="3734138" y="921004"/>
                            </a:cubicBezTo>
                            <a:cubicBezTo>
                              <a:pt x="3553703" y="927685"/>
                              <a:pt x="3429188" y="904953"/>
                              <a:pt x="3215881" y="921004"/>
                            </a:cubicBezTo>
                            <a:cubicBezTo>
                              <a:pt x="2956944" y="953111"/>
                              <a:pt x="2951369" y="885930"/>
                              <a:pt x="2804851" y="921004"/>
                            </a:cubicBezTo>
                            <a:cubicBezTo>
                              <a:pt x="2663522" y="952855"/>
                              <a:pt x="2564032" y="884136"/>
                              <a:pt x="2358078" y="921004"/>
                            </a:cubicBezTo>
                            <a:cubicBezTo>
                              <a:pt x="2185287" y="955830"/>
                              <a:pt x="2106383" y="915847"/>
                              <a:pt x="2018531" y="921004"/>
                            </a:cubicBezTo>
                            <a:cubicBezTo>
                              <a:pt x="1935505" y="934780"/>
                              <a:pt x="1755222" y="894285"/>
                              <a:pt x="1678983" y="921004"/>
                            </a:cubicBezTo>
                            <a:cubicBezTo>
                              <a:pt x="1566687" y="960128"/>
                              <a:pt x="1495521" y="903575"/>
                              <a:pt x="1303694" y="921004"/>
                            </a:cubicBezTo>
                            <a:cubicBezTo>
                              <a:pt x="1130182" y="961127"/>
                              <a:pt x="1019093" y="913260"/>
                              <a:pt x="892664" y="921004"/>
                            </a:cubicBezTo>
                            <a:cubicBezTo>
                              <a:pt x="716913" y="965215"/>
                              <a:pt x="456622" y="872552"/>
                              <a:pt x="159956" y="921004"/>
                            </a:cubicBezTo>
                            <a:cubicBezTo>
                              <a:pt x="77068" y="923945"/>
                              <a:pt x="6371" y="831466"/>
                              <a:pt x="0" y="767500"/>
                            </a:cubicBezTo>
                            <a:cubicBezTo>
                              <a:pt x="-14119" y="677030"/>
                              <a:pt x="474" y="581213"/>
                              <a:pt x="0" y="460502"/>
                            </a:cubicBezTo>
                            <a:cubicBezTo>
                              <a:pt x="-5987" y="336236"/>
                              <a:pt x="9243" y="233157"/>
                              <a:pt x="0" y="15350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+5=0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Sigmar One" panose="00000500000000000000" pitchFamily="2" charset="0"/>
                </a:endParaRPr>
              </a:p>
            </p:txBody>
          </p:sp>
        </mc:Choice>
        <mc:Fallback xmlns="">
          <p:sp>
            <p:nvSpPr>
              <p:cNvPr id="3" name="Rectangle: Rounded Corners 9">
                <a:extLst>
                  <a:ext uri="{FF2B5EF4-FFF2-40B4-BE49-F238E27FC236}">
                    <a16:creationId xmlns:a16="http://schemas.microsoft.com/office/drawing/2014/main" id="{F8B10937-FA02-A8D0-264F-178B10D094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384" y="1869635"/>
                <a:ext cx="3894095" cy="921004"/>
              </a:xfrm>
              <a:custGeom>
                <a:avLst/>
                <a:gdLst>
                  <a:gd name="connsiteX0" fmla="*/ 0 w 3894095"/>
                  <a:gd name="connsiteY0" fmla="*/ 153503 h 921004"/>
                  <a:gd name="connsiteX1" fmla="*/ 159956 w 3894095"/>
                  <a:gd name="connsiteY1" fmla="*/ 0 h 921004"/>
                  <a:gd name="connsiteX2" fmla="*/ 570987 w 3894095"/>
                  <a:gd name="connsiteY2" fmla="*/ 0 h 921004"/>
                  <a:gd name="connsiteX3" fmla="*/ 1017760 w 3894095"/>
                  <a:gd name="connsiteY3" fmla="*/ 0 h 921004"/>
                  <a:gd name="connsiteX4" fmla="*/ 1357307 w 3894095"/>
                  <a:gd name="connsiteY4" fmla="*/ 0 h 921004"/>
                  <a:gd name="connsiteX5" fmla="*/ 1839822 w 3894095"/>
                  <a:gd name="connsiteY5" fmla="*/ 0 h 921004"/>
                  <a:gd name="connsiteX6" fmla="*/ 2179369 w 3894095"/>
                  <a:gd name="connsiteY6" fmla="*/ 0 h 921004"/>
                  <a:gd name="connsiteX7" fmla="*/ 2661883 w 3894095"/>
                  <a:gd name="connsiteY7" fmla="*/ 0 h 921004"/>
                  <a:gd name="connsiteX8" fmla="*/ 3180140 w 3894095"/>
                  <a:gd name="connsiteY8" fmla="*/ 0 h 921004"/>
                  <a:gd name="connsiteX9" fmla="*/ 3734138 w 3894095"/>
                  <a:gd name="connsiteY9" fmla="*/ 0 h 921004"/>
                  <a:gd name="connsiteX10" fmla="*/ 3894095 w 3894095"/>
                  <a:gd name="connsiteY10" fmla="*/ 153503 h 921004"/>
                  <a:gd name="connsiteX11" fmla="*/ 3894095 w 3894095"/>
                  <a:gd name="connsiteY11" fmla="*/ 472781 h 921004"/>
                  <a:gd name="connsiteX12" fmla="*/ 3894095 w 3894095"/>
                  <a:gd name="connsiteY12" fmla="*/ 767500 h 921004"/>
                  <a:gd name="connsiteX13" fmla="*/ 3734138 w 3894095"/>
                  <a:gd name="connsiteY13" fmla="*/ 921004 h 921004"/>
                  <a:gd name="connsiteX14" fmla="*/ 3215881 w 3894095"/>
                  <a:gd name="connsiteY14" fmla="*/ 921004 h 921004"/>
                  <a:gd name="connsiteX15" fmla="*/ 2804851 w 3894095"/>
                  <a:gd name="connsiteY15" fmla="*/ 921004 h 921004"/>
                  <a:gd name="connsiteX16" fmla="*/ 2358078 w 3894095"/>
                  <a:gd name="connsiteY16" fmla="*/ 921004 h 921004"/>
                  <a:gd name="connsiteX17" fmla="*/ 2018531 w 3894095"/>
                  <a:gd name="connsiteY17" fmla="*/ 921004 h 921004"/>
                  <a:gd name="connsiteX18" fmla="*/ 1678983 w 3894095"/>
                  <a:gd name="connsiteY18" fmla="*/ 921004 h 921004"/>
                  <a:gd name="connsiteX19" fmla="*/ 1303694 w 3894095"/>
                  <a:gd name="connsiteY19" fmla="*/ 921004 h 921004"/>
                  <a:gd name="connsiteX20" fmla="*/ 892664 w 3894095"/>
                  <a:gd name="connsiteY20" fmla="*/ 921004 h 921004"/>
                  <a:gd name="connsiteX21" fmla="*/ 159956 w 3894095"/>
                  <a:gd name="connsiteY21" fmla="*/ 921004 h 921004"/>
                  <a:gd name="connsiteX22" fmla="*/ 0 w 3894095"/>
                  <a:gd name="connsiteY22" fmla="*/ 767500 h 921004"/>
                  <a:gd name="connsiteX23" fmla="*/ 0 w 3894095"/>
                  <a:gd name="connsiteY23" fmla="*/ 460502 h 921004"/>
                  <a:gd name="connsiteX24" fmla="*/ 0 w 3894095"/>
                  <a:gd name="connsiteY24" fmla="*/ 153503 h 92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894095" h="921004" fill="none" extrusionOk="0">
                    <a:moveTo>
                      <a:pt x="0" y="153503"/>
                    </a:moveTo>
                    <a:cubicBezTo>
                      <a:pt x="30559" y="81359"/>
                      <a:pt x="87245" y="-32231"/>
                      <a:pt x="159956" y="0"/>
                    </a:cubicBezTo>
                    <a:cubicBezTo>
                      <a:pt x="342052" y="-43173"/>
                      <a:pt x="424318" y="51350"/>
                      <a:pt x="570987" y="0"/>
                    </a:cubicBezTo>
                    <a:cubicBezTo>
                      <a:pt x="663017" y="-64276"/>
                      <a:pt x="750653" y="49944"/>
                      <a:pt x="1017760" y="0"/>
                    </a:cubicBezTo>
                    <a:cubicBezTo>
                      <a:pt x="1213218" y="-25404"/>
                      <a:pt x="1286252" y="16037"/>
                      <a:pt x="1357307" y="0"/>
                    </a:cubicBezTo>
                    <a:cubicBezTo>
                      <a:pt x="1415311" y="-69206"/>
                      <a:pt x="1612156" y="10946"/>
                      <a:pt x="1839822" y="0"/>
                    </a:cubicBezTo>
                    <a:cubicBezTo>
                      <a:pt x="1997121" y="-17632"/>
                      <a:pt x="2071507" y="15088"/>
                      <a:pt x="2179369" y="0"/>
                    </a:cubicBezTo>
                    <a:cubicBezTo>
                      <a:pt x="2338160" y="-33282"/>
                      <a:pt x="2492929" y="-3523"/>
                      <a:pt x="2661883" y="0"/>
                    </a:cubicBezTo>
                    <a:cubicBezTo>
                      <a:pt x="2849738" y="-17922"/>
                      <a:pt x="3061273" y="65324"/>
                      <a:pt x="3180140" y="0"/>
                    </a:cubicBezTo>
                    <a:cubicBezTo>
                      <a:pt x="3285549" y="-59586"/>
                      <a:pt x="3596814" y="-5729"/>
                      <a:pt x="3734138" y="0"/>
                    </a:cubicBezTo>
                    <a:cubicBezTo>
                      <a:pt x="3816225" y="10517"/>
                      <a:pt x="3895356" y="91956"/>
                      <a:pt x="3894095" y="153503"/>
                    </a:cubicBezTo>
                    <a:cubicBezTo>
                      <a:pt x="3904055" y="309763"/>
                      <a:pt x="3888806" y="353549"/>
                      <a:pt x="3894095" y="472781"/>
                    </a:cubicBezTo>
                    <a:cubicBezTo>
                      <a:pt x="3887818" y="586047"/>
                      <a:pt x="3873443" y="625762"/>
                      <a:pt x="3894095" y="767500"/>
                    </a:cubicBezTo>
                    <a:cubicBezTo>
                      <a:pt x="3893010" y="846481"/>
                      <a:pt x="3799485" y="920622"/>
                      <a:pt x="3734138" y="921004"/>
                    </a:cubicBezTo>
                    <a:cubicBezTo>
                      <a:pt x="3547093" y="925052"/>
                      <a:pt x="3427997" y="893833"/>
                      <a:pt x="3215881" y="921004"/>
                    </a:cubicBezTo>
                    <a:cubicBezTo>
                      <a:pt x="2953588" y="939413"/>
                      <a:pt x="2957575" y="876884"/>
                      <a:pt x="2804851" y="921004"/>
                    </a:cubicBezTo>
                    <a:cubicBezTo>
                      <a:pt x="2651247" y="960672"/>
                      <a:pt x="2556742" y="901801"/>
                      <a:pt x="2358078" y="921004"/>
                    </a:cubicBezTo>
                    <a:cubicBezTo>
                      <a:pt x="2197804" y="936303"/>
                      <a:pt x="2120145" y="895454"/>
                      <a:pt x="2018531" y="921004"/>
                    </a:cubicBezTo>
                    <a:cubicBezTo>
                      <a:pt x="1935712" y="922703"/>
                      <a:pt x="1775106" y="906061"/>
                      <a:pt x="1678983" y="921004"/>
                    </a:cubicBezTo>
                    <a:cubicBezTo>
                      <a:pt x="1557723" y="983014"/>
                      <a:pt x="1484064" y="911272"/>
                      <a:pt x="1303694" y="921004"/>
                    </a:cubicBezTo>
                    <a:cubicBezTo>
                      <a:pt x="1148066" y="954536"/>
                      <a:pt x="1016975" y="906968"/>
                      <a:pt x="892664" y="921004"/>
                    </a:cubicBezTo>
                    <a:cubicBezTo>
                      <a:pt x="718947" y="954505"/>
                      <a:pt x="411819" y="876443"/>
                      <a:pt x="159956" y="921004"/>
                    </a:cubicBezTo>
                    <a:cubicBezTo>
                      <a:pt x="85809" y="939671"/>
                      <a:pt x="1680" y="829507"/>
                      <a:pt x="0" y="767500"/>
                    </a:cubicBezTo>
                    <a:cubicBezTo>
                      <a:pt x="-31123" y="660915"/>
                      <a:pt x="-4416" y="580061"/>
                      <a:pt x="0" y="460502"/>
                    </a:cubicBezTo>
                    <a:cubicBezTo>
                      <a:pt x="-11394" y="334621"/>
                      <a:pt x="14237" y="232502"/>
                      <a:pt x="0" y="153503"/>
                    </a:cubicBezTo>
                    <a:close/>
                  </a:path>
                  <a:path w="3894095" h="921004" stroke="0" extrusionOk="0">
                    <a:moveTo>
                      <a:pt x="0" y="153503"/>
                    </a:moveTo>
                    <a:cubicBezTo>
                      <a:pt x="44808" y="81291"/>
                      <a:pt x="99343" y="-24960"/>
                      <a:pt x="159956" y="0"/>
                    </a:cubicBezTo>
                    <a:cubicBezTo>
                      <a:pt x="351338" y="-39156"/>
                      <a:pt x="440157" y="77669"/>
                      <a:pt x="570987" y="0"/>
                    </a:cubicBezTo>
                    <a:cubicBezTo>
                      <a:pt x="697617" y="-90895"/>
                      <a:pt x="764875" y="26360"/>
                      <a:pt x="1017760" y="0"/>
                    </a:cubicBezTo>
                    <a:cubicBezTo>
                      <a:pt x="1228045" y="-19142"/>
                      <a:pt x="1295598" y="17290"/>
                      <a:pt x="1357307" y="0"/>
                    </a:cubicBezTo>
                    <a:cubicBezTo>
                      <a:pt x="1398435" y="-20430"/>
                      <a:pt x="1628381" y="73273"/>
                      <a:pt x="1839822" y="0"/>
                    </a:cubicBezTo>
                    <a:cubicBezTo>
                      <a:pt x="2001740" y="6710"/>
                      <a:pt x="2068870" y="55295"/>
                      <a:pt x="2179369" y="0"/>
                    </a:cubicBezTo>
                    <a:cubicBezTo>
                      <a:pt x="2338731" y="-37976"/>
                      <a:pt x="2525655" y="-32935"/>
                      <a:pt x="2661883" y="0"/>
                    </a:cubicBezTo>
                    <a:cubicBezTo>
                      <a:pt x="2863504" y="43957"/>
                      <a:pt x="3039530" y="103470"/>
                      <a:pt x="3180140" y="0"/>
                    </a:cubicBezTo>
                    <a:cubicBezTo>
                      <a:pt x="3242547" y="-16303"/>
                      <a:pt x="3578628" y="20734"/>
                      <a:pt x="3734138" y="0"/>
                    </a:cubicBezTo>
                    <a:cubicBezTo>
                      <a:pt x="3798590" y="22617"/>
                      <a:pt x="3900894" y="86851"/>
                      <a:pt x="3894095" y="153503"/>
                    </a:cubicBezTo>
                    <a:cubicBezTo>
                      <a:pt x="3917762" y="309439"/>
                      <a:pt x="3880901" y="343275"/>
                      <a:pt x="3894095" y="472781"/>
                    </a:cubicBezTo>
                    <a:cubicBezTo>
                      <a:pt x="3874035" y="580834"/>
                      <a:pt x="3868631" y="614193"/>
                      <a:pt x="3894095" y="767500"/>
                    </a:cubicBezTo>
                    <a:cubicBezTo>
                      <a:pt x="3910683" y="847949"/>
                      <a:pt x="3784735" y="902176"/>
                      <a:pt x="3734138" y="921004"/>
                    </a:cubicBezTo>
                    <a:cubicBezTo>
                      <a:pt x="3520667" y="938959"/>
                      <a:pt x="3401911" y="925208"/>
                      <a:pt x="3215881" y="921004"/>
                    </a:cubicBezTo>
                    <a:cubicBezTo>
                      <a:pt x="2952921" y="952853"/>
                      <a:pt x="2943729" y="894436"/>
                      <a:pt x="2804851" y="921004"/>
                    </a:cubicBezTo>
                    <a:cubicBezTo>
                      <a:pt x="2684255" y="935736"/>
                      <a:pt x="2593624" y="879419"/>
                      <a:pt x="2358078" y="921004"/>
                    </a:cubicBezTo>
                    <a:cubicBezTo>
                      <a:pt x="2202056" y="965374"/>
                      <a:pt x="2106790" y="918206"/>
                      <a:pt x="2018531" y="921004"/>
                    </a:cubicBezTo>
                    <a:cubicBezTo>
                      <a:pt x="1938371" y="937047"/>
                      <a:pt x="1744432" y="890577"/>
                      <a:pt x="1678983" y="921004"/>
                    </a:cubicBezTo>
                    <a:cubicBezTo>
                      <a:pt x="1561847" y="977558"/>
                      <a:pt x="1505741" y="900299"/>
                      <a:pt x="1303694" y="921004"/>
                    </a:cubicBezTo>
                    <a:cubicBezTo>
                      <a:pt x="1131551" y="984452"/>
                      <a:pt x="1007774" y="924388"/>
                      <a:pt x="892664" y="921004"/>
                    </a:cubicBezTo>
                    <a:cubicBezTo>
                      <a:pt x="669924" y="991655"/>
                      <a:pt x="449440" y="871502"/>
                      <a:pt x="159956" y="921004"/>
                    </a:cubicBezTo>
                    <a:cubicBezTo>
                      <a:pt x="90276" y="910596"/>
                      <a:pt x="1727" y="819491"/>
                      <a:pt x="0" y="767500"/>
                    </a:cubicBezTo>
                    <a:cubicBezTo>
                      <a:pt x="-2500" y="667604"/>
                      <a:pt x="-4203" y="577360"/>
                      <a:pt x="0" y="460502"/>
                    </a:cubicBezTo>
                    <a:cubicBezTo>
                      <a:pt x="3421" y="344718"/>
                      <a:pt x="2675" y="226629"/>
                      <a:pt x="0" y="153503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:ask="http://schemas.microsoft.com/office/drawing/2018/sketchyshapes" sd="1788700963">
                      <a:custGeom>
                        <a:avLst/>
                        <a:gdLst>
                          <a:gd name="connsiteX0" fmla="*/ 0 w 3894095"/>
                          <a:gd name="connsiteY0" fmla="*/ 153503 h 921004"/>
                          <a:gd name="connsiteX1" fmla="*/ 159956 w 3894095"/>
                          <a:gd name="connsiteY1" fmla="*/ 0 h 921004"/>
                          <a:gd name="connsiteX2" fmla="*/ 570987 w 3894095"/>
                          <a:gd name="connsiteY2" fmla="*/ 0 h 921004"/>
                          <a:gd name="connsiteX3" fmla="*/ 1017760 w 3894095"/>
                          <a:gd name="connsiteY3" fmla="*/ 0 h 921004"/>
                          <a:gd name="connsiteX4" fmla="*/ 1357307 w 3894095"/>
                          <a:gd name="connsiteY4" fmla="*/ 0 h 921004"/>
                          <a:gd name="connsiteX5" fmla="*/ 1839822 w 3894095"/>
                          <a:gd name="connsiteY5" fmla="*/ 0 h 921004"/>
                          <a:gd name="connsiteX6" fmla="*/ 2179369 w 3894095"/>
                          <a:gd name="connsiteY6" fmla="*/ 0 h 921004"/>
                          <a:gd name="connsiteX7" fmla="*/ 2661883 w 3894095"/>
                          <a:gd name="connsiteY7" fmla="*/ 0 h 921004"/>
                          <a:gd name="connsiteX8" fmla="*/ 3180140 w 3894095"/>
                          <a:gd name="connsiteY8" fmla="*/ 0 h 921004"/>
                          <a:gd name="connsiteX9" fmla="*/ 3734138 w 3894095"/>
                          <a:gd name="connsiteY9" fmla="*/ 0 h 921004"/>
                          <a:gd name="connsiteX10" fmla="*/ 3894095 w 3894095"/>
                          <a:gd name="connsiteY10" fmla="*/ 153503 h 921004"/>
                          <a:gd name="connsiteX11" fmla="*/ 3894095 w 3894095"/>
                          <a:gd name="connsiteY11" fmla="*/ 472781 h 921004"/>
                          <a:gd name="connsiteX12" fmla="*/ 3894095 w 3894095"/>
                          <a:gd name="connsiteY12" fmla="*/ 767500 h 921004"/>
                          <a:gd name="connsiteX13" fmla="*/ 3734138 w 3894095"/>
                          <a:gd name="connsiteY13" fmla="*/ 921004 h 921004"/>
                          <a:gd name="connsiteX14" fmla="*/ 3215881 w 3894095"/>
                          <a:gd name="connsiteY14" fmla="*/ 921004 h 921004"/>
                          <a:gd name="connsiteX15" fmla="*/ 2804851 w 3894095"/>
                          <a:gd name="connsiteY15" fmla="*/ 921004 h 921004"/>
                          <a:gd name="connsiteX16" fmla="*/ 2358078 w 3894095"/>
                          <a:gd name="connsiteY16" fmla="*/ 921004 h 921004"/>
                          <a:gd name="connsiteX17" fmla="*/ 2018531 w 3894095"/>
                          <a:gd name="connsiteY17" fmla="*/ 921004 h 921004"/>
                          <a:gd name="connsiteX18" fmla="*/ 1678983 w 3894095"/>
                          <a:gd name="connsiteY18" fmla="*/ 921004 h 921004"/>
                          <a:gd name="connsiteX19" fmla="*/ 1303694 w 3894095"/>
                          <a:gd name="connsiteY19" fmla="*/ 921004 h 921004"/>
                          <a:gd name="connsiteX20" fmla="*/ 892664 w 3894095"/>
                          <a:gd name="connsiteY20" fmla="*/ 921004 h 921004"/>
                          <a:gd name="connsiteX21" fmla="*/ 159956 w 3894095"/>
                          <a:gd name="connsiteY21" fmla="*/ 921004 h 921004"/>
                          <a:gd name="connsiteX22" fmla="*/ 0 w 3894095"/>
                          <a:gd name="connsiteY22" fmla="*/ 767500 h 921004"/>
                          <a:gd name="connsiteX23" fmla="*/ 0 w 3894095"/>
                          <a:gd name="connsiteY23" fmla="*/ 460502 h 921004"/>
                          <a:gd name="connsiteX24" fmla="*/ 0 w 3894095"/>
                          <a:gd name="connsiteY24" fmla="*/ 153503 h 9210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3894095" h="921004" extrusionOk="0">
                            <a:moveTo>
                              <a:pt x="0" y="153503"/>
                            </a:moveTo>
                            <a:cubicBezTo>
                              <a:pt x="29601" y="76980"/>
                              <a:pt x="94845" y="-20877"/>
                              <a:pt x="159956" y="0"/>
                            </a:cubicBezTo>
                            <a:cubicBezTo>
                              <a:pt x="345842" y="-27161"/>
                              <a:pt x="457976" y="57502"/>
                              <a:pt x="570987" y="0"/>
                            </a:cubicBezTo>
                            <a:cubicBezTo>
                              <a:pt x="686099" y="-69856"/>
                              <a:pt x="783165" y="26889"/>
                              <a:pt x="1017760" y="0"/>
                            </a:cubicBezTo>
                            <a:cubicBezTo>
                              <a:pt x="1215549" y="-25594"/>
                              <a:pt x="1294563" y="16361"/>
                              <a:pt x="1357307" y="0"/>
                            </a:cubicBezTo>
                            <a:cubicBezTo>
                              <a:pt x="1407879" y="-16504"/>
                              <a:pt x="1654807" y="46982"/>
                              <a:pt x="1839822" y="0"/>
                            </a:cubicBezTo>
                            <a:cubicBezTo>
                              <a:pt x="2005327" y="-12933"/>
                              <a:pt x="2066263" y="36101"/>
                              <a:pt x="2179369" y="0"/>
                            </a:cubicBezTo>
                            <a:cubicBezTo>
                              <a:pt x="2335039" y="-36950"/>
                              <a:pt x="2495293" y="-7595"/>
                              <a:pt x="2661883" y="0"/>
                            </a:cubicBezTo>
                            <a:cubicBezTo>
                              <a:pt x="2856500" y="9838"/>
                              <a:pt x="3064392" y="72272"/>
                              <a:pt x="3180140" y="0"/>
                            </a:cubicBezTo>
                            <a:cubicBezTo>
                              <a:pt x="3275285" y="-48711"/>
                              <a:pt x="3579521" y="25527"/>
                              <a:pt x="3734138" y="0"/>
                            </a:cubicBezTo>
                            <a:cubicBezTo>
                              <a:pt x="3804709" y="19788"/>
                              <a:pt x="3897860" y="85875"/>
                              <a:pt x="3894095" y="153503"/>
                            </a:cubicBezTo>
                            <a:cubicBezTo>
                              <a:pt x="3908076" y="308148"/>
                              <a:pt x="3883529" y="351131"/>
                              <a:pt x="3894095" y="472781"/>
                            </a:cubicBezTo>
                            <a:cubicBezTo>
                              <a:pt x="3884917" y="580215"/>
                              <a:pt x="3865021" y="622736"/>
                              <a:pt x="3894095" y="767500"/>
                            </a:cubicBezTo>
                            <a:cubicBezTo>
                              <a:pt x="3908518" y="848043"/>
                              <a:pt x="3796690" y="911042"/>
                              <a:pt x="3734138" y="921004"/>
                            </a:cubicBezTo>
                            <a:cubicBezTo>
                              <a:pt x="3553703" y="927685"/>
                              <a:pt x="3429188" y="904953"/>
                              <a:pt x="3215881" y="921004"/>
                            </a:cubicBezTo>
                            <a:cubicBezTo>
                              <a:pt x="2956944" y="953111"/>
                              <a:pt x="2951369" y="885930"/>
                              <a:pt x="2804851" y="921004"/>
                            </a:cubicBezTo>
                            <a:cubicBezTo>
                              <a:pt x="2663522" y="952855"/>
                              <a:pt x="2564032" y="884136"/>
                              <a:pt x="2358078" y="921004"/>
                            </a:cubicBezTo>
                            <a:cubicBezTo>
                              <a:pt x="2185287" y="955830"/>
                              <a:pt x="2106383" y="915847"/>
                              <a:pt x="2018531" y="921004"/>
                            </a:cubicBezTo>
                            <a:cubicBezTo>
                              <a:pt x="1935505" y="934780"/>
                              <a:pt x="1755222" y="894285"/>
                              <a:pt x="1678983" y="921004"/>
                            </a:cubicBezTo>
                            <a:cubicBezTo>
                              <a:pt x="1566687" y="960128"/>
                              <a:pt x="1495521" y="903575"/>
                              <a:pt x="1303694" y="921004"/>
                            </a:cubicBezTo>
                            <a:cubicBezTo>
                              <a:pt x="1130182" y="961127"/>
                              <a:pt x="1019093" y="913260"/>
                              <a:pt x="892664" y="921004"/>
                            </a:cubicBezTo>
                            <a:cubicBezTo>
                              <a:pt x="716913" y="965215"/>
                              <a:pt x="456622" y="872552"/>
                              <a:pt x="159956" y="921004"/>
                            </a:cubicBezTo>
                            <a:cubicBezTo>
                              <a:pt x="77068" y="923945"/>
                              <a:pt x="6371" y="831466"/>
                              <a:pt x="0" y="767500"/>
                            </a:cubicBezTo>
                            <a:cubicBezTo>
                              <a:pt x="-14119" y="677030"/>
                              <a:pt x="474" y="581213"/>
                              <a:pt x="0" y="460502"/>
                            </a:cubicBezTo>
                            <a:cubicBezTo>
                              <a:pt x="-5987" y="336236"/>
                              <a:pt x="9243" y="233157"/>
                              <a:pt x="0" y="15350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10">
                <a:extLst>
                  <a:ext uri="{FF2B5EF4-FFF2-40B4-BE49-F238E27FC236}">
                    <a16:creationId xmlns="" xmlns:a16="http://schemas.microsoft.com/office/drawing/2014/main" id="{00C5A195-7A29-4FA8-3991-BE57C9025189}"/>
                  </a:ext>
                </a:extLst>
              </p:cNvPr>
              <p:cNvSpPr/>
              <p:nvPr/>
            </p:nvSpPr>
            <p:spPr>
              <a:xfrm>
                <a:off x="7985384" y="3097532"/>
                <a:ext cx="3894095" cy="921004"/>
              </a:xfrm>
              <a:custGeom>
                <a:avLst/>
                <a:gdLst>
                  <a:gd name="connsiteX0" fmla="*/ 0 w 3894095"/>
                  <a:gd name="connsiteY0" fmla="*/ 153503 h 921004"/>
                  <a:gd name="connsiteX1" fmla="*/ 159956 w 3894095"/>
                  <a:gd name="connsiteY1" fmla="*/ 0 h 921004"/>
                  <a:gd name="connsiteX2" fmla="*/ 535245 w 3894095"/>
                  <a:gd name="connsiteY2" fmla="*/ 0 h 921004"/>
                  <a:gd name="connsiteX3" fmla="*/ 946276 w 3894095"/>
                  <a:gd name="connsiteY3" fmla="*/ 0 h 921004"/>
                  <a:gd name="connsiteX4" fmla="*/ 1393049 w 3894095"/>
                  <a:gd name="connsiteY4" fmla="*/ 0 h 921004"/>
                  <a:gd name="connsiteX5" fmla="*/ 1875563 w 3894095"/>
                  <a:gd name="connsiteY5" fmla="*/ 0 h 921004"/>
                  <a:gd name="connsiteX6" fmla="*/ 2286595 w 3894095"/>
                  <a:gd name="connsiteY6" fmla="*/ 0 h 921004"/>
                  <a:gd name="connsiteX7" fmla="*/ 2661883 w 3894095"/>
                  <a:gd name="connsiteY7" fmla="*/ 0 h 921004"/>
                  <a:gd name="connsiteX8" fmla="*/ 3180140 w 3894095"/>
                  <a:gd name="connsiteY8" fmla="*/ 0 h 921004"/>
                  <a:gd name="connsiteX9" fmla="*/ 3734138 w 3894095"/>
                  <a:gd name="connsiteY9" fmla="*/ 0 h 921004"/>
                  <a:gd name="connsiteX10" fmla="*/ 3894095 w 3894095"/>
                  <a:gd name="connsiteY10" fmla="*/ 153503 h 921004"/>
                  <a:gd name="connsiteX11" fmla="*/ 3894095 w 3894095"/>
                  <a:gd name="connsiteY11" fmla="*/ 454362 h 921004"/>
                  <a:gd name="connsiteX12" fmla="*/ 3894095 w 3894095"/>
                  <a:gd name="connsiteY12" fmla="*/ 767500 h 921004"/>
                  <a:gd name="connsiteX13" fmla="*/ 3734138 w 3894095"/>
                  <a:gd name="connsiteY13" fmla="*/ 921004 h 921004"/>
                  <a:gd name="connsiteX14" fmla="*/ 3394590 w 3894095"/>
                  <a:gd name="connsiteY14" fmla="*/ 921004 h 921004"/>
                  <a:gd name="connsiteX15" fmla="*/ 3055044 w 3894095"/>
                  <a:gd name="connsiteY15" fmla="*/ 921004 h 921004"/>
                  <a:gd name="connsiteX16" fmla="*/ 2608271 w 3894095"/>
                  <a:gd name="connsiteY16" fmla="*/ 921004 h 921004"/>
                  <a:gd name="connsiteX17" fmla="*/ 2090014 w 3894095"/>
                  <a:gd name="connsiteY17" fmla="*/ 921004 h 921004"/>
                  <a:gd name="connsiteX18" fmla="*/ 1714725 w 3894095"/>
                  <a:gd name="connsiteY18" fmla="*/ 921004 h 921004"/>
                  <a:gd name="connsiteX19" fmla="*/ 1267953 w 3894095"/>
                  <a:gd name="connsiteY19" fmla="*/ 921004 h 921004"/>
                  <a:gd name="connsiteX20" fmla="*/ 928405 w 3894095"/>
                  <a:gd name="connsiteY20" fmla="*/ 921004 h 921004"/>
                  <a:gd name="connsiteX21" fmla="*/ 159956 w 3894095"/>
                  <a:gd name="connsiteY21" fmla="*/ 921004 h 921004"/>
                  <a:gd name="connsiteX22" fmla="*/ 0 w 3894095"/>
                  <a:gd name="connsiteY22" fmla="*/ 767500 h 921004"/>
                  <a:gd name="connsiteX23" fmla="*/ 0 w 3894095"/>
                  <a:gd name="connsiteY23" fmla="*/ 454362 h 921004"/>
                  <a:gd name="connsiteX24" fmla="*/ 0 w 3894095"/>
                  <a:gd name="connsiteY24" fmla="*/ 153503 h 92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894095" h="921004" fill="none" extrusionOk="0">
                    <a:moveTo>
                      <a:pt x="0" y="153503"/>
                    </a:moveTo>
                    <a:cubicBezTo>
                      <a:pt x="-10717" y="98462"/>
                      <a:pt x="93669" y="-29481"/>
                      <a:pt x="159956" y="0"/>
                    </a:cubicBezTo>
                    <a:cubicBezTo>
                      <a:pt x="231461" y="-12979"/>
                      <a:pt x="374949" y="-11658"/>
                      <a:pt x="535245" y="0"/>
                    </a:cubicBezTo>
                    <a:cubicBezTo>
                      <a:pt x="704089" y="-14217"/>
                      <a:pt x="728818" y="17660"/>
                      <a:pt x="946276" y="0"/>
                    </a:cubicBezTo>
                    <a:cubicBezTo>
                      <a:pt x="1116458" y="-30005"/>
                      <a:pt x="1227175" y="31289"/>
                      <a:pt x="1393049" y="0"/>
                    </a:cubicBezTo>
                    <a:cubicBezTo>
                      <a:pt x="1540021" y="-4687"/>
                      <a:pt x="1660875" y="598"/>
                      <a:pt x="1875563" y="0"/>
                    </a:cubicBezTo>
                    <a:cubicBezTo>
                      <a:pt x="2098608" y="-1041"/>
                      <a:pt x="2123723" y="-491"/>
                      <a:pt x="2286595" y="0"/>
                    </a:cubicBezTo>
                    <a:cubicBezTo>
                      <a:pt x="2434039" y="-35489"/>
                      <a:pt x="2548936" y="-126"/>
                      <a:pt x="2661883" y="0"/>
                    </a:cubicBezTo>
                    <a:cubicBezTo>
                      <a:pt x="2777531" y="45580"/>
                      <a:pt x="3000461" y="2003"/>
                      <a:pt x="3180140" y="0"/>
                    </a:cubicBezTo>
                    <a:cubicBezTo>
                      <a:pt x="3404090" y="-12574"/>
                      <a:pt x="3572643" y="-20549"/>
                      <a:pt x="3734138" y="0"/>
                    </a:cubicBezTo>
                    <a:cubicBezTo>
                      <a:pt x="3826871" y="7576"/>
                      <a:pt x="3875479" y="71497"/>
                      <a:pt x="3894095" y="153503"/>
                    </a:cubicBezTo>
                    <a:cubicBezTo>
                      <a:pt x="3912556" y="266298"/>
                      <a:pt x="3879113" y="314536"/>
                      <a:pt x="3894095" y="454362"/>
                    </a:cubicBezTo>
                    <a:cubicBezTo>
                      <a:pt x="3883108" y="601791"/>
                      <a:pt x="3876844" y="668375"/>
                      <a:pt x="3894095" y="767500"/>
                    </a:cubicBezTo>
                    <a:cubicBezTo>
                      <a:pt x="3879063" y="833971"/>
                      <a:pt x="3809899" y="931248"/>
                      <a:pt x="3734138" y="921004"/>
                    </a:cubicBezTo>
                    <a:cubicBezTo>
                      <a:pt x="3647123" y="951411"/>
                      <a:pt x="3559699" y="899808"/>
                      <a:pt x="3394590" y="921004"/>
                    </a:cubicBezTo>
                    <a:cubicBezTo>
                      <a:pt x="3256337" y="933344"/>
                      <a:pt x="3221507" y="916242"/>
                      <a:pt x="3055044" y="921004"/>
                    </a:cubicBezTo>
                    <a:cubicBezTo>
                      <a:pt x="2863133" y="903661"/>
                      <a:pt x="2733879" y="880922"/>
                      <a:pt x="2608271" y="921004"/>
                    </a:cubicBezTo>
                    <a:cubicBezTo>
                      <a:pt x="2444452" y="952922"/>
                      <a:pt x="2281194" y="817756"/>
                      <a:pt x="2090014" y="921004"/>
                    </a:cubicBezTo>
                    <a:cubicBezTo>
                      <a:pt x="1925287" y="957244"/>
                      <a:pt x="1852619" y="945450"/>
                      <a:pt x="1714725" y="921004"/>
                    </a:cubicBezTo>
                    <a:cubicBezTo>
                      <a:pt x="1567807" y="935125"/>
                      <a:pt x="1368506" y="851762"/>
                      <a:pt x="1267953" y="921004"/>
                    </a:cubicBezTo>
                    <a:cubicBezTo>
                      <a:pt x="1193351" y="968015"/>
                      <a:pt x="1040393" y="916706"/>
                      <a:pt x="928405" y="921004"/>
                    </a:cubicBezTo>
                    <a:cubicBezTo>
                      <a:pt x="804702" y="968810"/>
                      <a:pt x="377245" y="871892"/>
                      <a:pt x="159956" y="921004"/>
                    </a:cubicBezTo>
                    <a:cubicBezTo>
                      <a:pt x="89863" y="958683"/>
                      <a:pt x="-5284" y="875805"/>
                      <a:pt x="0" y="767500"/>
                    </a:cubicBezTo>
                    <a:cubicBezTo>
                      <a:pt x="-17070" y="684024"/>
                      <a:pt x="32047" y="546812"/>
                      <a:pt x="0" y="454362"/>
                    </a:cubicBezTo>
                    <a:cubicBezTo>
                      <a:pt x="-14137" y="335207"/>
                      <a:pt x="47483" y="274690"/>
                      <a:pt x="0" y="153503"/>
                    </a:cubicBezTo>
                    <a:close/>
                  </a:path>
                  <a:path w="3894095" h="921004" stroke="0" extrusionOk="0">
                    <a:moveTo>
                      <a:pt x="0" y="153503"/>
                    </a:moveTo>
                    <a:cubicBezTo>
                      <a:pt x="-12823" y="110802"/>
                      <a:pt x="101046" y="-34962"/>
                      <a:pt x="159956" y="0"/>
                    </a:cubicBezTo>
                    <a:cubicBezTo>
                      <a:pt x="182516" y="-34805"/>
                      <a:pt x="346672" y="14291"/>
                      <a:pt x="535245" y="0"/>
                    </a:cubicBezTo>
                    <a:cubicBezTo>
                      <a:pt x="701542" y="-17014"/>
                      <a:pt x="742646" y="20963"/>
                      <a:pt x="946276" y="0"/>
                    </a:cubicBezTo>
                    <a:cubicBezTo>
                      <a:pt x="1089417" y="-51836"/>
                      <a:pt x="1197289" y="52099"/>
                      <a:pt x="1393049" y="0"/>
                    </a:cubicBezTo>
                    <a:cubicBezTo>
                      <a:pt x="1525566" y="-10334"/>
                      <a:pt x="1681343" y="5887"/>
                      <a:pt x="1875563" y="0"/>
                    </a:cubicBezTo>
                    <a:cubicBezTo>
                      <a:pt x="2094018" y="-2568"/>
                      <a:pt x="2127066" y="4452"/>
                      <a:pt x="2286595" y="0"/>
                    </a:cubicBezTo>
                    <a:cubicBezTo>
                      <a:pt x="2423037" y="-40629"/>
                      <a:pt x="2504843" y="19672"/>
                      <a:pt x="2661883" y="0"/>
                    </a:cubicBezTo>
                    <a:cubicBezTo>
                      <a:pt x="2790257" y="95438"/>
                      <a:pt x="3008321" y="92963"/>
                      <a:pt x="3180140" y="0"/>
                    </a:cubicBezTo>
                    <a:cubicBezTo>
                      <a:pt x="3412443" y="8294"/>
                      <a:pt x="3548164" y="-31179"/>
                      <a:pt x="3734138" y="0"/>
                    </a:cubicBezTo>
                    <a:cubicBezTo>
                      <a:pt x="3830812" y="-11591"/>
                      <a:pt x="3902798" y="61221"/>
                      <a:pt x="3894095" y="153503"/>
                    </a:cubicBezTo>
                    <a:cubicBezTo>
                      <a:pt x="3919166" y="266884"/>
                      <a:pt x="3879329" y="301109"/>
                      <a:pt x="3894095" y="454362"/>
                    </a:cubicBezTo>
                    <a:cubicBezTo>
                      <a:pt x="3876069" y="602958"/>
                      <a:pt x="3886385" y="672788"/>
                      <a:pt x="3894095" y="767500"/>
                    </a:cubicBezTo>
                    <a:cubicBezTo>
                      <a:pt x="3889893" y="820836"/>
                      <a:pt x="3795578" y="938868"/>
                      <a:pt x="3734138" y="921004"/>
                    </a:cubicBezTo>
                    <a:cubicBezTo>
                      <a:pt x="3618766" y="968556"/>
                      <a:pt x="3558067" y="903335"/>
                      <a:pt x="3394590" y="921004"/>
                    </a:cubicBezTo>
                    <a:cubicBezTo>
                      <a:pt x="3248148" y="926209"/>
                      <a:pt x="3223162" y="911069"/>
                      <a:pt x="3055044" y="921004"/>
                    </a:cubicBezTo>
                    <a:cubicBezTo>
                      <a:pt x="2908977" y="909860"/>
                      <a:pt x="2720477" y="896100"/>
                      <a:pt x="2608271" y="921004"/>
                    </a:cubicBezTo>
                    <a:cubicBezTo>
                      <a:pt x="2472520" y="858250"/>
                      <a:pt x="2274879" y="839711"/>
                      <a:pt x="2090014" y="921004"/>
                    </a:cubicBezTo>
                    <a:cubicBezTo>
                      <a:pt x="1913512" y="957113"/>
                      <a:pt x="1843199" y="943022"/>
                      <a:pt x="1714725" y="921004"/>
                    </a:cubicBezTo>
                    <a:cubicBezTo>
                      <a:pt x="1537987" y="938557"/>
                      <a:pt x="1372935" y="890710"/>
                      <a:pt x="1267953" y="921004"/>
                    </a:cubicBezTo>
                    <a:cubicBezTo>
                      <a:pt x="1197542" y="949156"/>
                      <a:pt x="1054261" y="901201"/>
                      <a:pt x="928405" y="921004"/>
                    </a:cubicBezTo>
                    <a:cubicBezTo>
                      <a:pt x="746689" y="1003605"/>
                      <a:pt x="401903" y="912876"/>
                      <a:pt x="159956" y="921004"/>
                    </a:cubicBezTo>
                    <a:cubicBezTo>
                      <a:pt x="60675" y="959225"/>
                      <a:pt x="10603" y="862931"/>
                      <a:pt x="0" y="767500"/>
                    </a:cubicBezTo>
                    <a:cubicBezTo>
                      <a:pt x="-46314" y="678370"/>
                      <a:pt x="8079" y="539093"/>
                      <a:pt x="0" y="454362"/>
                    </a:cubicBezTo>
                    <a:cubicBezTo>
                      <a:pt x="-12397" y="324410"/>
                      <a:pt x="39190" y="278142"/>
                      <a:pt x="0" y="153503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="" xmlns:ask="http://schemas.microsoft.com/office/drawing/2018/sketchyshapes" sd="2970245522">
                      <a:custGeom>
                        <a:avLst/>
                        <a:gdLst>
                          <a:gd name="connsiteX0" fmla="*/ 0 w 3894095"/>
                          <a:gd name="connsiteY0" fmla="*/ 153503 h 921004"/>
                          <a:gd name="connsiteX1" fmla="*/ 159956 w 3894095"/>
                          <a:gd name="connsiteY1" fmla="*/ 0 h 921004"/>
                          <a:gd name="connsiteX2" fmla="*/ 535245 w 3894095"/>
                          <a:gd name="connsiteY2" fmla="*/ 0 h 921004"/>
                          <a:gd name="connsiteX3" fmla="*/ 946276 w 3894095"/>
                          <a:gd name="connsiteY3" fmla="*/ 0 h 921004"/>
                          <a:gd name="connsiteX4" fmla="*/ 1393049 w 3894095"/>
                          <a:gd name="connsiteY4" fmla="*/ 0 h 921004"/>
                          <a:gd name="connsiteX5" fmla="*/ 1875563 w 3894095"/>
                          <a:gd name="connsiteY5" fmla="*/ 0 h 921004"/>
                          <a:gd name="connsiteX6" fmla="*/ 2286595 w 3894095"/>
                          <a:gd name="connsiteY6" fmla="*/ 0 h 921004"/>
                          <a:gd name="connsiteX7" fmla="*/ 2661883 w 3894095"/>
                          <a:gd name="connsiteY7" fmla="*/ 0 h 921004"/>
                          <a:gd name="connsiteX8" fmla="*/ 3180140 w 3894095"/>
                          <a:gd name="connsiteY8" fmla="*/ 0 h 921004"/>
                          <a:gd name="connsiteX9" fmla="*/ 3734138 w 3894095"/>
                          <a:gd name="connsiteY9" fmla="*/ 0 h 921004"/>
                          <a:gd name="connsiteX10" fmla="*/ 3894095 w 3894095"/>
                          <a:gd name="connsiteY10" fmla="*/ 153503 h 921004"/>
                          <a:gd name="connsiteX11" fmla="*/ 3894095 w 3894095"/>
                          <a:gd name="connsiteY11" fmla="*/ 454362 h 921004"/>
                          <a:gd name="connsiteX12" fmla="*/ 3894095 w 3894095"/>
                          <a:gd name="connsiteY12" fmla="*/ 767500 h 921004"/>
                          <a:gd name="connsiteX13" fmla="*/ 3734138 w 3894095"/>
                          <a:gd name="connsiteY13" fmla="*/ 921004 h 921004"/>
                          <a:gd name="connsiteX14" fmla="*/ 3394590 w 3894095"/>
                          <a:gd name="connsiteY14" fmla="*/ 921004 h 921004"/>
                          <a:gd name="connsiteX15" fmla="*/ 3055044 w 3894095"/>
                          <a:gd name="connsiteY15" fmla="*/ 921004 h 921004"/>
                          <a:gd name="connsiteX16" fmla="*/ 2608271 w 3894095"/>
                          <a:gd name="connsiteY16" fmla="*/ 921004 h 921004"/>
                          <a:gd name="connsiteX17" fmla="*/ 2090014 w 3894095"/>
                          <a:gd name="connsiteY17" fmla="*/ 921004 h 921004"/>
                          <a:gd name="connsiteX18" fmla="*/ 1714725 w 3894095"/>
                          <a:gd name="connsiteY18" fmla="*/ 921004 h 921004"/>
                          <a:gd name="connsiteX19" fmla="*/ 1267953 w 3894095"/>
                          <a:gd name="connsiteY19" fmla="*/ 921004 h 921004"/>
                          <a:gd name="connsiteX20" fmla="*/ 928405 w 3894095"/>
                          <a:gd name="connsiteY20" fmla="*/ 921004 h 921004"/>
                          <a:gd name="connsiteX21" fmla="*/ 159956 w 3894095"/>
                          <a:gd name="connsiteY21" fmla="*/ 921004 h 921004"/>
                          <a:gd name="connsiteX22" fmla="*/ 0 w 3894095"/>
                          <a:gd name="connsiteY22" fmla="*/ 767500 h 921004"/>
                          <a:gd name="connsiteX23" fmla="*/ 0 w 3894095"/>
                          <a:gd name="connsiteY23" fmla="*/ 454362 h 921004"/>
                          <a:gd name="connsiteX24" fmla="*/ 0 w 3894095"/>
                          <a:gd name="connsiteY24" fmla="*/ 153503 h 9210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3894095" h="921004" extrusionOk="0">
                            <a:moveTo>
                              <a:pt x="0" y="153503"/>
                            </a:moveTo>
                            <a:cubicBezTo>
                              <a:pt x="-9891" y="101089"/>
                              <a:pt x="94099" y="-26624"/>
                              <a:pt x="159956" y="0"/>
                            </a:cubicBezTo>
                            <a:cubicBezTo>
                              <a:pt x="221897" y="-36610"/>
                              <a:pt x="358583" y="11911"/>
                              <a:pt x="535245" y="0"/>
                            </a:cubicBezTo>
                            <a:cubicBezTo>
                              <a:pt x="692241" y="-9975"/>
                              <a:pt x="744590" y="20474"/>
                              <a:pt x="946276" y="0"/>
                            </a:cubicBezTo>
                            <a:cubicBezTo>
                              <a:pt x="1105322" y="-37386"/>
                              <a:pt x="1221210" y="22942"/>
                              <a:pt x="1393049" y="0"/>
                            </a:cubicBezTo>
                            <a:cubicBezTo>
                              <a:pt x="1536052" y="-7601"/>
                              <a:pt x="1668949" y="4072"/>
                              <a:pt x="1875563" y="0"/>
                            </a:cubicBezTo>
                            <a:cubicBezTo>
                              <a:pt x="2096294" y="-2106"/>
                              <a:pt x="2128158" y="5112"/>
                              <a:pt x="2286595" y="0"/>
                            </a:cubicBezTo>
                            <a:cubicBezTo>
                              <a:pt x="2424059" y="-37957"/>
                              <a:pt x="2524663" y="10518"/>
                              <a:pt x="2661883" y="0"/>
                            </a:cubicBezTo>
                            <a:cubicBezTo>
                              <a:pt x="2783778" y="46843"/>
                              <a:pt x="2991186" y="51271"/>
                              <a:pt x="3180140" y="0"/>
                            </a:cubicBezTo>
                            <a:cubicBezTo>
                              <a:pt x="3395332" y="-7833"/>
                              <a:pt x="3549811" y="-23247"/>
                              <a:pt x="3734138" y="0"/>
                            </a:cubicBezTo>
                            <a:cubicBezTo>
                              <a:pt x="3829046" y="9976"/>
                              <a:pt x="3900320" y="70178"/>
                              <a:pt x="3894095" y="153503"/>
                            </a:cubicBezTo>
                            <a:cubicBezTo>
                              <a:pt x="3912900" y="270106"/>
                              <a:pt x="3876592" y="310966"/>
                              <a:pt x="3894095" y="454362"/>
                            </a:cubicBezTo>
                            <a:cubicBezTo>
                              <a:pt x="3891323" y="599911"/>
                              <a:pt x="3884773" y="674128"/>
                              <a:pt x="3894095" y="767500"/>
                            </a:cubicBezTo>
                            <a:cubicBezTo>
                              <a:pt x="3892931" y="830880"/>
                              <a:pt x="3805897" y="930486"/>
                              <a:pt x="3734138" y="921004"/>
                            </a:cubicBezTo>
                            <a:cubicBezTo>
                              <a:pt x="3638083" y="949942"/>
                              <a:pt x="3548902" y="906481"/>
                              <a:pt x="3394590" y="921004"/>
                            </a:cubicBezTo>
                            <a:cubicBezTo>
                              <a:pt x="3252280" y="930541"/>
                              <a:pt x="3222151" y="913395"/>
                              <a:pt x="3055044" y="921004"/>
                            </a:cubicBezTo>
                            <a:cubicBezTo>
                              <a:pt x="2895483" y="921459"/>
                              <a:pt x="2742635" y="903141"/>
                              <a:pt x="2608271" y="921004"/>
                            </a:cubicBezTo>
                            <a:cubicBezTo>
                              <a:pt x="2463439" y="914791"/>
                              <a:pt x="2267897" y="848081"/>
                              <a:pt x="2090014" y="921004"/>
                            </a:cubicBezTo>
                            <a:cubicBezTo>
                              <a:pt x="1917884" y="965398"/>
                              <a:pt x="1845089" y="937704"/>
                              <a:pt x="1714725" y="921004"/>
                            </a:cubicBezTo>
                            <a:cubicBezTo>
                              <a:pt x="1550184" y="934604"/>
                              <a:pt x="1369825" y="880885"/>
                              <a:pt x="1267953" y="921004"/>
                            </a:cubicBezTo>
                            <a:cubicBezTo>
                              <a:pt x="1184279" y="959351"/>
                              <a:pt x="1047284" y="891776"/>
                              <a:pt x="928405" y="921004"/>
                            </a:cubicBezTo>
                            <a:cubicBezTo>
                              <a:pt x="793100" y="966730"/>
                              <a:pt x="411925" y="910403"/>
                              <a:pt x="159956" y="921004"/>
                            </a:cubicBezTo>
                            <a:cubicBezTo>
                              <a:pt x="63632" y="946045"/>
                              <a:pt x="7910" y="864279"/>
                              <a:pt x="0" y="767500"/>
                            </a:cubicBezTo>
                            <a:cubicBezTo>
                              <a:pt x="-34575" y="671315"/>
                              <a:pt x="19779" y="546955"/>
                              <a:pt x="0" y="454362"/>
                            </a:cubicBezTo>
                            <a:cubicBezTo>
                              <a:pt x="-29943" y="345027"/>
                              <a:pt x="37605" y="273468"/>
                              <a:pt x="0" y="15350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−2=0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Sigmar One" panose="00000500000000000000" pitchFamily="2" charset="0"/>
                </a:endParaRPr>
              </a:p>
            </p:txBody>
          </p:sp>
        </mc:Choice>
        <mc:Fallback xmlns="">
          <p:sp>
            <p:nvSpPr>
              <p:cNvPr id="4" name="Rectangle: Rounded Corners 10">
                <a:extLst>
                  <a:ext uri="{FF2B5EF4-FFF2-40B4-BE49-F238E27FC236}">
                    <a16:creationId xmlns:a16="http://schemas.microsoft.com/office/drawing/2014/main" id="{00C5A195-7A29-4FA8-3991-BE57C90251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384" y="3097532"/>
                <a:ext cx="3894095" cy="921004"/>
              </a:xfrm>
              <a:custGeom>
                <a:avLst/>
                <a:gdLst>
                  <a:gd name="connsiteX0" fmla="*/ 0 w 3894095"/>
                  <a:gd name="connsiteY0" fmla="*/ 153503 h 921004"/>
                  <a:gd name="connsiteX1" fmla="*/ 159956 w 3894095"/>
                  <a:gd name="connsiteY1" fmla="*/ 0 h 921004"/>
                  <a:gd name="connsiteX2" fmla="*/ 535245 w 3894095"/>
                  <a:gd name="connsiteY2" fmla="*/ 0 h 921004"/>
                  <a:gd name="connsiteX3" fmla="*/ 946276 w 3894095"/>
                  <a:gd name="connsiteY3" fmla="*/ 0 h 921004"/>
                  <a:gd name="connsiteX4" fmla="*/ 1393049 w 3894095"/>
                  <a:gd name="connsiteY4" fmla="*/ 0 h 921004"/>
                  <a:gd name="connsiteX5" fmla="*/ 1875563 w 3894095"/>
                  <a:gd name="connsiteY5" fmla="*/ 0 h 921004"/>
                  <a:gd name="connsiteX6" fmla="*/ 2286595 w 3894095"/>
                  <a:gd name="connsiteY6" fmla="*/ 0 h 921004"/>
                  <a:gd name="connsiteX7" fmla="*/ 2661883 w 3894095"/>
                  <a:gd name="connsiteY7" fmla="*/ 0 h 921004"/>
                  <a:gd name="connsiteX8" fmla="*/ 3180140 w 3894095"/>
                  <a:gd name="connsiteY8" fmla="*/ 0 h 921004"/>
                  <a:gd name="connsiteX9" fmla="*/ 3734138 w 3894095"/>
                  <a:gd name="connsiteY9" fmla="*/ 0 h 921004"/>
                  <a:gd name="connsiteX10" fmla="*/ 3894095 w 3894095"/>
                  <a:gd name="connsiteY10" fmla="*/ 153503 h 921004"/>
                  <a:gd name="connsiteX11" fmla="*/ 3894095 w 3894095"/>
                  <a:gd name="connsiteY11" fmla="*/ 454362 h 921004"/>
                  <a:gd name="connsiteX12" fmla="*/ 3894095 w 3894095"/>
                  <a:gd name="connsiteY12" fmla="*/ 767500 h 921004"/>
                  <a:gd name="connsiteX13" fmla="*/ 3734138 w 3894095"/>
                  <a:gd name="connsiteY13" fmla="*/ 921004 h 921004"/>
                  <a:gd name="connsiteX14" fmla="*/ 3394590 w 3894095"/>
                  <a:gd name="connsiteY14" fmla="*/ 921004 h 921004"/>
                  <a:gd name="connsiteX15" fmla="*/ 3055044 w 3894095"/>
                  <a:gd name="connsiteY15" fmla="*/ 921004 h 921004"/>
                  <a:gd name="connsiteX16" fmla="*/ 2608271 w 3894095"/>
                  <a:gd name="connsiteY16" fmla="*/ 921004 h 921004"/>
                  <a:gd name="connsiteX17" fmla="*/ 2090014 w 3894095"/>
                  <a:gd name="connsiteY17" fmla="*/ 921004 h 921004"/>
                  <a:gd name="connsiteX18" fmla="*/ 1714725 w 3894095"/>
                  <a:gd name="connsiteY18" fmla="*/ 921004 h 921004"/>
                  <a:gd name="connsiteX19" fmla="*/ 1267953 w 3894095"/>
                  <a:gd name="connsiteY19" fmla="*/ 921004 h 921004"/>
                  <a:gd name="connsiteX20" fmla="*/ 928405 w 3894095"/>
                  <a:gd name="connsiteY20" fmla="*/ 921004 h 921004"/>
                  <a:gd name="connsiteX21" fmla="*/ 159956 w 3894095"/>
                  <a:gd name="connsiteY21" fmla="*/ 921004 h 921004"/>
                  <a:gd name="connsiteX22" fmla="*/ 0 w 3894095"/>
                  <a:gd name="connsiteY22" fmla="*/ 767500 h 921004"/>
                  <a:gd name="connsiteX23" fmla="*/ 0 w 3894095"/>
                  <a:gd name="connsiteY23" fmla="*/ 454362 h 921004"/>
                  <a:gd name="connsiteX24" fmla="*/ 0 w 3894095"/>
                  <a:gd name="connsiteY24" fmla="*/ 153503 h 92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894095" h="921004" fill="none" extrusionOk="0">
                    <a:moveTo>
                      <a:pt x="0" y="153503"/>
                    </a:moveTo>
                    <a:cubicBezTo>
                      <a:pt x="-10717" y="98462"/>
                      <a:pt x="93669" y="-29481"/>
                      <a:pt x="159956" y="0"/>
                    </a:cubicBezTo>
                    <a:cubicBezTo>
                      <a:pt x="231461" y="-12979"/>
                      <a:pt x="374949" y="-11658"/>
                      <a:pt x="535245" y="0"/>
                    </a:cubicBezTo>
                    <a:cubicBezTo>
                      <a:pt x="704089" y="-14217"/>
                      <a:pt x="728818" y="17660"/>
                      <a:pt x="946276" y="0"/>
                    </a:cubicBezTo>
                    <a:cubicBezTo>
                      <a:pt x="1116458" y="-30005"/>
                      <a:pt x="1227175" y="31289"/>
                      <a:pt x="1393049" y="0"/>
                    </a:cubicBezTo>
                    <a:cubicBezTo>
                      <a:pt x="1540021" y="-4687"/>
                      <a:pt x="1660875" y="598"/>
                      <a:pt x="1875563" y="0"/>
                    </a:cubicBezTo>
                    <a:cubicBezTo>
                      <a:pt x="2098608" y="-1041"/>
                      <a:pt x="2123723" y="-491"/>
                      <a:pt x="2286595" y="0"/>
                    </a:cubicBezTo>
                    <a:cubicBezTo>
                      <a:pt x="2434039" y="-35489"/>
                      <a:pt x="2548936" y="-126"/>
                      <a:pt x="2661883" y="0"/>
                    </a:cubicBezTo>
                    <a:cubicBezTo>
                      <a:pt x="2777531" y="45580"/>
                      <a:pt x="3000461" y="2003"/>
                      <a:pt x="3180140" y="0"/>
                    </a:cubicBezTo>
                    <a:cubicBezTo>
                      <a:pt x="3404090" y="-12574"/>
                      <a:pt x="3572643" y="-20549"/>
                      <a:pt x="3734138" y="0"/>
                    </a:cubicBezTo>
                    <a:cubicBezTo>
                      <a:pt x="3826871" y="7576"/>
                      <a:pt x="3875479" y="71497"/>
                      <a:pt x="3894095" y="153503"/>
                    </a:cubicBezTo>
                    <a:cubicBezTo>
                      <a:pt x="3912556" y="266298"/>
                      <a:pt x="3879113" y="314536"/>
                      <a:pt x="3894095" y="454362"/>
                    </a:cubicBezTo>
                    <a:cubicBezTo>
                      <a:pt x="3883108" y="601791"/>
                      <a:pt x="3876844" y="668375"/>
                      <a:pt x="3894095" y="767500"/>
                    </a:cubicBezTo>
                    <a:cubicBezTo>
                      <a:pt x="3879063" y="833971"/>
                      <a:pt x="3809899" y="931248"/>
                      <a:pt x="3734138" y="921004"/>
                    </a:cubicBezTo>
                    <a:cubicBezTo>
                      <a:pt x="3647123" y="951411"/>
                      <a:pt x="3559699" y="899808"/>
                      <a:pt x="3394590" y="921004"/>
                    </a:cubicBezTo>
                    <a:cubicBezTo>
                      <a:pt x="3256337" y="933344"/>
                      <a:pt x="3221507" y="916242"/>
                      <a:pt x="3055044" y="921004"/>
                    </a:cubicBezTo>
                    <a:cubicBezTo>
                      <a:pt x="2863133" y="903661"/>
                      <a:pt x="2733879" y="880922"/>
                      <a:pt x="2608271" y="921004"/>
                    </a:cubicBezTo>
                    <a:cubicBezTo>
                      <a:pt x="2444452" y="952922"/>
                      <a:pt x="2281194" y="817756"/>
                      <a:pt x="2090014" y="921004"/>
                    </a:cubicBezTo>
                    <a:cubicBezTo>
                      <a:pt x="1925287" y="957244"/>
                      <a:pt x="1852619" y="945450"/>
                      <a:pt x="1714725" y="921004"/>
                    </a:cubicBezTo>
                    <a:cubicBezTo>
                      <a:pt x="1567807" y="935125"/>
                      <a:pt x="1368506" y="851762"/>
                      <a:pt x="1267953" y="921004"/>
                    </a:cubicBezTo>
                    <a:cubicBezTo>
                      <a:pt x="1193351" y="968015"/>
                      <a:pt x="1040393" y="916706"/>
                      <a:pt x="928405" y="921004"/>
                    </a:cubicBezTo>
                    <a:cubicBezTo>
                      <a:pt x="804702" y="968810"/>
                      <a:pt x="377245" y="871892"/>
                      <a:pt x="159956" y="921004"/>
                    </a:cubicBezTo>
                    <a:cubicBezTo>
                      <a:pt x="89863" y="958683"/>
                      <a:pt x="-5284" y="875805"/>
                      <a:pt x="0" y="767500"/>
                    </a:cubicBezTo>
                    <a:cubicBezTo>
                      <a:pt x="-17070" y="684024"/>
                      <a:pt x="32047" y="546812"/>
                      <a:pt x="0" y="454362"/>
                    </a:cubicBezTo>
                    <a:cubicBezTo>
                      <a:pt x="-14137" y="335207"/>
                      <a:pt x="47483" y="274690"/>
                      <a:pt x="0" y="153503"/>
                    </a:cubicBezTo>
                    <a:close/>
                  </a:path>
                  <a:path w="3894095" h="921004" stroke="0" extrusionOk="0">
                    <a:moveTo>
                      <a:pt x="0" y="153503"/>
                    </a:moveTo>
                    <a:cubicBezTo>
                      <a:pt x="-12823" y="110802"/>
                      <a:pt x="101046" y="-34962"/>
                      <a:pt x="159956" y="0"/>
                    </a:cubicBezTo>
                    <a:cubicBezTo>
                      <a:pt x="182516" y="-34805"/>
                      <a:pt x="346672" y="14291"/>
                      <a:pt x="535245" y="0"/>
                    </a:cubicBezTo>
                    <a:cubicBezTo>
                      <a:pt x="701542" y="-17014"/>
                      <a:pt x="742646" y="20963"/>
                      <a:pt x="946276" y="0"/>
                    </a:cubicBezTo>
                    <a:cubicBezTo>
                      <a:pt x="1089417" y="-51836"/>
                      <a:pt x="1197289" y="52099"/>
                      <a:pt x="1393049" y="0"/>
                    </a:cubicBezTo>
                    <a:cubicBezTo>
                      <a:pt x="1525566" y="-10334"/>
                      <a:pt x="1681343" y="5887"/>
                      <a:pt x="1875563" y="0"/>
                    </a:cubicBezTo>
                    <a:cubicBezTo>
                      <a:pt x="2094018" y="-2568"/>
                      <a:pt x="2127066" y="4452"/>
                      <a:pt x="2286595" y="0"/>
                    </a:cubicBezTo>
                    <a:cubicBezTo>
                      <a:pt x="2423037" y="-40629"/>
                      <a:pt x="2504843" y="19672"/>
                      <a:pt x="2661883" y="0"/>
                    </a:cubicBezTo>
                    <a:cubicBezTo>
                      <a:pt x="2790257" y="95438"/>
                      <a:pt x="3008321" y="92963"/>
                      <a:pt x="3180140" y="0"/>
                    </a:cubicBezTo>
                    <a:cubicBezTo>
                      <a:pt x="3412443" y="8294"/>
                      <a:pt x="3548164" y="-31179"/>
                      <a:pt x="3734138" y="0"/>
                    </a:cubicBezTo>
                    <a:cubicBezTo>
                      <a:pt x="3830812" y="-11591"/>
                      <a:pt x="3902798" y="61221"/>
                      <a:pt x="3894095" y="153503"/>
                    </a:cubicBezTo>
                    <a:cubicBezTo>
                      <a:pt x="3919166" y="266884"/>
                      <a:pt x="3879329" y="301109"/>
                      <a:pt x="3894095" y="454362"/>
                    </a:cubicBezTo>
                    <a:cubicBezTo>
                      <a:pt x="3876069" y="602958"/>
                      <a:pt x="3886385" y="672788"/>
                      <a:pt x="3894095" y="767500"/>
                    </a:cubicBezTo>
                    <a:cubicBezTo>
                      <a:pt x="3889893" y="820836"/>
                      <a:pt x="3795578" y="938868"/>
                      <a:pt x="3734138" y="921004"/>
                    </a:cubicBezTo>
                    <a:cubicBezTo>
                      <a:pt x="3618766" y="968556"/>
                      <a:pt x="3558067" y="903335"/>
                      <a:pt x="3394590" y="921004"/>
                    </a:cubicBezTo>
                    <a:cubicBezTo>
                      <a:pt x="3248148" y="926209"/>
                      <a:pt x="3223162" y="911069"/>
                      <a:pt x="3055044" y="921004"/>
                    </a:cubicBezTo>
                    <a:cubicBezTo>
                      <a:pt x="2908977" y="909860"/>
                      <a:pt x="2720477" y="896100"/>
                      <a:pt x="2608271" y="921004"/>
                    </a:cubicBezTo>
                    <a:cubicBezTo>
                      <a:pt x="2472520" y="858250"/>
                      <a:pt x="2274879" y="839711"/>
                      <a:pt x="2090014" y="921004"/>
                    </a:cubicBezTo>
                    <a:cubicBezTo>
                      <a:pt x="1913512" y="957113"/>
                      <a:pt x="1843199" y="943022"/>
                      <a:pt x="1714725" y="921004"/>
                    </a:cubicBezTo>
                    <a:cubicBezTo>
                      <a:pt x="1537987" y="938557"/>
                      <a:pt x="1372935" y="890710"/>
                      <a:pt x="1267953" y="921004"/>
                    </a:cubicBezTo>
                    <a:cubicBezTo>
                      <a:pt x="1197542" y="949156"/>
                      <a:pt x="1054261" y="901201"/>
                      <a:pt x="928405" y="921004"/>
                    </a:cubicBezTo>
                    <a:cubicBezTo>
                      <a:pt x="746689" y="1003605"/>
                      <a:pt x="401903" y="912876"/>
                      <a:pt x="159956" y="921004"/>
                    </a:cubicBezTo>
                    <a:cubicBezTo>
                      <a:pt x="60675" y="959225"/>
                      <a:pt x="10603" y="862931"/>
                      <a:pt x="0" y="767500"/>
                    </a:cubicBezTo>
                    <a:cubicBezTo>
                      <a:pt x="-46314" y="678370"/>
                      <a:pt x="8079" y="539093"/>
                      <a:pt x="0" y="454362"/>
                    </a:cubicBezTo>
                    <a:cubicBezTo>
                      <a:pt x="-12397" y="324410"/>
                      <a:pt x="39190" y="278142"/>
                      <a:pt x="0" y="153503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:ask="http://schemas.microsoft.com/office/drawing/2018/sketchyshapes" sd="2970245522">
                      <a:custGeom>
                        <a:avLst/>
                        <a:gdLst>
                          <a:gd name="connsiteX0" fmla="*/ 0 w 3894095"/>
                          <a:gd name="connsiteY0" fmla="*/ 153503 h 921004"/>
                          <a:gd name="connsiteX1" fmla="*/ 159956 w 3894095"/>
                          <a:gd name="connsiteY1" fmla="*/ 0 h 921004"/>
                          <a:gd name="connsiteX2" fmla="*/ 535245 w 3894095"/>
                          <a:gd name="connsiteY2" fmla="*/ 0 h 921004"/>
                          <a:gd name="connsiteX3" fmla="*/ 946276 w 3894095"/>
                          <a:gd name="connsiteY3" fmla="*/ 0 h 921004"/>
                          <a:gd name="connsiteX4" fmla="*/ 1393049 w 3894095"/>
                          <a:gd name="connsiteY4" fmla="*/ 0 h 921004"/>
                          <a:gd name="connsiteX5" fmla="*/ 1875563 w 3894095"/>
                          <a:gd name="connsiteY5" fmla="*/ 0 h 921004"/>
                          <a:gd name="connsiteX6" fmla="*/ 2286595 w 3894095"/>
                          <a:gd name="connsiteY6" fmla="*/ 0 h 921004"/>
                          <a:gd name="connsiteX7" fmla="*/ 2661883 w 3894095"/>
                          <a:gd name="connsiteY7" fmla="*/ 0 h 921004"/>
                          <a:gd name="connsiteX8" fmla="*/ 3180140 w 3894095"/>
                          <a:gd name="connsiteY8" fmla="*/ 0 h 921004"/>
                          <a:gd name="connsiteX9" fmla="*/ 3734138 w 3894095"/>
                          <a:gd name="connsiteY9" fmla="*/ 0 h 921004"/>
                          <a:gd name="connsiteX10" fmla="*/ 3894095 w 3894095"/>
                          <a:gd name="connsiteY10" fmla="*/ 153503 h 921004"/>
                          <a:gd name="connsiteX11" fmla="*/ 3894095 w 3894095"/>
                          <a:gd name="connsiteY11" fmla="*/ 454362 h 921004"/>
                          <a:gd name="connsiteX12" fmla="*/ 3894095 w 3894095"/>
                          <a:gd name="connsiteY12" fmla="*/ 767500 h 921004"/>
                          <a:gd name="connsiteX13" fmla="*/ 3734138 w 3894095"/>
                          <a:gd name="connsiteY13" fmla="*/ 921004 h 921004"/>
                          <a:gd name="connsiteX14" fmla="*/ 3394590 w 3894095"/>
                          <a:gd name="connsiteY14" fmla="*/ 921004 h 921004"/>
                          <a:gd name="connsiteX15" fmla="*/ 3055044 w 3894095"/>
                          <a:gd name="connsiteY15" fmla="*/ 921004 h 921004"/>
                          <a:gd name="connsiteX16" fmla="*/ 2608271 w 3894095"/>
                          <a:gd name="connsiteY16" fmla="*/ 921004 h 921004"/>
                          <a:gd name="connsiteX17" fmla="*/ 2090014 w 3894095"/>
                          <a:gd name="connsiteY17" fmla="*/ 921004 h 921004"/>
                          <a:gd name="connsiteX18" fmla="*/ 1714725 w 3894095"/>
                          <a:gd name="connsiteY18" fmla="*/ 921004 h 921004"/>
                          <a:gd name="connsiteX19" fmla="*/ 1267953 w 3894095"/>
                          <a:gd name="connsiteY19" fmla="*/ 921004 h 921004"/>
                          <a:gd name="connsiteX20" fmla="*/ 928405 w 3894095"/>
                          <a:gd name="connsiteY20" fmla="*/ 921004 h 921004"/>
                          <a:gd name="connsiteX21" fmla="*/ 159956 w 3894095"/>
                          <a:gd name="connsiteY21" fmla="*/ 921004 h 921004"/>
                          <a:gd name="connsiteX22" fmla="*/ 0 w 3894095"/>
                          <a:gd name="connsiteY22" fmla="*/ 767500 h 921004"/>
                          <a:gd name="connsiteX23" fmla="*/ 0 w 3894095"/>
                          <a:gd name="connsiteY23" fmla="*/ 454362 h 921004"/>
                          <a:gd name="connsiteX24" fmla="*/ 0 w 3894095"/>
                          <a:gd name="connsiteY24" fmla="*/ 153503 h 9210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3894095" h="921004" extrusionOk="0">
                            <a:moveTo>
                              <a:pt x="0" y="153503"/>
                            </a:moveTo>
                            <a:cubicBezTo>
                              <a:pt x="-9891" y="101089"/>
                              <a:pt x="94099" y="-26624"/>
                              <a:pt x="159956" y="0"/>
                            </a:cubicBezTo>
                            <a:cubicBezTo>
                              <a:pt x="221897" y="-36610"/>
                              <a:pt x="358583" y="11911"/>
                              <a:pt x="535245" y="0"/>
                            </a:cubicBezTo>
                            <a:cubicBezTo>
                              <a:pt x="692241" y="-9975"/>
                              <a:pt x="744590" y="20474"/>
                              <a:pt x="946276" y="0"/>
                            </a:cubicBezTo>
                            <a:cubicBezTo>
                              <a:pt x="1105322" y="-37386"/>
                              <a:pt x="1221210" y="22942"/>
                              <a:pt x="1393049" y="0"/>
                            </a:cubicBezTo>
                            <a:cubicBezTo>
                              <a:pt x="1536052" y="-7601"/>
                              <a:pt x="1668949" y="4072"/>
                              <a:pt x="1875563" y="0"/>
                            </a:cubicBezTo>
                            <a:cubicBezTo>
                              <a:pt x="2096294" y="-2106"/>
                              <a:pt x="2128158" y="5112"/>
                              <a:pt x="2286595" y="0"/>
                            </a:cubicBezTo>
                            <a:cubicBezTo>
                              <a:pt x="2424059" y="-37957"/>
                              <a:pt x="2524663" y="10518"/>
                              <a:pt x="2661883" y="0"/>
                            </a:cubicBezTo>
                            <a:cubicBezTo>
                              <a:pt x="2783778" y="46843"/>
                              <a:pt x="2991186" y="51271"/>
                              <a:pt x="3180140" y="0"/>
                            </a:cubicBezTo>
                            <a:cubicBezTo>
                              <a:pt x="3395332" y="-7833"/>
                              <a:pt x="3549811" y="-23247"/>
                              <a:pt x="3734138" y="0"/>
                            </a:cubicBezTo>
                            <a:cubicBezTo>
                              <a:pt x="3829046" y="9976"/>
                              <a:pt x="3900320" y="70178"/>
                              <a:pt x="3894095" y="153503"/>
                            </a:cubicBezTo>
                            <a:cubicBezTo>
                              <a:pt x="3912900" y="270106"/>
                              <a:pt x="3876592" y="310966"/>
                              <a:pt x="3894095" y="454362"/>
                            </a:cubicBezTo>
                            <a:cubicBezTo>
                              <a:pt x="3891323" y="599911"/>
                              <a:pt x="3884773" y="674128"/>
                              <a:pt x="3894095" y="767500"/>
                            </a:cubicBezTo>
                            <a:cubicBezTo>
                              <a:pt x="3892931" y="830880"/>
                              <a:pt x="3805897" y="930486"/>
                              <a:pt x="3734138" y="921004"/>
                            </a:cubicBezTo>
                            <a:cubicBezTo>
                              <a:pt x="3638083" y="949942"/>
                              <a:pt x="3548902" y="906481"/>
                              <a:pt x="3394590" y="921004"/>
                            </a:cubicBezTo>
                            <a:cubicBezTo>
                              <a:pt x="3252280" y="930541"/>
                              <a:pt x="3222151" y="913395"/>
                              <a:pt x="3055044" y="921004"/>
                            </a:cubicBezTo>
                            <a:cubicBezTo>
                              <a:pt x="2895483" y="921459"/>
                              <a:pt x="2742635" y="903141"/>
                              <a:pt x="2608271" y="921004"/>
                            </a:cubicBezTo>
                            <a:cubicBezTo>
                              <a:pt x="2463439" y="914791"/>
                              <a:pt x="2267897" y="848081"/>
                              <a:pt x="2090014" y="921004"/>
                            </a:cubicBezTo>
                            <a:cubicBezTo>
                              <a:pt x="1917884" y="965398"/>
                              <a:pt x="1845089" y="937704"/>
                              <a:pt x="1714725" y="921004"/>
                            </a:cubicBezTo>
                            <a:cubicBezTo>
                              <a:pt x="1550184" y="934604"/>
                              <a:pt x="1369825" y="880885"/>
                              <a:pt x="1267953" y="921004"/>
                            </a:cubicBezTo>
                            <a:cubicBezTo>
                              <a:pt x="1184279" y="959351"/>
                              <a:pt x="1047284" y="891776"/>
                              <a:pt x="928405" y="921004"/>
                            </a:cubicBezTo>
                            <a:cubicBezTo>
                              <a:pt x="793100" y="966730"/>
                              <a:pt x="411925" y="910403"/>
                              <a:pt x="159956" y="921004"/>
                            </a:cubicBezTo>
                            <a:cubicBezTo>
                              <a:pt x="63632" y="946045"/>
                              <a:pt x="7910" y="864279"/>
                              <a:pt x="0" y="767500"/>
                            </a:cubicBezTo>
                            <a:cubicBezTo>
                              <a:pt x="-34575" y="671315"/>
                              <a:pt x="19779" y="546955"/>
                              <a:pt x="0" y="454362"/>
                            </a:cubicBezTo>
                            <a:cubicBezTo>
                              <a:pt x="-29943" y="345027"/>
                              <a:pt x="37605" y="273468"/>
                              <a:pt x="0" y="15350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11">
                <a:extLst>
                  <a:ext uri="{FF2B5EF4-FFF2-40B4-BE49-F238E27FC236}">
                    <a16:creationId xmlns="" xmlns:a16="http://schemas.microsoft.com/office/drawing/2014/main" id="{5714FA1F-C228-C1E3-E05C-BDE63004EA31}"/>
                  </a:ext>
                </a:extLst>
              </p:cNvPr>
              <p:cNvSpPr/>
              <p:nvPr/>
            </p:nvSpPr>
            <p:spPr>
              <a:xfrm>
                <a:off x="8067198" y="4325429"/>
                <a:ext cx="3894095" cy="921004"/>
              </a:xfrm>
              <a:custGeom>
                <a:avLst/>
                <a:gdLst>
                  <a:gd name="connsiteX0" fmla="*/ 0 w 3894095"/>
                  <a:gd name="connsiteY0" fmla="*/ 153503 h 921004"/>
                  <a:gd name="connsiteX1" fmla="*/ 159956 w 3894095"/>
                  <a:gd name="connsiteY1" fmla="*/ 0 h 921004"/>
                  <a:gd name="connsiteX2" fmla="*/ 678213 w 3894095"/>
                  <a:gd name="connsiteY2" fmla="*/ 0 h 921004"/>
                  <a:gd name="connsiteX3" fmla="*/ 1017760 w 3894095"/>
                  <a:gd name="connsiteY3" fmla="*/ 0 h 921004"/>
                  <a:gd name="connsiteX4" fmla="*/ 1357307 w 3894095"/>
                  <a:gd name="connsiteY4" fmla="*/ 0 h 921004"/>
                  <a:gd name="connsiteX5" fmla="*/ 1696854 w 3894095"/>
                  <a:gd name="connsiteY5" fmla="*/ 0 h 921004"/>
                  <a:gd name="connsiteX6" fmla="*/ 2036402 w 3894095"/>
                  <a:gd name="connsiteY6" fmla="*/ 0 h 921004"/>
                  <a:gd name="connsiteX7" fmla="*/ 2483175 w 3894095"/>
                  <a:gd name="connsiteY7" fmla="*/ 0 h 921004"/>
                  <a:gd name="connsiteX8" fmla="*/ 2822721 w 3894095"/>
                  <a:gd name="connsiteY8" fmla="*/ 0 h 921004"/>
                  <a:gd name="connsiteX9" fmla="*/ 3198010 w 3894095"/>
                  <a:gd name="connsiteY9" fmla="*/ 0 h 921004"/>
                  <a:gd name="connsiteX10" fmla="*/ 3734138 w 3894095"/>
                  <a:gd name="connsiteY10" fmla="*/ 0 h 921004"/>
                  <a:gd name="connsiteX11" fmla="*/ 3894095 w 3894095"/>
                  <a:gd name="connsiteY11" fmla="*/ 153503 h 921004"/>
                  <a:gd name="connsiteX12" fmla="*/ 3894095 w 3894095"/>
                  <a:gd name="connsiteY12" fmla="*/ 442082 h 921004"/>
                  <a:gd name="connsiteX13" fmla="*/ 3894095 w 3894095"/>
                  <a:gd name="connsiteY13" fmla="*/ 767500 h 921004"/>
                  <a:gd name="connsiteX14" fmla="*/ 3734138 w 3894095"/>
                  <a:gd name="connsiteY14" fmla="*/ 921004 h 921004"/>
                  <a:gd name="connsiteX15" fmla="*/ 3323107 w 3894095"/>
                  <a:gd name="connsiteY15" fmla="*/ 921004 h 921004"/>
                  <a:gd name="connsiteX16" fmla="*/ 2983560 w 3894095"/>
                  <a:gd name="connsiteY16" fmla="*/ 921004 h 921004"/>
                  <a:gd name="connsiteX17" fmla="*/ 2465303 w 3894095"/>
                  <a:gd name="connsiteY17" fmla="*/ 921004 h 921004"/>
                  <a:gd name="connsiteX18" fmla="*/ 2054272 w 3894095"/>
                  <a:gd name="connsiteY18" fmla="*/ 921004 h 921004"/>
                  <a:gd name="connsiteX19" fmla="*/ 1714725 w 3894095"/>
                  <a:gd name="connsiteY19" fmla="*/ 921004 h 921004"/>
                  <a:gd name="connsiteX20" fmla="*/ 1339437 w 3894095"/>
                  <a:gd name="connsiteY20" fmla="*/ 921004 h 921004"/>
                  <a:gd name="connsiteX21" fmla="*/ 964147 w 3894095"/>
                  <a:gd name="connsiteY21" fmla="*/ 921004 h 921004"/>
                  <a:gd name="connsiteX22" fmla="*/ 159956 w 3894095"/>
                  <a:gd name="connsiteY22" fmla="*/ 921004 h 921004"/>
                  <a:gd name="connsiteX23" fmla="*/ 0 w 3894095"/>
                  <a:gd name="connsiteY23" fmla="*/ 767500 h 921004"/>
                  <a:gd name="connsiteX24" fmla="*/ 0 w 3894095"/>
                  <a:gd name="connsiteY24" fmla="*/ 466641 h 921004"/>
                  <a:gd name="connsiteX25" fmla="*/ 0 w 3894095"/>
                  <a:gd name="connsiteY25" fmla="*/ 153503 h 92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894095" h="921004" fill="none" extrusionOk="0">
                    <a:moveTo>
                      <a:pt x="0" y="153503"/>
                    </a:moveTo>
                    <a:cubicBezTo>
                      <a:pt x="10254" y="80453"/>
                      <a:pt x="55200" y="3223"/>
                      <a:pt x="159956" y="0"/>
                    </a:cubicBezTo>
                    <a:cubicBezTo>
                      <a:pt x="340257" y="-88249"/>
                      <a:pt x="421902" y="6019"/>
                      <a:pt x="678213" y="0"/>
                    </a:cubicBezTo>
                    <a:cubicBezTo>
                      <a:pt x="933047" y="-29791"/>
                      <a:pt x="950605" y="20617"/>
                      <a:pt x="1017760" y="0"/>
                    </a:cubicBezTo>
                    <a:cubicBezTo>
                      <a:pt x="1105692" y="-44520"/>
                      <a:pt x="1264470" y="12397"/>
                      <a:pt x="1357307" y="0"/>
                    </a:cubicBezTo>
                    <a:cubicBezTo>
                      <a:pt x="1440725" y="-12297"/>
                      <a:pt x="1577475" y="41811"/>
                      <a:pt x="1696854" y="0"/>
                    </a:cubicBezTo>
                    <a:cubicBezTo>
                      <a:pt x="1829398" y="-40599"/>
                      <a:pt x="1976395" y="15593"/>
                      <a:pt x="2036402" y="0"/>
                    </a:cubicBezTo>
                    <a:cubicBezTo>
                      <a:pt x="2101863" y="-15727"/>
                      <a:pt x="2387021" y="35404"/>
                      <a:pt x="2483175" y="0"/>
                    </a:cubicBezTo>
                    <a:cubicBezTo>
                      <a:pt x="2554066" y="-43368"/>
                      <a:pt x="2720486" y="-768"/>
                      <a:pt x="2822721" y="0"/>
                    </a:cubicBezTo>
                    <a:cubicBezTo>
                      <a:pt x="2890546" y="9303"/>
                      <a:pt x="3081521" y="13150"/>
                      <a:pt x="3198010" y="0"/>
                    </a:cubicBezTo>
                    <a:cubicBezTo>
                      <a:pt x="3371174" y="-80075"/>
                      <a:pt x="3608405" y="-12776"/>
                      <a:pt x="3734138" y="0"/>
                    </a:cubicBezTo>
                    <a:cubicBezTo>
                      <a:pt x="3829479" y="-15615"/>
                      <a:pt x="3846555" y="54073"/>
                      <a:pt x="3894095" y="153503"/>
                    </a:cubicBezTo>
                    <a:cubicBezTo>
                      <a:pt x="3892273" y="211596"/>
                      <a:pt x="3874631" y="350983"/>
                      <a:pt x="3894095" y="442082"/>
                    </a:cubicBezTo>
                    <a:cubicBezTo>
                      <a:pt x="3911964" y="584888"/>
                      <a:pt x="3859857" y="648109"/>
                      <a:pt x="3894095" y="767500"/>
                    </a:cubicBezTo>
                    <a:cubicBezTo>
                      <a:pt x="3894714" y="841027"/>
                      <a:pt x="3832805" y="900007"/>
                      <a:pt x="3734138" y="921004"/>
                    </a:cubicBezTo>
                    <a:cubicBezTo>
                      <a:pt x="3646771" y="960206"/>
                      <a:pt x="3514334" y="862462"/>
                      <a:pt x="3323107" y="921004"/>
                    </a:cubicBezTo>
                    <a:cubicBezTo>
                      <a:pt x="3117820" y="933715"/>
                      <a:pt x="3123807" y="922072"/>
                      <a:pt x="2983560" y="921004"/>
                    </a:cubicBezTo>
                    <a:cubicBezTo>
                      <a:pt x="2814164" y="936859"/>
                      <a:pt x="2627223" y="887538"/>
                      <a:pt x="2465303" y="921004"/>
                    </a:cubicBezTo>
                    <a:cubicBezTo>
                      <a:pt x="2292602" y="955676"/>
                      <a:pt x="2148624" y="896904"/>
                      <a:pt x="2054272" y="921004"/>
                    </a:cubicBezTo>
                    <a:cubicBezTo>
                      <a:pt x="1950724" y="950291"/>
                      <a:pt x="1856979" y="911854"/>
                      <a:pt x="1714725" y="921004"/>
                    </a:cubicBezTo>
                    <a:cubicBezTo>
                      <a:pt x="1580545" y="954087"/>
                      <a:pt x="1529952" y="916294"/>
                      <a:pt x="1339437" y="921004"/>
                    </a:cubicBezTo>
                    <a:cubicBezTo>
                      <a:pt x="1174233" y="924535"/>
                      <a:pt x="1088716" y="874379"/>
                      <a:pt x="964147" y="921004"/>
                    </a:cubicBezTo>
                    <a:cubicBezTo>
                      <a:pt x="814581" y="892875"/>
                      <a:pt x="420513" y="816420"/>
                      <a:pt x="159956" y="921004"/>
                    </a:cubicBezTo>
                    <a:cubicBezTo>
                      <a:pt x="59061" y="907521"/>
                      <a:pt x="-12565" y="860269"/>
                      <a:pt x="0" y="767500"/>
                    </a:cubicBezTo>
                    <a:cubicBezTo>
                      <a:pt x="-30733" y="649868"/>
                      <a:pt x="3163" y="581123"/>
                      <a:pt x="0" y="466641"/>
                    </a:cubicBezTo>
                    <a:cubicBezTo>
                      <a:pt x="4595" y="379936"/>
                      <a:pt x="13985" y="238738"/>
                      <a:pt x="0" y="153503"/>
                    </a:cubicBezTo>
                    <a:close/>
                  </a:path>
                  <a:path w="3894095" h="921004" stroke="0" extrusionOk="0">
                    <a:moveTo>
                      <a:pt x="0" y="153503"/>
                    </a:moveTo>
                    <a:cubicBezTo>
                      <a:pt x="32185" y="78491"/>
                      <a:pt x="36892" y="8797"/>
                      <a:pt x="159956" y="0"/>
                    </a:cubicBezTo>
                    <a:cubicBezTo>
                      <a:pt x="329944" y="-63015"/>
                      <a:pt x="439661" y="-13496"/>
                      <a:pt x="678213" y="0"/>
                    </a:cubicBezTo>
                    <a:cubicBezTo>
                      <a:pt x="942486" y="-21095"/>
                      <a:pt x="952300" y="16036"/>
                      <a:pt x="1017760" y="0"/>
                    </a:cubicBezTo>
                    <a:cubicBezTo>
                      <a:pt x="1106027" y="-53856"/>
                      <a:pt x="1275952" y="9449"/>
                      <a:pt x="1357307" y="0"/>
                    </a:cubicBezTo>
                    <a:cubicBezTo>
                      <a:pt x="1447602" y="190"/>
                      <a:pt x="1568378" y="35970"/>
                      <a:pt x="1696854" y="0"/>
                    </a:cubicBezTo>
                    <a:cubicBezTo>
                      <a:pt x="1826885" y="-39625"/>
                      <a:pt x="1971426" y="2584"/>
                      <a:pt x="2036402" y="0"/>
                    </a:cubicBezTo>
                    <a:cubicBezTo>
                      <a:pt x="2092224" y="7372"/>
                      <a:pt x="2390058" y="44975"/>
                      <a:pt x="2483175" y="0"/>
                    </a:cubicBezTo>
                    <a:cubicBezTo>
                      <a:pt x="2553651" y="-62399"/>
                      <a:pt x="2706204" y="-6415"/>
                      <a:pt x="2822721" y="0"/>
                    </a:cubicBezTo>
                    <a:cubicBezTo>
                      <a:pt x="2919066" y="-28997"/>
                      <a:pt x="3080818" y="-875"/>
                      <a:pt x="3198010" y="0"/>
                    </a:cubicBezTo>
                    <a:cubicBezTo>
                      <a:pt x="3328378" y="-74969"/>
                      <a:pt x="3590295" y="-51806"/>
                      <a:pt x="3734138" y="0"/>
                    </a:cubicBezTo>
                    <a:cubicBezTo>
                      <a:pt x="3830133" y="-24293"/>
                      <a:pt x="3851564" y="38065"/>
                      <a:pt x="3894095" y="153503"/>
                    </a:cubicBezTo>
                    <a:cubicBezTo>
                      <a:pt x="3876962" y="217401"/>
                      <a:pt x="3881954" y="372083"/>
                      <a:pt x="3894095" y="442082"/>
                    </a:cubicBezTo>
                    <a:cubicBezTo>
                      <a:pt x="3913465" y="608467"/>
                      <a:pt x="3852257" y="655629"/>
                      <a:pt x="3894095" y="767500"/>
                    </a:cubicBezTo>
                    <a:cubicBezTo>
                      <a:pt x="3914092" y="882662"/>
                      <a:pt x="3837906" y="896480"/>
                      <a:pt x="3734138" y="921004"/>
                    </a:cubicBezTo>
                    <a:cubicBezTo>
                      <a:pt x="3604752" y="978702"/>
                      <a:pt x="3498626" y="851648"/>
                      <a:pt x="3323107" y="921004"/>
                    </a:cubicBezTo>
                    <a:cubicBezTo>
                      <a:pt x="3116340" y="939837"/>
                      <a:pt x="3125668" y="925149"/>
                      <a:pt x="2983560" y="921004"/>
                    </a:cubicBezTo>
                    <a:cubicBezTo>
                      <a:pt x="2811175" y="945779"/>
                      <a:pt x="2591306" y="860507"/>
                      <a:pt x="2465303" y="921004"/>
                    </a:cubicBezTo>
                    <a:cubicBezTo>
                      <a:pt x="2285352" y="948423"/>
                      <a:pt x="2173215" y="901569"/>
                      <a:pt x="2054272" y="921004"/>
                    </a:cubicBezTo>
                    <a:cubicBezTo>
                      <a:pt x="1957548" y="946574"/>
                      <a:pt x="1872672" y="855704"/>
                      <a:pt x="1714725" y="921004"/>
                    </a:cubicBezTo>
                    <a:cubicBezTo>
                      <a:pt x="1571597" y="955000"/>
                      <a:pt x="1530739" y="917110"/>
                      <a:pt x="1339437" y="921004"/>
                    </a:cubicBezTo>
                    <a:cubicBezTo>
                      <a:pt x="1181119" y="914918"/>
                      <a:pt x="1092087" y="865725"/>
                      <a:pt x="964147" y="921004"/>
                    </a:cubicBezTo>
                    <a:cubicBezTo>
                      <a:pt x="779157" y="970697"/>
                      <a:pt x="413726" y="798749"/>
                      <a:pt x="159956" y="921004"/>
                    </a:cubicBezTo>
                    <a:cubicBezTo>
                      <a:pt x="36432" y="896351"/>
                      <a:pt x="-55970" y="863971"/>
                      <a:pt x="0" y="767500"/>
                    </a:cubicBezTo>
                    <a:cubicBezTo>
                      <a:pt x="-48362" y="663700"/>
                      <a:pt x="-21765" y="571205"/>
                      <a:pt x="0" y="466641"/>
                    </a:cubicBezTo>
                    <a:cubicBezTo>
                      <a:pt x="23868" y="390389"/>
                      <a:pt x="-233" y="233972"/>
                      <a:pt x="0" y="153503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="" xmlns:ask="http://schemas.microsoft.com/office/drawing/2018/sketchyshapes" sd="64188136">
                      <a:custGeom>
                        <a:avLst/>
                        <a:gdLst>
                          <a:gd name="connsiteX0" fmla="*/ 0 w 3894095"/>
                          <a:gd name="connsiteY0" fmla="*/ 153503 h 921004"/>
                          <a:gd name="connsiteX1" fmla="*/ 159956 w 3894095"/>
                          <a:gd name="connsiteY1" fmla="*/ 0 h 921004"/>
                          <a:gd name="connsiteX2" fmla="*/ 678213 w 3894095"/>
                          <a:gd name="connsiteY2" fmla="*/ 0 h 921004"/>
                          <a:gd name="connsiteX3" fmla="*/ 1017760 w 3894095"/>
                          <a:gd name="connsiteY3" fmla="*/ 0 h 921004"/>
                          <a:gd name="connsiteX4" fmla="*/ 1357307 w 3894095"/>
                          <a:gd name="connsiteY4" fmla="*/ 0 h 921004"/>
                          <a:gd name="connsiteX5" fmla="*/ 1696854 w 3894095"/>
                          <a:gd name="connsiteY5" fmla="*/ 0 h 921004"/>
                          <a:gd name="connsiteX6" fmla="*/ 2036402 w 3894095"/>
                          <a:gd name="connsiteY6" fmla="*/ 0 h 921004"/>
                          <a:gd name="connsiteX7" fmla="*/ 2483175 w 3894095"/>
                          <a:gd name="connsiteY7" fmla="*/ 0 h 921004"/>
                          <a:gd name="connsiteX8" fmla="*/ 2822721 w 3894095"/>
                          <a:gd name="connsiteY8" fmla="*/ 0 h 921004"/>
                          <a:gd name="connsiteX9" fmla="*/ 3198010 w 3894095"/>
                          <a:gd name="connsiteY9" fmla="*/ 0 h 921004"/>
                          <a:gd name="connsiteX10" fmla="*/ 3734138 w 3894095"/>
                          <a:gd name="connsiteY10" fmla="*/ 0 h 921004"/>
                          <a:gd name="connsiteX11" fmla="*/ 3894095 w 3894095"/>
                          <a:gd name="connsiteY11" fmla="*/ 153503 h 921004"/>
                          <a:gd name="connsiteX12" fmla="*/ 3894095 w 3894095"/>
                          <a:gd name="connsiteY12" fmla="*/ 442082 h 921004"/>
                          <a:gd name="connsiteX13" fmla="*/ 3894095 w 3894095"/>
                          <a:gd name="connsiteY13" fmla="*/ 767500 h 921004"/>
                          <a:gd name="connsiteX14" fmla="*/ 3734138 w 3894095"/>
                          <a:gd name="connsiteY14" fmla="*/ 921004 h 921004"/>
                          <a:gd name="connsiteX15" fmla="*/ 3323107 w 3894095"/>
                          <a:gd name="connsiteY15" fmla="*/ 921004 h 921004"/>
                          <a:gd name="connsiteX16" fmla="*/ 2983560 w 3894095"/>
                          <a:gd name="connsiteY16" fmla="*/ 921004 h 921004"/>
                          <a:gd name="connsiteX17" fmla="*/ 2465303 w 3894095"/>
                          <a:gd name="connsiteY17" fmla="*/ 921004 h 921004"/>
                          <a:gd name="connsiteX18" fmla="*/ 2054272 w 3894095"/>
                          <a:gd name="connsiteY18" fmla="*/ 921004 h 921004"/>
                          <a:gd name="connsiteX19" fmla="*/ 1714725 w 3894095"/>
                          <a:gd name="connsiteY19" fmla="*/ 921004 h 921004"/>
                          <a:gd name="connsiteX20" fmla="*/ 1339437 w 3894095"/>
                          <a:gd name="connsiteY20" fmla="*/ 921004 h 921004"/>
                          <a:gd name="connsiteX21" fmla="*/ 964147 w 3894095"/>
                          <a:gd name="connsiteY21" fmla="*/ 921004 h 921004"/>
                          <a:gd name="connsiteX22" fmla="*/ 159956 w 3894095"/>
                          <a:gd name="connsiteY22" fmla="*/ 921004 h 921004"/>
                          <a:gd name="connsiteX23" fmla="*/ 0 w 3894095"/>
                          <a:gd name="connsiteY23" fmla="*/ 767500 h 921004"/>
                          <a:gd name="connsiteX24" fmla="*/ 0 w 3894095"/>
                          <a:gd name="connsiteY24" fmla="*/ 466641 h 921004"/>
                          <a:gd name="connsiteX25" fmla="*/ 0 w 3894095"/>
                          <a:gd name="connsiteY25" fmla="*/ 153503 h 9210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3894095" h="921004" extrusionOk="0">
                            <a:moveTo>
                              <a:pt x="0" y="153503"/>
                            </a:moveTo>
                            <a:cubicBezTo>
                              <a:pt x="20975" y="75048"/>
                              <a:pt x="52012" y="4952"/>
                              <a:pt x="159956" y="0"/>
                            </a:cubicBezTo>
                            <a:cubicBezTo>
                              <a:pt x="339341" y="-58985"/>
                              <a:pt x="430190" y="11676"/>
                              <a:pt x="678213" y="0"/>
                            </a:cubicBezTo>
                            <a:cubicBezTo>
                              <a:pt x="935812" y="-28115"/>
                              <a:pt x="949140" y="22970"/>
                              <a:pt x="1017760" y="0"/>
                            </a:cubicBezTo>
                            <a:cubicBezTo>
                              <a:pt x="1101335" y="-47125"/>
                              <a:pt x="1262853" y="10091"/>
                              <a:pt x="1357307" y="0"/>
                            </a:cubicBezTo>
                            <a:cubicBezTo>
                              <a:pt x="1463094" y="-4823"/>
                              <a:pt x="1573836" y="36896"/>
                              <a:pt x="1696854" y="0"/>
                            </a:cubicBezTo>
                            <a:cubicBezTo>
                              <a:pt x="1814833" y="-39184"/>
                              <a:pt x="1969190" y="11930"/>
                              <a:pt x="2036402" y="0"/>
                            </a:cubicBezTo>
                            <a:cubicBezTo>
                              <a:pt x="2102637" y="-18634"/>
                              <a:pt x="2390510" y="39983"/>
                              <a:pt x="2483175" y="0"/>
                            </a:cubicBezTo>
                            <a:cubicBezTo>
                              <a:pt x="2563944" y="-39248"/>
                              <a:pt x="2716188" y="-1688"/>
                              <a:pt x="2822721" y="0"/>
                            </a:cubicBezTo>
                            <a:cubicBezTo>
                              <a:pt x="2914901" y="-19729"/>
                              <a:pt x="3064490" y="1560"/>
                              <a:pt x="3198010" y="0"/>
                            </a:cubicBezTo>
                            <a:cubicBezTo>
                              <a:pt x="3344906" y="-45629"/>
                              <a:pt x="3588051" y="-34831"/>
                              <a:pt x="3734138" y="0"/>
                            </a:cubicBezTo>
                            <a:cubicBezTo>
                              <a:pt x="3828026" y="-16841"/>
                              <a:pt x="3863750" y="53024"/>
                              <a:pt x="3894095" y="153503"/>
                            </a:cubicBezTo>
                            <a:cubicBezTo>
                              <a:pt x="3898229" y="229995"/>
                              <a:pt x="3877008" y="354212"/>
                              <a:pt x="3894095" y="442082"/>
                            </a:cubicBezTo>
                            <a:cubicBezTo>
                              <a:pt x="3915860" y="581474"/>
                              <a:pt x="3857670" y="661932"/>
                              <a:pt x="3894095" y="767500"/>
                            </a:cubicBezTo>
                            <a:cubicBezTo>
                              <a:pt x="3901759" y="859894"/>
                              <a:pt x="3825842" y="908158"/>
                              <a:pt x="3734138" y="921004"/>
                            </a:cubicBezTo>
                            <a:cubicBezTo>
                              <a:pt x="3626609" y="970474"/>
                              <a:pt x="3514866" y="886419"/>
                              <a:pt x="3323107" y="921004"/>
                            </a:cubicBezTo>
                            <a:cubicBezTo>
                              <a:pt x="3118526" y="937372"/>
                              <a:pt x="3124060" y="921753"/>
                              <a:pt x="2983560" y="921004"/>
                            </a:cubicBezTo>
                            <a:cubicBezTo>
                              <a:pt x="2826155" y="935372"/>
                              <a:pt x="2625807" y="877635"/>
                              <a:pt x="2465303" y="921004"/>
                            </a:cubicBezTo>
                            <a:cubicBezTo>
                              <a:pt x="2293740" y="957893"/>
                              <a:pt x="2151869" y="909186"/>
                              <a:pt x="2054272" y="921004"/>
                            </a:cubicBezTo>
                            <a:cubicBezTo>
                              <a:pt x="1959360" y="936238"/>
                              <a:pt x="1855818" y="882735"/>
                              <a:pt x="1714725" y="921004"/>
                            </a:cubicBezTo>
                            <a:cubicBezTo>
                              <a:pt x="1573130" y="954688"/>
                              <a:pt x="1526008" y="916781"/>
                              <a:pt x="1339437" y="921004"/>
                            </a:cubicBezTo>
                            <a:cubicBezTo>
                              <a:pt x="1178710" y="918979"/>
                              <a:pt x="1086079" y="883723"/>
                              <a:pt x="964147" y="921004"/>
                            </a:cubicBezTo>
                            <a:cubicBezTo>
                              <a:pt x="817559" y="951801"/>
                              <a:pt x="394850" y="865792"/>
                              <a:pt x="159956" y="921004"/>
                            </a:cubicBezTo>
                            <a:cubicBezTo>
                              <a:pt x="50227" y="915370"/>
                              <a:pt x="-38676" y="855752"/>
                              <a:pt x="0" y="767500"/>
                            </a:cubicBezTo>
                            <a:cubicBezTo>
                              <a:pt x="-41478" y="666528"/>
                              <a:pt x="-9341" y="565038"/>
                              <a:pt x="0" y="466641"/>
                            </a:cubicBezTo>
                            <a:cubicBezTo>
                              <a:pt x="6352" y="379467"/>
                              <a:pt x="5631" y="236612"/>
                              <a:pt x="0" y="15350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chemeClr val="tx1"/>
                  </a:solidFill>
                  <a:latin typeface="Sigmar One" panose="00000500000000000000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−5=0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Sigmar One" panose="00000500000000000000" pitchFamily="2" charset="0"/>
                </a:endParaRPr>
              </a:p>
              <a:p>
                <a:pPr algn="ctr"/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: Rounded Corners 11">
                <a:extLst>
                  <a:ext uri="{FF2B5EF4-FFF2-40B4-BE49-F238E27FC236}">
                    <a16:creationId xmlns:a16="http://schemas.microsoft.com/office/drawing/2014/main" id="{5714FA1F-C228-C1E3-E05C-BDE63004EA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198" y="4325429"/>
                <a:ext cx="3894095" cy="921004"/>
              </a:xfrm>
              <a:custGeom>
                <a:avLst/>
                <a:gdLst>
                  <a:gd name="connsiteX0" fmla="*/ 0 w 3894095"/>
                  <a:gd name="connsiteY0" fmla="*/ 153503 h 921004"/>
                  <a:gd name="connsiteX1" fmla="*/ 159956 w 3894095"/>
                  <a:gd name="connsiteY1" fmla="*/ 0 h 921004"/>
                  <a:gd name="connsiteX2" fmla="*/ 678213 w 3894095"/>
                  <a:gd name="connsiteY2" fmla="*/ 0 h 921004"/>
                  <a:gd name="connsiteX3" fmla="*/ 1017760 w 3894095"/>
                  <a:gd name="connsiteY3" fmla="*/ 0 h 921004"/>
                  <a:gd name="connsiteX4" fmla="*/ 1357307 w 3894095"/>
                  <a:gd name="connsiteY4" fmla="*/ 0 h 921004"/>
                  <a:gd name="connsiteX5" fmla="*/ 1696854 w 3894095"/>
                  <a:gd name="connsiteY5" fmla="*/ 0 h 921004"/>
                  <a:gd name="connsiteX6" fmla="*/ 2036402 w 3894095"/>
                  <a:gd name="connsiteY6" fmla="*/ 0 h 921004"/>
                  <a:gd name="connsiteX7" fmla="*/ 2483175 w 3894095"/>
                  <a:gd name="connsiteY7" fmla="*/ 0 h 921004"/>
                  <a:gd name="connsiteX8" fmla="*/ 2822721 w 3894095"/>
                  <a:gd name="connsiteY8" fmla="*/ 0 h 921004"/>
                  <a:gd name="connsiteX9" fmla="*/ 3198010 w 3894095"/>
                  <a:gd name="connsiteY9" fmla="*/ 0 h 921004"/>
                  <a:gd name="connsiteX10" fmla="*/ 3734138 w 3894095"/>
                  <a:gd name="connsiteY10" fmla="*/ 0 h 921004"/>
                  <a:gd name="connsiteX11" fmla="*/ 3894095 w 3894095"/>
                  <a:gd name="connsiteY11" fmla="*/ 153503 h 921004"/>
                  <a:gd name="connsiteX12" fmla="*/ 3894095 w 3894095"/>
                  <a:gd name="connsiteY12" fmla="*/ 442082 h 921004"/>
                  <a:gd name="connsiteX13" fmla="*/ 3894095 w 3894095"/>
                  <a:gd name="connsiteY13" fmla="*/ 767500 h 921004"/>
                  <a:gd name="connsiteX14" fmla="*/ 3734138 w 3894095"/>
                  <a:gd name="connsiteY14" fmla="*/ 921004 h 921004"/>
                  <a:gd name="connsiteX15" fmla="*/ 3323107 w 3894095"/>
                  <a:gd name="connsiteY15" fmla="*/ 921004 h 921004"/>
                  <a:gd name="connsiteX16" fmla="*/ 2983560 w 3894095"/>
                  <a:gd name="connsiteY16" fmla="*/ 921004 h 921004"/>
                  <a:gd name="connsiteX17" fmla="*/ 2465303 w 3894095"/>
                  <a:gd name="connsiteY17" fmla="*/ 921004 h 921004"/>
                  <a:gd name="connsiteX18" fmla="*/ 2054272 w 3894095"/>
                  <a:gd name="connsiteY18" fmla="*/ 921004 h 921004"/>
                  <a:gd name="connsiteX19" fmla="*/ 1714725 w 3894095"/>
                  <a:gd name="connsiteY19" fmla="*/ 921004 h 921004"/>
                  <a:gd name="connsiteX20" fmla="*/ 1339437 w 3894095"/>
                  <a:gd name="connsiteY20" fmla="*/ 921004 h 921004"/>
                  <a:gd name="connsiteX21" fmla="*/ 964147 w 3894095"/>
                  <a:gd name="connsiteY21" fmla="*/ 921004 h 921004"/>
                  <a:gd name="connsiteX22" fmla="*/ 159956 w 3894095"/>
                  <a:gd name="connsiteY22" fmla="*/ 921004 h 921004"/>
                  <a:gd name="connsiteX23" fmla="*/ 0 w 3894095"/>
                  <a:gd name="connsiteY23" fmla="*/ 767500 h 921004"/>
                  <a:gd name="connsiteX24" fmla="*/ 0 w 3894095"/>
                  <a:gd name="connsiteY24" fmla="*/ 466641 h 921004"/>
                  <a:gd name="connsiteX25" fmla="*/ 0 w 3894095"/>
                  <a:gd name="connsiteY25" fmla="*/ 153503 h 92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894095" h="921004" fill="none" extrusionOk="0">
                    <a:moveTo>
                      <a:pt x="0" y="153503"/>
                    </a:moveTo>
                    <a:cubicBezTo>
                      <a:pt x="10254" y="80453"/>
                      <a:pt x="55200" y="3223"/>
                      <a:pt x="159956" y="0"/>
                    </a:cubicBezTo>
                    <a:cubicBezTo>
                      <a:pt x="340257" y="-88249"/>
                      <a:pt x="421902" y="6019"/>
                      <a:pt x="678213" y="0"/>
                    </a:cubicBezTo>
                    <a:cubicBezTo>
                      <a:pt x="933047" y="-29791"/>
                      <a:pt x="950605" y="20617"/>
                      <a:pt x="1017760" y="0"/>
                    </a:cubicBezTo>
                    <a:cubicBezTo>
                      <a:pt x="1105692" y="-44520"/>
                      <a:pt x="1264470" y="12397"/>
                      <a:pt x="1357307" y="0"/>
                    </a:cubicBezTo>
                    <a:cubicBezTo>
                      <a:pt x="1440725" y="-12297"/>
                      <a:pt x="1577475" y="41811"/>
                      <a:pt x="1696854" y="0"/>
                    </a:cubicBezTo>
                    <a:cubicBezTo>
                      <a:pt x="1829398" y="-40599"/>
                      <a:pt x="1976395" y="15593"/>
                      <a:pt x="2036402" y="0"/>
                    </a:cubicBezTo>
                    <a:cubicBezTo>
                      <a:pt x="2101863" y="-15727"/>
                      <a:pt x="2387021" y="35404"/>
                      <a:pt x="2483175" y="0"/>
                    </a:cubicBezTo>
                    <a:cubicBezTo>
                      <a:pt x="2554066" y="-43368"/>
                      <a:pt x="2720486" y="-768"/>
                      <a:pt x="2822721" y="0"/>
                    </a:cubicBezTo>
                    <a:cubicBezTo>
                      <a:pt x="2890546" y="9303"/>
                      <a:pt x="3081521" y="13150"/>
                      <a:pt x="3198010" y="0"/>
                    </a:cubicBezTo>
                    <a:cubicBezTo>
                      <a:pt x="3371174" y="-80075"/>
                      <a:pt x="3608405" y="-12776"/>
                      <a:pt x="3734138" y="0"/>
                    </a:cubicBezTo>
                    <a:cubicBezTo>
                      <a:pt x="3829479" y="-15615"/>
                      <a:pt x="3846555" y="54073"/>
                      <a:pt x="3894095" y="153503"/>
                    </a:cubicBezTo>
                    <a:cubicBezTo>
                      <a:pt x="3892273" y="211596"/>
                      <a:pt x="3874631" y="350983"/>
                      <a:pt x="3894095" y="442082"/>
                    </a:cubicBezTo>
                    <a:cubicBezTo>
                      <a:pt x="3911964" y="584888"/>
                      <a:pt x="3859857" y="648109"/>
                      <a:pt x="3894095" y="767500"/>
                    </a:cubicBezTo>
                    <a:cubicBezTo>
                      <a:pt x="3894714" y="841027"/>
                      <a:pt x="3832805" y="900007"/>
                      <a:pt x="3734138" y="921004"/>
                    </a:cubicBezTo>
                    <a:cubicBezTo>
                      <a:pt x="3646771" y="960206"/>
                      <a:pt x="3514334" y="862462"/>
                      <a:pt x="3323107" y="921004"/>
                    </a:cubicBezTo>
                    <a:cubicBezTo>
                      <a:pt x="3117820" y="933715"/>
                      <a:pt x="3123807" y="922072"/>
                      <a:pt x="2983560" y="921004"/>
                    </a:cubicBezTo>
                    <a:cubicBezTo>
                      <a:pt x="2814164" y="936859"/>
                      <a:pt x="2627223" y="887538"/>
                      <a:pt x="2465303" y="921004"/>
                    </a:cubicBezTo>
                    <a:cubicBezTo>
                      <a:pt x="2292602" y="955676"/>
                      <a:pt x="2148624" y="896904"/>
                      <a:pt x="2054272" y="921004"/>
                    </a:cubicBezTo>
                    <a:cubicBezTo>
                      <a:pt x="1950724" y="950291"/>
                      <a:pt x="1856979" y="911854"/>
                      <a:pt x="1714725" y="921004"/>
                    </a:cubicBezTo>
                    <a:cubicBezTo>
                      <a:pt x="1580545" y="954087"/>
                      <a:pt x="1529952" y="916294"/>
                      <a:pt x="1339437" y="921004"/>
                    </a:cubicBezTo>
                    <a:cubicBezTo>
                      <a:pt x="1174233" y="924535"/>
                      <a:pt x="1088716" y="874379"/>
                      <a:pt x="964147" y="921004"/>
                    </a:cubicBezTo>
                    <a:cubicBezTo>
                      <a:pt x="814581" y="892875"/>
                      <a:pt x="420513" y="816420"/>
                      <a:pt x="159956" y="921004"/>
                    </a:cubicBezTo>
                    <a:cubicBezTo>
                      <a:pt x="59061" y="907521"/>
                      <a:pt x="-12565" y="860269"/>
                      <a:pt x="0" y="767500"/>
                    </a:cubicBezTo>
                    <a:cubicBezTo>
                      <a:pt x="-30733" y="649868"/>
                      <a:pt x="3163" y="581123"/>
                      <a:pt x="0" y="466641"/>
                    </a:cubicBezTo>
                    <a:cubicBezTo>
                      <a:pt x="4595" y="379936"/>
                      <a:pt x="13985" y="238738"/>
                      <a:pt x="0" y="153503"/>
                    </a:cubicBezTo>
                    <a:close/>
                  </a:path>
                  <a:path w="3894095" h="921004" stroke="0" extrusionOk="0">
                    <a:moveTo>
                      <a:pt x="0" y="153503"/>
                    </a:moveTo>
                    <a:cubicBezTo>
                      <a:pt x="32185" y="78491"/>
                      <a:pt x="36892" y="8797"/>
                      <a:pt x="159956" y="0"/>
                    </a:cubicBezTo>
                    <a:cubicBezTo>
                      <a:pt x="329944" y="-63015"/>
                      <a:pt x="439661" y="-13496"/>
                      <a:pt x="678213" y="0"/>
                    </a:cubicBezTo>
                    <a:cubicBezTo>
                      <a:pt x="942486" y="-21095"/>
                      <a:pt x="952300" y="16036"/>
                      <a:pt x="1017760" y="0"/>
                    </a:cubicBezTo>
                    <a:cubicBezTo>
                      <a:pt x="1106027" y="-53856"/>
                      <a:pt x="1275952" y="9449"/>
                      <a:pt x="1357307" y="0"/>
                    </a:cubicBezTo>
                    <a:cubicBezTo>
                      <a:pt x="1447602" y="190"/>
                      <a:pt x="1568378" y="35970"/>
                      <a:pt x="1696854" y="0"/>
                    </a:cubicBezTo>
                    <a:cubicBezTo>
                      <a:pt x="1826885" y="-39625"/>
                      <a:pt x="1971426" y="2584"/>
                      <a:pt x="2036402" y="0"/>
                    </a:cubicBezTo>
                    <a:cubicBezTo>
                      <a:pt x="2092224" y="7372"/>
                      <a:pt x="2390058" y="44975"/>
                      <a:pt x="2483175" y="0"/>
                    </a:cubicBezTo>
                    <a:cubicBezTo>
                      <a:pt x="2553651" y="-62399"/>
                      <a:pt x="2706204" y="-6415"/>
                      <a:pt x="2822721" y="0"/>
                    </a:cubicBezTo>
                    <a:cubicBezTo>
                      <a:pt x="2919066" y="-28997"/>
                      <a:pt x="3080818" y="-875"/>
                      <a:pt x="3198010" y="0"/>
                    </a:cubicBezTo>
                    <a:cubicBezTo>
                      <a:pt x="3328378" y="-74969"/>
                      <a:pt x="3590295" y="-51806"/>
                      <a:pt x="3734138" y="0"/>
                    </a:cubicBezTo>
                    <a:cubicBezTo>
                      <a:pt x="3830133" y="-24293"/>
                      <a:pt x="3851564" y="38065"/>
                      <a:pt x="3894095" y="153503"/>
                    </a:cubicBezTo>
                    <a:cubicBezTo>
                      <a:pt x="3876962" y="217401"/>
                      <a:pt x="3881954" y="372083"/>
                      <a:pt x="3894095" y="442082"/>
                    </a:cubicBezTo>
                    <a:cubicBezTo>
                      <a:pt x="3913465" y="608467"/>
                      <a:pt x="3852257" y="655629"/>
                      <a:pt x="3894095" y="767500"/>
                    </a:cubicBezTo>
                    <a:cubicBezTo>
                      <a:pt x="3914092" y="882662"/>
                      <a:pt x="3837906" y="896480"/>
                      <a:pt x="3734138" y="921004"/>
                    </a:cubicBezTo>
                    <a:cubicBezTo>
                      <a:pt x="3604752" y="978702"/>
                      <a:pt x="3498626" y="851648"/>
                      <a:pt x="3323107" y="921004"/>
                    </a:cubicBezTo>
                    <a:cubicBezTo>
                      <a:pt x="3116340" y="939837"/>
                      <a:pt x="3125668" y="925149"/>
                      <a:pt x="2983560" y="921004"/>
                    </a:cubicBezTo>
                    <a:cubicBezTo>
                      <a:pt x="2811175" y="945779"/>
                      <a:pt x="2591306" y="860507"/>
                      <a:pt x="2465303" y="921004"/>
                    </a:cubicBezTo>
                    <a:cubicBezTo>
                      <a:pt x="2285352" y="948423"/>
                      <a:pt x="2173215" y="901569"/>
                      <a:pt x="2054272" y="921004"/>
                    </a:cubicBezTo>
                    <a:cubicBezTo>
                      <a:pt x="1957548" y="946574"/>
                      <a:pt x="1872672" y="855704"/>
                      <a:pt x="1714725" y="921004"/>
                    </a:cubicBezTo>
                    <a:cubicBezTo>
                      <a:pt x="1571597" y="955000"/>
                      <a:pt x="1530739" y="917110"/>
                      <a:pt x="1339437" y="921004"/>
                    </a:cubicBezTo>
                    <a:cubicBezTo>
                      <a:pt x="1181119" y="914918"/>
                      <a:pt x="1092087" y="865725"/>
                      <a:pt x="964147" y="921004"/>
                    </a:cubicBezTo>
                    <a:cubicBezTo>
                      <a:pt x="779157" y="970697"/>
                      <a:pt x="413726" y="798749"/>
                      <a:pt x="159956" y="921004"/>
                    </a:cubicBezTo>
                    <a:cubicBezTo>
                      <a:pt x="36432" y="896351"/>
                      <a:pt x="-55970" y="863971"/>
                      <a:pt x="0" y="767500"/>
                    </a:cubicBezTo>
                    <a:cubicBezTo>
                      <a:pt x="-48362" y="663700"/>
                      <a:pt x="-21765" y="571205"/>
                      <a:pt x="0" y="466641"/>
                    </a:cubicBezTo>
                    <a:cubicBezTo>
                      <a:pt x="23868" y="390389"/>
                      <a:pt x="-233" y="233972"/>
                      <a:pt x="0" y="153503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:ask="http://schemas.microsoft.com/office/drawing/2018/sketchyshapes" sd="64188136">
                      <a:custGeom>
                        <a:avLst/>
                        <a:gdLst>
                          <a:gd name="connsiteX0" fmla="*/ 0 w 3894095"/>
                          <a:gd name="connsiteY0" fmla="*/ 153503 h 921004"/>
                          <a:gd name="connsiteX1" fmla="*/ 159956 w 3894095"/>
                          <a:gd name="connsiteY1" fmla="*/ 0 h 921004"/>
                          <a:gd name="connsiteX2" fmla="*/ 678213 w 3894095"/>
                          <a:gd name="connsiteY2" fmla="*/ 0 h 921004"/>
                          <a:gd name="connsiteX3" fmla="*/ 1017760 w 3894095"/>
                          <a:gd name="connsiteY3" fmla="*/ 0 h 921004"/>
                          <a:gd name="connsiteX4" fmla="*/ 1357307 w 3894095"/>
                          <a:gd name="connsiteY4" fmla="*/ 0 h 921004"/>
                          <a:gd name="connsiteX5" fmla="*/ 1696854 w 3894095"/>
                          <a:gd name="connsiteY5" fmla="*/ 0 h 921004"/>
                          <a:gd name="connsiteX6" fmla="*/ 2036402 w 3894095"/>
                          <a:gd name="connsiteY6" fmla="*/ 0 h 921004"/>
                          <a:gd name="connsiteX7" fmla="*/ 2483175 w 3894095"/>
                          <a:gd name="connsiteY7" fmla="*/ 0 h 921004"/>
                          <a:gd name="connsiteX8" fmla="*/ 2822721 w 3894095"/>
                          <a:gd name="connsiteY8" fmla="*/ 0 h 921004"/>
                          <a:gd name="connsiteX9" fmla="*/ 3198010 w 3894095"/>
                          <a:gd name="connsiteY9" fmla="*/ 0 h 921004"/>
                          <a:gd name="connsiteX10" fmla="*/ 3734138 w 3894095"/>
                          <a:gd name="connsiteY10" fmla="*/ 0 h 921004"/>
                          <a:gd name="connsiteX11" fmla="*/ 3894095 w 3894095"/>
                          <a:gd name="connsiteY11" fmla="*/ 153503 h 921004"/>
                          <a:gd name="connsiteX12" fmla="*/ 3894095 w 3894095"/>
                          <a:gd name="connsiteY12" fmla="*/ 442082 h 921004"/>
                          <a:gd name="connsiteX13" fmla="*/ 3894095 w 3894095"/>
                          <a:gd name="connsiteY13" fmla="*/ 767500 h 921004"/>
                          <a:gd name="connsiteX14" fmla="*/ 3734138 w 3894095"/>
                          <a:gd name="connsiteY14" fmla="*/ 921004 h 921004"/>
                          <a:gd name="connsiteX15" fmla="*/ 3323107 w 3894095"/>
                          <a:gd name="connsiteY15" fmla="*/ 921004 h 921004"/>
                          <a:gd name="connsiteX16" fmla="*/ 2983560 w 3894095"/>
                          <a:gd name="connsiteY16" fmla="*/ 921004 h 921004"/>
                          <a:gd name="connsiteX17" fmla="*/ 2465303 w 3894095"/>
                          <a:gd name="connsiteY17" fmla="*/ 921004 h 921004"/>
                          <a:gd name="connsiteX18" fmla="*/ 2054272 w 3894095"/>
                          <a:gd name="connsiteY18" fmla="*/ 921004 h 921004"/>
                          <a:gd name="connsiteX19" fmla="*/ 1714725 w 3894095"/>
                          <a:gd name="connsiteY19" fmla="*/ 921004 h 921004"/>
                          <a:gd name="connsiteX20" fmla="*/ 1339437 w 3894095"/>
                          <a:gd name="connsiteY20" fmla="*/ 921004 h 921004"/>
                          <a:gd name="connsiteX21" fmla="*/ 964147 w 3894095"/>
                          <a:gd name="connsiteY21" fmla="*/ 921004 h 921004"/>
                          <a:gd name="connsiteX22" fmla="*/ 159956 w 3894095"/>
                          <a:gd name="connsiteY22" fmla="*/ 921004 h 921004"/>
                          <a:gd name="connsiteX23" fmla="*/ 0 w 3894095"/>
                          <a:gd name="connsiteY23" fmla="*/ 767500 h 921004"/>
                          <a:gd name="connsiteX24" fmla="*/ 0 w 3894095"/>
                          <a:gd name="connsiteY24" fmla="*/ 466641 h 921004"/>
                          <a:gd name="connsiteX25" fmla="*/ 0 w 3894095"/>
                          <a:gd name="connsiteY25" fmla="*/ 153503 h 9210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3894095" h="921004" extrusionOk="0">
                            <a:moveTo>
                              <a:pt x="0" y="153503"/>
                            </a:moveTo>
                            <a:cubicBezTo>
                              <a:pt x="20975" y="75048"/>
                              <a:pt x="52012" y="4952"/>
                              <a:pt x="159956" y="0"/>
                            </a:cubicBezTo>
                            <a:cubicBezTo>
                              <a:pt x="339341" y="-58985"/>
                              <a:pt x="430190" y="11676"/>
                              <a:pt x="678213" y="0"/>
                            </a:cubicBezTo>
                            <a:cubicBezTo>
                              <a:pt x="935812" y="-28115"/>
                              <a:pt x="949140" y="22970"/>
                              <a:pt x="1017760" y="0"/>
                            </a:cubicBezTo>
                            <a:cubicBezTo>
                              <a:pt x="1101335" y="-47125"/>
                              <a:pt x="1262853" y="10091"/>
                              <a:pt x="1357307" y="0"/>
                            </a:cubicBezTo>
                            <a:cubicBezTo>
                              <a:pt x="1463094" y="-4823"/>
                              <a:pt x="1573836" y="36896"/>
                              <a:pt x="1696854" y="0"/>
                            </a:cubicBezTo>
                            <a:cubicBezTo>
                              <a:pt x="1814833" y="-39184"/>
                              <a:pt x="1969190" y="11930"/>
                              <a:pt x="2036402" y="0"/>
                            </a:cubicBezTo>
                            <a:cubicBezTo>
                              <a:pt x="2102637" y="-18634"/>
                              <a:pt x="2390510" y="39983"/>
                              <a:pt x="2483175" y="0"/>
                            </a:cubicBezTo>
                            <a:cubicBezTo>
                              <a:pt x="2563944" y="-39248"/>
                              <a:pt x="2716188" y="-1688"/>
                              <a:pt x="2822721" y="0"/>
                            </a:cubicBezTo>
                            <a:cubicBezTo>
                              <a:pt x="2914901" y="-19729"/>
                              <a:pt x="3064490" y="1560"/>
                              <a:pt x="3198010" y="0"/>
                            </a:cubicBezTo>
                            <a:cubicBezTo>
                              <a:pt x="3344906" y="-45629"/>
                              <a:pt x="3588051" y="-34831"/>
                              <a:pt x="3734138" y="0"/>
                            </a:cubicBezTo>
                            <a:cubicBezTo>
                              <a:pt x="3828026" y="-16841"/>
                              <a:pt x="3863750" y="53024"/>
                              <a:pt x="3894095" y="153503"/>
                            </a:cubicBezTo>
                            <a:cubicBezTo>
                              <a:pt x="3898229" y="229995"/>
                              <a:pt x="3877008" y="354212"/>
                              <a:pt x="3894095" y="442082"/>
                            </a:cubicBezTo>
                            <a:cubicBezTo>
                              <a:pt x="3915860" y="581474"/>
                              <a:pt x="3857670" y="661932"/>
                              <a:pt x="3894095" y="767500"/>
                            </a:cubicBezTo>
                            <a:cubicBezTo>
                              <a:pt x="3901759" y="859894"/>
                              <a:pt x="3825842" y="908158"/>
                              <a:pt x="3734138" y="921004"/>
                            </a:cubicBezTo>
                            <a:cubicBezTo>
                              <a:pt x="3626609" y="970474"/>
                              <a:pt x="3514866" y="886419"/>
                              <a:pt x="3323107" y="921004"/>
                            </a:cubicBezTo>
                            <a:cubicBezTo>
                              <a:pt x="3118526" y="937372"/>
                              <a:pt x="3124060" y="921753"/>
                              <a:pt x="2983560" y="921004"/>
                            </a:cubicBezTo>
                            <a:cubicBezTo>
                              <a:pt x="2826155" y="935372"/>
                              <a:pt x="2625807" y="877635"/>
                              <a:pt x="2465303" y="921004"/>
                            </a:cubicBezTo>
                            <a:cubicBezTo>
                              <a:pt x="2293740" y="957893"/>
                              <a:pt x="2151869" y="909186"/>
                              <a:pt x="2054272" y="921004"/>
                            </a:cubicBezTo>
                            <a:cubicBezTo>
                              <a:pt x="1959360" y="936238"/>
                              <a:pt x="1855818" y="882735"/>
                              <a:pt x="1714725" y="921004"/>
                            </a:cubicBezTo>
                            <a:cubicBezTo>
                              <a:pt x="1573130" y="954688"/>
                              <a:pt x="1526008" y="916781"/>
                              <a:pt x="1339437" y="921004"/>
                            </a:cubicBezTo>
                            <a:cubicBezTo>
                              <a:pt x="1178710" y="918979"/>
                              <a:pt x="1086079" y="883723"/>
                              <a:pt x="964147" y="921004"/>
                            </a:cubicBezTo>
                            <a:cubicBezTo>
                              <a:pt x="817559" y="951801"/>
                              <a:pt x="394850" y="865792"/>
                              <a:pt x="159956" y="921004"/>
                            </a:cubicBezTo>
                            <a:cubicBezTo>
                              <a:pt x="50227" y="915370"/>
                              <a:pt x="-38676" y="855752"/>
                              <a:pt x="0" y="767500"/>
                            </a:cubicBezTo>
                            <a:cubicBezTo>
                              <a:pt x="-41478" y="666528"/>
                              <a:pt x="-9341" y="565038"/>
                              <a:pt x="0" y="466641"/>
                            </a:cubicBezTo>
                            <a:cubicBezTo>
                              <a:pt x="6352" y="379467"/>
                              <a:pt x="5631" y="236612"/>
                              <a:pt x="0" y="15350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7">
            <a:extLst>
              <a:ext uri="{FF2B5EF4-FFF2-40B4-BE49-F238E27FC236}">
                <a16:creationId xmlns="" xmlns:a16="http://schemas.microsoft.com/office/drawing/2014/main" id="{81D61D85-7D92-5770-1DF1-D281E63C7A16}"/>
              </a:ext>
            </a:extLst>
          </p:cNvPr>
          <p:cNvSpPr/>
          <p:nvPr/>
        </p:nvSpPr>
        <p:spPr>
          <a:xfrm>
            <a:off x="6986527" y="2055613"/>
            <a:ext cx="670585" cy="652982"/>
          </a:xfrm>
          <a:custGeom>
            <a:avLst/>
            <a:gdLst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85" h="652982" fill="none" extrusionOk="0">
                <a:moveTo>
                  <a:pt x="0" y="326491"/>
                </a:moveTo>
                <a:cubicBezTo>
                  <a:pt x="77954" y="159451"/>
                  <a:pt x="139823" y="64391"/>
                  <a:pt x="335292" y="0"/>
                </a:cubicBezTo>
                <a:cubicBezTo>
                  <a:pt x="546533" y="-133306"/>
                  <a:pt x="554428" y="177735"/>
                  <a:pt x="670585" y="326491"/>
                </a:cubicBezTo>
                <a:cubicBezTo>
                  <a:pt x="604400" y="495980"/>
                  <a:pt x="531293" y="561969"/>
                  <a:pt x="335292" y="652982"/>
                </a:cubicBezTo>
                <a:cubicBezTo>
                  <a:pt x="200989" y="674555"/>
                  <a:pt x="-73764" y="451518"/>
                  <a:pt x="0" y="326491"/>
                </a:cubicBezTo>
                <a:close/>
              </a:path>
              <a:path w="670585" h="652982" stroke="0" extrusionOk="0">
                <a:moveTo>
                  <a:pt x="0" y="326491"/>
                </a:moveTo>
                <a:cubicBezTo>
                  <a:pt x="11596" y="69606"/>
                  <a:pt x="56202" y="-7143"/>
                  <a:pt x="335292" y="0"/>
                </a:cubicBezTo>
                <a:cubicBezTo>
                  <a:pt x="562016" y="-22236"/>
                  <a:pt x="655292" y="180366"/>
                  <a:pt x="670585" y="326491"/>
                </a:cubicBezTo>
                <a:cubicBezTo>
                  <a:pt x="729760" y="431864"/>
                  <a:pt x="496033" y="637737"/>
                  <a:pt x="335292" y="652982"/>
                </a:cubicBezTo>
                <a:cubicBezTo>
                  <a:pt x="173709" y="635785"/>
                  <a:pt x="-22649" y="627273"/>
                  <a:pt x="0" y="326491"/>
                </a:cubicBezTo>
                <a:close/>
              </a:path>
              <a:path w="670585" h="652982" fill="none" stroke="0" extrusionOk="0">
                <a:moveTo>
                  <a:pt x="0" y="326491"/>
                </a:moveTo>
                <a:cubicBezTo>
                  <a:pt x="30228" y="115861"/>
                  <a:pt x="161107" y="-3788"/>
                  <a:pt x="335292" y="0"/>
                </a:cubicBezTo>
                <a:cubicBezTo>
                  <a:pt x="508638" y="17429"/>
                  <a:pt x="636586" y="157174"/>
                  <a:pt x="670585" y="326491"/>
                </a:cubicBezTo>
                <a:cubicBezTo>
                  <a:pt x="722535" y="466082"/>
                  <a:pt x="541624" y="594642"/>
                  <a:pt x="335292" y="652982"/>
                </a:cubicBezTo>
                <a:cubicBezTo>
                  <a:pt x="187608" y="686904"/>
                  <a:pt x="-26247" y="496400"/>
                  <a:pt x="0" y="326491"/>
                </a:cubicBezTo>
                <a:close/>
              </a:path>
              <a:path w="670585" h="652982" fill="none" stroke="0" extrusionOk="0">
                <a:moveTo>
                  <a:pt x="0" y="326491"/>
                </a:moveTo>
                <a:cubicBezTo>
                  <a:pt x="64311" y="121059"/>
                  <a:pt x="139135" y="37079"/>
                  <a:pt x="335292" y="0"/>
                </a:cubicBezTo>
                <a:cubicBezTo>
                  <a:pt x="530329" y="-51388"/>
                  <a:pt x="611160" y="180244"/>
                  <a:pt x="670585" y="326491"/>
                </a:cubicBezTo>
                <a:cubicBezTo>
                  <a:pt x="620158" y="484667"/>
                  <a:pt x="518940" y="602204"/>
                  <a:pt x="335292" y="652982"/>
                </a:cubicBezTo>
                <a:cubicBezTo>
                  <a:pt x="208001" y="672948"/>
                  <a:pt x="-72511" y="489860"/>
                  <a:pt x="0" y="326491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8815466">
                  <a:custGeom>
                    <a:avLst/>
                    <a:gdLst>
                      <a:gd name="connsiteX0" fmla="*/ 0 w 670585"/>
                      <a:gd name="connsiteY0" fmla="*/ 326491 h 652982"/>
                      <a:gd name="connsiteX1" fmla="*/ 335292 w 670585"/>
                      <a:gd name="connsiteY1" fmla="*/ 0 h 652982"/>
                      <a:gd name="connsiteX2" fmla="*/ 670585 w 670585"/>
                      <a:gd name="connsiteY2" fmla="*/ 326491 h 652982"/>
                      <a:gd name="connsiteX3" fmla="*/ 335292 w 670585"/>
                      <a:gd name="connsiteY3" fmla="*/ 652982 h 652982"/>
                      <a:gd name="connsiteX4" fmla="*/ 0 w 670585"/>
                      <a:gd name="connsiteY4" fmla="*/ 326491 h 652982"/>
                      <a:gd name="connsiteX0" fmla="*/ 0 w 670585"/>
                      <a:gd name="connsiteY0" fmla="*/ 326491 h 652982"/>
                      <a:gd name="connsiteX1" fmla="*/ 335292 w 670585"/>
                      <a:gd name="connsiteY1" fmla="*/ 0 h 652982"/>
                      <a:gd name="connsiteX2" fmla="*/ 670585 w 670585"/>
                      <a:gd name="connsiteY2" fmla="*/ 326491 h 652982"/>
                      <a:gd name="connsiteX3" fmla="*/ 335292 w 670585"/>
                      <a:gd name="connsiteY3" fmla="*/ 652982 h 652982"/>
                      <a:gd name="connsiteX4" fmla="*/ 0 w 670585"/>
                      <a:gd name="connsiteY4" fmla="*/ 326491 h 652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0585" h="652982" fill="none" extrusionOk="0">
                        <a:moveTo>
                          <a:pt x="0" y="326491"/>
                        </a:moveTo>
                        <a:cubicBezTo>
                          <a:pt x="63329" y="156931"/>
                          <a:pt x="144174" y="37098"/>
                          <a:pt x="335292" y="0"/>
                        </a:cubicBezTo>
                        <a:cubicBezTo>
                          <a:pt x="537389" y="-85936"/>
                          <a:pt x="602267" y="164647"/>
                          <a:pt x="670585" y="326491"/>
                        </a:cubicBezTo>
                        <a:cubicBezTo>
                          <a:pt x="612121" y="497253"/>
                          <a:pt x="528568" y="585437"/>
                          <a:pt x="335292" y="652982"/>
                        </a:cubicBezTo>
                        <a:cubicBezTo>
                          <a:pt x="171719" y="662074"/>
                          <a:pt x="-59020" y="462770"/>
                          <a:pt x="0" y="326491"/>
                        </a:cubicBezTo>
                        <a:close/>
                      </a:path>
                      <a:path w="670585" h="652982" stroke="0" extrusionOk="0">
                        <a:moveTo>
                          <a:pt x="0" y="326491"/>
                        </a:moveTo>
                        <a:cubicBezTo>
                          <a:pt x="8399" y="83313"/>
                          <a:pt x="88560" y="-4272"/>
                          <a:pt x="335292" y="0"/>
                        </a:cubicBezTo>
                        <a:cubicBezTo>
                          <a:pt x="534039" y="13772"/>
                          <a:pt x="663370" y="171019"/>
                          <a:pt x="670585" y="326491"/>
                        </a:cubicBezTo>
                        <a:cubicBezTo>
                          <a:pt x="707686" y="455711"/>
                          <a:pt x="499519" y="656085"/>
                          <a:pt x="335292" y="652982"/>
                        </a:cubicBezTo>
                        <a:cubicBezTo>
                          <a:pt x="168095" y="642562"/>
                          <a:pt x="-18397" y="584867"/>
                          <a:pt x="0" y="326491"/>
                        </a:cubicBezTo>
                        <a:close/>
                      </a:path>
                      <a:path w="670585" h="652982" fill="none" stroke="0" extrusionOk="0">
                        <a:moveTo>
                          <a:pt x="0" y="326491"/>
                        </a:moveTo>
                        <a:cubicBezTo>
                          <a:pt x="23624" y="115263"/>
                          <a:pt x="119514" y="3973"/>
                          <a:pt x="335292" y="0"/>
                        </a:cubicBezTo>
                        <a:cubicBezTo>
                          <a:pt x="519212" y="5518"/>
                          <a:pt x="662324" y="171851"/>
                          <a:pt x="670585" y="326491"/>
                        </a:cubicBezTo>
                        <a:cubicBezTo>
                          <a:pt x="683998" y="464481"/>
                          <a:pt x="518131" y="615712"/>
                          <a:pt x="335292" y="652982"/>
                        </a:cubicBezTo>
                        <a:cubicBezTo>
                          <a:pt x="195219" y="667267"/>
                          <a:pt x="-37180" y="492168"/>
                          <a:pt x="0" y="326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10" name="Oval 16">
            <a:extLst>
              <a:ext uri="{FF2B5EF4-FFF2-40B4-BE49-F238E27FC236}">
                <a16:creationId xmlns="" xmlns:a16="http://schemas.microsoft.com/office/drawing/2014/main" id="{612A19C3-8939-27B3-564F-4A9A85A3DD48}"/>
              </a:ext>
            </a:extLst>
          </p:cNvPr>
          <p:cNvSpPr/>
          <p:nvPr/>
        </p:nvSpPr>
        <p:spPr>
          <a:xfrm>
            <a:off x="6973409" y="3102509"/>
            <a:ext cx="670585" cy="652982"/>
          </a:xfrm>
          <a:custGeom>
            <a:avLst/>
            <a:gdLst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85" h="652982" fill="none" extrusionOk="0">
                <a:moveTo>
                  <a:pt x="0" y="326491"/>
                </a:moveTo>
                <a:cubicBezTo>
                  <a:pt x="-10724" y="76042"/>
                  <a:pt x="44742" y="-11912"/>
                  <a:pt x="335292" y="0"/>
                </a:cubicBezTo>
                <a:cubicBezTo>
                  <a:pt x="451557" y="11929"/>
                  <a:pt x="755037" y="222075"/>
                  <a:pt x="670585" y="326491"/>
                </a:cubicBezTo>
                <a:cubicBezTo>
                  <a:pt x="651967" y="606994"/>
                  <a:pt x="453804" y="607343"/>
                  <a:pt x="335292" y="652982"/>
                </a:cubicBezTo>
                <a:cubicBezTo>
                  <a:pt x="220442" y="583818"/>
                  <a:pt x="68828" y="500891"/>
                  <a:pt x="0" y="326491"/>
                </a:cubicBezTo>
                <a:close/>
              </a:path>
              <a:path w="670585" h="652982" stroke="0" extrusionOk="0">
                <a:moveTo>
                  <a:pt x="0" y="326491"/>
                </a:moveTo>
                <a:cubicBezTo>
                  <a:pt x="9907" y="223862"/>
                  <a:pt x="116914" y="87125"/>
                  <a:pt x="335292" y="0"/>
                </a:cubicBezTo>
                <a:cubicBezTo>
                  <a:pt x="495266" y="-6147"/>
                  <a:pt x="707212" y="56674"/>
                  <a:pt x="670585" y="326491"/>
                </a:cubicBezTo>
                <a:cubicBezTo>
                  <a:pt x="643017" y="438926"/>
                  <a:pt x="615651" y="640944"/>
                  <a:pt x="335292" y="652982"/>
                </a:cubicBezTo>
                <a:cubicBezTo>
                  <a:pt x="120559" y="650126"/>
                  <a:pt x="-43161" y="541052"/>
                  <a:pt x="0" y="326491"/>
                </a:cubicBezTo>
                <a:close/>
              </a:path>
              <a:path w="670585" h="652982" fill="none" stroke="0" extrusionOk="0">
                <a:moveTo>
                  <a:pt x="0" y="326491"/>
                </a:moveTo>
                <a:cubicBezTo>
                  <a:pt x="-676" y="144998"/>
                  <a:pt x="130070" y="-1697"/>
                  <a:pt x="335292" y="0"/>
                </a:cubicBezTo>
                <a:cubicBezTo>
                  <a:pt x="451151" y="23589"/>
                  <a:pt x="758247" y="170325"/>
                  <a:pt x="670585" y="326491"/>
                </a:cubicBezTo>
                <a:cubicBezTo>
                  <a:pt x="747639" y="519434"/>
                  <a:pt x="511837" y="677791"/>
                  <a:pt x="335292" y="652982"/>
                </a:cubicBezTo>
                <a:cubicBezTo>
                  <a:pt x="210555" y="555493"/>
                  <a:pt x="31264" y="449464"/>
                  <a:pt x="0" y="326491"/>
                </a:cubicBezTo>
                <a:close/>
              </a:path>
              <a:path w="670585" h="652982" fill="none" stroke="0" extrusionOk="0">
                <a:moveTo>
                  <a:pt x="0" y="326491"/>
                </a:moveTo>
                <a:cubicBezTo>
                  <a:pt x="66" y="101291"/>
                  <a:pt x="83267" y="5406"/>
                  <a:pt x="335292" y="0"/>
                </a:cubicBezTo>
                <a:cubicBezTo>
                  <a:pt x="464705" y="29281"/>
                  <a:pt x="748928" y="192694"/>
                  <a:pt x="670585" y="326491"/>
                </a:cubicBezTo>
                <a:cubicBezTo>
                  <a:pt x="677115" y="571506"/>
                  <a:pt x="515838" y="633535"/>
                  <a:pt x="335292" y="652982"/>
                </a:cubicBezTo>
                <a:cubicBezTo>
                  <a:pt x="217125" y="582528"/>
                  <a:pt x="60628" y="493066"/>
                  <a:pt x="0" y="326491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046043355">
                  <a:custGeom>
                    <a:avLst/>
                    <a:gdLst>
                      <a:gd name="connsiteX0" fmla="*/ 0 w 670585"/>
                      <a:gd name="connsiteY0" fmla="*/ 326491 h 652982"/>
                      <a:gd name="connsiteX1" fmla="*/ 335292 w 670585"/>
                      <a:gd name="connsiteY1" fmla="*/ 0 h 652982"/>
                      <a:gd name="connsiteX2" fmla="*/ 670585 w 670585"/>
                      <a:gd name="connsiteY2" fmla="*/ 326491 h 652982"/>
                      <a:gd name="connsiteX3" fmla="*/ 335292 w 670585"/>
                      <a:gd name="connsiteY3" fmla="*/ 652982 h 652982"/>
                      <a:gd name="connsiteX4" fmla="*/ 0 w 670585"/>
                      <a:gd name="connsiteY4" fmla="*/ 326491 h 652982"/>
                      <a:gd name="connsiteX0" fmla="*/ 0 w 670585"/>
                      <a:gd name="connsiteY0" fmla="*/ 326491 h 652982"/>
                      <a:gd name="connsiteX1" fmla="*/ 335292 w 670585"/>
                      <a:gd name="connsiteY1" fmla="*/ 0 h 652982"/>
                      <a:gd name="connsiteX2" fmla="*/ 670585 w 670585"/>
                      <a:gd name="connsiteY2" fmla="*/ 326491 h 652982"/>
                      <a:gd name="connsiteX3" fmla="*/ 335292 w 670585"/>
                      <a:gd name="connsiteY3" fmla="*/ 652982 h 652982"/>
                      <a:gd name="connsiteX4" fmla="*/ 0 w 670585"/>
                      <a:gd name="connsiteY4" fmla="*/ 326491 h 652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0585" h="652982" fill="none" extrusionOk="0">
                        <a:moveTo>
                          <a:pt x="0" y="326491"/>
                        </a:moveTo>
                        <a:cubicBezTo>
                          <a:pt x="-9776" y="82400"/>
                          <a:pt x="70286" y="-8974"/>
                          <a:pt x="335292" y="0"/>
                        </a:cubicBezTo>
                        <a:cubicBezTo>
                          <a:pt x="491469" y="4930"/>
                          <a:pt x="735395" y="204162"/>
                          <a:pt x="670585" y="326491"/>
                        </a:cubicBezTo>
                        <a:cubicBezTo>
                          <a:pt x="658064" y="573741"/>
                          <a:pt x="487634" y="630550"/>
                          <a:pt x="335292" y="652982"/>
                        </a:cubicBezTo>
                        <a:cubicBezTo>
                          <a:pt x="200939" y="603440"/>
                          <a:pt x="58906" y="501755"/>
                          <a:pt x="0" y="326491"/>
                        </a:cubicBezTo>
                        <a:close/>
                      </a:path>
                      <a:path w="670585" h="652982" stroke="0" extrusionOk="0">
                        <a:moveTo>
                          <a:pt x="0" y="326491"/>
                        </a:moveTo>
                        <a:cubicBezTo>
                          <a:pt x="10454" y="181778"/>
                          <a:pt x="136626" y="52543"/>
                          <a:pt x="335292" y="0"/>
                        </a:cubicBezTo>
                        <a:cubicBezTo>
                          <a:pt x="496019" y="3898"/>
                          <a:pt x="710222" y="100577"/>
                          <a:pt x="670585" y="326491"/>
                        </a:cubicBezTo>
                        <a:cubicBezTo>
                          <a:pt x="676494" y="466025"/>
                          <a:pt x="597720" y="644782"/>
                          <a:pt x="335292" y="652982"/>
                        </a:cubicBezTo>
                        <a:cubicBezTo>
                          <a:pt x="153695" y="642120"/>
                          <a:pt x="-22319" y="516872"/>
                          <a:pt x="0" y="326491"/>
                        </a:cubicBezTo>
                        <a:close/>
                      </a:path>
                      <a:path w="670585" h="652982" fill="none" stroke="0" extrusionOk="0">
                        <a:moveTo>
                          <a:pt x="0" y="326491"/>
                        </a:moveTo>
                        <a:cubicBezTo>
                          <a:pt x="-3540" y="109650"/>
                          <a:pt x="120457" y="12166"/>
                          <a:pt x="335292" y="0"/>
                        </a:cubicBezTo>
                        <a:cubicBezTo>
                          <a:pt x="484167" y="16724"/>
                          <a:pt x="721610" y="155261"/>
                          <a:pt x="670585" y="326491"/>
                        </a:cubicBezTo>
                        <a:cubicBezTo>
                          <a:pt x="696870" y="535119"/>
                          <a:pt x="540766" y="653267"/>
                          <a:pt x="335292" y="652982"/>
                        </a:cubicBezTo>
                        <a:cubicBezTo>
                          <a:pt x="208293" y="590631"/>
                          <a:pt x="30995" y="459727"/>
                          <a:pt x="0" y="326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11" name="Oval 17">
            <a:extLst>
              <a:ext uri="{FF2B5EF4-FFF2-40B4-BE49-F238E27FC236}">
                <a16:creationId xmlns="" xmlns:a16="http://schemas.microsoft.com/office/drawing/2014/main" id="{7455B01A-1A69-91C6-B75F-2B3E0E062386}"/>
              </a:ext>
            </a:extLst>
          </p:cNvPr>
          <p:cNvSpPr/>
          <p:nvPr/>
        </p:nvSpPr>
        <p:spPr>
          <a:xfrm>
            <a:off x="7043313" y="4393336"/>
            <a:ext cx="670585" cy="652982"/>
          </a:xfrm>
          <a:custGeom>
            <a:avLst/>
            <a:gdLst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85" h="652982" fill="none" extrusionOk="0">
                <a:moveTo>
                  <a:pt x="0" y="326491"/>
                </a:moveTo>
                <a:cubicBezTo>
                  <a:pt x="-103780" y="97318"/>
                  <a:pt x="157789" y="-89641"/>
                  <a:pt x="335292" y="0"/>
                </a:cubicBezTo>
                <a:cubicBezTo>
                  <a:pt x="576778" y="-71332"/>
                  <a:pt x="700269" y="242658"/>
                  <a:pt x="670585" y="326491"/>
                </a:cubicBezTo>
                <a:cubicBezTo>
                  <a:pt x="633070" y="534976"/>
                  <a:pt x="508484" y="560839"/>
                  <a:pt x="335292" y="652982"/>
                </a:cubicBezTo>
                <a:cubicBezTo>
                  <a:pt x="54510" y="636105"/>
                  <a:pt x="-27244" y="480268"/>
                  <a:pt x="0" y="326491"/>
                </a:cubicBezTo>
                <a:close/>
              </a:path>
              <a:path w="670585" h="652982" stroke="0" extrusionOk="0">
                <a:moveTo>
                  <a:pt x="0" y="326491"/>
                </a:moveTo>
                <a:cubicBezTo>
                  <a:pt x="-9211" y="159944"/>
                  <a:pt x="233127" y="34110"/>
                  <a:pt x="335292" y="0"/>
                </a:cubicBezTo>
                <a:cubicBezTo>
                  <a:pt x="564488" y="-38614"/>
                  <a:pt x="670318" y="170921"/>
                  <a:pt x="670585" y="326491"/>
                </a:cubicBezTo>
                <a:cubicBezTo>
                  <a:pt x="692361" y="606398"/>
                  <a:pt x="481502" y="737360"/>
                  <a:pt x="335292" y="652982"/>
                </a:cubicBezTo>
                <a:cubicBezTo>
                  <a:pt x="274995" y="634487"/>
                  <a:pt x="-15223" y="535567"/>
                  <a:pt x="0" y="326491"/>
                </a:cubicBezTo>
                <a:close/>
              </a:path>
              <a:path w="670585" h="652982" fill="none" stroke="0" extrusionOk="0">
                <a:moveTo>
                  <a:pt x="0" y="326491"/>
                </a:moveTo>
                <a:cubicBezTo>
                  <a:pt x="-14245" y="133621"/>
                  <a:pt x="136606" y="-15165"/>
                  <a:pt x="335292" y="0"/>
                </a:cubicBezTo>
                <a:cubicBezTo>
                  <a:pt x="518739" y="2055"/>
                  <a:pt x="724632" y="137669"/>
                  <a:pt x="670585" y="326491"/>
                </a:cubicBezTo>
                <a:cubicBezTo>
                  <a:pt x="695424" y="567023"/>
                  <a:pt x="471936" y="581971"/>
                  <a:pt x="335292" y="652982"/>
                </a:cubicBezTo>
                <a:cubicBezTo>
                  <a:pt x="131519" y="628504"/>
                  <a:pt x="10178" y="483447"/>
                  <a:pt x="0" y="326491"/>
                </a:cubicBezTo>
                <a:close/>
              </a:path>
              <a:path w="670585" h="652982" fill="none" stroke="0" extrusionOk="0">
                <a:moveTo>
                  <a:pt x="0" y="326491"/>
                </a:moveTo>
                <a:cubicBezTo>
                  <a:pt x="-72708" y="102656"/>
                  <a:pt x="184117" y="-29938"/>
                  <a:pt x="335292" y="0"/>
                </a:cubicBezTo>
                <a:cubicBezTo>
                  <a:pt x="568395" y="-56149"/>
                  <a:pt x="705782" y="203073"/>
                  <a:pt x="670585" y="326491"/>
                </a:cubicBezTo>
                <a:cubicBezTo>
                  <a:pt x="637053" y="540663"/>
                  <a:pt x="487040" y="544552"/>
                  <a:pt x="335292" y="652982"/>
                </a:cubicBezTo>
                <a:cubicBezTo>
                  <a:pt x="87960" y="635485"/>
                  <a:pt x="-15422" y="485259"/>
                  <a:pt x="0" y="326491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04699868">
                  <a:custGeom>
                    <a:avLst/>
                    <a:gdLst>
                      <a:gd name="connsiteX0" fmla="*/ 0 w 670585"/>
                      <a:gd name="connsiteY0" fmla="*/ 326491 h 652982"/>
                      <a:gd name="connsiteX1" fmla="*/ 335292 w 670585"/>
                      <a:gd name="connsiteY1" fmla="*/ 0 h 652982"/>
                      <a:gd name="connsiteX2" fmla="*/ 670585 w 670585"/>
                      <a:gd name="connsiteY2" fmla="*/ 326491 h 652982"/>
                      <a:gd name="connsiteX3" fmla="*/ 335292 w 670585"/>
                      <a:gd name="connsiteY3" fmla="*/ 652982 h 652982"/>
                      <a:gd name="connsiteX4" fmla="*/ 0 w 670585"/>
                      <a:gd name="connsiteY4" fmla="*/ 326491 h 652982"/>
                      <a:gd name="connsiteX0" fmla="*/ 0 w 670585"/>
                      <a:gd name="connsiteY0" fmla="*/ 326491 h 652982"/>
                      <a:gd name="connsiteX1" fmla="*/ 335292 w 670585"/>
                      <a:gd name="connsiteY1" fmla="*/ 0 h 652982"/>
                      <a:gd name="connsiteX2" fmla="*/ 670585 w 670585"/>
                      <a:gd name="connsiteY2" fmla="*/ 326491 h 652982"/>
                      <a:gd name="connsiteX3" fmla="*/ 335292 w 670585"/>
                      <a:gd name="connsiteY3" fmla="*/ 652982 h 652982"/>
                      <a:gd name="connsiteX4" fmla="*/ 0 w 670585"/>
                      <a:gd name="connsiteY4" fmla="*/ 326491 h 652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0585" h="652982" fill="none" extrusionOk="0">
                        <a:moveTo>
                          <a:pt x="0" y="326491"/>
                        </a:moveTo>
                        <a:cubicBezTo>
                          <a:pt x="-57966" y="118978"/>
                          <a:pt x="154401" y="-49424"/>
                          <a:pt x="335292" y="0"/>
                        </a:cubicBezTo>
                        <a:cubicBezTo>
                          <a:pt x="567594" y="-59426"/>
                          <a:pt x="692083" y="215665"/>
                          <a:pt x="670585" y="326491"/>
                        </a:cubicBezTo>
                        <a:cubicBezTo>
                          <a:pt x="638549" y="530831"/>
                          <a:pt x="509186" y="566356"/>
                          <a:pt x="335292" y="652982"/>
                        </a:cubicBezTo>
                        <a:cubicBezTo>
                          <a:pt x="83286" y="641278"/>
                          <a:pt x="-23228" y="484211"/>
                          <a:pt x="0" y="326491"/>
                        </a:cubicBezTo>
                        <a:close/>
                      </a:path>
                      <a:path w="670585" h="652982" stroke="0" extrusionOk="0">
                        <a:moveTo>
                          <a:pt x="0" y="326491"/>
                        </a:moveTo>
                        <a:cubicBezTo>
                          <a:pt x="-11065" y="152776"/>
                          <a:pt x="227256" y="33168"/>
                          <a:pt x="335292" y="0"/>
                        </a:cubicBezTo>
                        <a:cubicBezTo>
                          <a:pt x="549483" y="-16511"/>
                          <a:pt x="679123" y="143704"/>
                          <a:pt x="670585" y="326491"/>
                        </a:cubicBezTo>
                        <a:cubicBezTo>
                          <a:pt x="677485" y="562724"/>
                          <a:pt x="497626" y="693360"/>
                          <a:pt x="335292" y="652982"/>
                        </a:cubicBezTo>
                        <a:cubicBezTo>
                          <a:pt x="224037" y="625733"/>
                          <a:pt x="5639" y="516805"/>
                          <a:pt x="0" y="326491"/>
                        </a:cubicBezTo>
                        <a:close/>
                      </a:path>
                      <a:path w="670585" h="652982" fill="none" stroke="0" extrusionOk="0">
                        <a:moveTo>
                          <a:pt x="0" y="326491"/>
                        </a:moveTo>
                        <a:cubicBezTo>
                          <a:pt x="-26518" y="123973"/>
                          <a:pt x="181140" y="-15825"/>
                          <a:pt x="335292" y="0"/>
                        </a:cubicBezTo>
                        <a:cubicBezTo>
                          <a:pt x="560726" y="-5602"/>
                          <a:pt x="710928" y="152026"/>
                          <a:pt x="670585" y="326491"/>
                        </a:cubicBezTo>
                        <a:cubicBezTo>
                          <a:pt x="656414" y="558807"/>
                          <a:pt x="477207" y="567358"/>
                          <a:pt x="335292" y="652982"/>
                        </a:cubicBezTo>
                        <a:cubicBezTo>
                          <a:pt x="122677" y="626471"/>
                          <a:pt x="27514" y="506207"/>
                          <a:pt x="0" y="326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12" name="Oval 27">
            <a:extLst>
              <a:ext uri="{FF2B5EF4-FFF2-40B4-BE49-F238E27FC236}">
                <a16:creationId xmlns="" xmlns:a16="http://schemas.microsoft.com/office/drawing/2014/main" id="{815FB912-9411-8E9C-6106-A8EB02151A91}"/>
              </a:ext>
            </a:extLst>
          </p:cNvPr>
          <p:cNvSpPr/>
          <p:nvPr/>
        </p:nvSpPr>
        <p:spPr>
          <a:xfrm>
            <a:off x="6986526" y="2046446"/>
            <a:ext cx="670585" cy="652982"/>
          </a:xfrm>
          <a:custGeom>
            <a:avLst/>
            <a:gdLst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85" h="652982" fill="none" extrusionOk="0">
                <a:moveTo>
                  <a:pt x="0" y="326491"/>
                </a:moveTo>
                <a:cubicBezTo>
                  <a:pt x="77954" y="159451"/>
                  <a:pt x="139823" y="64391"/>
                  <a:pt x="335292" y="0"/>
                </a:cubicBezTo>
                <a:cubicBezTo>
                  <a:pt x="546533" y="-133306"/>
                  <a:pt x="554428" y="177735"/>
                  <a:pt x="670585" y="326491"/>
                </a:cubicBezTo>
                <a:cubicBezTo>
                  <a:pt x="604400" y="495980"/>
                  <a:pt x="531293" y="561969"/>
                  <a:pt x="335292" y="652982"/>
                </a:cubicBezTo>
                <a:cubicBezTo>
                  <a:pt x="200989" y="674555"/>
                  <a:pt x="-73764" y="451518"/>
                  <a:pt x="0" y="326491"/>
                </a:cubicBezTo>
                <a:close/>
              </a:path>
              <a:path w="670585" h="652982" stroke="0" extrusionOk="0">
                <a:moveTo>
                  <a:pt x="0" y="326491"/>
                </a:moveTo>
                <a:cubicBezTo>
                  <a:pt x="11596" y="69606"/>
                  <a:pt x="56202" y="-7143"/>
                  <a:pt x="335292" y="0"/>
                </a:cubicBezTo>
                <a:cubicBezTo>
                  <a:pt x="562016" y="-22236"/>
                  <a:pt x="655292" y="180366"/>
                  <a:pt x="670585" y="326491"/>
                </a:cubicBezTo>
                <a:cubicBezTo>
                  <a:pt x="729760" y="431864"/>
                  <a:pt x="496033" y="637737"/>
                  <a:pt x="335292" y="652982"/>
                </a:cubicBezTo>
                <a:cubicBezTo>
                  <a:pt x="173709" y="635785"/>
                  <a:pt x="-22649" y="627273"/>
                  <a:pt x="0" y="326491"/>
                </a:cubicBezTo>
                <a:close/>
              </a:path>
              <a:path w="670585" h="652982" fill="none" stroke="0" extrusionOk="0">
                <a:moveTo>
                  <a:pt x="0" y="326491"/>
                </a:moveTo>
                <a:cubicBezTo>
                  <a:pt x="30228" y="115861"/>
                  <a:pt x="161107" y="-3788"/>
                  <a:pt x="335292" y="0"/>
                </a:cubicBezTo>
                <a:cubicBezTo>
                  <a:pt x="508638" y="17429"/>
                  <a:pt x="636586" y="157174"/>
                  <a:pt x="670585" y="326491"/>
                </a:cubicBezTo>
                <a:cubicBezTo>
                  <a:pt x="722535" y="466082"/>
                  <a:pt x="541624" y="594642"/>
                  <a:pt x="335292" y="652982"/>
                </a:cubicBezTo>
                <a:cubicBezTo>
                  <a:pt x="187608" y="686904"/>
                  <a:pt x="-26247" y="496400"/>
                  <a:pt x="0" y="326491"/>
                </a:cubicBezTo>
                <a:close/>
              </a:path>
              <a:path w="670585" h="652982" fill="none" stroke="0" extrusionOk="0">
                <a:moveTo>
                  <a:pt x="0" y="326491"/>
                </a:moveTo>
                <a:cubicBezTo>
                  <a:pt x="64311" y="121059"/>
                  <a:pt x="139135" y="37079"/>
                  <a:pt x="335292" y="0"/>
                </a:cubicBezTo>
                <a:cubicBezTo>
                  <a:pt x="530329" y="-51388"/>
                  <a:pt x="611160" y="180244"/>
                  <a:pt x="670585" y="326491"/>
                </a:cubicBezTo>
                <a:cubicBezTo>
                  <a:pt x="620158" y="484667"/>
                  <a:pt x="518940" y="602204"/>
                  <a:pt x="335292" y="652982"/>
                </a:cubicBezTo>
                <a:cubicBezTo>
                  <a:pt x="208001" y="672948"/>
                  <a:pt x="-72511" y="489860"/>
                  <a:pt x="0" y="326491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8815466">
                  <a:custGeom>
                    <a:avLst/>
                    <a:gdLst>
                      <a:gd name="connsiteX0" fmla="*/ 0 w 670585"/>
                      <a:gd name="connsiteY0" fmla="*/ 326491 h 652982"/>
                      <a:gd name="connsiteX1" fmla="*/ 335292 w 670585"/>
                      <a:gd name="connsiteY1" fmla="*/ 0 h 652982"/>
                      <a:gd name="connsiteX2" fmla="*/ 670585 w 670585"/>
                      <a:gd name="connsiteY2" fmla="*/ 326491 h 652982"/>
                      <a:gd name="connsiteX3" fmla="*/ 335292 w 670585"/>
                      <a:gd name="connsiteY3" fmla="*/ 652982 h 652982"/>
                      <a:gd name="connsiteX4" fmla="*/ 0 w 670585"/>
                      <a:gd name="connsiteY4" fmla="*/ 326491 h 652982"/>
                      <a:gd name="connsiteX0" fmla="*/ 0 w 670585"/>
                      <a:gd name="connsiteY0" fmla="*/ 326491 h 652982"/>
                      <a:gd name="connsiteX1" fmla="*/ 335292 w 670585"/>
                      <a:gd name="connsiteY1" fmla="*/ 0 h 652982"/>
                      <a:gd name="connsiteX2" fmla="*/ 670585 w 670585"/>
                      <a:gd name="connsiteY2" fmla="*/ 326491 h 652982"/>
                      <a:gd name="connsiteX3" fmla="*/ 335292 w 670585"/>
                      <a:gd name="connsiteY3" fmla="*/ 652982 h 652982"/>
                      <a:gd name="connsiteX4" fmla="*/ 0 w 670585"/>
                      <a:gd name="connsiteY4" fmla="*/ 326491 h 652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0585" h="652982" fill="none" extrusionOk="0">
                        <a:moveTo>
                          <a:pt x="0" y="326491"/>
                        </a:moveTo>
                        <a:cubicBezTo>
                          <a:pt x="63329" y="156931"/>
                          <a:pt x="144174" y="37098"/>
                          <a:pt x="335292" y="0"/>
                        </a:cubicBezTo>
                        <a:cubicBezTo>
                          <a:pt x="537389" y="-85936"/>
                          <a:pt x="602267" y="164647"/>
                          <a:pt x="670585" y="326491"/>
                        </a:cubicBezTo>
                        <a:cubicBezTo>
                          <a:pt x="612121" y="497253"/>
                          <a:pt x="528568" y="585437"/>
                          <a:pt x="335292" y="652982"/>
                        </a:cubicBezTo>
                        <a:cubicBezTo>
                          <a:pt x="171719" y="662074"/>
                          <a:pt x="-59020" y="462770"/>
                          <a:pt x="0" y="326491"/>
                        </a:cubicBezTo>
                        <a:close/>
                      </a:path>
                      <a:path w="670585" h="652982" stroke="0" extrusionOk="0">
                        <a:moveTo>
                          <a:pt x="0" y="326491"/>
                        </a:moveTo>
                        <a:cubicBezTo>
                          <a:pt x="8399" y="83313"/>
                          <a:pt x="88560" y="-4272"/>
                          <a:pt x="335292" y="0"/>
                        </a:cubicBezTo>
                        <a:cubicBezTo>
                          <a:pt x="534039" y="13772"/>
                          <a:pt x="663370" y="171019"/>
                          <a:pt x="670585" y="326491"/>
                        </a:cubicBezTo>
                        <a:cubicBezTo>
                          <a:pt x="707686" y="455711"/>
                          <a:pt x="499519" y="656085"/>
                          <a:pt x="335292" y="652982"/>
                        </a:cubicBezTo>
                        <a:cubicBezTo>
                          <a:pt x="168095" y="642562"/>
                          <a:pt x="-18397" y="584867"/>
                          <a:pt x="0" y="326491"/>
                        </a:cubicBezTo>
                        <a:close/>
                      </a:path>
                      <a:path w="670585" h="652982" fill="none" stroke="0" extrusionOk="0">
                        <a:moveTo>
                          <a:pt x="0" y="326491"/>
                        </a:moveTo>
                        <a:cubicBezTo>
                          <a:pt x="23624" y="115263"/>
                          <a:pt x="119514" y="3973"/>
                          <a:pt x="335292" y="0"/>
                        </a:cubicBezTo>
                        <a:cubicBezTo>
                          <a:pt x="519212" y="5518"/>
                          <a:pt x="662324" y="171851"/>
                          <a:pt x="670585" y="326491"/>
                        </a:cubicBezTo>
                        <a:cubicBezTo>
                          <a:pt x="683998" y="464481"/>
                          <a:pt x="518131" y="615712"/>
                          <a:pt x="335292" y="652982"/>
                        </a:cubicBezTo>
                        <a:cubicBezTo>
                          <a:pt x="195219" y="667267"/>
                          <a:pt x="-37180" y="492168"/>
                          <a:pt x="0" y="326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X</a:t>
            </a:r>
          </a:p>
        </p:txBody>
      </p:sp>
      <p:sp>
        <p:nvSpPr>
          <p:cNvPr id="13" name="Oval 29">
            <a:extLst>
              <a:ext uri="{FF2B5EF4-FFF2-40B4-BE49-F238E27FC236}">
                <a16:creationId xmlns="" xmlns:a16="http://schemas.microsoft.com/office/drawing/2014/main" id="{90905872-9557-704D-9A9D-B855043F1525}"/>
              </a:ext>
            </a:extLst>
          </p:cNvPr>
          <p:cNvSpPr/>
          <p:nvPr/>
        </p:nvSpPr>
        <p:spPr>
          <a:xfrm>
            <a:off x="7026322" y="3102509"/>
            <a:ext cx="670585" cy="652982"/>
          </a:xfrm>
          <a:custGeom>
            <a:avLst/>
            <a:gdLst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85" h="652982" fill="none" extrusionOk="0">
                <a:moveTo>
                  <a:pt x="0" y="326491"/>
                </a:moveTo>
                <a:cubicBezTo>
                  <a:pt x="77954" y="159451"/>
                  <a:pt x="139823" y="64391"/>
                  <a:pt x="335292" y="0"/>
                </a:cubicBezTo>
                <a:cubicBezTo>
                  <a:pt x="546533" y="-133306"/>
                  <a:pt x="554428" y="177735"/>
                  <a:pt x="670585" y="326491"/>
                </a:cubicBezTo>
                <a:cubicBezTo>
                  <a:pt x="604400" y="495980"/>
                  <a:pt x="531293" y="561969"/>
                  <a:pt x="335292" y="652982"/>
                </a:cubicBezTo>
                <a:cubicBezTo>
                  <a:pt x="200989" y="674555"/>
                  <a:pt x="-73764" y="451518"/>
                  <a:pt x="0" y="326491"/>
                </a:cubicBezTo>
                <a:close/>
              </a:path>
              <a:path w="670585" h="652982" stroke="0" extrusionOk="0">
                <a:moveTo>
                  <a:pt x="0" y="326491"/>
                </a:moveTo>
                <a:cubicBezTo>
                  <a:pt x="11596" y="69606"/>
                  <a:pt x="56202" y="-7143"/>
                  <a:pt x="335292" y="0"/>
                </a:cubicBezTo>
                <a:cubicBezTo>
                  <a:pt x="562016" y="-22236"/>
                  <a:pt x="655292" y="180366"/>
                  <a:pt x="670585" y="326491"/>
                </a:cubicBezTo>
                <a:cubicBezTo>
                  <a:pt x="729760" y="431864"/>
                  <a:pt x="496033" y="637737"/>
                  <a:pt x="335292" y="652982"/>
                </a:cubicBezTo>
                <a:cubicBezTo>
                  <a:pt x="173709" y="635785"/>
                  <a:pt x="-22649" y="627273"/>
                  <a:pt x="0" y="326491"/>
                </a:cubicBezTo>
                <a:close/>
              </a:path>
              <a:path w="670585" h="652982" fill="none" stroke="0" extrusionOk="0">
                <a:moveTo>
                  <a:pt x="0" y="326491"/>
                </a:moveTo>
                <a:cubicBezTo>
                  <a:pt x="30228" y="115861"/>
                  <a:pt x="161107" y="-3788"/>
                  <a:pt x="335292" y="0"/>
                </a:cubicBezTo>
                <a:cubicBezTo>
                  <a:pt x="508638" y="17429"/>
                  <a:pt x="636586" y="157174"/>
                  <a:pt x="670585" y="326491"/>
                </a:cubicBezTo>
                <a:cubicBezTo>
                  <a:pt x="722535" y="466082"/>
                  <a:pt x="541624" y="594642"/>
                  <a:pt x="335292" y="652982"/>
                </a:cubicBezTo>
                <a:cubicBezTo>
                  <a:pt x="187608" y="686904"/>
                  <a:pt x="-26247" y="496400"/>
                  <a:pt x="0" y="326491"/>
                </a:cubicBezTo>
                <a:close/>
              </a:path>
              <a:path w="670585" h="652982" fill="none" stroke="0" extrusionOk="0">
                <a:moveTo>
                  <a:pt x="0" y="326491"/>
                </a:moveTo>
                <a:cubicBezTo>
                  <a:pt x="64311" y="121059"/>
                  <a:pt x="139135" y="37079"/>
                  <a:pt x="335292" y="0"/>
                </a:cubicBezTo>
                <a:cubicBezTo>
                  <a:pt x="530329" y="-51388"/>
                  <a:pt x="611160" y="180244"/>
                  <a:pt x="670585" y="326491"/>
                </a:cubicBezTo>
                <a:cubicBezTo>
                  <a:pt x="620158" y="484667"/>
                  <a:pt x="518940" y="602204"/>
                  <a:pt x="335292" y="652982"/>
                </a:cubicBezTo>
                <a:cubicBezTo>
                  <a:pt x="208001" y="672948"/>
                  <a:pt x="-72511" y="489860"/>
                  <a:pt x="0" y="326491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8815466">
                  <a:custGeom>
                    <a:avLst/>
                    <a:gdLst>
                      <a:gd name="connsiteX0" fmla="*/ 0 w 670585"/>
                      <a:gd name="connsiteY0" fmla="*/ 326491 h 652982"/>
                      <a:gd name="connsiteX1" fmla="*/ 335292 w 670585"/>
                      <a:gd name="connsiteY1" fmla="*/ 0 h 652982"/>
                      <a:gd name="connsiteX2" fmla="*/ 670585 w 670585"/>
                      <a:gd name="connsiteY2" fmla="*/ 326491 h 652982"/>
                      <a:gd name="connsiteX3" fmla="*/ 335292 w 670585"/>
                      <a:gd name="connsiteY3" fmla="*/ 652982 h 652982"/>
                      <a:gd name="connsiteX4" fmla="*/ 0 w 670585"/>
                      <a:gd name="connsiteY4" fmla="*/ 326491 h 652982"/>
                      <a:gd name="connsiteX0" fmla="*/ 0 w 670585"/>
                      <a:gd name="connsiteY0" fmla="*/ 326491 h 652982"/>
                      <a:gd name="connsiteX1" fmla="*/ 335292 w 670585"/>
                      <a:gd name="connsiteY1" fmla="*/ 0 h 652982"/>
                      <a:gd name="connsiteX2" fmla="*/ 670585 w 670585"/>
                      <a:gd name="connsiteY2" fmla="*/ 326491 h 652982"/>
                      <a:gd name="connsiteX3" fmla="*/ 335292 w 670585"/>
                      <a:gd name="connsiteY3" fmla="*/ 652982 h 652982"/>
                      <a:gd name="connsiteX4" fmla="*/ 0 w 670585"/>
                      <a:gd name="connsiteY4" fmla="*/ 326491 h 652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0585" h="652982" fill="none" extrusionOk="0">
                        <a:moveTo>
                          <a:pt x="0" y="326491"/>
                        </a:moveTo>
                        <a:cubicBezTo>
                          <a:pt x="63329" y="156931"/>
                          <a:pt x="144174" y="37098"/>
                          <a:pt x="335292" y="0"/>
                        </a:cubicBezTo>
                        <a:cubicBezTo>
                          <a:pt x="537389" y="-85936"/>
                          <a:pt x="602267" y="164647"/>
                          <a:pt x="670585" y="326491"/>
                        </a:cubicBezTo>
                        <a:cubicBezTo>
                          <a:pt x="612121" y="497253"/>
                          <a:pt x="528568" y="585437"/>
                          <a:pt x="335292" y="652982"/>
                        </a:cubicBezTo>
                        <a:cubicBezTo>
                          <a:pt x="171719" y="662074"/>
                          <a:pt x="-59020" y="462770"/>
                          <a:pt x="0" y="326491"/>
                        </a:cubicBezTo>
                        <a:close/>
                      </a:path>
                      <a:path w="670585" h="652982" stroke="0" extrusionOk="0">
                        <a:moveTo>
                          <a:pt x="0" y="326491"/>
                        </a:moveTo>
                        <a:cubicBezTo>
                          <a:pt x="8399" y="83313"/>
                          <a:pt x="88560" y="-4272"/>
                          <a:pt x="335292" y="0"/>
                        </a:cubicBezTo>
                        <a:cubicBezTo>
                          <a:pt x="534039" y="13772"/>
                          <a:pt x="663370" y="171019"/>
                          <a:pt x="670585" y="326491"/>
                        </a:cubicBezTo>
                        <a:cubicBezTo>
                          <a:pt x="707686" y="455711"/>
                          <a:pt x="499519" y="656085"/>
                          <a:pt x="335292" y="652982"/>
                        </a:cubicBezTo>
                        <a:cubicBezTo>
                          <a:pt x="168095" y="642562"/>
                          <a:pt x="-18397" y="584867"/>
                          <a:pt x="0" y="326491"/>
                        </a:cubicBezTo>
                        <a:close/>
                      </a:path>
                      <a:path w="670585" h="652982" fill="none" stroke="0" extrusionOk="0">
                        <a:moveTo>
                          <a:pt x="0" y="326491"/>
                        </a:moveTo>
                        <a:cubicBezTo>
                          <a:pt x="23624" y="115263"/>
                          <a:pt x="119514" y="3973"/>
                          <a:pt x="335292" y="0"/>
                        </a:cubicBezTo>
                        <a:cubicBezTo>
                          <a:pt x="519212" y="5518"/>
                          <a:pt x="662324" y="171851"/>
                          <a:pt x="670585" y="326491"/>
                        </a:cubicBezTo>
                        <a:cubicBezTo>
                          <a:pt x="683998" y="464481"/>
                          <a:pt x="518131" y="615712"/>
                          <a:pt x="335292" y="652982"/>
                        </a:cubicBezTo>
                        <a:cubicBezTo>
                          <a:pt x="195219" y="667267"/>
                          <a:pt x="-37180" y="492168"/>
                          <a:pt x="0" y="326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X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75BB609-7F14-857D-8E8A-CC416E07E8CC}"/>
              </a:ext>
            </a:extLst>
          </p:cNvPr>
          <p:cNvGrpSpPr/>
          <p:nvPr/>
        </p:nvGrpSpPr>
        <p:grpSpPr>
          <a:xfrm>
            <a:off x="7004487" y="4325429"/>
            <a:ext cx="741173" cy="711270"/>
            <a:chOff x="5139124" y="5683689"/>
            <a:chExt cx="914400" cy="914400"/>
          </a:xfrm>
        </p:grpSpPr>
        <p:sp>
          <p:nvSpPr>
            <p:cNvPr id="15" name="Oval 30">
              <a:extLst>
                <a:ext uri="{FF2B5EF4-FFF2-40B4-BE49-F238E27FC236}">
                  <a16:creationId xmlns="" xmlns:a16="http://schemas.microsoft.com/office/drawing/2014/main" id="{3C6667E6-B640-085C-B858-2151F7EE8684}"/>
                </a:ext>
              </a:extLst>
            </p:cNvPr>
            <p:cNvSpPr/>
            <p:nvPr/>
          </p:nvSpPr>
          <p:spPr>
            <a:xfrm>
              <a:off x="5181049" y="5722757"/>
              <a:ext cx="827315" cy="839465"/>
            </a:xfrm>
            <a:custGeom>
              <a:avLst/>
              <a:gdLst>
                <a:gd name="connsiteX0" fmla="*/ 0 w 827315"/>
                <a:gd name="connsiteY0" fmla="*/ 419731 h 839465"/>
                <a:gd name="connsiteX1" fmla="*/ 413657 w 827315"/>
                <a:gd name="connsiteY1" fmla="*/ 0 h 839465"/>
                <a:gd name="connsiteX2" fmla="*/ 827315 w 827315"/>
                <a:gd name="connsiteY2" fmla="*/ 419731 h 839465"/>
                <a:gd name="connsiteX3" fmla="*/ 413657 w 827315"/>
                <a:gd name="connsiteY3" fmla="*/ 839465 h 839465"/>
                <a:gd name="connsiteX4" fmla="*/ 0 w 827315"/>
                <a:gd name="connsiteY4" fmla="*/ 419731 h 839465"/>
                <a:gd name="connsiteX0" fmla="*/ 0 w 827315"/>
                <a:gd name="connsiteY0" fmla="*/ 419731 h 839465"/>
                <a:gd name="connsiteX1" fmla="*/ 413657 w 827315"/>
                <a:gd name="connsiteY1" fmla="*/ 0 h 839465"/>
                <a:gd name="connsiteX2" fmla="*/ 827315 w 827315"/>
                <a:gd name="connsiteY2" fmla="*/ 419731 h 839465"/>
                <a:gd name="connsiteX3" fmla="*/ 413657 w 827315"/>
                <a:gd name="connsiteY3" fmla="*/ 839465 h 839465"/>
                <a:gd name="connsiteX4" fmla="*/ 0 w 827315"/>
                <a:gd name="connsiteY4" fmla="*/ 419731 h 839465"/>
                <a:gd name="connsiteX0" fmla="*/ 0 w 827315"/>
                <a:gd name="connsiteY0" fmla="*/ 419731 h 839465"/>
                <a:gd name="connsiteX1" fmla="*/ 413657 w 827315"/>
                <a:gd name="connsiteY1" fmla="*/ 0 h 839465"/>
                <a:gd name="connsiteX2" fmla="*/ 827315 w 827315"/>
                <a:gd name="connsiteY2" fmla="*/ 419731 h 839465"/>
                <a:gd name="connsiteX3" fmla="*/ 413657 w 827315"/>
                <a:gd name="connsiteY3" fmla="*/ 839465 h 839465"/>
                <a:gd name="connsiteX4" fmla="*/ 0 w 827315"/>
                <a:gd name="connsiteY4" fmla="*/ 419731 h 83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315" h="839465" fill="none" extrusionOk="0">
                  <a:moveTo>
                    <a:pt x="0" y="419731"/>
                  </a:moveTo>
                  <a:cubicBezTo>
                    <a:pt x="71979" y="200603"/>
                    <a:pt x="176345" y="57024"/>
                    <a:pt x="413657" y="0"/>
                  </a:cubicBezTo>
                  <a:cubicBezTo>
                    <a:pt x="666447" y="-128588"/>
                    <a:pt x="676990" y="229762"/>
                    <a:pt x="827315" y="419731"/>
                  </a:cubicBezTo>
                  <a:cubicBezTo>
                    <a:pt x="773174" y="642533"/>
                    <a:pt x="658614" y="696090"/>
                    <a:pt x="413657" y="839465"/>
                  </a:cubicBezTo>
                  <a:cubicBezTo>
                    <a:pt x="255339" y="869660"/>
                    <a:pt x="-86204" y="584847"/>
                    <a:pt x="0" y="419731"/>
                  </a:cubicBezTo>
                  <a:close/>
                </a:path>
                <a:path w="827315" h="839465" stroke="0" extrusionOk="0">
                  <a:moveTo>
                    <a:pt x="0" y="419731"/>
                  </a:moveTo>
                  <a:cubicBezTo>
                    <a:pt x="18713" y="71296"/>
                    <a:pt x="74826" y="-8548"/>
                    <a:pt x="413657" y="0"/>
                  </a:cubicBezTo>
                  <a:cubicBezTo>
                    <a:pt x="641504" y="41148"/>
                    <a:pt x="798401" y="243525"/>
                    <a:pt x="827315" y="419731"/>
                  </a:cubicBezTo>
                  <a:cubicBezTo>
                    <a:pt x="897202" y="559239"/>
                    <a:pt x="611437" y="817181"/>
                    <a:pt x="413657" y="839465"/>
                  </a:cubicBezTo>
                  <a:cubicBezTo>
                    <a:pt x="247992" y="777042"/>
                    <a:pt x="-25617" y="781012"/>
                    <a:pt x="0" y="419731"/>
                  </a:cubicBezTo>
                  <a:close/>
                </a:path>
                <a:path w="827315" h="839465" fill="none" stroke="0" extrusionOk="0">
                  <a:moveTo>
                    <a:pt x="0" y="419731"/>
                  </a:moveTo>
                  <a:cubicBezTo>
                    <a:pt x="78691" y="174420"/>
                    <a:pt x="165980" y="2354"/>
                    <a:pt x="413657" y="0"/>
                  </a:cubicBezTo>
                  <a:cubicBezTo>
                    <a:pt x="643644" y="-33906"/>
                    <a:pt x="819177" y="239529"/>
                    <a:pt x="827315" y="419731"/>
                  </a:cubicBezTo>
                  <a:cubicBezTo>
                    <a:pt x="873460" y="636338"/>
                    <a:pt x="682499" y="756194"/>
                    <a:pt x="413657" y="839465"/>
                  </a:cubicBezTo>
                  <a:cubicBezTo>
                    <a:pt x="226559" y="879771"/>
                    <a:pt x="-2306" y="642483"/>
                    <a:pt x="0" y="419731"/>
                  </a:cubicBezTo>
                  <a:close/>
                </a:path>
                <a:path w="827315" h="839465" fill="none" stroke="0" extrusionOk="0">
                  <a:moveTo>
                    <a:pt x="0" y="419731"/>
                  </a:moveTo>
                  <a:cubicBezTo>
                    <a:pt x="67830" y="145968"/>
                    <a:pt x="171756" y="42129"/>
                    <a:pt x="413657" y="0"/>
                  </a:cubicBezTo>
                  <a:cubicBezTo>
                    <a:pt x="661046" y="-101419"/>
                    <a:pt x="747143" y="223669"/>
                    <a:pt x="827315" y="419731"/>
                  </a:cubicBezTo>
                  <a:cubicBezTo>
                    <a:pt x="802467" y="642005"/>
                    <a:pt x="630605" y="780234"/>
                    <a:pt x="413657" y="839465"/>
                  </a:cubicBezTo>
                  <a:cubicBezTo>
                    <a:pt x="216142" y="852159"/>
                    <a:pt x="-72964" y="606744"/>
                    <a:pt x="0" y="419731"/>
                  </a:cubicBezTo>
                  <a:close/>
                </a:path>
              </a:pathLst>
            </a:custGeom>
            <a:solidFill>
              <a:srgbClr val="FF6D92">
                <a:alpha val="80000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98815466">
                    <a:custGeom>
                      <a:avLst/>
                      <a:gdLst>
                        <a:gd name="connsiteX0" fmla="*/ 0 w 670586"/>
                        <a:gd name="connsiteY0" fmla="*/ 326490 h 652981"/>
                        <a:gd name="connsiteX1" fmla="*/ 335293 w 670586"/>
                        <a:gd name="connsiteY1" fmla="*/ 0 h 652981"/>
                        <a:gd name="connsiteX2" fmla="*/ 670586 w 670586"/>
                        <a:gd name="connsiteY2" fmla="*/ 326490 h 652981"/>
                        <a:gd name="connsiteX3" fmla="*/ 335293 w 670586"/>
                        <a:gd name="connsiteY3" fmla="*/ 652981 h 652981"/>
                        <a:gd name="connsiteX4" fmla="*/ 0 w 670586"/>
                        <a:gd name="connsiteY4" fmla="*/ 326490 h 652981"/>
                        <a:gd name="connsiteX0" fmla="*/ 0 w 670586"/>
                        <a:gd name="connsiteY0" fmla="*/ 326490 h 652981"/>
                        <a:gd name="connsiteX1" fmla="*/ 335293 w 670586"/>
                        <a:gd name="connsiteY1" fmla="*/ 0 h 652981"/>
                        <a:gd name="connsiteX2" fmla="*/ 670586 w 670586"/>
                        <a:gd name="connsiteY2" fmla="*/ 326490 h 652981"/>
                        <a:gd name="connsiteX3" fmla="*/ 335293 w 670586"/>
                        <a:gd name="connsiteY3" fmla="*/ 652981 h 652981"/>
                        <a:gd name="connsiteX4" fmla="*/ 0 w 670586"/>
                        <a:gd name="connsiteY4" fmla="*/ 326490 h 6529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0586" h="652981" fill="none" extrusionOk="0">
                          <a:moveTo>
                            <a:pt x="0" y="326490"/>
                          </a:moveTo>
                          <a:cubicBezTo>
                            <a:pt x="53790" y="155287"/>
                            <a:pt x="144860" y="32791"/>
                            <a:pt x="335293" y="0"/>
                          </a:cubicBezTo>
                          <a:cubicBezTo>
                            <a:pt x="538105" y="-89639"/>
                            <a:pt x="600365" y="165167"/>
                            <a:pt x="670586" y="326490"/>
                          </a:cubicBezTo>
                          <a:cubicBezTo>
                            <a:pt x="647938" y="503156"/>
                            <a:pt x="529672" y="575940"/>
                            <a:pt x="335293" y="652981"/>
                          </a:cubicBezTo>
                          <a:cubicBezTo>
                            <a:pt x="170157" y="661406"/>
                            <a:pt x="-55691" y="465311"/>
                            <a:pt x="0" y="326490"/>
                          </a:cubicBezTo>
                          <a:close/>
                        </a:path>
                        <a:path w="670586" h="652981" stroke="0" extrusionOk="0">
                          <a:moveTo>
                            <a:pt x="0" y="326490"/>
                          </a:moveTo>
                          <a:cubicBezTo>
                            <a:pt x="8399" y="83313"/>
                            <a:pt x="88560" y="-4272"/>
                            <a:pt x="335293" y="0"/>
                          </a:cubicBezTo>
                          <a:cubicBezTo>
                            <a:pt x="517373" y="35222"/>
                            <a:pt x="654870" y="180855"/>
                            <a:pt x="670586" y="326490"/>
                          </a:cubicBezTo>
                          <a:cubicBezTo>
                            <a:pt x="717799" y="444787"/>
                            <a:pt x="496355" y="639435"/>
                            <a:pt x="335293" y="652981"/>
                          </a:cubicBezTo>
                          <a:cubicBezTo>
                            <a:pt x="168095" y="642561"/>
                            <a:pt x="-18397" y="584866"/>
                            <a:pt x="0" y="326490"/>
                          </a:cubicBezTo>
                          <a:close/>
                        </a:path>
                        <a:path w="670586" h="652981" fill="none" stroke="0" extrusionOk="0">
                          <a:moveTo>
                            <a:pt x="0" y="326490"/>
                          </a:moveTo>
                          <a:cubicBezTo>
                            <a:pt x="23162" y="132145"/>
                            <a:pt x="122518" y="3984"/>
                            <a:pt x="335293" y="0"/>
                          </a:cubicBezTo>
                          <a:cubicBezTo>
                            <a:pt x="526870" y="-31951"/>
                            <a:pt x="673561" y="191556"/>
                            <a:pt x="670586" y="326490"/>
                          </a:cubicBezTo>
                          <a:cubicBezTo>
                            <a:pt x="665605" y="493288"/>
                            <a:pt x="515088" y="621013"/>
                            <a:pt x="335293" y="652981"/>
                          </a:cubicBezTo>
                          <a:cubicBezTo>
                            <a:pt x="191039" y="666013"/>
                            <a:pt x="-34859" y="487505"/>
                            <a:pt x="0" y="32649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Sigmar One" panose="00000500000000000000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16" name="Graphic 15" descr="Badge Tick1 with solid fill">
              <a:extLst>
                <a:ext uri="{FF2B5EF4-FFF2-40B4-BE49-F238E27FC236}">
                  <a16:creationId xmlns="" xmlns:a16="http://schemas.microsoft.com/office/drawing/2014/main" id="{218EA55F-8017-ABAB-D287-95604010B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139124" y="5683689"/>
              <a:ext cx="914400" cy="914400"/>
            </a:xfrm>
            <a:prstGeom prst="rect">
              <a:avLst/>
            </a:prstGeom>
          </p:spPr>
        </p:pic>
      </p:grpSp>
      <p:pic>
        <p:nvPicPr>
          <p:cNvPr id="23" name="Picture 13" descr="Read Some Cool Facts About North America Before You - Icon Next Dan Back Png,  Transparent Png - vhv">
            <a:hlinkClick r:id="rId13" action="ppaction://hlinksldjump"/>
            <a:extLst>
              <a:ext uri="{FF2B5EF4-FFF2-40B4-BE49-F238E27FC236}">
                <a16:creationId xmlns="" xmlns:a16="http://schemas.microsoft.com/office/drawing/2014/main" id="{32D7577A-86B8-6625-3920-94CF00611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66" b="91084" l="6977" r="95349">
                        <a14:foregroundMark x1="7093" y1="31993" x2="8488" y2="67657"/>
                        <a14:foregroundMark x1="91977" y1="49825" x2="91977" y2="49825"/>
                        <a14:foregroundMark x1="95465" y1="51049" x2="95465" y2="51049"/>
                        <a14:foregroundMark x1="56512" y1="8741" x2="56512" y2="8741"/>
                        <a14:foregroundMark x1="51977" y1="91084" x2="51977" y2="9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187" y="349385"/>
            <a:ext cx="1259443" cy="83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EC029D-5873-6EF6-F406-62E1565004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1" y="4842746"/>
            <a:ext cx="1629159" cy="1558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F5118ED-1B7A-A90B-6A5A-17A80822E43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85" y="4483156"/>
            <a:ext cx="1695540" cy="1230382"/>
          </a:xfrm>
          <a:prstGeom prst="rect">
            <a:avLst/>
          </a:prstGeom>
        </p:spPr>
      </p:pic>
      <p:sp>
        <p:nvSpPr>
          <p:cNvPr id="7" name="Rectangle: Folded Corner 6">
            <a:extLst>
              <a:ext uri="{FF2B5EF4-FFF2-40B4-BE49-F238E27FC236}">
                <a16:creationId xmlns="" xmlns:a16="http://schemas.microsoft.com/office/drawing/2014/main" id="{D3052840-AA5C-451A-FF0D-D9D24F0B64AF}"/>
              </a:ext>
            </a:extLst>
          </p:cNvPr>
          <p:cNvSpPr/>
          <p:nvPr/>
        </p:nvSpPr>
        <p:spPr>
          <a:xfrm>
            <a:off x="757207" y="4528091"/>
            <a:ext cx="1820962" cy="83205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vi-VN" sz="2100" b="1">
                <a:solidFill>
                  <a:srgbClr val="99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thước </a:t>
            </a:r>
            <a:r>
              <a:rPr lang="vi-VN" sz="2100" b="1" dirty="0">
                <a:solidFill>
                  <a:srgbClr val="99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kẻ.</a:t>
            </a:r>
            <a:endParaRPr lang="en-US" sz="2100" b="1" dirty="0">
              <a:solidFill>
                <a:srgbClr val="99CC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21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BBAD9937-C959-6FA3-30D1-F3FB37645B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8" y="2869807"/>
            <a:ext cx="635390" cy="607320"/>
          </a:xfrm>
          <a:prstGeom prst="rect">
            <a:avLst/>
          </a:prstGeom>
        </p:spPr>
      </p:pic>
      <p:pic>
        <p:nvPicPr>
          <p:cNvPr id="30" name="10 giay">
            <a:hlinkClick r:id="" action="ppaction://media"/>
            <a:extLst>
              <a:ext uri="{FF2B5EF4-FFF2-40B4-BE49-F238E27FC236}">
                <a16:creationId xmlns="" xmlns:a16="http://schemas.microsoft.com/office/drawing/2014/main" id="{B0C64C17-7890-C927-BC89-CEDDB31597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413424" y="5117324"/>
            <a:ext cx="2312747" cy="1300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Rounded Corners 10">
                <a:extLst>
                  <a:ext uri="{FF2B5EF4-FFF2-40B4-BE49-F238E27FC236}">
                    <a16:creationId xmlns="" xmlns:a16="http://schemas.microsoft.com/office/drawing/2014/main" id="{2A3C0EA0-CAD6-9FE7-72ED-ACCA9E95F2F4}"/>
                  </a:ext>
                </a:extLst>
              </p:cNvPr>
              <p:cNvSpPr/>
              <p:nvPr/>
            </p:nvSpPr>
            <p:spPr>
              <a:xfrm>
                <a:off x="8034137" y="5583772"/>
                <a:ext cx="3894095" cy="921004"/>
              </a:xfrm>
              <a:custGeom>
                <a:avLst/>
                <a:gdLst>
                  <a:gd name="connsiteX0" fmla="*/ 0 w 3894095"/>
                  <a:gd name="connsiteY0" fmla="*/ 153503 h 921004"/>
                  <a:gd name="connsiteX1" fmla="*/ 159956 w 3894095"/>
                  <a:gd name="connsiteY1" fmla="*/ 0 h 921004"/>
                  <a:gd name="connsiteX2" fmla="*/ 535245 w 3894095"/>
                  <a:gd name="connsiteY2" fmla="*/ 0 h 921004"/>
                  <a:gd name="connsiteX3" fmla="*/ 946276 w 3894095"/>
                  <a:gd name="connsiteY3" fmla="*/ 0 h 921004"/>
                  <a:gd name="connsiteX4" fmla="*/ 1393049 w 3894095"/>
                  <a:gd name="connsiteY4" fmla="*/ 0 h 921004"/>
                  <a:gd name="connsiteX5" fmla="*/ 1875563 w 3894095"/>
                  <a:gd name="connsiteY5" fmla="*/ 0 h 921004"/>
                  <a:gd name="connsiteX6" fmla="*/ 2286595 w 3894095"/>
                  <a:gd name="connsiteY6" fmla="*/ 0 h 921004"/>
                  <a:gd name="connsiteX7" fmla="*/ 2661883 w 3894095"/>
                  <a:gd name="connsiteY7" fmla="*/ 0 h 921004"/>
                  <a:gd name="connsiteX8" fmla="*/ 3180140 w 3894095"/>
                  <a:gd name="connsiteY8" fmla="*/ 0 h 921004"/>
                  <a:gd name="connsiteX9" fmla="*/ 3734138 w 3894095"/>
                  <a:gd name="connsiteY9" fmla="*/ 0 h 921004"/>
                  <a:gd name="connsiteX10" fmla="*/ 3894095 w 3894095"/>
                  <a:gd name="connsiteY10" fmla="*/ 153503 h 921004"/>
                  <a:gd name="connsiteX11" fmla="*/ 3894095 w 3894095"/>
                  <a:gd name="connsiteY11" fmla="*/ 454362 h 921004"/>
                  <a:gd name="connsiteX12" fmla="*/ 3894095 w 3894095"/>
                  <a:gd name="connsiteY12" fmla="*/ 767500 h 921004"/>
                  <a:gd name="connsiteX13" fmla="*/ 3734138 w 3894095"/>
                  <a:gd name="connsiteY13" fmla="*/ 921004 h 921004"/>
                  <a:gd name="connsiteX14" fmla="*/ 3394590 w 3894095"/>
                  <a:gd name="connsiteY14" fmla="*/ 921004 h 921004"/>
                  <a:gd name="connsiteX15" fmla="*/ 3055044 w 3894095"/>
                  <a:gd name="connsiteY15" fmla="*/ 921004 h 921004"/>
                  <a:gd name="connsiteX16" fmla="*/ 2608271 w 3894095"/>
                  <a:gd name="connsiteY16" fmla="*/ 921004 h 921004"/>
                  <a:gd name="connsiteX17" fmla="*/ 2090014 w 3894095"/>
                  <a:gd name="connsiteY17" fmla="*/ 921004 h 921004"/>
                  <a:gd name="connsiteX18" fmla="*/ 1714725 w 3894095"/>
                  <a:gd name="connsiteY18" fmla="*/ 921004 h 921004"/>
                  <a:gd name="connsiteX19" fmla="*/ 1267953 w 3894095"/>
                  <a:gd name="connsiteY19" fmla="*/ 921004 h 921004"/>
                  <a:gd name="connsiteX20" fmla="*/ 928405 w 3894095"/>
                  <a:gd name="connsiteY20" fmla="*/ 921004 h 921004"/>
                  <a:gd name="connsiteX21" fmla="*/ 159956 w 3894095"/>
                  <a:gd name="connsiteY21" fmla="*/ 921004 h 921004"/>
                  <a:gd name="connsiteX22" fmla="*/ 0 w 3894095"/>
                  <a:gd name="connsiteY22" fmla="*/ 767500 h 921004"/>
                  <a:gd name="connsiteX23" fmla="*/ 0 w 3894095"/>
                  <a:gd name="connsiteY23" fmla="*/ 454362 h 921004"/>
                  <a:gd name="connsiteX24" fmla="*/ 0 w 3894095"/>
                  <a:gd name="connsiteY24" fmla="*/ 153503 h 92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894095" h="921004" fill="none" extrusionOk="0">
                    <a:moveTo>
                      <a:pt x="0" y="153503"/>
                    </a:moveTo>
                    <a:cubicBezTo>
                      <a:pt x="-10717" y="98462"/>
                      <a:pt x="93669" y="-29481"/>
                      <a:pt x="159956" y="0"/>
                    </a:cubicBezTo>
                    <a:cubicBezTo>
                      <a:pt x="231461" y="-12979"/>
                      <a:pt x="374949" y="-11658"/>
                      <a:pt x="535245" y="0"/>
                    </a:cubicBezTo>
                    <a:cubicBezTo>
                      <a:pt x="704089" y="-14217"/>
                      <a:pt x="728818" y="17660"/>
                      <a:pt x="946276" y="0"/>
                    </a:cubicBezTo>
                    <a:cubicBezTo>
                      <a:pt x="1116458" y="-30005"/>
                      <a:pt x="1227175" y="31289"/>
                      <a:pt x="1393049" y="0"/>
                    </a:cubicBezTo>
                    <a:cubicBezTo>
                      <a:pt x="1540021" y="-4687"/>
                      <a:pt x="1660875" y="598"/>
                      <a:pt x="1875563" y="0"/>
                    </a:cubicBezTo>
                    <a:cubicBezTo>
                      <a:pt x="2098608" y="-1041"/>
                      <a:pt x="2123723" y="-491"/>
                      <a:pt x="2286595" y="0"/>
                    </a:cubicBezTo>
                    <a:cubicBezTo>
                      <a:pt x="2434039" y="-35489"/>
                      <a:pt x="2548936" y="-126"/>
                      <a:pt x="2661883" y="0"/>
                    </a:cubicBezTo>
                    <a:cubicBezTo>
                      <a:pt x="2777531" y="45580"/>
                      <a:pt x="3000461" y="2003"/>
                      <a:pt x="3180140" y="0"/>
                    </a:cubicBezTo>
                    <a:cubicBezTo>
                      <a:pt x="3404090" y="-12574"/>
                      <a:pt x="3572643" y="-20549"/>
                      <a:pt x="3734138" y="0"/>
                    </a:cubicBezTo>
                    <a:cubicBezTo>
                      <a:pt x="3826871" y="7576"/>
                      <a:pt x="3875479" y="71497"/>
                      <a:pt x="3894095" y="153503"/>
                    </a:cubicBezTo>
                    <a:cubicBezTo>
                      <a:pt x="3912556" y="266298"/>
                      <a:pt x="3879113" y="314536"/>
                      <a:pt x="3894095" y="454362"/>
                    </a:cubicBezTo>
                    <a:cubicBezTo>
                      <a:pt x="3883108" y="601791"/>
                      <a:pt x="3876844" y="668375"/>
                      <a:pt x="3894095" y="767500"/>
                    </a:cubicBezTo>
                    <a:cubicBezTo>
                      <a:pt x="3879063" y="833971"/>
                      <a:pt x="3809899" y="931248"/>
                      <a:pt x="3734138" y="921004"/>
                    </a:cubicBezTo>
                    <a:cubicBezTo>
                      <a:pt x="3647123" y="951411"/>
                      <a:pt x="3559699" y="899808"/>
                      <a:pt x="3394590" y="921004"/>
                    </a:cubicBezTo>
                    <a:cubicBezTo>
                      <a:pt x="3256337" y="933344"/>
                      <a:pt x="3221507" y="916242"/>
                      <a:pt x="3055044" y="921004"/>
                    </a:cubicBezTo>
                    <a:cubicBezTo>
                      <a:pt x="2863133" y="903661"/>
                      <a:pt x="2733879" y="880922"/>
                      <a:pt x="2608271" y="921004"/>
                    </a:cubicBezTo>
                    <a:cubicBezTo>
                      <a:pt x="2444452" y="952922"/>
                      <a:pt x="2281194" y="817756"/>
                      <a:pt x="2090014" y="921004"/>
                    </a:cubicBezTo>
                    <a:cubicBezTo>
                      <a:pt x="1925287" y="957244"/>
                      <a:pt x="1852619" y="945450"/>
                      <a:pt x="1714725" y="921004"/>
                    </a:cubicBezTo>
                    <a:cubicBezTo>
                      <a:pt x="1567807" y="935125"/>
                      <a:pt x="1368506" y="851762"/>
                      <a:pt x="1267953" y="921004"/>
                    </a:cubicBezTo>
                    <a:cubicBezTo>
                      <a:pt x="1193351" y="968015"/>
                      <a:pt x="1040393" y="916706"/>
                      <a:pt x="928405" y="921004"/>
                    </a:cubicBezTo>
                    <a:cubicBezTo>
                      <a:pt x="804702" y="968810"/>
                      <a:pt x="377245" y="871892"/>
                      <a:pt x="159956" y="921004"/>
                    </a:cubicBezTo>
                    <a:cubicBezTo>
                      <a:pt x="89863" y="958683"/>
                      <a:pt x="-5284" y="875805"/>
                      <a:pt x="0" y="767500"/>
                    </a:cubicBezTo>
                    <a:cubicBezTo>
                      <a:pt x="-17070" y="684024"/>
                      <a:pt x="32047" y="546812"/>
                      <a:pt x="0" y="454362"/>
                    </a:cubicBezTo>
                    <a:cubicBezTo>
                      <a:pt x="-14137" y="335207"/>
                      <a:pt x="47483" y="274690"/>
                      <a:pt x="0" y="153503"/>
                    </a:cubicBezTo>
                    <a:close/>
                  </a:path>
                  <a:path w="3894095" h="921004" stroke="0" extrusionOk="0">
                    <a:moveTo>
                      <a:pt x="0" y="153503"/>
                    </a:moveTo>
                    <a:cubicBezTo>
                      <a:pt x="-12823" y="110802"/>
                      <a:pt x="101046" y="-34962"/>
                      <a:pt x="159956" y="0"/>
                    </a:cubicBezTo>
                    <a:cubicBezTo>
                      <a:pt x="182516" y="-34805"/>
                      <a:pt x="346672" y="14291"/>
                      <a:pt x="535245" y="0"/>
                    </a:cubicBezTo>
                    <a:cubicBezTo>
                      <a:pt x="701542" y="-17014"/>
                      <a:pt x="742646" y="20963"/>
                      <a:pt x="946276" y="0"/>
                    </a:cubicBezTo>
                    <a:cubicBezTo>
                      <a:pt x="1089417" y="-51836"/>
                      <a:pt x="1197289" y="52099"/>
                      <a:pt x="1393049" y="0"/>
                    </a:cubicBezTo>
                    <a:cubicBezTo>
                      <a:pt x="1525566" y="-10334"/>
                      <a:pt x="1681343" y="5887"/>
                      <a:pt x="1875563" y="0"/>
                    </a:cubicBezTo>
                    <a:cubicBezTo>
                      <a:pt x="2094018" y="-2568"/>
                      <a:pt x="2127066" y="4452"/>
                      <a:pt x="2286595" y="0"/>
                    </a:cubicBezTo>
                    <a:cubicBezTo>
                      <a:pt x="2423037" y="-40629"/>
                      <a:pt x="2504843" y="19672"/>
                      <a:pt x="2661883" y="0"/>
                    </a:cubicBezTo>
                    <a:cubicBezTo>
                      <a:pt x="2790257" y="95438"/>
                      <a:pt x="3008321" y="92963"/>
                      <a:pt x="3180140" y="0"/>
                    </a:cubicBezTo>
                    <a:cubicBezTo>
                      <a:pt x="3412443" y="8294"/>
                      <a:pt x="3548164" y="-31179"/>
                      <a:pt x="3734138" y="0"/>
                    </a:cubicBezTo>
                    <a:cubicBezTo>
                      <a:pt x="3830812" y="-11591"/>
                      <a:pt x="3902798" y="61221"/>
                      <a:pt x="3894095" y="153503"/>
                    </a:cubicBezTo>
                    <a:cubicBezTo>
                      <a:pt x="3919166" y="266884"/>
                      <a:pt x="3879329" y="301109"/>
                      <a:pt x="3894095" y="454362"/>
                    </a:cubicBezTo>
                    <a:cubicBezTo>
                      <a:pt x="3876069" y="602958"/>
                      <a:pt x="3886385" y="672788"/>
                      <a:pt x="3894095" y="767500"/>
                    </a:cubicBezTo>
                    <a:cubicBezTo>
                      <a:pt x="3889893" y="820836"/>
                      <a:pt x="3795578" y="938868"/>
                      <a:pt x="3734138" y="921004"/>
                    </a:cubicBezTo>
                    <a:cubicBezTo>
                      <a:pt x="3618766" y="968556"/>
                      <a:pt x="3558067" y="903335"/>
                      <a:pt x="3394590" y="921004"/>
                    </a:cubicBezTo>
                    <a:cubicBezTo>
                      <a:pt x="3248148" y="926209"/>
                      <a:pt x="3223162" y="911069"/>
                      <a:pt x="3055044" y="921004"/>
                    </a:cubicBezTo>
                    <a:cubicBezTo>
                      <a:pt x="2908977" y="909860"/>
                      <a:pt x="2720477" y="896100"/>
                      <a:pt x="2608271" y="921004"/>
                    </a:cubicBezTo>
                    <a:cubicBezTo>
                      <a:pt x="2472520" y="858250"/>
                      <a:pt x="2274879" y="839711"/>
                      <a:pt x="2090014" y="921004"/>
                    </a:cubicBezTo>
                    <a:cubicBezTo>
                      <a:pt x="1913512" y="957113"/>
                      <a:pt x="1843199" y="943022"/>
                      <a:pt x="1714725" y="921004"/>
                    </a:cubicBezTo>
                    <a:cubicBezTo>
                      <a:pt x="1537987" y="938557"/>
                      <a:pt x="1372935" y="890710"/>
                      <a:pt x="1267953" y="921004"/>
                    </a:cubicBezTo>
                    <a:cubicBezTo>
                      <a:pt x="1197542" y="949156"/>
                      <a:pt x="1054261" y="901201"/>
                      <a:pt x="928405" y="921004"/>
                    </a:cubicBezTo>
                    <a:cubicBezTo>
                      <a:pt x="746689" y="1003605"/>
                      <a:pt x="401903" y="912876"/>
                      <a:pt x="159956" y="921004"/>
                    </a:cubicBezTo>
                    <a:cubicBezTo>
                      <a:pt x="60675" y="959225"/>
                      <a:pt x="10603" y="862931"/>
                      <a:pt x="0" y="767500"/>
                    </a:cubicBezTo>
                    <a:cubicBezTo>
                      <a:pt x="-46314" y="678370"/>
                      <a:pt x="8079" y="539093"/>
                      <a:pt x="0" y="454362"/>
                    </a:cubicBezTo>
                    <a:cubicBezTo>
                      <a:pt x="-12397" y="324410"/>
                      <a:pt x="39190" y="278142"/>
                      <a:pt x="0" y="153503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="" xmlns:ask="http://schemas.microsoft.com/office/drawing/2018/sketchyshapes" sd="2970245522">
                      <a:custGeom>
                        <a:avLst/>
                        <a:gdLst>
                          <a:gd name="connsiteX0" fmla="*/ 0 w 3894095"/>
                          <a:gd name="connsiteY0" fmla="*/ 153503 h 921004"/>
                          <a:gd name="connsiteX1" fmla="*/ 159956 w 3894095"/>
                          <a:gd name="connsiteY1" fmla="*/ 0 h 921004"/>
                          <a:gd name="connsiteX2" fmla="*/ 535245 w 3894095"/>
                          <a:gd name="connsiteY2" fmla="*/ 0 h 921004"/>
                          <a:gd name="connsiteX3" fmla="*/ 946276 w 3894095"/>
                          <a:gd name="connsiteY3" fmla="*/ 0 h 921004"/>
                          <a:gd name="connsiteX4" fmla="*/ 1393049 w 3894095"/>
                          <a:gd name="connsiteY4" fmla="*/ 0 h 921004"/>
                          <a:gd name="connsiteX5" fmla="*/ 1875563 w 3894095"/>
                          <a:gd name="connsiteY5" fmla="*/ 0 h 921004"/>
                          <a:gd name="connsiteX6" fmla="*/ 2286595 w 3894095"/>
                          <a:gd name="connsiteY6" fmla="*/ 0 h 921004"/>
                          <a:gd name="connsiteX7" fmla="*/ 2661883 w 3894095"/>
                          <a:gd name="connsiteY7" fmla="*/ 0 h 921004"/>
                          <a:gd name="connsiteX8" fmla="*/ 3180140 w 3894095"/>
                          <a:gd name="connsiteY8" fmla="*/ 0 h 921004"/>
                          <a:gd name="connsiteX9" fmla="*/ 3734138 w 3894095"/>
                          <a:gd name="connsiteY9" fmla="*/ 0 h 921004"/>
                          <a:gd name="connsiteX10" fmla="*/ 3894095 w 3894095"/>
                          <a:gd name="connsiteY10" fmla="*/ 153503 h 921004"/>
                          <a:gd name="connsiteX11" fmla="*/ 3894095 w 3894095"/>
                          <a:gd name="connsiteY11" fmla="*/ 454362 h 921004"/>
                          <a:gd name="connsiteX12" fmla="*/ 3894095 w 3894095"/>
                          <a:gd name="connsiteY12" fmla="*/ 767500 h 921004"/>
                          <a:gd name="connsiteX13" fmla="*/ 3734138 w 3894095"/>
                          <a:gd name="connsiteY13" fmla="*/ 921004 h 921004"/>
                          <a:gd name="connsiteX14" fmla="*/ 3394590 w 3894095"/>
                          <a:gd name="connsiteY14" fmla="*/ 921004 h 921004"/>
                          <a:gd name="connsiteX15" fmla="*/ 3055044 w 3894095"/>
                          <a:gd name="connsiteY15" fmla="*/ 921004 h 921004"/>
                          <a:gd name="connsiteX16" fmla="*/ 2608271 w 3894095"/>
                          <a:gd name="connsiteY16" fmla="*/ 921004 h 921004"/>
                          <a:gd name="connsiteX17" fmla="*/ 2090014 w 3894095"/>
                          <a:gd name="connsiteY17" fmla="*/ 921004 h 921004"/>
                          <a:gd name="connsiteX18" fmla="*/ 1714725 w 3894095"/>
                          <a:gd name="connsiteY18" fmla="*/ 921004 h 921004"/>
                          <a:gd name="connsiteX19" fmla="*/ 1267953 w 3894095"/>
                          <a:gd name="connsiteY19" fmla="*/ 921004 h 921004"/>
                          <a:gd name="connsiteX20" fmla="*/ 928405 w 3894095"/>
                          <a:gd name="connsiteY20" fmla="*/ 921004 h 921004"/>
                          <a:gd name="connsiteX21" fmla="*/ 159956 w 3894095"/>
                          <a:gd name="connsiteY21" fmla="*/ 921004 h 921004"/>
                          <a:gd name="connsiteX22" fmla="*/ 0 w 3894095"/>
                          <a:gd name="connsiteY22" fmla="*/ 767500 h 921004"/>
                          <a:gd name="connsiteX23" fmla="*/ 0 w 3894095"/>
                          <a:gd name="connsiteY23" fmla="*/ 454362 h 921004"/>
                          <a:gd name="connsiteX24" fmla="*/ 0 w 3894095"/>
                          <a:gd name="connsiteY24" fmla="*/ 153503 h 9210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3894095" h="921004" extrusionOk="0">
                            <a:moveTo>
                              <a:pt x="0" y="153503"/>
                            </a:moveTo>
                            <a:cubicBezTo>
                              <a:pt x="-9891" y="101089"/>
                              <a:pt x="94099" y="-26624"/>
                              <a:pt x="159956" y="0"/>
                            </a:cubicBezTo>
                            <a:cubicBezTo>
                              <a:pt x="221897" y="-36610"/>
                              <a:pt x="358583" y="11911"/>
                              <a:pt x="535245" y="0"/>
                            </a:cubicBezTo>
                            <a:cubicBezTo>
                              <a:pt x="692241" y="-9975"/>
                              <a:pt x="744590" y="20474"/>
                              <a:pt x="946276" y="0"/>
                            </a:cubicBezTo>
                            <a:cubicBezTo>
                              <a:pt x="1105322" y="-37386"/>
                              <a:pt x="1221210" y="22942"/>
                              <a:pt x="1393049" y="0"/>
                            </a:cubicBezTo>
                            <a:cubicBezTo>
                              <a:pt x="1536052" y="-7601"/>
                              <a:pt x="1668949" y="4072"/>
                              <a:pt x="1875563" y="0"/>
                            </a:cubicBezTo>
                            <a:cubicBezTo>
                              <a:pt x="2096294" y="-2106"/>
                              <a:pt x="2128158" y="5112"/>
                              <a:pt x="2286595" y="0"/>
                            </a:cubicBezTo>
                            <a:cubicBezTo>
                              <a:pt x="2424059" y="-37957"/>
                              <a:pt x="2524663" y="10518"/>
                              <a:pt x="2661883" y="0"/>
                            </a:cubicBezTo>
                            <a:cubicBezTo>
                              <a:pt x="2783778" y="46843"/>
                              <a:pt x="2991186" y="51271"/>
                              <a:pt x="3180140" y="0"/>
                            </a:cubicBezTo>
                            <a:cubicBezTo>
                              <a:pt x="3395332" y="-7833"/>
                              <a:pt x="3549811" y="-23247"/>
                              <a:pt x="3734138" y="0"/>
                            </a:cubicBezTo>
                            <a:cubicBezTo>
                              <a:pt x="3829046" y="9976"/>
                              <a:pt x="3900320" y="70178"/>
                              <a:pt x="3894095" y="153503"/>
                            </a:cubicBezTo>
                            <a:cubicBezTo>
                              <a:pt x="3912900" y="270106"/>
                              <a:pt x="3876592" y="310966"/>
                              <a:pt x="3894095" y="454362"/>
                            </a:cubicBezTo>
                            <a:cubicBezTo>
                              <a:pt x="3891323" y="599911"/>
                              <a:pt x="3884773" y="674128"/>
                              <a:pt x="3894095" y="767500"/>
                            </a:cubicBezTo>
                            <a:cubicBezTo>
                              <a:pt x="3892931" y="830880"/>
                              <a:pt x="3805897" y="930486"/>
                              <a:pt x="3734138" y="921004"/>
                            </a:cubicBezTo>
                            <a:cubicBezTo>
                              <a:pt x="3638083" y="949942"/>
                              <a:pt x="3548902" y="906481"/>
                              <a:pt x="3394590" y="921004"/>
                            </a:cubicBezTo>
                            <a:cubicBezTo>
                              <a:pt x="3252280" y="930541"/>
                              <a:pt x="3222151" y="913395"/>
                              <a:pt x="3055044" y="921004"/>
                            </a:cubicBezTo>
                            <a:cubicBezTo>
                              <a:pt x="2895483" y="921459"/>
                              <a:pt x="2742635" y="903141"/>
                              <a:pt x="2608271" y="921004"/>
                            </a:cubicBezTo>
                            <a:cubicBezTo>
                              <a:pt x="2463439" y="914791"/>
                              <a:pt x="2267897" y="848081"/>
                              <a:pt x="2090014" y="921004"/>
                            </a:cubicBezTo>
                            <a:cubicBezTo>
                              <a:pt x="1917884" y="965398"/>
                              <a:pt x="1845089" y="937704"/>
                              <a:pt x="1714725" y="921004"/>
                            </a:cubicBezTo>
                            <a:cubicBezTo>
                              <a:pt x="1550184" y="934604"/>
                              <a:pt x="1369825" y="880885"/>
                              <a:pt x="1267953" y="921004"/>
                            </a:cubicBezTo>
                            <a:cubicBezTo>
                              <a:pt x="1184279" y="959351"/>
                              <a:pt x="1047284" y="891776"/>
                              <a:pt x="928405" y="921004"/>
                            </a:cubicBezTo>
                            <a:cubicBezTo>
                              <a:pt x="793100" y="966730"/>
                              <a:pt x="411925" y="910403"/>
                              <a:pt x="159956" y="921004"/>
                            </a:cubicBezTo>
                            <a:cubicBezTo>
                              <a:pt x="63632" y="946045"/>
                              <a:pt x="7910" y="864279"/>
                              <a:pt x="0" y="767500"/>
                            </a:cubicBezTo>
                            <a:cubicBezTo>
                              <a:pt x="-34575" y="671315"/>
                              <a:pt x="19779" y="546955"/>
                              <a:pt x="0" y="454362"/>
                            </a:cubicBezTo>
                            <a:cubicBezTo>
                              <a:pt x="-29943" y="345027"/>
                              <a:pt x="37605" y="273468"/>
                              <a:pt x="0" y="15350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Sigmar One" panose="00000500000000000000" pitchFamily="2" charset="0"/>
                </a:endParaRPr>
              </a:p>
            </p:txBody>
          </p:sp>
        </mc:Choice>
        <mc:Fallback xmlns="">
          <p:sp>
            <p:nvSpPr>
              <p:cNvPr id="28" name="Rectangle: Rounded Corners 10">
                <a:extLst>
                  <a:ext uri="{FF2B5EF4-FFF2-40B4-BE49-F238E27FC236}">
                    <a16:creationId xmlns:a16="http://schemas.microsoft.com/office/drawing/2014/main" id="{2A3C0EA0-CAD6-9FE7-72ED-ACCA9E95F2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4137" y="5583772"/>
                <a:ext cx="3894095" cy="921004"/>
              </a:xfrm>
              <a:custGeom>
                <a:avLst/>
                <a:gdLst>
                  <a:gd name="connsiteX0" fmla="*/ 0 w 3894095"/>
                  <a:gd name="connsiteY0" fmla="*/ 153503 h 921004"/>
                  <a:gd name="connsiteX1" fmla="*/ 159956 w 3894095"/>
                  <a:gd name="connsiteY1" fmla="*/ 0 h 921004"/>
                  <a:gd name="connsiteX2" fmla="*/ 535245 w 3894095"/>
                  <a:gd name="connsiteY2" fmla="*/ 0 h 921004"/>
                  <a:gd name="connsiteX3" fmla="*/ 946276 w 3894095"/>
                  <a:gd name="connsiteY3" fmla="*/ 0 h 921004"/>
                  <a:gd name="connsiteX4" fmla="*/ 1393049 w 3894095"/>
                  <a:gd name="connsiteY4" fmla="*/ 0 h 921004"/>
                  <a:gd name="connsiteX5" fmla="*/ 1875563 w 3894095"/>
                  <a:gd name="connsiteY5" fmla="*/ 0 h 921004"/>
                  <a:gd name="connsiteX6" fmla="*/ 2286595 w 3894095"/>
                  <a:gd name="connsiteY6" fmla="*/ 0 h 921004"/>
                  <a:gd name="connsiteX7" fmla="*/ 2661883 w 3894095"/>
                  <a:gd name="connsiteY7" fmla="*/ 0 h 921004"/>
                  <a:gd name="connsiteX8" fmla="*/ 3180140 w 3894095"/>
                  <a:gd name="connsiteY8" fmla="*/ 0 h 921004"/>
                  <a:gd name="connsiteX9" fmla="*/ 3734138 w 3894095"/>
                  <a:gd name="connsiteY9" fmla="*/ 0 h 921004"/>
                  <a:gd name="connsiteX10" fmla="*/ 3894095 w 3894095"/>
                  <a:gd name="connsiteY10" fmla="*/ 153503 h 921004"/>
                  <a:gd name="connsiteX11" fmla="*/ 3894095 w 3894095"/>
                  <a:gd name="connsiteY11" fmla="*/ 454362 h 921004"/>
                  <a:gd name="connsiteX12" fmla="*/ 3894095 w 3894095"/>
                  <a:gd name="connsiteY12" fmla="*/ 767500 h 921004"/>
                  <a:gd name="connsiteX13" fmla="*/ 3734138 w 3894095"/>
                  <a:gd name="connsiteY13" fmla="*/ 921004 h 921004"/>
                  <a:gd name="connsiteX14" fmla="*/ 3394590 w 3894095"/>
                  <a:gd name="connsiteY14" fmla="*/ 921004 h 921004"/>
                  <a:gd name="connsiteX15" fmla="*/ 3055044 w 3894095"/>
                  <a:gd name="connsiteY15" fmla="*/ 921004 h 921004"/>
                  <a:gd name="connsiteX16" fmla="*/ 2608271 w 3894095"/>
                  <a:gd name="connsiteY16" fmla="*/ 921004 h 921004"/>
                  <a:gd name="connsiteX17" fmla="*/ 2090014 w 3894095"/>
                  <a:gd name="connsiteY17" fmla="*/ 921004 h 921004"/>
                  <a:gd name="connsiteX18" fmla="*/ 1714725 w 3894095"/>
                  <a:gd name="connsiteY18" fmla="*/ 921004 h 921004"/>
                  <a:gd name="connsiteX19" fmla="*/ 1267953 w 3894095"/>
                  <a:gd name="connsiteY19" fmla="*/ 921004 h 921004"/>
                  <a:gd name="connsiteX20" fmla="*/ 928405 w 3894095"/>
                  <a:gd name="connsiteY20" fmla="*/ 921004 h 921004"/>
                  <a:gd name="connsiteX21" fmla="*/ 159956 w 3894095"/>
                  <a:gd name="connsiteY21" fmla="*/ 921004 h 921004"/>
                  <a:gd name="connsiteX22" fmla="*/ 0 w 3894095"/>
                  <a:gd name="connsiteY22" fmla="*/ 767500 h 921004"/>
                  <a:gd name="connsiteX23" fmla="*/ 0 w 3894095"/>
                  <a:gd name="connsiteY23" fmla="*/ 454362 h 921004"/>
                  <a:gd name="connsiteX24" fmla="*/ 0 w 3894095"/>
                  <a:gd name="connsiteY24" fmla="*/ 153503 h 92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894095" h="921004" fill="none" extrusionOk="0">
                    <a:moveTo>
                      <a:pt x="0" y="153503"/>
                    </a:moveTo>
                    <a:cubicBezTo>
                      <a:pt x="-10717" y="98462"/>
                      <a:pt x="93669" y="-29481"/>
                      <a:pt x="159956" y="0"/>
                    </a:cubicBezTo>
                    <a:cubicBezTo>
                      <a:pt x="231461" y="-12979"/>
                      <a:pt x="374949" y="-11658"/>
                      <a:pt x="535245" y="0"/>
                    </a:cubicBezTo>
                    <a:cubicBezTo>
                      <a:pt x="704089" y="-14217"/>
                      <a:pt x="728818" y="17660"/>
                      <a:pt x="946276" y="0"/>
                    </a:cubicBezTo>
                    <a:cubicBezTo>
                      <a:pt x="1116458" y="-30005"/>
                      <a:pt x="1227175" y="31289"/>
                      <a:pt x="1393049" y="0"/>
                    </a:cubicBezTo>
                    <a:cubicBezTo>
                      <a:pt x="1540021" y="-4687"/>
                      <a:pt x="1660875" y="598"/>
                      <a:pt x="1875563" y="0"/>
                    </a:cubicBezTo>
                    <a:cubicBezTo>
                      <a:pt x="2098608" y="-1041"/>
                      <a:pt x="2123723" y="-491"/>
                      <a:pt x="2286595" y="0"/>
                    </a:cubicBezTo>
                    <a:cubicBezTo>
                      <a:pt x="2434039" y="-35489"/>
                      <a:pt x="2548936" y="-126"/>
                      <a:pt x="2661883" y="0"/>
                    </a:cubicBezTo>
                    <a:cubicBezTo>
                      <a:pt x="2777531" y="45580"/>
                      <a:pt x="3000461" y="2003"/>
                      <a:pt x="3180140" y="0"/>
                    </a:cubicBezTo>
                    <a:cubicBezTo>
                      <a:pt x="3404090" y="-12574"/>
                      <a:pt x="3572643" y="-20549"/>
                      <a:pt x="3734138" y="0"/>
                    </a:cubicBezTo>
                    <a:cubicBezTo>
                      <a:pt x="3826871" y="7576"/>
                      <a:pt x="3875479" y="71497"/>
                      <a:pt x="3894095" y="153503"/>
                    </a:cubicBezTo>
                    <a:cubicBezTo>
                      <a:pt x="3912556" y="266298"/>
                      <a:pt x="3879113" y="314536"/>
                      <a:pt x="3894095" y="454362"/>
                    </a:cubicBezTo>
                    <a:cubicBezTo>
                      <a:pt x="3883108" y="601791"/>
                      <a:pt x="3876844" y="668375"/>
                      <a:pt x="3894095" y="767500"/>
                    </a:cubicBezTo>
                    <a:cubicBezTo>
                      <a:pt x="3879063" y="833971"/>
                      <a:pt x="3809899" y="931248"/>
                      <a:pt x="3734138" y="921004"/>
                    </a:cubicBezTo>
                    <a:cubicBezTo>
                      <a:pt x="3647123" y="951411"/>
                      <a:pt x="3559699" y="899808"/>
                      <a:pt x="3394590" y="921004"/>
                    </a:cubicBezTo>
                    <a:cubicBezTo>
                      <a:pt x="3256337" y="933344"/>
                      <a:pt x="3221507" y="916242"/>
                      <a:pt x="3055044" y="921004"/>
                    </a:cubicBezTo>
                    <a:cubicBezTo>
                      <a:pt x="2863133" y="903661"/>
                      <a:pt x="2733879" y="880922"/>
                      <a:pt x="2608271" y="921004"/>
                    </a:cubicBezTo>
                    <a:cubicBezTo>
                      <a:pt x="2444452" y="952922"/>
                      <a:pt x="2281194" y="817756"/>
                      <a:pt x="2090014" y="921004"/>
                    </a:cubicBezTo>
                    <a:cubicBezTo>
                      <a:pt x="1925287" y="957244"/>
                      <a:pt x="1852619" y="945450"/>
                      <a:pt x="1714725" y="921004"/>
                    </a:cubicBezTo>
                    <a:cubicBezTo>
                      <a:pt x="1567807" y="935125"/>
                      <a:pt x="1368506" y="851762"/>
                      <a:pt x="1267953" y="921004"/>
                    </a:cubicBezTo>
                    <a:cubicBezTo>
                      <a:pt x="1193351" y="968015"/>
                      <a:pt x="1040393" y="916706"/>
                      <a:pt x="928405" y="921004"/>
                    </a:cubicBezTo>
                    <a:cubicBezTo>
                      <a:pt x="804702" y="968810"/>
                      <a:pt x="377245" y="871892"/>
                      <a:pt x="159956" y="921004"/>
                    </a:cubicBezTo>
                    <a:cubicBezTo>
                      <a:pt x="89863" y="958683"/>
                      <a:pt x="-5284" y="875805"/>
                      <a:pt x="0" y="767500"/>
                    </a:cubicBezTo>
                    <a:cubicBezTo>
                      <a:pt x="-17070" y="684024"/>
                      <a:pt x="32047" y="546812"/>
                      <a:pt x="0" y="454362"/>
                    </a:cubicBezTo>
                    <a:cubicBezTo>
                      <a:pt x="-14137" y="335207"/>
                      <a:pt x="47483" y="274690"/>
                      <a:pt x="0" y="153503"/>
                    </a:cubicBezTo>
                    <a:close/>
                  </a:path>
                  <a:path w="3894095" h="921004" stroke="0" extrusionOk="0">
                    <a:moveTo>
                      <a:pt x="0" y="153503"/>
                    </a:moveTo>
                    <a:cubicBezTo>
                      <a:pt x="-12823" y="110802"/>
                      <a:pt x="101046" y="-34962"/>
                      <a:pt x="159956" y="0"/>
                    </a:cubicBezTo>
                    <a:cubicBezTo>
                      <a:pt x="182516" y="-34805"/>
                      <a:pt x="346672" y="14291"/>
                      <a:pt x="535245" y="0"/>
                    </a:cubicBezTo>
                    <a:cubicBezTo>
                      <a:pt x="701542" y="-17014"/>
                      <a:pt x="742646" y="20963"/>
                      <a:pt x="946276" y="0"/>
                    </a:cubicBezTo>
                    <a:cubicBezTo>
                      <a:pt x="1089417" y="-51836"/>
                      <a:pt x="1197289" y="52099"/>
                      <a:pt x="1393049" y="0"/>
                    </a:cubicBezTo>
                    <a:cubicBezTo>
                      <a:pt x="1525566" y="-10334"/>
                      <a:pt x="1681343" y="5887"/>
                      <a:pt x="1875563" y="0"/>
                    </a:cubicBezTo>
                    <a:cubicBezTo>
                      <a:pt x="2094018" y="-2568"/>
                      <a:pt x="2127066" y="4452"/>
                      <a:pt x="2286595" y="0"/>
                    </a:cubicBezTo>
                    <a:cubicBezTo>
                      <a:pt x="2423037" y="-40629"/>
                      <a:pt x="2504843" y="19672"/>
                      <a:pt x="2661883" y="0"/>
                    </a:cubicBezTo>
                    <a:cubicBezTo>
                      <a:pt x="2790257" y="95438"/>
                      <a:pt x="3008321" y="92963"/>
                      <a:pt x="3180140" y="0"/>
                    </a:cubicBezTo>
                    <a:cubicBezTo>
                      <a:pt x="3412443" y="8294"/>
                      <a:pt x="3548164" y="-31179"/>
                      <a:pt x="3734138" y="0"/>
                    </a:cubicBezTo>
                    <a:cubicBezTo>
                      <a:pt x="3830812" y="-11591"/>
                      <a:pt x="3902798" y="61221"/>
                      <a:pt x="3894095" y="153503"/>
                    </a:cubicBezTo>
                    <a:cubicBezTo>
                      <a:pt x="3919166" y="266884"/>
                      <a:pt x="3879329" y="301109"/>
                      <a:pt x="3894095" y="454362"/>
                    </a:cubicBezTo>
                    <a:cubicBezTo>
                      <a:pt x="3876069" y="602958"/>
                      <a:pt x="3886385" y="672788"/>
                      <a:pt x="3894095" y="767500"/>
                    </a:cubicBezTo>
                    <a:cubicBezTo>
                      <a:pt x="3889893" y="820836"/>
                      <a:pt x="3795578" y="938868"/>
                      <a:pt x="3734138" y="921004"/>
                    </a:cubicBezTo>
                    <a:cubicBezTo>
                      <a:pt x="3618766" y="968556"/>
                      <a:pt x="3558067" y="903335"/>
                      <a:pt x="3394590" y="921004"/>
                    </a:cubicBezTo>
                    <a:cubicBezTo>
                      <a:pt x="3248148" y="926209"/>
                      <a:pt x="3223162" y="911069"/>
                      <a:pt x="3055044" y="921004"/>
                    </a:cubicBezTo>
                    <a:cubicBezTo>
                      <a:pt x="2908977" y="909860"/>
                      <a:pt x="2720477" y="896100"/>
                      <a:pt x="2608271" y="921004"/>
                    </a:cubicBezTo>
                    <a:cubicBezTo>
                      <a:pt x="2472520" y="858250"/>
                      <a:pt x="2274879" y="839711"/>
                      <a:pt x="2090014" y="921004"/>
                    </a:cubicBezTo>
                    <a:cubicBezTo>
                      <a:pt x="1913512" y="957113"/>
                      <a:pt x="1843199" y="943022"/>
                      <a:pt x="1714725" y="921004"/>
                    </a:cubicBezTo>
                    <a:cubicBezTo>
                      <a:pt x="1537987" y="938557"/>
                      <a:pt x="1372935" y="890710"/>
                      <a:pt x="1267953" y="921004"/>
                    </a:cubicBezTo>
                    <a:cubicBezTo>
                      <a:pt x="1197542" y="949156"/>
                      <a:pt x="1054261" y="901201"/>
                      <a:pt x="928405" y="921004"/>
                    </a:cubicBezTo>
                    <a:cubicBezTo>
                      <a:pt x="746689" y="1003605"/>
                      <a:pt x="401903" y="912876"/>
                      <a:pt x="159956" y="921004"/>
                    </a:cubicBezTo>
                    <a:cubicBezTo>
                      <a:pt x="60675" y="959225"/>
                      <a:pt x="10603" y="862931"/>
                      <a:pt x="0" y="767500"/>
                    </a:cubicBezTo>
                    <a:cubicBezTo>
                      <a:pt x="-46314" y="678370"/>
                      <a:pt x="8079" y="539093"/>
                      <a:pt x="0" y="454362"/>
                    </a:cubicBezTo>
                    <a:cubicBezTo>
                      <a:pt x="-12397" y="324410"/>
                      <a:pt x="39190" y="278142"/>
                      <a:pt x="0" y="153503"/>
                    </a:cubicBezTo>
                    <a:close/>
                  </a:path>
                </a:pathLst>
              </a:custGeom>
              <a:blipFill>
                <a:blip r:embed="rId20"/>
                <a:stretch>
                  <a:fillRect/>
                </a:stretch>
              </a:blip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:ask="http://schemas.microsoft.com/office/drawing/2018/sketchyshapes" sd="2970245522">
                      <a:custGeom>
                        <a:avLst/>
                        <a:gdLst>
                          <a:gd name="connsiteX0" fmla="*/ 0 w 3894095"/>
                          <a:gd name="connsiteY0" fmla="*/ 153503 h 921004"/>
                          <a:gd name="connsiteX1" fmla="*/ 159956 w 3894095"/>
                          <a:gd name="connsiteY1" fmla="*/ 0 h 921004"/>
                          <a:gd name="connsiteX2" fmla="*/ 535245 w 3894095"/>
                          <a:gd name="connsiteY2" fmla="*/ 0 h 921004"/>
                          <a:gd name="connsiteX3" fmla="*/ 946276 w 3894095"/>
                          <a:gd name="connsiteY3" fmla="*/ 0 h 921004"/>
                          <a:gd name="connsiteX4" fmla="*/ 1393049 w 3894095"/>
                          <a:gd name="connsiteY4" fmla="*/ 0 h 921004"/>
                          <a:gd name="connsiteX5" fmla="*/ 1875563 w 3894095"/>
                          <a:gd name="connsiteY5" fmla="*/ 0 h 921004"/>
                          <a:gd name="connsiteX6" fmla="*/ 2286595 w 3894095"/>
                          <a:gd name="connsiteY6" fmla="*/ 0 h 921004"/>
                          <a:gd name="connsiteX7" fmla="*/ 2661883 w 3894095"/>
                          <a:gd name="connsiteY7" fmla="*/ 0 h 921004"/>
                          <a:gd name="connsiteX8" fmla="*/ 3180140 w 3894095"/>
                          <a:gd name="connsiteY8" fmla="*/ 0 h 921004"/>
                          <a:gd name="connsiteX9" fmla="*/ 3734138 w 3894095"/>
                          <a:gd name="connsiteY9" fmla="*/ 0 h 921004"/>
                          <a:gd name="connsiteX10" fmla="*/ 3894095 w 3894095"/>
                          <a:gd name="connsiteY10" fmla="*/ 153503 h 921004"/>
                          <a:gd name="connsiteX11" fmla="*/ 3894095 w 3894095"/>
                          <a:gd name="connsiteY11" fmla="*/ 454362 h 921004"/>
                          <a:gd name="connsiteX12" fmla="*/ 3894095 w 3894095"/>
                          <a:gd name="connsiteY12" fmla="*/ 767500 h 921004"/>
                          <a:gd name="connsiteX13" fmla="*/ 3734138 w 3894095"/>
                          <a:gd name="connsiteY13" fmla="*/ 921004 h 921004"/>
                          <a:gd name="connsiteX14" fmla="*/ 3394590 w 3894095"/>
                          <a:gd name="connsiteY14" fmla="*/ 921004 h 921004"/>
                          <a:gd name="connsiteX15" fmla="*/ 3055044 w 3894095"/>
                          <a:gd name="connsiteY15" fmla="*/ 921004 h 921004"/>
                          <a:gd name="connsiteX16" fmla="*/ 2608271 w 3894095"/>
                          <a:gd name="connsiteY16" fmla="*/ 921004 h 921004"/>
                          <a:gd name="connsiteX17" fmla="*/ 2090014 w 3894095"/>
                          <a:gd name="connsiteY17" fmla="*/ 921004 h 921004"/>
                          <a:gd name="connsiteX18" fmla="*/ 1714725 w 3894095"/>
                          <a:gd name="connsiteY18" fmla="*/ 921004 h 921004"/>
                          <a:gd name="connsiteX19" fmla="*/ 1267953 w 3894095"/>
                          <a:gd name="connsiteY19" fmla="*/ 921004 h 921004"/>
                          <a:gd name="connsiteX20" fmla="*/ 928405 w 3894095"/>
                          <a:gd name="connsiteY20" fmla="*/ 921004 h 921004"/>
                          <a:gd name="connsiteX21" fmla="*/ 159956 w 3894095"/>
                          <a:gd name="connsiteY21" fmla="*/ 921004 h 921004"/>
                          <a:gd name="connsiteX22" fmla="*/ 0 w 3894095"/>
                          <a:gd name="connsiteY22" fmla="*/ 767500 h 921004"/>
                          <a:gd name="connsiteX23" fmla="*/ 0 w 3894095"/>
                          <a:gd name="connsiteY23" fmla="*/ 454362 h 921004"/>
                          <a:gd name="connsiteX24" fmla="*/ 0 w 3894095"/>
                          <a:gd name="connsiteY24" fmla="*/ 153503 h 9210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3894095" h="921004" extrusionOk="0">
                            <a:moveTo>
                              <a:pt x="0" y="153503"/>
                            </a:moveTo>
                            <a:cubicBezTo>
                              <a:pt x="-9891" y="101089"/>
                              <a:pt x="94099" y="-26624"/>
                              <a:pt x="159956" y="0"/>
                            </a:cubicBezTo>
                            <a:cubicBezTo>
                              <a:pt x="221897" y="-36610"/>
                              <a:pt x="358583" y="11911"/>
                              <a:pt x="535245" y="0"/>
                            </a:cubicBezTo>
                            <a:cubicBezTo>
                              <a:pt x="692241" y="-9975"/>
                              <a:pt x="744590" y="20474"/>
                              <a:pt x="946276" y="0"/>
                            </a:cubicBezTo>
                            <a:cubicBezTo>
                              <a:pt x="1105322" y="-37386"/>
                              <a:pt x="1221210" y="22942"/>
                              <a:pt x="1393049" y="0"/>
                            </a:cubicBezTo>
                            <a:cubicBezTo>
                              <a:pt x="1536052" y="-7601"/>
                              <a:pt x="1668949" y="4072"/>
                              <a:pt x="1875563" y="0"/>
                            </a:cubicBezTo>
                            <a:cubicBezTo>
                              <a:pt x="2096294" y="-2106"/>
                              <a:pt x="2128158" y="5112"/>
                              <a:pt x="2286595" y="0"/>
                            </a:cubicBezTo>
                            <a:cubicBezTo>
                              <a:pt x="2424059" y="-37957"/>
                              <a:pt x="2524663" y="10518"/>
                              <a:pt x="2661883" y="0"/>
                            </a:cubicBezTo>
                            <a:cubicBezTo>
                              <a:pt x="2783778" y="46843"/>
                              <a:pt x="2991186" y="51271"/>
                              <a:pt x="3180140" y="0"/>
                            </a:cubicBezTo>
                            <a:cubicBezTo>
                              <a:pt x="3395332" y="-7833"/>
                              <a:pt x="3549811" y="-23247"/>
                              <a:pt x="3734138" y="0"/>
                            </a:cubicBezTo>
                            <a:cubicBezTo>
                              <a:pt x="3829046" y="9976"/>
                              <a:pt x="3900320" y="70178"/>
                              <a:pt x="3894095" y="153503"/>
                            </a:cubicBezTo>
                            <a:cubicBezTo>
                              <a:pt x="3912900" y="270106"/>
                              <a:pt x="3876592" y="310966"/>
                              <a:pt x="3894095" y="454362"/>
                            </a:cubicBezTo>
                            <a:cubicBezTo>
                              <a:pt x="3891323" y="599911"/>
                              <a:pt x="3884773" y="674128"/>
                              <a:pt x="3894095" y="767500"/>
                            </a:cubicBezTo>
                            <a:cubicBezTo>
                              <a:pt x="3892931" y="830880"/>
                              <a:pt x="3805897" y="930486"/>
                              <a:pt x="3734138" y="921004"/>
                            </a:cubicBezTo>
                            <a:cubicBezTo>
                              <a:pt x="3638083" y="949942"/>
                              <a:pt x="3548902" y="906481"/>
                              <a:pt x="3394590" y="921004"/>
                            </a:cubicBezTo>
                            <a:cubicBezTo>
                              <a:pt x="3252280" y="930541"/>
                              <a:pt x="3222151" y="913395"/>
                              <a:pt x="3055044" y="921004"/>
                            </a:cubicBezTo>
                            <a:cubicBezTo>
                              <a:pt x="2895483" y="921459"/>
                              <a:pt x="2742635" y="903141"/>
                              <a:pt x="2608271" y="921004"/>
                            </a:cubicBezTo>
                            <a:cubicBezTo>
                              <a:pt x="2463439" y="914791"/>
                              <a:pt x="2267897" y="848081"/>
                              <a:pt x="2090014" y="921004"/>
                            </a:cubicBezTo>
                            <a:cubicBezTo>
                              <a:pt x="1917884" y="965398"/>
                              <a:pt x="1845089" y="937704"/>
                              <a:pt x="1714725" y="921004"/>
                            </a:cubicBezTo>
                            <a:cubicBezTo>
                              <a:pt x="1550184" y="934604"/>
                              <a:pt x="1369825" y="880885"/>
                              <a:pt x="1267953" y="921004"/>
                            </a:cubicBezTo>
                            <a:cubicBezTo>
                              <a:pt x="1184279" y="959351"/>
                              <a:pt x="1047284" y="891776"/>
                              <a:pt x="928405" y="921004"/>
                            </a:cubicBezTo>
                            <a:cubicBezTo>
                              <a:pt x="793100" y="966730"/>
                              <a:pt x="411925" y="910403"/>
                              <a:pt x="159956" y="921004"/>
                            </a:cubicBezTo>
                            <a:cubicBezTo>
                              <a:pt x="63632" y="946045"/>
                              <a:pt x="7910" y="864279"/>
                              <a:pt x="0" y="767500"/>
                            </a:cubicBezTo>
                            <a:cubicBezTo>
                              <a:pt x="-34575" y="671315"/>
                              <a:pt x="19779" y="546955"/>
                              <a:pt x="0" y="454362"/>
                            </a:cubicBezTo>
                            <a:cubicBezTo>
                              <a:pt x="-29943" y="345027"/>
                              <a:pt x="37605" y="273468"/>
                              <a:pt x="0" y="15350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16">
            <a:extLst>
              <a:ext uri="{FF2B5EF4-FFF2-40B4-BE49-F238E27FC236}">
                <a16:creationId xmlns="" xmlns:a16="http://schemas.microsoft.com/office/drawing/2014/main" id="{86D38500-83E9-990D-89E0-E626E50EB011}"/>
              </a:ext>
            </a:extLst>
          </p:cNvPr>
          <p:cNvSpPr/>
          <p:nvPr/>
        </p:nvSpPr>
        <p:spPr>
          <a:xfrm>
            <a:off x="7022162" y="5588749"/>
            <a:ext cx="670585" cy="652982"/>
          </a:xfrm>
          <a:custGeom>
            <a:avLst/>
            <a:gdLst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85" h="652982" fill="none" extrusionOk="0">
                <a:moveTo>
                  <a:pt x="0" y="326491"/>
                </a:moveTo>
                <a:cubicBezTo>
                  <a:pt x="-10724" y="76042"/>
                  <a:pt x="44742" y="-11912"/>
                  <a:pt x="335292" y="0"/>
                </a:cubicBezTo>
                <a:cubicBezTo>
                  <a:pt x="451557" y="11929"/>
                  <a:pt x="755037" y="222075"/>
                  <a:pt x="670585" y="326491"/>
                </a:cubicBezTo>
                <a:cubicBezTo>
                  <a:pt x="651967" y="606994"/>
                  <a:pt x="453804" y="607343"/>
                  <a:pt x="335292" y="652982"/>
                </a:cubicBezTo>
                <a:cubicBezTo>
                  <a:pt x="220442" y="583818"/>
                  <a:pt x="68828" y="500891"/>
                  <a:pt x="0" y="326491"/>
                </a:cubicBezTo>
                <a:close/>
              </a:path>
              <a:path w="670585" h="652982" stroke="0" extrusionOk="0">
                <a:moveTo>
                  <a:pt x="0" y="326491"/>
                </a:moveTo>
                <a:cubicBezTo>
                  <a:pt x="9907" y="223862"/>
                  <a:pt x="116914" y="87125"/>
                  <a:pt x="335292" y="0"/>
                </a:cubicBezTo>
                <a:cubicBezTo>
                  <a:pt x="495266" y="-6147"/>
                  <a:pt x="707212" y="56674"/>
                  <a:pt x="670585" y="326491"/>
                </a:cubicBezTo>
                <a:cubicBezTo>
                  <a:pt x="643017" y="438926"/>
                  <a:pt x="615651" y="640944"/>
                  <a:pt x="335292" y="652982"/>
                </a:cubicBezTo>
                <a:cubicBezTo>
                  <a:pt x="120559" y="650126"/>
                  <a:pt x="-43161" y="541052"/>
                  <a:pt x="0" y="326491"/>
                </a:cubicBezTo>
                <a:close/>
              </a:path>
              <a:path w="670585" h="652982" fill="none" stroke="0" extrusionOk="0">
                <a:moveTo>
                  <a:pt x="0" y="326491"/>
                </a:moveTo>
                <a:cubicBezTo>
                  <a:pt x="-676" y="144998"/>
                  <a:pt x="130070" y="-1697"/>
                  <a:pt x="335292" y="0"/>
                </a:cubicBezTo>
                <a:cubicBezTo>
                  <a:pt x="451151" y="23589"/>
                  <a:pt x="758247" y="170325"/>
                  <a:pt x="670585" y="326491"/>
                </a:cubicBezTo>
                <a:cubicBezTo>
                  <a:pt x="747639" y="519434"/>
                  <a:pt x="511837" y="677791"/>
                  <a:pt x="335292" y="652982"/>
                </a:cubicBezTo>
                <a:cubicBezTo>
                  <a:pt x="210555" y="555493"/>
                  <a:pt x="31264" y="449464"/>
                  <a:pt x="0" y="326491"/>
                </a:cubicBezTo>
                <a:close/>
              </a:path>
              <a:path w="670585" h="652982" fill="none" stroke="0" extrusionOk="0">
                <a:moveTo>
                  <a:pt x="0" y="326491"/>
                </a:moveTo>
                <a:cubicBezTo>
                  <a:pt x="66" y="101291"/>
                  <a:pt x="83267" y="5406"/>
                  <a:pt x="335292" y="0"/>
                </a:cubicBezTo>
                <a:cubicBezTo>
                  <a:pt x="464705" y="29281"/>
                  <a:pt x="748928" y="192694"/>
                  <a:pt x="670585" y="326491"/>
                </a:cubicBezTo>
                <a:cubicBezTo>
                  <a:pt x="677115" y="571506"/>
                  <a:pt x="515838" y="633535"/>
                  <a:pt x="335292" y="652982"/>
                </a:cubicBezTo>
                <a:cubicBezTo>
                  <a:pt x="217125" y="582528"/>
                  <a:pt x="60628" y="493066"/>
                  <a:pt x="0" y="326491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046043355">
                  <a:custGeom>
                    <a:avLst/>
                    <a:gdLst>
                      <a:gd name="connsiteX0" fmla="*/ 0 w 670585"/>
                      <a:gd name="connsiteY0" fmla="*/ 326491 h 652982"/>
                      <a:gd name="connsiteX1" fmla="*/ 335292 w 670585"/>
                      <a:gd name="connsiteY1" fmla="*/ 0 h 652982"/>
                      <a:gd name="connsiteX2" fmla="*/ 670585 w 670585"/>
                      <a:gd name="connsiteY2" fmla="*/ 326491 h 652982"/>
                      <a:gd name="connsiteX3" fmla="*/ 335292 w 670585"/>
                      <a:gd name="connsiteY3" fmla="*/ 652982 h 652982"/>
                      <a:gd name="connsiteX4" fmla="*/ 0 w 670585"/>
                      <a:gd name="connsiteY4" fmla="*/ 326491 h 652982"/>
                      <a:gd name="connsiteX0" fmla="*/ 0 w 670585"/>
                      <a:gd name="connsiteY0" fmla="*/ 326491 h 652982"/>
                      <a:gd name="connsiteX1" fmla="*/ 335292 w 670585"/>
                      <a:gd name="connsiteY1" fmla="*/ 0 h 652982"/>
                      <a:gd name="connsiteX2" fmla="*/ 670585 w 670585"/>
                      <a:gd name="connsiteY2" fmla="*/ 326491 h 652982"/>
                      <a:gd name="connsiteX3" fmla="*/ 335292 w 670585"/>
                      <a:gd name="connsiteY3" fmla="*/ 652982 h 652982"/>
                      <a:gd name="connsiteX4" fmla="*/ 0 w 670585"/>
                      <a:gd name="connsiteY4" fmla="*/ 326491 h 652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0585" h="652982" fill="none" extrusionOk="0">
                        <a:moveTo>
                          <a:pt x="0" y="326491"/>
                        </a:moveTo>
                        <a:cubicBezTo>
                          <a:pt x="-9776" y="82400"/>
                          <a:pt x="70286" y="-8974"/>
                          <a:pt x="335292" y="0"/>
                        </a:cubicBezTo>
                        <a:cubicBezTo>
                          <a:pt x="491469" y="4930"/>
                          <a:pt x="735395" y="204162"/>
                          <a:pt x="670585" y="326491"/>
                        </a:cubicBezTo>
                        <a:cubicBezTo>
                          <a:pt x="658064" y="573741"/>
                          <a:pt x="487634" y="630550"/>
                          <a:pt x="335292" y="652982"/>
                        </a:cubicBezTo>
                        <a:cubicBezTo>
                          <a:pt x="200939" y="603440"/>
                          <a:pt x="58906" y="501755"/>
                          <a:pt x="0" y="326491"/>
                        </a:cubicBezTo>
                        <a:close/>
                      </a:path>
                      <a:path w="670585" h="652982" stroke="0" extrusionOk="0">
                        <a:moveTo>
                          <a:pt x="0" y="326491"/>
                        </a:moveTo>
                        <a:cubicBezTo>
                          <a:pt x="10454" y="181778"/>
                          <a:pt x="136626" y="52543"/>
                          <a:pt x="335292" y="0"/>
                        </a:cubicBezTo>
                        <a:cubicBezTo>
                          <a:pt x="496019" y="3898"/>
                          <a:pt x="710222" y="100577"/>
                          <a:pt x="670585" y="326491"/>
                        </a:cubicBezTo>
                        <a:cubicBezTo>
                          <a:pt x="676494" y="466025"/>
                          <a:pt x="597720" y="644782"/>
                          <a:pt x="335292" y="652982"/>
                        </a:cubicBezTo>
                        <a:cubicBezTo>
                          <a:pt x="153695" y="642120"/>
                          <a:pt x="-22319" y="516872"/>
                          <a:pt x="0" y="326491"/>
                        </a:cubicBezTo>
                        <a:close/>
                      </a:path>
                      <a:path w="670585" h="652982" fill="none" stroke="0" extrusionOk="0">
                        <a:moveTo>
                          <a:pt x="0" y="326491"/>
                        </a:moveTo>
                        <a:cubicBezTo>
                          <a:pt x="-3540" y="109650"/>
                          <a:pt x="120457" y="12166"/>
                          <a:pt x="335292" y="0"/>
                        </a:cubicBezTo>
                        <a:cubicBezTo>
                          <a:pt x="484167" y="16724"/>
                          <a:pt x="721610" y="155261"/>
                          <a:pt x="670585" y="326491"/>
                        </a:cubicBezTo>
                        <a:cubicBezTo>
                          <a:pt x="696870" y="535119"/>
                          <a:pt x="540766" y="653267"/>
                          <a:pt x="335292" y="652982"/>
                        </a:cubicBezTo>
                        <a:cubicBezTo>
                          <a:pt x="208293" y="590631"/>
                          <a:pt x="30995" y="459727"/>
                          <a:pt x="0" y="326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D</a:t>
            </a:r>
            <a:endParaRPr lang="en-US" sz="2800" dirty="0">
              <a:solidFill>
                <a:schemeClr val="tx1"/>
              </a:solidFill>
              <a:latin typeface="Sigmar One" panose="000005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32" name="Oval 29">
            <a:extLst>
              <a:ext uri="{FF2B5EF4-FFF2-40B4-BE49-F238E27FC236}">
                <a16:creationId xmlns="" xmlns:a16="http://schemas.microsoft.com/office/drawing/2014/main" id="{ECA78156-D900-C0AE-372E-9C8BABC983A3}"/>
              </a:ext>
            </a:extLst>
          </p:cNvPr>
          <p:cNvSpPr/>
          <p:nvPr/>
        </p:nvSpPr>
        <p:spPr>
          <a:xfrm>
            <a:off x="7022162" y="5574647"/>
            <a:ext cx="670585" cy="652982"/>
          </a:xfrm>
          <a:custGeom>
            <a:avLst/>
            <a:gdLst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  <a:gd name="connsiteX0" fmla="*/ 0 w 670585"/>
              <a:gd name="connsiteY0" fmla="*/ 326491 h 652982"/>
              <a:gd name="connsiteX1" fmla="*/ 335292 w 670585"/>
              <a:gd name="connsiteY1" fmla="*/ 0 h 652982"/>
              <a:gd name="connsiteX2" fmla="*/ 670585 w 670585"/>
              <a:gd name="connsiteY2" fmla="*/ 326491 h 652982"/>
              <a:gd name="connsiteX3" fmla="*/ 335292 w 670585"/>
              <a:gd name="connsiteY3" fmla="*/ 652982 h 652982"/>
              <a:gd name="connsiteX4" fmla="*/ 0 w 670585"/>
              <a:gd name="connsiteY4" fmla="*/ 326491 h 65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85" h="652982" fill="none" extrusionOk="0">
                <a:moveTo>
                  <a:pt x="0" y="326491"/>
                </a:moveTo>
                <a:cubicBezTo>
                  <a:pt x="77954" y="159451"/>
                  <a:pt x="139823" y="64391"/>
                  <a:pt x="335292" y="0"/>
                </a:cubicBezTo>
                <a:cubicBezTo>
                  <a:pt x="546533" y="-133306"/>
                  <a:pt x="554428" y="177735"/>
                  <a:pt x="670585" y="326491"/>
                </a:cubicBezTo>
                <a:cubicBezTo>
                  <a:pt x="604400" y="495980"/>
                  <a:pt x="531293" y="561969"/>
                  <a:pt x="335292" y="652982"/>
                </a:cubicBezTo>
                <a:cubicBezTo>
                  <a:pt x="200989" y="674555"/>
                  <a:pt x="-73764" y="451518"/>
                  <a:pt x="0" y="326491"/>
                </a:cubicBezTo>
                <a:close/>
              </a:path>
              <a:path w="670585" h="652982" stroke="0" extrusionOk="0">
                <a:moveTo>
                  <a:pt x="0" y="326491"/>
                </a:moveTo>
                <a:cubicBezTo>
                  <a:pt x="11596" y="69606"/>
                  <a:pt x="56202" y="-7143"/>
                  <a:pt x="335292" y="0"/>
                </a:cubicBezTo>
                <a:cubicBezTo>
                  <a:pt x="562016" y="-22236"/>
                  <a:pt x="655292" y="180366"/>
                  <a:pt x="670585" y="326491"/>
                </a:cubicBezTo>
                <a:cubicBezTo>
                  <a:pt x="729760" y="431864"/>
                  <a:pt x="496033" y="637737"/>
                  <a:pt x="335292" y="652982"/>
                </a:cubicBezTo>
                <a:cubicBezTo>
                  <a:pt x="173709" y="635785"/>
                  <a:pt x="-22649" y="627273"/>
                  <a:pt x="0" y="326491"/>
                </a:cubicBezTo>
                <a:close/>
              </a:path>
              <a:path w="670585" h="652982" fill="none" stroke="0" extrusionOk="0">
                <a:moveTo>
                  <a:pt x="0" y="326491"/>
                </a:moveTo>
                <a:cubicBezTo>
                  <a:pt x="30228" y="115861"/>
                  <a:pt x="161107" y="-3788"/>
                  <a:pt x="335292" y="0"/>
                </a:cubicBezTo>
                <a:cubicBezTo>
                  <a:pt x="508638" y="17429"/>
                  <a:pt x="636586" y="157174"/>
                  <a:pt x="670585" y="326491"/>
                </a:cubicBezTo>
                <a:cubicBezTo>
                  <a:pt x="722535" y="466082"/>
                  <a:pt x="541624" y="594642"/>
                  <a:pt x="335292" y="652982"/>
                </a:cubicBezTo>
                <a:cubicBezTo>
                  <a:pt x="187608" y="686904"/>
                  <a:pt x="-26247" y="496400"/>
                  <a:pt x="0" y="326491"/>
                </a:cubicBezTo>
                <a:close/>
              </a:path>
              <a:path w="670585" h="652982" fill="none" stroke="0" extrusionOk="0">
                <a:moveTo>
                  <a:pt x="0" y="326491"/>
                </a:moveTo>
                <a:cubicBezTo>
                  <a:pt x="64311" y="121059"/>
                  <a:pt x="139135" y="37079"/>
                  <a:pt x="335292" y="0"/>
                </a:cubicBezTo>
                <a:cubicBezTo>
                  <a:pt x="530329" y="-51388"/>
                  <a:pt x="611160" y="180244"/>
                  <a:pt x="670585" y="326491"/>
                </a:cubicBezTo>
                <a:cubicBezTo>
                  <a:pt x="620158" y="484667"/>
                  <a:pt x="518940" y="602204"/>
                  <a:pt x="335292" y="652982"/>
                </a:cubicBezTo>
                <a:cubicBezTo>
                  <a:pt x="208001" y="672948"/>
                  <a:pt x="-72511" y="489860"/>
                  <a:pt x="0" y="326491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8815466">
                  <a:custGeom>
                    <a:avLst/>
                    <a:gdLst>
                      <a:gd name="connsiteX0" fmla="*/ 0 w 670585"/>
                      <a:gd name="connsiteY0" fmla="*/ 326491 h 652982"/>
                      <a:gd name="connsiteX1" fmla="*/ 335292 w 670585"/>
                      <a:gd name="connsiteY1" fmla="*/ 0 h 652982"/>
                      <a:gd name="connsiteX2" fmla="*/ 670585 w 670585"/>
                      <a:gd name="connsiteY2" fmla="*/ 326491 h 652982"/>
                      <a:gd name="connsiteX3" fmla="*/ 335292 w 670585"/>
                      <a:gd name="connsiteY3" fmla="*/ 652982 h 652982"/>
                      <a:gd name="connsiteX4" fmla="*/ 0 w 670585"/>
                      <a:gd name="connsiteY4" fmla="*/ 326491 h 652982"/>
                      <a:gd name="connsiteX0" fmla="*/ 0 w 670585"/>
                      <a:gd name="connsiteY0" fmla="*/ 326491 h 652982"/>
                      <a:gd name="connsiteX1" fmla="*/ 335292 w 670585"/>
                      <a:gd name="connsiteY1" fmla="*/ 0 h 652982"/>
                      <a:gd name="connsiteX2" fmla="*/ 670585 w 670585"/>
                      <a:gd name="connsiteY2" fmla="*/ 326491 h 652982"/>
                      <a:gd name="connsiteX3" fmla="*/ 335292 w 670585"/>
                      <a:gd name="connsiteY3" fmla="*/ 652982 h 652982"/>
                      <a:gd name="connsiteX4" fmla="*/ 0 w 670585"/>
                      <a:gd name="connsiteY4" fmla="*/ 326491 h 652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0585" h="652982" fill="none" extrusionOk="0">
                        <a:moveTo>
                          <a:pt x="0" y="326491"/>
                        </a:moveTo>
                        <a:cubicBezTo>
                          <a:pt x="63329" y="156931"/>
                          <a:pt x="144174" y="37098"/>
                          <a:pt x="335292" y="0"/>
                        </a:cubicBezTo>
                        <a:cubicBezTo>
                          <a:pt x="537389" y="-85936"/>
                          <a:pt x="602267" y="164647"/>
                          <a:pt x="670585" y="326491"/>
                        </a:cubicBezTo>
                        <a:cubicBezTo>
                          <a:pt x="612121" y="497253"/>
                          <a:pt x="528568" y="585437"/>
                          <a:pt x="335292" y="652982"/>
                        </a:cubicBezTo>
                        <a:cubicBezTo>
                          <a:pt x="171719" y="662074"/>
                          <a:pt x="-59020" y="462770"/>
                          <a:pt x="0" y="326491"/>
                        </a:cubicBezTo>
                        <a:close/>
                      </a:path>
                      <a:path w="670585" h="652982" stroke="0" extrusionOk="0">
                        <a:moveTo>
                          <a:pt x="0" y="326491"/>
                        </a:moveTo>
                        <a:cubicBezTo>
                          <a:pt x="8399" y="83313"/>
                          <a:pt x="88560" y="-4272"/>
                          <a:pt x="335292" y="0"/>
                        </a:cubicBezTo>
                        <a:cubicBezTo>
                          <a:pt x="534039" y="13772"/>
                          <a:pt x="663370" y="171019"/>
                          <a:pt x="670585" y="326491"/>
                        </a:cubicBezTo>
                        <a:cubicBezTo>
                          <a:pt x="707686" y="455711"/>
                          <a:pt x="499519" y="656085"/>
                          <a:pt x="335292" y="652982"/>
                        </a:cubicBezTo>
                        <a:cubicBezTo>
                          <a:pt x="168095" y="642562"/>
                          <a:pt x="-18397" y="584867"/>
                          <a:pt x="0" y="326491"/>
                        </a:cubicBezTo>
                        <a:close/>
                      </a:path>
                      <a:path w="670585" h="652982" fill="none" stroke="0" extrusionOk="0">
                        <a:moveTo>
                          <a:pt x="0" y="326491"/>
                        </a:moveTo>
                        <a:cubicBezTo>
                          <a:pt x="23624" y="115263"/>
                          <a:pt x="119514" y="3973"/>
                          <a:pt x="335292" y="0"/>
                        </a:cubicBezTo>
                        <a:cubicBezTo>
                          <a:pt x="519212" y="5518"/>
                          <a:pt x="662324" y="171851"/>
                          <a:pt x="670585" y="326491"/>
                        </a:cubicBezTo>
                        <a:cubicBezTo>
                          <a:pt x="683998" y="464481"/>
                          <a:pt x="518131" y="615712"/>
                          <a:pt x="335292" y="652982"/>
                        </a:cubicBezTo>
                        <a:cubicBezTo>
                          <a:pt x="195219" y="667267"/>
                          <a:pt x="-37180" y="492168"/>
                          <a:pt x="0" y="326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0685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2mate.com - Correct answer sound effect  No 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7" grpId="0" animBg="1"/>
      <p:bldP spid="7" grpId="1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7">
            <a:extLst>
              <a:ext uri="{FF2B5EF4-FFF2-40B4-BE49-F238E27FC236}">
                <a16:creationId xmlns="" xmlns:a16="http://schemas.microsoft.com/office/drawing/2014/main" id="{4A413F33-0A58-31C9-6111-88D41B696360}"/>
              </a:ext>
            </a:extLst>
          </p:cNvPr>
          <p:cNvGrpSpPr/>
          <p:nvPr/>
        </p:nvGrpSpPr>
        <p:grpSpPr>
          <a:xfrm rot="-5400000">
            <a:off x="2259236" y="-2192957"/>
            <a:ext cx="6725442" cy="11243914"/>
            <a:chOff x="-73211" y="-84984"/>
            <a:chExt cx="1547536" cy="2519666"/>
          </a:xfrm>
        </p:grpSpPr>
        <p:sp>
          <p:nvSpPr>
            <p:cNvPr id="25" name="Freeform 8">
              <a:extLst>
                <a:ext uri="{FF2B5EF4-FFF2-40B4-BE49-F238E27FC236}">
                  <a16:creationId xmlns="" xmlns:a16="http://schemas.microsoft.com/office/drawing/2014/main" id="{E5F965FB-0427-E8A4-C7AA-A482D211D496}"/>
                </a:ext>
              </a:extLst>
            </p:cNvPr>
            <p:cNvSpPr/>
            <p:nvPr/>
          </p:nvSpPr>
          <p:spPr>
            <a:xfrm>
              <a:off x="-73211" y="-84984"/>
              <a:ext cx="1547536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Oval 17">
            <a:extLst>
              <a:ext uri="{FF2B5EF4-FFF2-40B4-BE49-F238E27FC236}">
                <a16:creationId xmlns="" xmlns:a16="http://schemas.microsoft.com/office/drawing/2014/main" id="{CD2F3C57-B20A-CA59-2041-461D97E9DEC7}"/>
              </a:ext>
            </a:extLst>
          </p:cNvPr>
          <p:cNvSpPr/>
          <p:nvPr/>
        </p:nvSpPr>
        <p:spPr>
          <a:xfrm>
            <a:off x="6950863" y="4409757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-13513" y="181532"/>
                  <a:pt x="188905" y="-43967"/>
                  <a:pt x="413658" y="0"/>
                </a:cubicBezTo>
                <a:cubicBezTo>
                  <a:pt x="681493" y="-51052"/>
                  <a:pt x="840287" y="230692"/>
                  <a:pt x="827316" y="419733"/>
                </a:cubicBezTo>
                <a:cubicBezTo>
                  <a:pt x="818631" y="658116"/>
                  <a:pt x="634022" y="775845"/>
                  <a:pt x="413658" y="839466"/>
                </a:cubicBezTo>
                <a:cubicBezTo>
                  <a:pt x="132321" y="829959"/>
                  <a:pt x="-6558" y="645106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-21732" y="163859"/>
                  <a:pt x="239917" y="35879"/>
                  <a:pt x="413658" y="0"/>
                </a:cubicBezTo>
                <a:cubicBezTo>
                  <a:pt x="648109" y="24519"/>
                  <a:pt x="840676" y="175641"/>
                  <a:pt x="827316" y="419733"/>
                </a:cubicBezTo>
                <a:cubicBezTo>
                  <a:pt x="822557" y="682832"/>
                  <a:pt x="634740" y="832205"/>
                  <a:pt x="413658" y="839466"/>
                </a:cubicBezTo>
                <a:cubicBezTo>
                  <a:pt x="221410" y="794591"/>
                  <a:pt x="18082" y="653973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0469986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="" xmlns:a16="http://schemas.microsoft.com/office/drawing/2014/main" id="{BEEFAB5E-F9FA-1F49-32F5-422D6F0E36AB}"/>
              </a:ext>
            </a:extLst>
          </p:cNvPr>
          <p:cNvSpPr/>
          <p:nvPr/>
        </p:nvSpPr>
        <p:spPr>
          <a:xfrm>
            <a:off x="385847" y="1089147"/>
            <a:ext cx="5347019" cy="1303058"/>
          </a:xfrm>
          <a:custGeom>
            <a:avLst/>
            <a:gdLst>
              <a:gd name="connsiteX0" fmla="*/ 0 w 10397389"/>
              <a:gd name="connsiteY0" fmla="*/ 217180 h 1303058"/>
              <a:gd name="connsiteX1" fmla="*/ 521478 w 10397389"/>
              <a:gd name="connsiteY1" fmla="*/ 0 h 1303058"/>
              <a:gd name="connsiteX2" fmla="*/ 1467314 w 10397389"/>
              <a:gd name="connsiteY2" fmla="*/ 0 h 1303058"/>
              <a:gd name="connsiteX3" fmla="*/ 2506695 w 10397389"/>
              <a:gd name="connsiteY3" fmla="*/ 0 h 1303058"/>
              <a:gd name="connsiteX4" fmla="*/ 3358988 w 10397389"/>
              <a:gd name="connsiteY4" fmla="*/ 0 h 1303058"/>
              <a:gd name="connsiteX5" fmla="*/ 4117737 w 10397389"/>
              <a:gd name="connsiteY5" fmla="*/ 0 h 1303058"/>
              <a:gd name="connsiteX6" fmla="*/ 5157118 w 10397389"/>
              <a:gd name="connsiteY6" fmla="*/ 0 h 1303058"/>
              <a:gd name="connsiteX7" fmla="*/ 6290044 w 10397389"/>
              <a:gd name="connsiteY7" fmla="*/ 0 h 1303058"/>
              <a:gd name="connsiteX8" fmla="*/ 7329426 w 10397389"/>
              <a:gd name="connsiteY8" fmla="*/ 0 h 1303058"/>
              <a:gd name="connsiteX9" fmla="*/ 8275262 w 10397389"/>
              <a:gd name="connsiteY9" fmla="*/ 0 h 1303058"/>
              <a:gd name="connsiteX10" fmla="*/ 9875909 w 10397389"/>
              <a:gd name="connsiteY10" fmla="*/ 0 h 1303058"/>
              <a:gd name="connsiteX11" fmla="*/ 10397389 w 10397389"/>
              <a:gd name="connsiteY11" fmla="*/ 217180 h 1303058"/>
              <a:gd name="connsiteX12" fmla="*/ 10397389 w 10397389"/>
              <a:gd name="connsiteY12" fmla="*/ 625467 h 1303058"/>
              <a:gd name="connsiteX13" fmla="*/ 10397389 w 10397389"/>
              <a:gd name="connsiteY13" fmla="*/ 1085876 h 1303058"/>
              <a:gd name="connsiteX14" fmla="*/ 9875909 w 10397389"/>
              <a:gd name="connsiteY14" fmla="*/ 1303058 h 1303058"/>
              <a:gd name="connsiteX15" fmla="*/ 8649439 w 10397389"/>
              <a:gd name="connsiteY15" fmla="*/ 1303058 h 1303058"/>
              <a:gd name="connsiteX16" fmla="*/ 7610058 w 10397389"/>
              <a:gd name="connsiteY16" fmla="*/ 1303058 h 1303058"/>
              <a:gd name="connsiteX17" fmla="*/ 6477132 w 10397389"/>
              <a:gd name="connsiteY17" fmla="*/ 1303058 h 1303058"/>
              <a:gd name="connsiteX18" fmla="*/ 5344207 w 10397389"/>
              <a:gd name="connsiteY18" fmla="*/ 1303058 h 1303058"/>
              <a:gd name="connsiteX19" fmla="*/ 4491914 w 10397389"/>
              <a:gd name="connsiteY19" fmla="*/ 1303058 h 1303058"/>
              <a:gd name="connsiteX20" fmla="*/ 3452533 w 10397389"/>
              <a:gd name="connsiteY20" fmla="*/ 1303058 h 1303058"/>
              <a:gd name="connsiteX21" fmla="*/ 2413152 w 10397389"/>
              <a:gd name="connsiteY21" fmla="*/ 1303058 h 1303058"/>
              <a:gd name="connsiteX22" fmla="*/ 1654404 w 10397389"/>
              <a:gd name="connsiteY22" fmla="*/ 1303058 h 1303058"/>
              <a:gd name="connsiteX23" fmla="*/ 521478 w 10397389"/>
              <a:gd name="connsiteY23" fmla="*/ 1303058 h 1303058"/>
              <a:gd name="connsiteX24" fmla="*/ 0 w 10397389"/>
              <a:gd name="connsiteY24" fmla="*/ 1085876 h 1303058"/>
              <a:gd name="connsiteX25" fmla="*/ 0 w 10397389"/>
              <a:gd name="connsiteY25" fmla="*/ 634154 h 1303058"/>
              <a:gd name="connsiteX26" fmla="*/ 0 w 10397389"/>
              <a:gd name="connsiteY26" fmla="*/ 217180 h 1303058"/>
              <a:gd name="connsiteX0" fmla="*/ 0 w 10397389"/>
              <a:gd name="connsiteY0" fmla="*/ 217180 h 1303058"/>
              <a:gd name="connsiteX1" fmla="*/ 521478 w 10397389"/>
              <a:gd name="connsiteY1" fmla="*/ 0 h 1303058"/>
              <a:gd name="connsiteX2" fmla="*/ 1747948 w 10397389"/>
              <a:gd name="connsiteY2" fmla="*/ 0 h 1303058"/>
              <a:gd name="connsiteX3" fmla="*/ 2787329 w 10397389"/>
              <a:gd name="connsiteY3" fmla="*/ 0 h 1303058"/>
              <a:gd name="connsiteX4" fmla="*/ 3826710 w 10397389"/>
              <a:gd name="connsiteY4" fmla="*/ 0 h 1303058"/>
              <a:gd name="connsiteX5" fmla="*/ 4959637 w 10397389"/>
              <a:gd name="connsiteY5" fmla="*/ 0 h 1303058"/>
              <a:gd name="connsiteX6" fmla="*/ 5811929 w 10397389"/>
              <a:gd name="connsiteY6" fmla="*/ 0 h 1303058"/>
              <a:gd name="connsiteX7" fmla="*/ 6757765 w 10397389"/>
              <a:gd name="connsiteY7" fmla="*/ 0 h 1303058"/>
              <a:gd name="connsiteX8" fmla="*/ 7610058 w 10397389"/>
              <a:gd name="connsiteY8" fmla="*/ 0 h 1303058"/>
              <a:gd name="connsiteX9" fmla="*/ 8368807 w 10397389"/>
              <a:gd name="connsiteY9" fmla="*/ 0 h 1303058"/>
              <a:gd name="connsiteX10" fmla="*/ 9875909 w 10397389"/>
              <a:gd name="connsiteY10" fmla="*/ 0 h 1303058"/>
              <a:gd name="connsiteX11" fmla="*/ 10397389 w 10397389"/>
              <a:gd name="connsiteY11" fmla="*/ 217180 h 1303058"/>
              <a:gd name="connsiteX12" fmla="*/ 10397389 w 10397389"/>
              <a:gd name="connsiteY12" fmla="*/ 660215 h 1303058"/>
              <a:gd name="connsiteX13" fmla="*/ 10397389 w 10397389"/>
              <a:gd name="connsiteY13" fmla="*/ 1085876 h 1303058"/>
              <a:gd name="connsiteX14" fmla="*/ 9875909 w 10397389"/>
              <a:gd name="connsiteY14" fmla="*/ 1303058 h 1303058"/>
              <a:gd name="connsiteX15" fmla="*/ 8742983 w 10397389"/>
              <a:gd name="connsiteY15" fmla="*/ 1303058 h 1303058"/>
              <a:gd name="connsiteX16" fmla="*/ 7797147 w 10397389"/>
              <a:gd name="connsiteY16" fmla="*/ 1303058 h 1303058"/>
              <a:gd name="connsiteX17" fmla="*/ 7038399 w 10397389"/>
              <a:gd name="connsiteY17" fmla="*/ 1303058 h 1303058"/>
              <a:gd name="connsiteX18" fmla="*/ 5999018 w 10397389"/>
              <a:gd name="connsiteY18" fmla="*/ 1303058 h 1303058"/>
              <a:gd name="connsiteX19" fmla="*/ 4772548 w 10397389"/>
              <a:gd name="connsiteY19" fmla="*/ 1303058 h 1303058"/>
              <a:gd name="connsiteX20" fmla="*/ 3733167 w 10397389"/>
              <a:gd name="connsiteY20" fmla="*/ 1303058 h 1303058"/>
              <a:gd name="connsiteX21" fmla="*/ 2880874 w 10397389"/>
              <a:gd name="connsiteY21" fmla="*/ 1303058 h 1303058"/>
              <a:gd name="connsiteX22" fmla="*/ 1747948 w 10397389"/>
              <a:gd name="connsiteY22" fmla="*/ 1303058 h 1303058"/>
              <a:gd name="connsiteX23" fmla="*/ 521478 w 10397389"/>
              <a:gd name="connsiteY23" fmla="*/ 1303058 h 1303058"/>
              <a:gd name="connsiteX24" fmla="*/ 0 w 10397389"/>
              <a:gd name="connsiteY24" fmla="*/ 1085876 h 1303058"/>
              <a:gd name="connsiteX25" fmla="*/ 0 w 10397389"/>
              <a:gd name="connsiteY25" fmla="*/ 677589 h 1303058"/>
              <a:gd name="connsiteX26" fmla="*/ 0 w 10397389"/>
              <a:gd name="connsiteY26" fmla="*/ 217180 h 1303058"/>
              <a:gd name="connsiteX0" fmla="*/ 0 w 10397389"/>
              <a:gd name="connsiteY0" fmla="*/ 217180 h 1303058"/>
              <a:gd name="connsiteX1" fmla="*/ 521478 w 10397389"/>
              <a:gd name="connsiteY1" fmla="*/ 0 h 1303058"/>
              <a:gd name="connsiteX2" fmla="*/ 1467314 w 10397389"/>
              <a:gd name="connsiteY2" fmla="*/ 0 h 1303058"/>
              <a:gd name="connsiteX3" fmla="*/ 2506695 w 10397389"/>
              <a:gd name="connsiteY3" fmla="*/ 0 h 1303058"/>
              <a:gd name="connsiteX4" fmla="*/ 3358988 w 10397389"/>
              <a:gd name="connsiteY4" fmla="*/ 0 h 1303058"/>
              <a:gd name="connsiteX5" fmla="*/ 4117737 w 10397389"/>
              <a:gd name="connsiteY5" fmla="*/ 0 h 1303058"/>
              <a:gd name="connsiteX6" fmla="*/ 5157118 w 10397389"/>
              <a:gd name="connsiteY6" fmla="*/ 0 h 1303058"/>
              <a:gd name="connsiteX7" fmla="*/ 6290044 w 10397389"/>
              <a:gd name="connsiteY7" fmla="*/ 0 h 1303058"/>
              <a:gd name="connsiteX8" fmla="*/ 7329426 w 10397389"/>
              <a:gd name="connsiteY8" fmla="*/ 0 h 1303058"/>
              <a:gd name="connsiteX9" fmla="*/ 8275262 w 10397389"/>
              <a:gd name="connsiteY9" fmla="*/ 0 h 1303058"/>
              <a:gd name="connsiteX10" fmla="*/ 9875909 w 10397389"/>
              <a:gd name="connsiteY10" fmla="*/ 0 h 1303058"/>
              <a:gd name="connsiteX11" fmla="*/ 10397389 w 10397389"/>
              <a:gd name="connsiteY11" fmla="*/ 217180 h 1303058"/>
              <a:gd name="connsiteX12" fmla="*/ 10397389 w 10397389"/>
              <a:gd name="connsiteY12" fmla="*/ 625467 h 1303058"/>
              <a:gd name="connsiteX13" fmla="*/ 10397389 w 10397389"/>
              <a:gd name="connsiteY13" fmla="*/ 1085876 h 1303058"/>
              <a:gd name="connsiteX14" fmla="*/ 9875909 w 10397389"/>
              <a:gd name="connsiteY14" fmla="*/ 1303058 h 1303058"/>
              <a:gd name="connsiteX15" fmla="*/ 8649439 w 10397389"/>
              <a:gd name="connsiteY15" fmla="*/ 1303058 h 1303058"/>
              <a:gd name="connsiteX16" fmla="*/ 7610058 w 10397389"/>
              <a:gd name="connsiteY16" fmla="*/ 1303058 h 1303058"/>
              <a:gd name="connsiteX17" fmla="*/ 6477132 w 10397389"/>
              <a:gd name="connsiteY17" fmla="*/ 1303058 h 1303058"/>
              <a:gd name="connsiteX18" fmla="*/ 5344207 w 10397389"/>
              <a:gd name="connsiteY18" fmla="*/ 1303058 h 1303058"/>
              <a:gd name="connsiteX19" fmla="*/ 4491914 w 10397389"/>
              <a:gd name="connsiteY19" fmla="*/ 1303058 h 1303058"/>
              <a:gd name="connsiteX20" fmla="*/ 3452533 w 10397389"/>
              <a:gd name="connsiteY20" fmla="*/ 1303058 h 1303058"/>
              <a:gd name="connsiteX21" fmla="*/ 2413152 w 10397389"/>
              <a:gd name="connsiteY21" fmla="*/ 1303058 h 1303058"/>
              <a:gd name="connsiteX22" fmla="*/ 1654404 w 10397389"/>
              <a:gd name="connsiteY22" fmla="*/ 1303058 h 1303058"/>
              <a:gd name="connsiteX23" fmla="*/ 521478 w 10397389"/>
              <a:gd name="connsiteY23" fmla="*/ 1303058 h 1303058"/>
              <a:gd name="connsiteX24" fmla="*/ 0 w 10397389"/>
              <a:gd name="connsiteY24" fmla="*/ 1085876 h 1303058"/>
              <a:gd name="connsiteX25" fmla="*/ 0 w 10397389"/>
              <a:gd name="connsiteY25" fmla="*/ 634154 h 1303058"/>
              <a:gd name="connsiteX26" fmla="*/ 0 w 10397389"/>
              <a:gd name="connsiteY26" fmla="*/ 217180 h 130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397389" h="1303058" fill="none" extrusionOk="0">
                <a:moveTo>
                  <a:pt x="0" y="217180"/>
                </a:moveTo>
                <a:cubicBezTo>
                  <a:pt x="-29311" y="161163"/>
                  <a:pt x="204552" y="73997"/>
                  <a:pt x="521478" y="0"/>
                </a:cubicBezTo>
                <a:cubicBezTo>
                  <a:pt x="776094" y="-42587"/>
                  <a:pt x="1172339" y="21036"/>
                  <a:pt x="1467314" y="0"/>
                </a:cubicBezTo>
                <a:cubicBezTo>
                  <a:pt x="1822821" y="-54787"/>
                  <a:pt x="2245421" y="-9345"/>
                  <a:pt x="2506695" y="0"/>
                </a:cubicBezTo>
                <a:cubicBezTo>
                  <a:pt x="2668075" y="-49345"/>
                  <a:pt x="3074695" y="8629"/>
                  <a:pt x="3358988" y="0"/>
                </a:cubicBezTo>
                <a:cubicBezTo>
                  <a:pt x="3606163" y="-51629"/>
                  <a:pt x="3784196" y="-19279"/>
                  <a:pt x="4117737" y="0"/>
                </a:cubicBezTo>
                <a:cubicBezTo>
                  <a:pt x="4558803" y="30528"/>
                  <a:pt x="4678128" y="10803"/>
                  <a:pt x="5157118" y="0"/>
                </a:cubicBezTo>
                <a:cubicBezTo>
                  <a:pt x="5577888" y="19969"/>
                  <a:pt x="6049610" y="13736"/>
                  <a:pt x="6290044" y="0"/>
                </a:cubicBezTo>
                <a:cubicBezTo>
                  <a:pt x="6622452" y="-13123"/>
                  <a:pt x="7079875" y="-2787"/>
                  <a:pt x="7329426" y="0"/>
                </a:cubicBezTo>
                <a:cubicBezTo>
                  <a:pt x="7711220" y="21715"/>
                  <a:pt x="8028189" y="-72880"/>
                  <a:pt x="8275262" y="0"/>
                </a:cubicBezTo>
                <a:cubicBezTo>
                  <a:pt x="8431002" y="19412"/>
                  <a:pt x="9301510" y="17873"/>
                  <a:pt x="9875909" y="0"/>
                </a:cubicBezTo>
                <a:cubicBezTo>
                  <a:pt x="10193218" y="-34405"/>
                  <a:pt x="10454662" y="87900"/>
                  <a:pt x="10397389" y="217180"/>
                </a:cubicBezTo>
                <a:cubicBezTo>
                  <a:pt x="10453965" y="363899"/>
                  <a:pt x="10360273" y="532658"/>
                  <a:pt x="10397389" y="625467"/>
                </a:cubicBezTo>
                <a:cubicBezTo>
                  <a:pt x="10397215" y="674119"/>
                  <a:pt x="10282532" y="909922"/>
                  <a:pt x="10397389" y="1085876"/>
                </a:cubicBezTo>
                <a:cubicBezTo>
                  <a:pt x="10336048" y="1140065"/>
                  <a:pt x="10055659" y="1260415"/>
                  <a:pt x="9875909" y="1303058"/>
                </a:cubicBezTo>
                <a:cubicBezTo>
                  <a:pt x="9793698" y="1235452"/>
                  <a:pt x="9032734" y="1299380"/>
                  <a:pt x="8649439" y="1303058"/>
                </a:cubicBezTo>
                <a:cubicBezTo>
                  <a:pt x="8144962" y="1335549"/>
                  <a:pt x="8009755" y="1327191"/>
                  <a:pt x="7610058" y="1303058"/>
                </a:cubicBezTo>
                <a:cubicBezTo>
                  <a:pt x="7217036" y="1329215"/>
                  <a:pt x="6953379" y="1279584"/>
                  <a:pt x="6477132" y="1303058"/>
                </a:cubicBezTo>
                <a:cubicBezTo>
                  <a:pt x="5917376" y="1363217"/>
                  <a:pt x="5699436" y="1183924"/>
                  <a:pt x="5344207" y="1303058"/>
                </a:cubicBezTo>
                <a:cubicBezTo>
                  <a:pt x="4933164" y="1360243"/>
                  <a:pt x="4835518" y="1282834"/>
                  <a:pt x="4491914" y="1303058"/>
                </a:cubicBezTo>
                <a:cubicBezTo>
                  <a:pt x="4131107" y="1381727"/>
                  <a:pt x="3980871" y="1277091"/>
                  <a:pt x="3452533" y="1303058"/>
                </a:cubicBezTo>
                <a:cubicBezTo>
                  <a:pt x="2956017" y="1282249"/>
                  <a:pt x="2838779" y="1305217"/>
                  <a:pt x="2413152" y="1303058"/>
                </a:cubicBezTo>
                <a:cubicBezTo>
                  <a:pt x="1984824" y="1322980"/>
                  <a:pt x="2012411" y="1302282"/>
                  <a:pt x="1654404" y="1303058"/>
                </a:cubicBezTo>
                <a:cubicBezTo>
                  <a:pt x="1254911" y="1295905"/>
                  <a:pt x="1136042" y="1252617"/>
                  <a:pt x="521478" y="1303058"/>
                </a:cubicBezTo>
                <a:cubicBezTo>
                  <a:pt x="275147" y="1328442"/>
                  <a:pt x="47200" y="1264394"/>
                  <a:pt x="0" y="1085876"/>
                </a:cubicBezTo>
                <a:cubicBezTo>
                  <a:pt x="-19765" y="983584"/>
                  <a:pt x="7275" y="886466"/>
                  <a:pt x="0" y="634154"/>
                </a:cubicBezTo>
                <a:cubicBezTo>
                  <a:pt x="-141769" y="452303"/>
                  <a:pt x="25365" y="437446"/>
                  <a:pt x="0" y="217180"/>
                </a:cubicBezTo>
                <a:close/>
              </a:path>
              <a:path w="10397389" h="1303058" stroke="0" extrusionOk="0">
                <a:moveTo>
                  <a:pt x="0" y="217180"/>
                </a:moveTo>
                <a:cubicBezTo>
                  <a:pt x="-32478" y="42535"/>
                  <a:pt x="355601" y="-6215"/>
                  <a:pt x="521478" y="0"/>
                </a:cubicBezTo>
                <a:cubicBezTo>
                  <a:pt x="939010" y="-190009"/>
                  <a:pt x="1235077" y="18586"/>
                  <a:pt x="1747948" y="0"/>
                </a:cubicBezTo>
                <a:cubicBezTo>
                  <a:pt x="2103357" y="-12516"/>
                  <a:pt x="2419568" y="39323"/>
                  <a:pt x="2787329" y="0"/>
                </a:cubicBezTo>
                <a:cubicBezTo>
                  <a:pt x="3223601" y="-93370"/>
                  <a:pt x="3597027" y="91036"/>
                  <a:pt x="3826710" y="0"/>
                </a:cubicBezTo>
                <a:cubicBezTo>
                  <a:pt x="4060738" y="-106294"/>
                  <a:pt x="4673834" y="-18341"/>
                  <a:pt x="4959637" y="0"/>
                </a:cubicBezTo>
                <a:cubicBezTo>
                  <a:pt x="5289566" y="-69870"/>
                  <a:pt x="5593781" y="58956"/>
                  <a:pt x="5811929" y="0"/>
                </a:cubicBezTo>
                <a:cubicBezTo>
                  <a:pt x="6075797" y="88694"/>
                  <a:pt x="6323883" y="74729"/>
                  <a:pt x="6757765" y="0"/>
                </a:cubicBezTo>
                <a:cubicBezTo>
                  <a:pt x="7218836" y="-2707"/>
                  <a:pt x="7260400" y="13079"/>
                  <a:pt x="7610058" y="0"/>
                </a:cubicBezTo>
                <a:cubicBezTo>
                  <a:pt x="7981984" y="1826"/>
                  <a:pt x="8249066" y="72579"/>
                  <a:pt x="8368807" y="0"/>
                </a:cubicBezTo>
                <a:cubicBezTo>
                  <a:pt x="8466280" y="-18780"/>
                  <a:pt x="9595384" y="5096"/>
                  <a:pt x="9875909" y="0"/>
                </a:cubicBezTo>
                <a:cubicBezTo>
                  <a:pt x="10231169" y="-19495"/>
                  <a:pt x="10338034" y="106637"/>
                  <a:pt x="10397389" y="217180"/>
                </a:cubicBezTo>
                <a:cubicBezTo>
                  <a:pt x="10465292" y="434640"/>
                  <a:pt x="10307709" y="601823"/>
                  <a:pt x="10397389" y="660215"/>
                </a:cubicBezTo>
                <a:cubicBezTo>
                  <a:pt x="10427831" y="820161"/>
                  <a:pt x="10361374" y="951569"/>
                  <a:pt x="10397389" y="1085876"/>
                </a:cubicBezTo>
                <a:cubicBezTo>
                  <a:pt x="10258042" y="1167092"/>
                  <a:pt x="10052536" y="1327489"/>
                  <a:pt x="9875909" y="1303058"/>
                </a:cubicBezTo>
                <a:cubicBezTo>
                  <a:pt x="9367029" y="1339941"/>
                  <a:pt x="9292558" y="1281907"/>
                  <a:pt x="8742983" y="1303058"/>
                </a:cubicBezTo>
                <a:cubicBezTo>
                  <a:pt x="8290049" y="1259000"/>
                  <a:pt x="7991070" y="1263033"/>
                  <a:pt x="7797147" y="1303058"/>
                </a:cubicBezTo>
                <a:cubicBezTo>
                  <a:pt x="7572360" y="1274717"/>
                  <a:pt x="7400228" y="1322488"/>
                  <a:pt x="7038399" y="1303058"/>
                </a:cubicBezTo>
                <a:cubicBezTo>
                  <a:pt x="6716186" y="1283167"/>
                  <a:pt x="6325372" y="1262959"/>
                  <a:pt x="5999018" y="1303058"/>
                </a:cubicBezTo>
                <a:cubicBezTo>
                  <a:pt x="5652957" y="1292945"/>
                  <a:pt x="5349427" y="1313633"/>
                  <a:pt x="4772548" y="1303058"/>
                </a:cubicBezTo>
                <a:cubicBezTo>
                  <a:pt x="4243041" y="1311975"/>
                  <a:pt x="3937985" y="1335013"/>
                  <a:pt x="3733167" y="1303058"/>
                </a:cubicBezTo>
                <a:cubicBezTo>
                  <a:pt x="3492182" y="1348100"/>
                  <a:pt x="3091980" y="1257753"/>
                  <a:pt x="2880874" y="1303058"/>
                </a:cubicBezTo>
                <a:cubicBezTo>
                  <a:pt x="2557280" y="1303275"/>
                  <a:pt x="2173454" y="1335629"/>
                  <a:pt x="1747948" y="1303058"/>
                </a:cubicBezTo>
                <a:cubicBezTo>
                  <a:pt x="1255826" y="1354110"/>
                  <a:pt x="1160463" y="1260948"/>
                  <a:pt x="521478" y="1303058"/>
                </a:cubicBezTo>
                <a:cubicBezTo>
                  <a:pt x="188614" y="1268530"/>
                  <a:pt x="-159763" y="1224024"/>
                  <a:pt x="0" y="1085876"/>
                </a:cubicBezTo>
                <a:cubicBezTo>
                  <a:pt x="58201" y="918281"/>
                  <a:pt x="68508" y="820520"/>
                  <a:pt x="0" y="677589"/>
                </a:cubicBezTo>
                <a:cubicBezTo>
                  <a:pt x="-39815" y="553969"/>
                  <a:pt x="13603" y="423950"/>
                  <a:pt x="0" y="217180"/>
                </a:cubicBezTo>
                <a:close/>
              </a:path>
              <a:path w="10397389" h="1303058" fill="none" stroke="0" extrusionOk="0">
                <a:moveTo>
                  <a:pt x="0" y="217180"/>
                </a:moveTo>
                <a:cubicBezTo>
                  <a:pt x="3751" y="137195"/>
                  <a:pt x="261661" y="-66905"/>
                  <a:pt x="521478" y="0"/>
                </a:cubicBezTo>
                <a:cubicBezTo>
                  <a:pt x="784153" y="-22567"/>
                  <a:pt x="1109340" y="-66690"/>
                  <a:pt x="1467314" y="0"/>
                </a:cubicBezTo>
                <a:cubicBezTo>
                  <a:pt x="1779729" y="-31474"/>
                  <a:pt x="2200578" y="106111"/>
                  <a:pt x="2506695" y="0"/>
                </a:cubicBezTo>
                <a:cubicBezTo>
                  <a:pt x="2728293" y="-52032"/>
                  <a:pt x="3115408" y="70053"/>
                  <a:pt x="3358988" y="0"/>
                </a:cubicBezTo>
                <a:cubicBezTo>
                  <a:pt x="3542011" y="-30313"/>
                  <a:pt x="3787783" y="25001"/>
                  <a:pt x="4117737" y="0"/>
                </a:cubicBezTo>
                <a:cubicBezTo>
                  <a:pt x="4551677" y="11506"/>
                  <a:pt x="4756513" y="15077"/>
                  <a:pt x="5157118" y="0"/>
                </a:cubicBezTo>
                <a:cubicBezTo>
                  <a:pt x="5501335" y="25799"/>
                  <a:pt x="5992954" y="24784"/>
                  <a:pt x="6290044" y="0"/>
                </a:cubicBezTo>
                <a:cubicBezTo>
                  <a:pt x="6647973" y="18650"/>
                  <a:pt x="6892581" y="60538"/>
                  <a:pt x="7329426" y="0"/>
                </a:cubicBezTo>
                <a:cubicBezTo>
                  <a:pt x="7747822" y="-42698"/>
                  <a:pt x="7943418" y="5423"/>
                  <a:pt x="8275262" y="0"/>
                </a:cubicBezTo>
                <a:cubicBezTo>
                  <a:pt x="8376820" y="96024"/>
                  <a:pt x="9210266" y="-21041"/>
                  <a:pt x="9875909" y="0"/>
                </a:cubicBezTo>
                <a:cubicBezTo>
                  <a:pt x="10189386" y="-28802"/>
                  <a:pt x="10355131" y="110111"/>
                  <a:pt x="10397389" y="217180"/>
                </a:cubicBezTo>
                <a:cubicBezTo>
                  <a:pt x="10456916" y="321089"/>
                  <a:pt x="10359841" y="548277"/>
                  <a:pt x="10397389" y="625467"/>
                </a:cubicBezTo>
                <a:cubicBezTo>
                  <a:pt x="10502283" y="749426"/>
                  <a:pt x="10398384" y="877090"/>
                  <a:pt x="10397389" y="1085876"/>
                </a:cubicBezTo>
                <a:cubicBezTo>
                  <a:pt x="10318140" y="1169808"/>
                  <a:pt x="10114955" y="1304079"/>
                  <a:pt x="9875909" y="1303058"/>
                </a:cubicBezTo>
                <a:cubicBezTo>
                  <a:pt x="9655717" y="1376837"/>
                  <a:pt x="9243334" y="1269225"/>
                  <a:pt x="8649439" y="1303058"/>
                </a:cubicBezTo>
                <a:cubicBezTo>
                  <a:pt x="8141792" y="1391131"/>
                  <a:pt x="7925714" y="1328008"/>
                  <a:pt x="7610058" y="1303058"/>
                </a:cubicBezTo>
                <a:cubicBezTo>
                  <a:pt x="7208694" y="1300700"/>
                  <a:pt x="7014380" y="1210197"/>
                  <a:pt x="6477132" y="1303058"/>
                </a:cubicBezTo>
                <a:cubicBezTo>
                  <a:pt x="6003304" y="1312915"/>
                  <a:pt x="5704200" y="1289798"/>
                  <a:pt x="5344207" y="1303058"/>
                </a:cubicBezTo>
                <a:cubicBezTo>
                  <a:pt x="4953725" y="1318621"/>
                  <a:pt x="4874222" y="1277224"/>
                  <a:pt x="4491914" y="1303058"/>
                </a:cubicBezTo>
                <a:cubicBezTo>
                  <a:pt x="4110611" y="1395484"/>
                  <a:pt x="3908512" y="1289338"/>
                  <a:pt x="3452533" y="1303058"/>
                </a:cubicBezTo>
                <a:cubicBezTo>
                  <a:pt x="2951388" y="1292232"/>
                  <a:pt x="2869947" y="1270417"/>
                  <a:pt x="2413152" y="1303058"/>
                </a:cubicBezTo>
                <a:cubicBezTo>
                  <a:pt x="1978328" y="1317981"/>
                  <a:pt x="2012564" y="1282842"/>
                  <a:pt x="1654404" y="1303058"/>
                </a:cubicBezTo>
                <a:cubicBezTo>
                  <a:pt x="1316628" y="1308533"/>
                  <a:pt x="1071730" y="1322482"/>
                  <a:pt x="521478" y="1303058"/>
                </a:cubicBezTo>
                <a:cubicBezTo>
                  <a:pt x="172112" y="1296165"/>
                  <a:pt x="-80888" y="1252250"/>
                  <a:pt x="0" y="1085876"/>
                </a:cubicBezTo>
                <a:cubicBezTo>
                  <a:pt x="-62544" y="971452"/>
                  <a:pt x="71386" y="862905"/>
                  <a:pt x="0" y="634154"/>
                </a:cubicBezTo>
                <a:cubicBezTo>
                  <a:pt x="-74691" y="417141"/>
                  <a:pt x="130954" y="396502"/>
                  <a:pt x="0" y="217180"/>
                </a:cubicBezTo>
                <a:close/>
              </a:path>
              <a:path w="10397389" h="1303058" fill="none" stroke="0" extrusionOk="0">
                <a:moveTo>
                  <a:pt x="0" y="217180"/>
                </a:moveTo>
                <a:cubicBezTo>
                  <a:pt x="-12033" y="150955"/>
                  <a:pt x="214517" y="29439"/>
                  <a:pt x="521478" y="0"/>
                </a:cubicBezTo>
                <a:cubicBezTo>
                  <a:pt x="808865" y="38102"/>
                  <a:pt x="1118081" y="23520"/>
                  <a:pt x="1467314" y="0"/>
                </a:cubicBezTo>
                <a:cubicBezTo>
                  <a:pt x="1775681" y="-96207"/>
                  <a:pt x="2180930" y="31297"/>
                  <a:pt x="2506695" y="0"/>
                </a:cubicBezTo>
                <a:cubicBezTo>
                  <a:pt x="2672221" y="-67153"/>
                  <a:pt x="3140324" y="-511"/>
                  <a:pt x="3358988" y="0"/>
                </a:cubicBezTo>
                <a:cubicBezTo>
                  <a:pt x="3565619" y="-35184"/>
                  <a:pt x="3786185" y="-33700"/>
                  <a:pt x="4117737" y="0"/>
                </a:cubicBezTo>
                <a:cubicBezTo>
                  <a:pt x="4545127" y="5056"/>
                  <a:pt x="4756233" y="16598"/>
                  <a:pt x="5157118" y="0"/>
                </a:cubicBezTo>
                <a:cubicBezTo>
                  <a:pt x="5546999" y="-46089"/>
                  <a:pt x="6046300" y="25029"/>
                  <a:pt x="6290044" y="0"/>
                </a:cubicBezTo>
                <a:cubicBezTo>
                  <a:pt x="6637010" y="-7577"/>
                  <a:pt x="6948323" y="71251"/>
                  <a:pt x="7329426" y="0"/>
                </a:cubicBezTo>
                <a:cubicBezTo>
                  <a:pt x="7723605" y="29628"/>
                  <a:pt x="7982625" y="-39305"/>
                  <a:pt x="8275262" y="0"/>
                </a:cubicBezTo>
                <a:cubicBezTo>
                  <a:pt x="8403160" y="138030"/>
                  <a:pt x="9196100" y="-69911"/>
                  <a:pt x="9875909" y="0"/>
                </a:cubicBezTo>
                <a:cubicBezTo>
                  <a:pt x="10193868" y="-11026"/>
                  <a:pt x="10435722" y="94466"/>
                  <a:pt x="10397389" y="217180"/>
                </a:cubicBezTo>
                <a:cubicBezTo>
                  <a:pt x="10464891" y="343234"/>
                  <a:pt x="10342632" y="535931"/>
                  <a:pt x="10397389" y="625467"/>
                </a:cubicBezTo>
                <a:cubicBezTo>
                  <a:pt x="10412324" y="724118"/>
                  <a:pt x="10303472" y="894405"/>
                  <a:pt x="10397389" y="1085876"/>
                </a:cubicBezTo>
                <a:cubicBezTo>
                  <a:pt x="10332864" y="1149236"/>
                  <a:pt x="10045558" y="1296118"/>
                  <a:pt x="9875909" y="1303058"/>
                </a:cubicBezTo>
                <a:cubicBezTo>
                  <a:pt x="9788152" y="1307940"/>
                  <a:pt x="9164955" y="1287437"/>
                  <a:pt x="8649439" y="1303058"/>
                </a:cubicBezTo>
                <a:cubicBezTo>
                  <a:pt x="8157987" y="1392638"/>
                  <a:pt x="7996687" y="1301505"/>
                  <a:pt x="7610058" y="1303058"/>
                </a:cubicBezTo>
                <a:cubicBezTo>
                  <a:pt x="7207104" y="1283164"/>
                  <a:pt x="6988556" y="1200467"/>
                  <a:pt x="6477132" y="1303058"/>
                </a:cubicBezTo>
                <a:cubicBezTo>
                  <a:pt x="5981626" y="1312791"/>
                  <a:pt x="5651432" y="1257826"/>
                  <a:pt x="5344207" y="1303058"/>
                </a:cubicBezTo>
                <a:cubicBezTo>
                  <a:pt x="4959305" y="1303985"/>
                  <a:pt x="4843482" y="1284667"/>
                  <a:pt x="4491914" y="1303058"/>
                </a:cubicBezTo>
                <a:cubicBezTo>
                  <a:pt x="4125182" y="1364173"/>
                  <a:pt x="3950562" y="1287402"/>
                  <a:pt x="3452533" y="1303058"/>
                </a:cubicBezTo>
                <a:cubicBezTo>
                  <a:pt x="2928464" y="1293856"/>
                  <a:pt x="2870123" y="1300115"/>
                  <a:pt x="2413152" y="1303058"/>
                </a:cubicBezTo>
                <a:cubicBezTo>
                  <a:pt x="1987830" y="1315130"/>
                  <a:pt x="2014954" y="1281890"/>
                  <a:pt x="1654404" y="1303058"/>
                </a:cubicBezTo>
                <a:cubicBezTo>
                  <a:pt x="1341733" y="1309851"/>
                  <a:pt x="1089821" y="1273093"/>
                  <a:pt x="521478" y="1303058"/>
                </a:cubicBezTo>
                <a:cubicBezTo>
                  <a:pt x="246065" y="1302091"/>
                  <a:pt x="-6974" y="1248501"/>
                  <a:pt x="0" y="1085876"/>
                </a:cubicBezTo>
                <a:cubicBezTo>
                  <a:pt x="-40659" y="974870"/>
                  <a:pt x="22551" y="878441"/>
                  <a:pt x="0" y="634154"/>
                </a:cubicBezTo>
                <a:cubicBezTo>
                  <a:pt x="-119964" y="472489"/>
                  <a:pt x="37827" y="422255"/>
                  <a:pt x="0" y="217180"/>
                </a:cubicBezTo>
                <a:close/>
              </a:path>
            </a:pathLst>
          </a:custGeom>
          <a:solidFill>
            <a:srgbClr val="FF6D92">
              <a:alpha val="7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850690278">
                  <a:custGeom>
                    <a:avLst/>
                    <a:gdLst>
                      <a:gd name="connsiteX0" fmla="*/ 0 w 5347019"/>
                      <a:gd name="connsiteY0" fmla="*/ 217180 h 1303058"/>
                      <a:gd name="connsiteX1" fmla="*/ 268178 w 5347019"/>
                      <a:gd name="connsiteY1" fmla="*/ 0 h 1303058"/>
                      <a:gd name="connsiteX2" fmla="*/ 754589 w 5347019"/>
                      <a:gd name="connsiteY2" fmla="*/ 0 h 1303058"/>
                      <a:gd name="connsiteX3" fmla="*/ 1289106 w 5347019"/>
                      <a:gd name="connsiteY3" fmla="*/ 0 h 1303058"/>
                      <a:gd name="connsiteX4" fmla="*/ 1727411 w 5347019"/>
                      <a:gd name="connsiteY4" fmla="*/ 0 h 1303058"/>
                      <a:gd name="connsiteX5" fmla="*/ 2117610 w 5347019"/>
                      <a:gd name="connsiteY5" fmla="*/ 0 h 1303058"/>
                      <a:gd name="connsiteX6" fmla="*/ 2652128 w 5347019"/>
                      <a:gd name="connsiteY6" fmla="*/ 0 h 1303058"/>
                      <a:gd name="connsiteX7" fmla="*/ 3234752 w 5347019"/>
                      <a:gd name="connsiteY7" fmla="*/ 0 h 1303058"/>
                      <a:gd name="connsiteX8" fmla="*/ 3769271 w 5347019"/>
                      <a:gd name="connsiteY8" fmla="*/ 0 h 1303058"/>
                      <a:gd name="connsiteX9" fmla="*/ 4255682 w 5347019"/>
                      <a:gd name="connsiteY9" fmla="*/ 0 h 1303058"/>
                      <a:gd name="connsiteX10" fmla="*/ 5078839 w 5347019"/>
                      <a:gd name="connsiteY10" fmla="*/ 0 h 1303058"/>
                      <a:gd name="connsiteX11" fmla="*/ 5347019 w 5347019"/>
                      <a:gd name="connsiteY11" fmla="*/ 217180 h 1303058"/>
                      <a:gd name="connsiteX12" fmla="*/ 5347019 w 5347019"/>
                      <a:gd name="connsiteY12" fmla="*/ 625467 h 1303058"/>
                      <a:gd name="connsiteX13" fmla="*/ 5347019 w 5347019"/>
                      <a:gd name="connsiteY13" fmla="*/ 1085876 h 1303058"/>
                      <a:gd name="connsiteX14" fmla="*/ 5078839 w 5347019"/>
                      <a:gd name="connsiteY14" fmla="*/ 1303058 h 1303058"/>
                      <a:gd name="connsiteX15" fmla="*/ 4448108 w 5347019"/>
                      <a:gd name="connsiteY15" fmla="*/ 1303058 h 1303058"/>
                      <a:gd name="connsiteX16" fmla="*/ 3913590 w 5347019"/>
                      <a:gd name="connsiteY16" fmla="*/ 1303058 h 1303058"/>
                      <a:gd name="connsiteX17" fmla="*/ 3330965 w 5347019"/>
                      <a:gd name="connsiteY17" fmla="*/ 1303058 h 1303058"/>
                      <a:gd name="connsiteX18" fmla="*/ 2748341 w 5347019"/>
                      <a:gd name="connsiteY18" fmla="*/ 1303058 h 1303058"/>
                      <a:gd name="connsiteX19" fmla="*/ 2310036 w 5347019"/>
                      <a:gd name="connsiteY19" fmla="*/ 1303058 h 1303058"/>
                      <a:gd name="connsiteX20" fmla="*/ 1775518 w 5347019"/>
                      <a:gd name="connsiteY20" fmla="*/ 1303058 h 1303058"/>
                      <a:gd name="connsiteX21" fmla="*/ 1241000 w 5347019"/>
                      <a:gd name="connsiteY21" fmla="*/ 1303058 h 1303058"/>
                      <a:gd name="connsiteX22" fmla="*/ 850802 w 5347019"/>
                      <a:gd name="connsiteY22" fmla="*/ 1303058 h 1303058"/>
                      <a:gd name="connsiteX23" fmla="*/ 268178 w 5347019"/>
                      <a:gd name="connsiteY23" fmla="*/ 1303058 h 1303058"/>
                      <a:gd name="connsiteX24" fmla="*/ 0 w 5347019"/>
                      <a:gd name="connsiteY24" fmla="*/ 1085876 h 1303058"/>
                      <a:gd name="connsiteX25" fmla="*/ 0 w 5347019"/>
                      <a:gd name="connsiteY25" fmla="*/ 634154 h 1303058"/>
                      <a:gd name="connsiteX26" fmla="*/ 0 w 5347019"/>
                      <a:gd name="connsiteY26" fmla="*/ 217180 h 1303058"/>
                      <a:gd name="connsiteX0" fmla="*/ 0 w 5347019"/>
                      <a:gd name="connsiteY0" fmla="*/ 217180 h 1303058"/>
                      <a:gd name="connsiteX1" fmla="*/ 268178 w 5347019"/>
                      <a:gd name="connsiteY1" fmla="*/ 0 h 1303058"/>
                      <a:gd name="connsiteX2" fmla="*/ 898909 w 5347019"/>
                      <a:gd name="connsiteY2" fmla="*/ 0 h 1303058"/>
                      <a:gd name="connsiteX3" fmla="*/ 1433427 w 5347019"/>
                      <a:gd name="connsiteY3" fmla="*/ 0 h 1303058"/>
                      <a:gd name="connsiteX4" fmla="*/ 1967945 w 5347019"/>
                      <a:gd name="connsiteY4" fmla="*/ 0 h 1303058"/>
                      <a:gd name="connsiteX5" fmla="*/ 2550570 w 5347019"/>
                      <a:gd name="connsiteY5" fmla="*/ 0 h 1303058"/>
                      <a:gd name="connsiteX6" fmla="*/ 2988874 w 5347019"/>
                      <a:gd name="connsiteY6" fmla="*/ 0 h 1303058"/>
                      <a:gd name="connsiteX7" fmla="*/ 3475285 w 5347019"/>
                      <a:gd name="connsiteY7" fmla="*/ 0 h 1303058"/>
                      <a:gd name="connsiteX8" fmla="*/ 3913590 w 5347019"/>
                      <a:gd name="connsiteY8" fmla="*/ 0 h 1303058"/>
                      <a:gd name="connsiteX9" fmla="*/ 4303789 w 5347019"/>
                      <a:gd name="connsiteY9" fmla="*/ 0 h 1303058"/>
                      <a:gd name="connsiteX10" fmla="*/ 5078839 w 5347019"/>
                      <a:gd name="connsiteY10" fmla="*/ 0 h 1303058"/>
                      <a:gd name="connsiteX11" fmla="*/ 5347019 w 5347019"/>
                      <a:gd name="connsiteY11" fmla="*/ 217180 h 1303058"/>
                      <a:gd name="connsiteX12" fmla="*/ 5347019 w 5347019"/>
                      <a:gd name="connsiteY12" fmla="*/ 660215 h 1303058"/>
                      <a:gd name="connsiteX13" fmla="*/ 5347019 w 5347019"/>
                      <a:gd name="connsiteY13" fmla="*/ 1085876 h 1303058"/>
                      <a:gd name="connsiteX14" fmla="*/ 5078839 w 5347019"/>
                      <a:gd name="connsiteY14" fmla="*/ 1303058 h 1303058"/>
                      <a:gd name="connsiteX15" fmla="*/ 4496214 w 5347019"/>
                      <a:gd name="connsiteY15" fmla="*/ 1303058 h 1303058"/>
                      <a:gd name="connsiteX16" fmla="*/ 4009804 w 5347019"/>
                      <a:gd name="connsiteY16" fmla="*/ 1303058 h 1303058"/>
                      <a:gd name="connsiteX17" fmla="*/ 3619606 w 5347019"/>
                      <a:gd name="connsiteY17" fmla="*/ 1303058 h 1303058"/>
                      <a:gd name="connsiteX18" fmla="*/ 3085088 w 5347019"/>
                      <a:gd name="connsiteY18" fmla="*/ 1303058 h 1303058"/>
                      <a:gd name="connsiteX19" fmla="*/ 2454357 w 5347019"/>
                      <a:gd name="connsiteY19" fmla="*/ 1303058 h 1303058"/>
                      <a:gd name="connsiteX20" fmla="*/ 1919839 w 5347019"/>
                      <a:gd name="connsiteY20" fmla="*/ 1303058 h 1303058"/>
                      <a:gd name="connsiteX21" fmla="*/ 1481534 w 5347019"/>
                      <a:gd name="connsiteY21" fmla="*/ 1303058 h 1303058"/>
                      <a:gd name="connsiteX22" fmla="*/ 898909 w 5347019"/>
                      <a:gd name="connsiteY22" fmla="*/ 1303058 h 1303058"/>
                      <a:gd name="connsiteX23" fmla="*/ 268178 w 5347019"/>
                      <a:gd name="connsiteY23" fmla="*/ 1303058 h 1303058"/>
                      <a:gd name="connsiteX24" fmla="*/ 0 w 5347019"/>
                      <a:gd name="connsiteY24" fmla="*/ 1085876 h 1303058"/>
                      <a:gd name="connsiteX25" fmla="*/ 0 w 5347019"/>
                      <a:gd name="connsiteY25" fmla="*/ 677589 h 1303058"/>
                      <a:gd name="connsiteX26" fmla="*/ 0 w 5347019"/>
                      <a:gd name="connsiteY26" fmla="*/ 217180 h 1303058"/>
                      <a:gd name="connsiteX0" fmla="*/ 0 w 5347019"/>
                      <a:gd name="connsiteY0" fmla="*/ 217180 h 1303058"/>
                      <a:gd name="connsiteX1" fmla="*/ 268178 w 5347019"/>
                      <a:gd name="connsiteY1" fmla="*/ 0 h 1303058"/>
                      <a:gd name="connsiteX2" fmla="*/ 754589 w 5347019"/>
                      <a:gd name="connsiteY2" fmla="*/ 0 h 1303058"/>
                      <a:gd name="connsiteX3" fmla="*/ 1289106 w 5347019"/>
                      <a:gd name="connsiteY3" fmla="*/ 0 h 1303058"/>
                      <a:gd name="connsiteX4" fmla="*/ 1727411 w 5347019"/>
                      <a:gd name="connsiteY4" fmla="*/ 0 h 1303058"/>
                      <a:gd name="connsiteX5" fmla="*/ 2117610 w 5347019"/>
                      <a:gd name="connsiteY5" fmla="*/ 0 h 1303058"/>
                      <a:gd name="connsiteX6" fmla="*/ 2652128 w 5347019"/>
                      <a:gd name="connsiteY6" fmla="*/ 0 h 1303058"/>
                      <a:gd name="connsiteX7" fmla="*/ 3234752 w 5347019"/>
                      <a:gd name="connsiteY7" fmla="*/ 0 h 1303058"/>
                      <a:gd name="connsiteX8" fmla="*/ 3769271 w 5347019"/>
                      <a:gd name="connsiteY8" fmla="*/ 0 h 1303058"/>
                      <a:gd name="connsiteX9" fmla="*/ 4255682 w 5347019"/>
                      <a:gd name="connsiteY9" fmla="*/ 0 h 1303058"/>
                      <a:gd name="connsiteX10" fmla="*/ 5078839 w 5347019"/>
                      <a:gd name="connsiteY10" fmla="*/ 0 h 1303058"/>
                      <a:gd name="connsiteX11" fmla="*/ 5347019 w 5347019"/>
                      <a:gd name="connsiteY11" fmla="*/ 217180 h 1303058"/>
                      <a:gd name="connsiteX12" fmla="*/ 5347019 w 5347019"/>
                      <a:gd name="connsiteY12" fmla="*/ 625467 h 1303058"/>
                      <a:gd name="connsiteX13" fmla="*/ 5347019 w 5347019"/>
                      <a:gd name="connsiteY13" fmla="*/ 1085876 h 1303058"/>
                      <a:gd name="connsiteX14" fmla="*/ 5078839 w 5347019"/>
                      <a:gd name="connsiteY14" fmla="*/ 1303058 h 1303058"/>
                      <a:gd name="connsiteX15" fmla="*/ 4448108 w 5347019"/>
                      <a:gd name="connsiteY15" fmla="*/ 1303058 h 1303058"/>
                      <a:gd name="connsiteX16" fmla="*/ 3913590 w 5347019"/>
                      <a:gd name="connsiteY16" fmla="*/ 1303058 h 1303058"/>
                      <a:gd name="connsiteX17" fmla="*/ 3330965 w 5347019"/>
                      <a:gd name="connsiteY17" fmla="*/ 1303058 h 1303058"/>
                      <a:gd name="connsiteX18" fmla="*/ 2748341 w 5347019"/>
                      <a:gd name="connsiteY18" fmla="*/ 1303058 h 1303058"/>
                      <a:gd name="connsiteX19" fmla="*/ 2310036 w 5347019"/>
                      <a:gd name="connsiteY19" fmla="*/ 1303058 h 1303058"/>
                      <a:gd name="connsiteX20" fmla="*/ 1775518 w 5347019"/>
                      <a:gd name="connsiteY20" fmla="*/ 1303058 h 1303058"/>
                      <a:gd name="connsiteX21" fmla="*/ 1241000 w 5347019"/>
                      <a:gd name="connsiteY21" fmla="*/ 1303058 h 1303058"/>
                      <a:gd name="connsiteX22" fmla="*/ 850802 w 5347019"/>
                      <a:gd name="connsiteY22" fmla="*/ 1303058 h 1303058"/>
                      <a:gd name="connsiteX23" fmla="*/ 268178 w 5347019"/>
                      <a:gd name="connsiteY23" fmla="*/ 1303058 h 1303058"/>
                      <a:gd name="connsiteX24" fmla="*/ 0 w 5347019"/>
                      <a:gd name="connsiteY24" fmla="*/ 1085876 h 1303058"/>
                      <a:gd name="connsiteX25" fmla="*/ 0 w 5347019"/>
                      <a:gd name="connsiteY25" fmla="*/ 634154 h 1303058"/>
                      <a:gd name="connsiteX26" fmla="*/ 0 w 5347019"/>
                      <a:gd name="connsiteY26" fmla="*/ 217180 h 1303058"/>
                      <a:gd name="connsiteX0" fmla="*/ 0 w 5347019"/>
                      <a:gd name="connsiteY0" fmla="*/ 217180 h 1303058"/>
                      <a:gd name="connsiteX1" fmla="*/ 268178 w 5347019"/>
                      <a:gd name="connsiteY1" fmla="*/ 0 h 1303058"/>
                      <a:gd name="connsiteX2" fmla="*/ 754589 w 5347019"/>
                      <a:gd name="connsiteY2" fmla="*/ 0 h 1303058"/>
                      <a:gd name="connsiteX3" fmla="*/ 1289106 w 5347019"/>
                      <a:gd name="connsiteY3" fmla="*/ 0 h 1303058"/>
                      <a:gd name="connsiteX4" fmla="*/ 1727411 w 5347019"/>
                      <a:gd name="connsiteY4" fmla="*/ 0 h 1303058"/>
                      <a:gd name="connsiteX5" fmla="*/ 2117610 w 5347019"/>
                      <a:gd name="connsiteY5" fmla="*/ 0 h 1303058"/>
                      <a:gd name="connsiteX6" fmla="*/ 2652128 w 5347019"/>
                      <a:gd name="connsiteY6" fmla="*/ 0 h 1303058"/>
                      <a:gd name="connsiteX7" fmla="*/ 3234752 w 5347019"/>
                      <a:gd name="connsiteY7" fmla="*/ 0 h 1303058"/>
                      <a:gd name="connsiteX8" fmla="*/ 3769271 w 5347019"/>
                      <a:gd name="connsiteY8" fmla="*/ 0 h 1303058"/>
                      <a:gd name="connsiteX9" fmla="*/ 4255682 w 5347019"/>
                      <a:gd name="connsiteY9" fmla="*/ 0 h 1303058"/>
                      <a:gd name="connsiteX10" fmla="*/ 5078839 w 5347019"/>
                      <a:gd name="connsiteY10" fmla="*/ 0 h 1303058"/>
                      <a:gd name="connsiteX11" fmla="*/ 5347019 w 5347019"/>
                      <a:gd name="connsiteY11" fmla="*/ 217180 h 1303058"/>
                      <a:gd name="connsiteX12" fmla="*/ 5347019 w 5347019"/>
                      <a:gd name="connsiteY12" fmla="*/ 625467 h 1303058"/>
                      <a:gd name="connsiteX13" fmla="*/ 5347019 w 5347019"/>
                      <a:gd name="connsiteY13" fmla="*/ 1085876 h 1303058"/>
                      <a:gd name="connsiteX14" fmla="*/ 5078839 w 5347019"/>
                      <a:gd name="connsiteY14" fmla="*/ 1303058 h 1303058"/>
                      <a:gd name="connsiteX15" fmla="*/ 4448108 w 5347019"/>
                      <a:gd name="connsiteY15" fmla="*/ 1303058 h 1303058"/>
                      <a:gd name="connsiteX16" fmla="*/ 3913590 w 5347019"/>
                      <a:gd name="connsiteY16" fmla="*/ 1303058 h 1303058"/>
                      <a:gd name="connsiteX17" fmla="*/ 3330965 w 5347019"/>
                      <a:gd name="connsiteY17" fmla="*/ 1303058 h 1303058"/>
                      <a:gd name="connsiteX18" fmla="*/ 2748341 w 5347019"/>
                      <a:gd name="connsiteY18" fmla="*/ 1303058 h 1303058"/>
                      <a:gd name="connsiteX19" fmla="*/ 2310036 w 5347019"/>
                      <a:gd name="connsiteY19" fmla="*/ 1303058 h 1303058"/>
                      <a:gd name="connsiteX20" fmla="*/ 1775518 w 5347019"/>
                      <a:gd name="connsiteY20" fmla="*/ 1303058 h 1303058"/>
                      <a:gd name="connsiteX21" fmla="*/ 1241000 w 5347019"/>
                      <a:gd name="connsiteY21" fmla="*/ 1303058 h 1303058"/>
                      <a:gd name="connsiteX22" fmla="*/ 850802 w 5347019"/>
                      <a:gd name="connsiteY22" fmla="*/ 1303058 h 1303058"/>
                      <a:gd name="connsiteX23" fmla="*/ 268178 w 5347019"/>
                      <a:gd name="connsiteY23" fmla="*/ 1303058 h 1303058"/>
                      <a:gd name="connsiteX24" fmla="*/ 0 w 5347019"/>
                      <a:gd name="connsiteY24" fmla="*/ 1085876 h 1303058"/>
                      <a:gd name="connsiteX25" fmla="*/ 0 w 5347019"/>
                      <a:gd name="connsiteY25" fmla="*/ 634154 h 1303058"/>
                      <a:gd name="connsiteX26" fmla="*/ 0 w 5347019"/>
                      <a:gd name="connsiteY26" fmla="*/ 217180 h 13030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5347019" h="1303058" fill="none" extrusionOk="0">
                        <a:moveTo>
                          <a:pt x="0" y="217180"/>
                        </a:moveTo>
                        <a:cubicBezTo>
                          <a:pt x="-38590" y="196683"/>
                          <a:pt x="103269" y="81532"/>
                          <a:pt x="268178" y="0"/>
                        </a:cubicBezTo>
                        <a:cubicBezTo>
                          <a:pt x="406578" y="-81690"/>
                          <a:pt x="612360" y="25005"/>
                          <a:pt x="754589" y="0"/>
                        </a:cubicBezTo>
                        <a:cubicBezTo>
                          <a:pt x="940342" y="-77915"/>
                          <a:pt x="1151995" y="-41880"/>
                          <a:pt x="1289106" y="0"/>
                        </a:cubicBezTo>
                        <a:cubicBezTo>
                          <a:pt x="1334027" y="-63468"/>
                          <a:pt x="1562752" y="-19235"/>
                          <a:pt x="1727411" y="0"/>
                        </a:cubicBezTo>
                        <a:cubicBezTo>
                          <a:pt x="1852054" y="-67354"/>
                          <a:pt x="1951360" y="-26717"/>
                          <a:pt x="2117610" y="0"/>
                        </a:cubicBezTo>
                        <a:cubicBezTo>
                          <a:pt x="2349086" y="34212"/>
                          <a:pt x="2394464" y="8456"/>
                          <a:pt x="2652128" y="0"/>
                        </a:cubicBezTo>
                        <a:cubicBezTo>
                          <a:pt x="2867459" y="31203"/>
                          <a:pt x="3117957" y="12911"/>
                          <a:pt x="3234752" y="0"/>
                        </a:cubicBezTo>
                        <a:cubicBezTo>
                          <a:pt x="3401247" y="-10940"/>
                          <a:pt x="3675207" y="-12049"/>
                          <a:pt x="3769271" y="0"/>
                        </a:cubicBezTo>
                        <a:cubicBezTo>
                          <a:pt x="3958314" y="61853"/>
                          <a:pt x="4123944" y="-114188"/>
                          <a:pt x="4255682" y="0"/>
                        </a:cubicBezTo>
                        <a:cubicBezTo>
                          <a:pt x="4325707" y="22272"/>
                          <a:pt x="4794991" y="14481"/>
                          <a:pt x="5078839" y="0"/>
                        </a:cubicBezTo>
                        <a:cubicBezTo>
                          <a:pt x="5241800" y="-42826"/>
                          <a:pt x="5387238" y="82559"/>
                          <a:pt x="5347019" y="217180"/>
                        </a:cubicBezTo>
                        <a:cubicBezTo>
                          <a:pt x="5371942" y="372483"/>
                          <a:pt x="5341248" y="536788"/>
                          <a:pt x="5347019" y="625467"/>
                        </a:cubicBezTo>
                        <a:cubicBezTo>
                          <a:pt x="5339891" y="667768"/>
                          <a:pt x="5247408" y="943488"/>
                          <a:pt x="5347019" y="1085876"/>
                        </a:cubicBezTo>
                        <a:cubicBezTo>
                          <a:pt x="5314690" y="1136338"/>
                          <a:pt x="5151139" y="1254673"/>
                          <a:pt x="5078839" y="1303058"/>
                        </a:cubicBezTo>
                        <a:cubicBezTo>
                          <a:pt x="5079336" y="1212131"/>
                          <a:pt x="4597283" y="1331646"/>
                          <a:pt x="4448108" y="1303058"/>
                        </a:cubicBezTo>
                        <a:cubicBezTo>
                          <a:pt x="4193361" y="1325012"/>
                          <a:pt x="4122914" y="1330211"/>
                          <a:pt x="3913590" y="1303058"/>
                        </a:cubicBezTo>
                        <a:cubicBezTo>
                          <a:pt x="3677744" y="1349960"/>
                          <a:pt x="3569043" y="1291597"/>
                          <a:pt x="3330965" y="1303058"/>
                        </a:cubicBezTo>
                        <a:cubicBezTo>
                          <a:pt x="3036990" y="1364991"/>
                          <a:pt x="2928229" y="1162925"/>
                          <a:pt x="2748341" y="1303058"/>
                        </a:cubicBezTo>
                        <a:cubicBezTo>
                          <a:pt x="2525666" y="1378698"/>
                          <a:pt x="2480986" y="1287078"/>
                          <a:pt x="2310036" y="1303058"/>
                        </a:cubicBezTo>
                        <a:cubicBezTo>
                          <a:pt x="2128116" y="1415494"/>
                          <a:pt x="2052567" y="1271115"/>
                          <a:pt x="1775518" y="1303058"/>
                        </a:cubicBezTo>
                        <a:cubicBezTo>
                          <a:pt x="1521482" y="1272303"/>
                          <a:pt x="1457051" y="1308732"/>
                          <a:pt x="1241000" y="1303058"/>
                        </a:cubicBezTo>
                        <a:cubicBezTo>
                          <a:pt x="1022058" y="1323942"/>
                          <a:pt x="1035026" y="1303733"/>
                          <a:pt x="850802" y="1303058"/>
                        </a:cubicBezTo>
                        <a:cubicBezTo>
                          <a:pt x="626700" y="1284548"/>
                          <a:pt x="588274" y="1251700"/>
                          <a:pt x="268178" y="1303058"/>
                        </a:cubicBezTo>
                        <a:cubicBezTo>
                          <a:pt x="174999" y="1337652"/>
                          <a:pt x="44271" y="1273027"/>
                          <a:pt x="0" y="1085876"/>
                        </a:cubicBezTo>
                        <a:cubicBezTo>
                          <a:pt x="5100" y="982153"/>
                          <a:pt x="-6948" y="904357"/>
                          <a:pt x="0" y="634154"/>
                        </a:cubicBezTo>
                        <a:cubicBezTo>
                          <a:pt x="-92431" y="450160"/>
                          <a:pt x="-1102" y="444691"/>
                          <a:pt x="0" y="217180"/>
                        </a:cubicBezTo>
                        <a:close/>
                      </a:path>
                      <a:path w="5347019" h="1303058" stroke="0" extrusionOk="0">
                        <a:moveTo>
                          <a:pt x="0" y="217180"/>
                        </a:moveTo>
                        <a:cubicBezTo>
                          <a:pt x="-20273" y="35457"/>
                          <a:pt x="195146" y="-8106"/>
                          <a:pt x="268178" y="0"/>
                        </a:cubicBezTo>
                        <a:cubicBezTo>
                          <a:pt x="480808" y="-206277"/>
                          <a:pt x="604923" y="-998"/>
                          <a:pt x="898909" y="0"/>
                        </a:cubicBezTo>
                        <a:cubicBezTo>
                          <a:pt x="1053067" y="15995"/>
                          <a:pt x="1259600" y="36835"/>
                          <a:pt x="1433427" y="0"/>
                        </a:cubicBezTo>
                        <a:cubicBezTo>
                          <a:pt x="1636049" y="-125892"/>
                          <a:pt x="1854692" y="102853"/>
                          <a:pt x="1967945" y="0"/>
                        </a:cubicBezTo>
                        <a:cubicBezTo>
                          <a:pt x="2085931" y="-115256"/>
                          <a:pt x="2381059" y="-42727"/>
                          <a:pt x="2550570" y="0"/>
                        </a:cubicBezTo>
                        <a:cubicBezTo>
                          <a:pt x="2748633" y="-88983"/>
                          <a:pt x="2885243" y="75018"/>
                          <a:pt x="2988874" y="0"/>
                        </a:cubicBezTo>
                        <a:cubicBezTo>
                          <a:pt x="3127223" y="117716"/>
                          <a:pt x="3264739" y="104482"/>
                          <a:pt x="3475285" y="0"/>
                        </a:cubicBezTo>
                        <a:cubicBezTo>
                          <a:pt x="3711044" y="2588"/>
                          <a:pt x="3737140" y="18925"/>
                          <a:pt x="3913590" y="0"/>
                        </a:cubicBezTo>
                        <a:cubicBezTo>
                          <a:pt x="4114479" y="9051"/>
                          <a:pt x="4258234" y="86469"/>
                          <a:pt x="4303789" y="0"/>
                        </a:cubicBezTo>
                        <a:cubicBezTo>
                          <a:pt x="4314107" y="-7577"/>
                          <a:pt x="4955980" y="-10324"/>
                          <a:pt x="5078839" y="0"/>
                        </a:cubicBezTo>
                        <a:cubicBezTo>
                          <a:pt x="5275297" y="-34538"/>
                          <a:pt x="5288856" y="101257"/>
                          <a:pt x="5347019" y="217180"/>
                        </a:cubicBezTo>
                        <a:cubicBezTo>
                          <a:pt x="5386839" y="441811"/>
                          <a:pt x="5288605" y="617370"/>
                          <a:pt x="5347019" y="660215"/>
                        </a:cubicBezTo>
                        <a:cubicBezTo>
                          <a:pt x="5361521" y="824294"/>
                          <a:pt x="5363078" y="951948"/>
                          <a:pt x="5347019" y="1085876"/>
                        </a:cubicBezTo>
                        <a:cubicBezTo>
                          <a:pt x="5268439" y="1163310"/>
                          <a:pt x="5162575" y="1330654"/>
                          <a:pt x="5078839" y="1303058"/>
                        </a:cubicBezTo>
                        <a:cubicBezTo>
                          <a:pt x="4803620" y="1347358"/>
                          <a:pt x="4790005" y="1278878"/>
                          <a:pt x="4496214" y="1303058"/>
                        </a:cubicBezTo>
                        <a:cubicBezTo>
                          <a:pt x="4267739" y="1248446"/>
                          <a:pt x="4105902" y="1256894"/>
                          <a:pt x="4009804" y="1303058"/>
                        </a:cubicBezTo>
                        <a:cubicBezTo>
                          <a:pt x="3891248" y="1248632"/>
                          <a:pt x="3818780" y="1325830"/>
                          <a:pt x="3619606" y="1303058"/>
                        </a:cubicBezTo>
                        <a:cubicBezTo>
                          <a:pt x="3422059" y="1270905"/>
                          <a:pt x="3266317" y="1254905"/>
                          <a:pt x="3085088" y="1303058"/>
                        </a:cubicBezTo>
                        <a:cubicBezTo>
                          <a:pt x="2890158" y="1288834"/>
                          <a:pt x="2752192" y="1332421"/>
                          <a:pt x="2454357" y="1303058"/>
                        </a:cubicBezTo>
                        <a:cubicBezTo>
                          <a:pt x="2194969" y="1293211"/>
                          <a:pt x="2023518" y="1345889"/>
                          <a:pt x="1919839" y="1303058"/>
                        </a:cubicBezTo>
                        <a:cubicBezTo>
                          <a:pt x="1780593" y="1369211"/>
                          <a:pt x="1588531" y="1242128"/>
                          <a:pt x="1481534" y="1303058"/>
                        </a:cubicBezTo>
                        <a:cubicBezTo>
                          <a:pt x="1278865" y="1303157"/>
                          <a:pt x="1109169" y="1393975"/>
                          <a:pt x="898909" y="1303058"/>
                        </a:cubicBezTo>
                        <a:cubicBezTo>
                          <a:pt x="617020" y="1361566"/>
                          <a:pt x="603679" y="1257494"/>
                          <a:pt x="268178" y="1303058"/>
                        </a:cubicBezTo>
                        <a:cubicBezTo>
                          <a:pt x="82771" y="1237619"/>
                          <a:pt x="-92861" y="1228377"/>
                          <a:pt x="0" y="1085876"/>
                        </a:cubicBezTo>
                        <a:cubicBezTo>
                          <a:pt x="32250" y="917190"/>
                          <a:pt x="40818" y="819055"/>
                          <a:pt x="0" y="677589"/>
                        </a:cubicBezTo>
                        <a:cubicBezTo>
                          <a:pt x="-25864" y="590651"/>
                          <a:pt x="-15502" y="456546"/>
                          <a:pt x="0" y="217180"/>
                        </a:cubicBezTo>
                        <a:close/>
                      </a:path>
                      <a:path w="5347019" h="1303058" fill="none" stroke="0" extrusionOk="0">
                        <a:moveTo>
                          <a:pt x="0" y="217180"/>
                        </a:moveTo>
                        <a:cubicBezTo>
                          <a:pt x="-25217" y="151885"/>
                          <a:pt x="142774" y="-79704"/>
                          <a:pt x="268178" y="0"/>
                        </a:cubicBezTo>
                        <a:cubicBezTo>
                          <a:pt x="416263" y="-55049"/>
                          <a:pt x="576872" y="-83176"/>
                          <a:pt x="754589" y="0"/>
                        </a:cubicBezTo>
                        <a:cubicBezTo>
                          <a:pt x="908716" y="-81367"/>
                          <a:pt x="1138975" y="140319"/>
                          <a:pt x="1289106" y="0"/>
                        </a:cubicBezTo>
                        <a:cubicBezTo>
                          <a:pt x="1373117" y="-77047"/>
                          <a:pt x="1589456" y="84456"/>
                          <a:pt x="1727411" y="0"/>
                        </a:cubicBezTo>
                        <a:cubicBezTo>
                          <a:pt x="1816119" y="-29149"/>
                          <a:pt x="1972860" y="54472"/>
                          <a:pt x="2117610" y="0"/>
                        </a:cubicBezTo>
                        <a:cubicBezTo>
                          <a:pt x="2356710" y="29102"/>
                          <a:pt x="2468649" y="8245"/>
                          <a:pt x="2652128" y="0"/>
                        </a:cubicBezTo>
                        <a:cubicBezTo>
                          <a:pt x="2823087" y="31917"/>
                          <a:pt x="3051965" y="9548"/>
                          <a:pt x="3234752" y="0"/>
                        </a:cubicBezTo>
                        <a:cubicBezTo>
                          <a:pt x="3416031" y="21058"/>
                          <a:pt x="3541586" y="64480"/>
                          <a:pt x="3769271" y="0"/>
                        </a:cubicBezTo>
                        <a:cubicBezTo>
                          <a:pt x="3992282" y="-58341"/>
                          <a:pt x="4076084" y="8791"/>
                          <a:pt x="4255682" y="0"/>
                        </a:cubicBezTo>
                        <a:cubicBezTo>
                          <a:pt x="4256975" y="120143"/>
                          <a:pt x="4747677" y="-27660"/>
                          <a:pt x="5078839" y="0"/>
                        </a:cubicBezTo>
                        <a:cubicBezTo>
                          <a:pt x="5239213" y="-33899"/>
                          <a:pt x="5327999" y="121596"/>
                          <a:pt x="5347019" y="217180"/>
                        </a:cubicBezTo>
                        <a:cubicBezTo>
                          <a:pt x="5374274" y="318379"/>
                          <a:pt x="5342355" y="552071"/>
                          <a:pt x="5347019" y="625467"/>
                        </a:cubicBezTo>
                        <a:cubicBezTo>
                          <a:pt x="5425837" y="761815"/>
                          <a:pt x="5343510" y="893237"/>
                          <a:pt x="5347019" y="1085876"/>
                        </a:cubicBezTo>
                        <a:cubicBezTo>
                          <a:pt x="5284989" y="1156717"/>
                          <a:pt x="5218508" y="1305029"/>
                          <a:pt x="5078839" y="1303058"/>
                        </a:cubicBezTo>
                        <a:cubicBezTo>
                          <a:pt x="4940893" y="1398508"/>
                          <a:pt x="4742537" y="1287332"/>
                          <a:pt x="4448108" y="1303058"/>
                        </a:cubicBezTo>
                        <a:cubicBezTo>
                          <a:pt x="4191970" y="1424024"/>
                          <a:pt x="4060673" y="1339751"/>
                          <a:pt x="3913590" y="1303058"/>
                        </a:cubicBezTo>
                        <a:cubicBezTo>
                          <a:pt x="3689905" y="1307030"/>
                          <a:pt x="3626627" y="1189439"/>
                          <a:pt x="3330965" y="1303058"/>
                        </a:cubicBezTo>
                        <a:cubicBezTo>
                          <a:pt x="3092302" y="1298187"/>
                          <a:pt x="2975325" y="1286239"/>
                          <a:pt x="2748341" y="1303058"/>
                        </a:cubicBezTo>
                        <a:cubicBezTo>
                          <a:pt x="2540143" y="1321922"/>
                          <a:pt x="2508324" y="1266023"/>
                          <a:pt x="2310036" y="1303058"/>
                        </a:cubicBezTo>
                        <a:cubicBezTo>
                          <a:pt x="2108523" y="1431570"/>
                          <a:pt x="2033195" y="1278674"/>
                          <a:pt x="1775518" y="1303058"/>
                        </a:cubicBezTo>
                        <a:cubicBezTo>
                          <a:pt x="1521171" y="1290272"/>
                          <a:pt x="1476776" y="1269296"/>
                          <a:pt x="1241000" y="1303058"/>
                        </a:cubicBezTo>
                        <a:cubicBezTo>
                          <a:pt x="1017141" y="1318908"/>
                          <a:pt x="1026085" y="1289853"/>
                          <a:pt x="850802" y="1303058"/>
                        </a:cubicBezTo>
                        <a:cubicBezTo>
                          <a:pt x="668516" y="1305531"/>
                          <a:pt x="550113" y="1333182"/>
                          <a:pt x="268178" y="1303058"/>
                        </a:cubicBezTo>
                        <a:cubicBezTo>
                          <a:pt x="73997" y="1297227"/>
                          <a:pt x="-40618" y="1262610"/>
                          <a:pt x="0" y="1085876"/>
                        </a:cubicBezTo>
                        <a:cubicBezTo>
                          <a:pt x="-7559" y="942995"/>
                          <a:pt x="70375" y="870281"/>
                          <a:pt x="0" y="634154"/>
                        </a:cubicBezTo>
                        <a:cubicBezTo>
                          <a:pt x="-26358" y="387689"/>
                          <a:pt x="82467" y="392526"/>
                          <a:pt x="0" y="217180"/>
                        </a:cubicBezTo>
                        <a:close/>
                      </a:path>
                      <a:path w="5347019" h="1303058" fill="none" stroke="0" extrusionOk="0">
                        <a:moveTo>
                          <a:pt x="0" y="217180"/>
                        </a:moveTo>
                        <a:cubicBezTo>
                          <a:pt x="2332" y="162509"/>
                          <a:pt x="110621" y="34742"/>
                          <a:pt x="268178" y="0"/>
                        </a:cubicBezTo>
                        <a:cubicBezTo>
                          <a:pt x="417666" y="41139"/>
                          <a:pt x="585324" y="12415"/>
                          <a:pt x="754589" y="0"/>
                        </a:cubicBezTo>
                        <a:cubicBezTo>
                          <a:pt x="867614" y="-101293"/>
                          <a:pt x="1078968" y="53313"/>
                          <a:pt x="1289106" y="0"/>
                        </a:cubicBezTo>
                        <a:cubicBezTo>
                          <a:pt x="1387924" y="-55856"/>
                          <a:pt x="1605997" y="19708"/>
                          <a:pt x="1727411" y="0"/>
                        </a:cubicBezTo>
                        <a:cubicBezTo>
                          <a:pt x="1826141" y="-50145"/>
                          <a:pt x="1955301" y="-45858"/>
                          <a:pt x="2117610" y="0"/>
                        </a:cubicBezTo>
                        <a:cubicBezTo>
                          <a:pt x="2350057" y="25611"/>
                          <a:pt x="2452718" y="35636"/>
                          <a:pt x="2652128" y="0"/>
                        </a:cubicBezTo>
                        <a:cubicBezTo>
                          <a:pt x="2888002" y="-33933"/>
                          <a:pt x="3126980" y="33438"/>
                          <a:pt x="3234752" y="0"/>
                        </a:cubicBezTo>
                        <a:cubicBezTo>
                          <a:pt x="3435480" y="24894"/>
                          <a:pt x="3567621" y="71420"/>
                          <a:pt x="3769271" y="0"/>
                        </a:cubicBezTo>
                        <a:cubicBezTo>
                          <a:pt x="4008095" y="38649"/>
                          <a:pt x="4087102" y="-36149"/>
                          <a:pt x="4255682" y="0"/>
                        </a:cubicBezTo>
                        <a:cubicBezTo>
                          <a:pt x="4265854" y="171407"/>
                          <a:pt x="4627809" y="-82935"/>
                          <a:pt x="5078839" y="0"/>
                        </a:cubicBezTo>
                        <a:cubicBezTo>
                          <a:pt x="5240085" y="24285"/>
                          <a:pt x="5377471" y="84442"/>
                          <a:pt x="5347019" y="217180"/>
                        </a:cubicBezTo>
                        <a:cubicBezTo>
                          <a:pt x="5361417" y="336480"/>
                          <a:pt x="5321168" y="534979"/>
                          <a:pt x="5347019" y="625467"/>
                        </a:cubicBezTo>
                        <a:cubicBezTo>
                          <a:pt x="5349327" y="722178"/>
                          <a:pt x="5320161" y="891117"/>
                          <a:pt x="5347019" y="1085876"/>
                        </a:cubicBezTo>
                        <a:cubicBezTo>
                          <a:pt x="5330269" y="1160706"/>
                          <a:pt x="5175366" y="1295341"/>
                          <a:pt x="5078839" y="1303058"/>
                        </a:cubicBezTo>
                        <a:cubicBezTo>
                          <a:pt x="5077090" y="1369215"/>
                          <a:pt x="4721016" y="1299880"/>
                          <a:pt x="4448108" y="1303058"/>
                        </a:cubicBezTo>
                        <a:cubicBezTo>
                          <a:pt x="4169276" y="1383197"/>
                          <a:pt x="4125779" y="1276568"/>
                          <a:pt x="3913590" y="1303058"/>
                        </a:cubicBezTo>
                        <a:cubicBezTo>
                          <a:pt x="3689041" y="1306396"/>
                          <a:pt x="3607983" y="1185129"/>
                          <a:pt x="3330965" y="1303058"/>
                        </a:cubicBezTo>
                        <a:cubicBezTo>
                          <a:pt x="3053853" y="1311050"/>
                          <a:pt x="2941285" y="1288155"/>
                          <a:pt x="2748341" y="1303058"/>
                        </a:cubicBezTo>
                        <a:cubicBezTo>
                          <a:pt x="2553823" y="1297685"/>
                          <a:pt x="2508816" y="1283801"/>
                          <a:pt x="2310036" y="1303058"/>
                        </a:cubicBezTo>
                        <a:cubicBezTo>
                          <a:pt x="2145920" y="1373656"/>
                          <a:pt x="2054975" y="1299401"/>
                          <a:pt x="1775518" y="1303058"/>
                        </a:cubicBezTo>
                        <a:cubicBezTo>
                          <a:pt x="1505955" y="1291721"/>
                          <a:pt x="1476645" y="1303910"/>
                          <a:pt x="1241000" y="1303058"/>
                        </a:cubicBezTo>
                        <a:cubicBezTo>
                          <a:pt x="1024872" y="1304975"/>
                          <a:pt x="1043335" y="1282555"/>
                          <a:pt x="850802" y="1303058"/>
                        </a:cubicBezTo>
                        <a:cubicBezTo>
                          <a:pt x="694479" y="1288962"/>
                          <a:pt x="554316" y="1270368"/>
                          <a:pt x="268178" y="1303058"/>
                        </a:cubicBezTo>
                        <a:cubicBezTo>
                          <a:pt x="123286" y="1296936"/>
                          <a:pt x="-7212" y="1247143"/>
                          <a:pt x="0" y="1085876"/>
                        </a:cubicBezTo>
                        <a:cubicBezTo>
                          <a:pt x="-27961" y="973859"/>
                          <a:pt x="-6620" y="872032"/>
                          <a:pt x="0" y="634154"/>
                        </a:cubicBezTo>
                        <a:cubicBezTo>
                          <a:pt x="-61429" y="469531"/>
                          <a:pt x="12215" y="414569"/>
                          <a:pt x="0" y="217180"/>
                        </a:cubicBezTo>
                        <a:close/>
                      </a:path>
                      <a:path w="5347019" h="1303058" fill="none" stroke="0" extrusionOk="0">
                        <a:moveTo>
                          <a:pt x="0" y="217180"/>
                        </a:moveTo>
                        <a:cubicBezTo>
                          <a:pt x="16492" y="191544"/>
                          <a:pt x="93338" y="113529"/>
                          <a:pt x="268178" y="0"/>
                        </a:cubicBezTo>
                        <a:cubicBezTo>
                          <a:pt x="409789" y="-21234"/>
                          <a:pt x="588229" y="26595"/>
                          <a:pt x="754589" y="0"/>
                        </a:cubicBezTo>
                        <a:cubicBezTo>
                          <a:pt x="927005" y="-66372"/>
                          <a:pt x="1128181" y="4379"/>
                          <a:pt x="1289106" y="0"/>
                        </a:cubicBezTo>
                        <a:cubicBezTo>
                          <a:pt x="1366423" y="-55121"/>
                          <a:pt x="1614220" y="-2228"/>
                          <a:pt x="1727411" y="0"/>
                        </a:cubicBezTo>
                        <a:cubicBezTo>
                          <a:pt x="1836950" y="-47155"/>
                          <a:pt x="1951751" y="-32725"/>
                          <a:pt x="2117610" y="0"/>
                        </a:cubicBezTo>
                        <a:cubicBezTo>
                          <a:pt x="2348362" y="21204"/>
                          <a:pt x="2422723" y="9089"/>
                          <a:pt x="2652128" y="0"/>
                        </a:cubicBezTo>
                        <a:cubicBezTo>
                          <a:pt x="2844178" y="-4732"/>
                          <a:pt x="3121372" y="15966"/>
                          <a:pt x="3234752" y="0"/>
                        </a:cubicBezTo>
                        <a:cubicBezTo>
                          <a:pt x="3413269" y="3530"/>
                          <a:pt x="3617176" y="23836"/>
                          <a:pt x="3769271" y="0"/>
                        </a:cubicBezTo>
                        <a:cubicBezTo>
                          <a:pt x="3968345" y="54750"/>
                          <a:pt x="4124824" y="-74687"/>
                          <a:pt x="4255682" y="0"/>
                        </a:cubicBezTo>
                        <a:cubicBezTo>
                          <a:pt x="4300590" y="73363"/>
                          <a:pt x="4741908" y="-58039"/>
                          <a:pt x="5078839" y="0"/>
                        </a:cubicBezTo>
                        <a:cubicBezTo>
                          <a:pt x="5242785" y="-12705"/>
                          <a:pt x="5363076" y="85516"/>
                          <a:pt x="5347019" y="217180"/>
                        </a:cubicBezTo>
                        <a:cubicBezTo>
                          <a:pt x="5387151" y="347689"/>
                          <a:pt x="5334138" y="543667"/>
                          <a:pt x="5347019" y="625467"/>
                        </a:cubicBezTo>
                        <a:cubicBezTo>
                          <a:pt x="5333361" y="692282"/>
                          <a:pt x="5315042" y="892281"/>
                          <a:pt x="5347019" y="1085876"/>
                        </a:cubicBezTo>
                        <a:cubicBezTo>
                          <a:pt x="5306950" y="1127901"/>
                          <a:pt x="5167355" y="1265311"/>
                          <a:pt x="5078839" y="1303058"/>
                        </a:cubicBezTo>
                        <a:cubicBezTo>
                          <a:pt x="5075258" y="1252161"/>
                          <a:pt x="4691867" y="1301310"/>
                          <a:pt x="4448108" y="1303058"/>
                        </a:cubicBezTo>
                        <a:cubicBezTo>
                          <a:pt x="4192448" y="1341540"/>
                          <a:pt x="4125288" y="1321062"/>
                          <a:pt x="3913590" y="1303058"/>
                        </a:cubicBezTo>
                        <a:cubicBezTo>
                          <a:pt x="3695690" y="1318618"/>
                          <a:pt x="3577245" y="1276403"/>
                          <a:pt x="3330965" y="1303058"/>
                        </a:cubicBezTo>
                        <a:cubicBezTo>
                          <a:pt x="3048400" y="1347695"/>
                          <a:pt x="2881713" y="1185552"/>
                          <a:pt x="2748341" y="1303058"/>
                        </a:cubicBezTo>
                        <a:cubicBezTo>
                          <a:pt x="2540345" y="1349892"/>
                          <a:pt x="2490250" y="1292873"/>
                          <a:pt x="2310036" y="1303058"/>
                        </a:cubicBezTo>
                        <a:cubicBezTo>
                          <a:pt x="2113485" y="1415240"/>
                          <a:pt x="2021059" y="1266809"/>
                          <a:pt x="1775518" y="1303058"/>
                        </a:cubicBezTo>
                        <a:cubicBezTo>
                          <a:pt x="1517810" y="1281551"/>
                          <a:pt x="1464577" y="1307808"/>
                          <a:pt x="1241000" y="1303058"/>
                        </a:cubicBezTo>
                        <a:cubicBezTo>
                          <a:pt x="1025558" y="1318671"/>
                          <a:pt x="1037606" y="1295986"/>
                          <a:pt x="850802" y="1303058"/>
                        </a:cubicBezTo>
                        <a:cubicBezTo>
                          <a:pt x="664331" y="1293855"/>
                          <a:pt x="591237" y="1270571"/>
                          <a:pt x="268178" y="1303058"/>
                        </a:cubicBezTo>
                        <a:cubicBezTo>
                          <a:pt x="142364" y="1316693"/>
                          <a:pt x="12326" y="1265359"/>
                          <a:pt x="0" y="1085876"/>
                        </a:cubicBezTo>
                        <a:cubicBezTo>
                          <a:pt x="-28082" y="968723"/>
                          <a:pt x="2887" y="890907"/>
                          <a:pt x="0" y="634154"/>
                        </a:cubicBezTo>
                        <a:cubicBezTo>
                          <a:pt x="-85803" y="463741"/>
                          <a:pt x="14016" y="434486"/>
                          <a:pt x="0" y="21718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trùng phương có tối đa mấy nghiệm?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9">
            <a:extLst>
              <a:ext uri="{FF2B5EF4-FFF2-40B4-BE49-F238E27FC236}">
                <a16:creationId xmlns="" xmlns:a16="http://schemas.microsoft.com/office/drawing/2014/main" id="{AA72959B-6A06-3A04-AFDB-6E227D700829}"/>
              </a:ext>
            </a:extLst>
          </p:cNvPr>
          <p:cNvSpPr/>
          <p:nvPr/>
        </p:nvSpPr>
        <p:spPr>
          <a:xfrm>
            <a:off x="8054577" y="2035007"/>
            <a:ext cx="3298695" cy="877896"/>
          </a:xfrm>
          <a:custGeom>
            <a:avLst/>
            <a:gdLst>
              <a:gd name="connsiteX0" fmla="*/ 0 w 3298695"/>
              <a:gd name="connsiteY0" fmla="*/ 146318 h 877896"/>
              <a:gd name="connsiteX1" fmla="*/ 135499 w 3298695"/>
              <a:gd name="connsiteY1" fmla="*/ 0 h 877896"/>
              <a:gd name="connsiteX2" fmla="*/ 483684 w 3298695"/>
              <a:gd name="connsiteY2" fmla="*/ 0 h 877896"/>
              <a:gd name="connsiteX3" fmla="*/ 862146 w 3298695"/>
              <a:gd name="connsiteY3" fmla="*/ 0 h 877896"/>
              <a:gd name="connsiteX4" fmla="*/ 1149777 w 3298695"/>
              <a:gd name="connsiteY4" fmla="*/ 0 h 877896"/>
              <a:gd name="connsiteX5" fmla="*/ 1558516 w 3298695"/>
              <a:gd name="connsiteY5" fmla="*/ 0 h 877896"/>
              <a:gd name="connsiteX6" fmla="*/ 1846147 w 3298695"/>
              <a:gd name="connsiteY6" fmla="*/ 0 h 877896"/>
              <a:gd name="connsiteX7" fmla="*/ 2254886 w 3298695"/>
              <a:gd name="connsiteY7" fmla="*/ 0 h 877896"/>
              <a:gd name="connsiteX8" fmla="*/ 2693902 w 3298695"/>
              <a:gd name="connsiteY8" fmla="*/ 0 h 877896"/>
              <a:gd name="connsiteX9" fmla="*/ 3163195 w 3298695"/>
              <a:gd name="connsiteY9" fmla="*/ 0 h 877896"/>
              <a:gd name="connsiteX10" fmla="*/ 3298695 w 3298695"/>
              <a:gd name="connsiteY10" fmla="*/ 146318 h 877896"/>
              <a:gd name="connsiteX11" fmla="*/ 3298695 w 3298695"/>
              <a:gd name="connsiteY11" fmla="*/ 450652 h 877896"/>
              <a:gd name="connsiteX12" fmla="*/ 3298695 w 3298695"/>
              <a:gd name="connsiteY12" fmla="*/ 731577 h 877896"/>
              <a:gd name="connsiteX13" fmla="*/ 3163195 w 3298695"/>
              <a:gd name="connsiteY13" fmla="*/ 877896 h 877896"/>
              <a:gd name="connsiteX14" fmla="*/ 2724179 w 3298695"/>
              <a:gd name="connsiteY14" fmla="*/ 877896 h 877896"/>
              <a:gd name="connsiteX15" fmla="*/ 2375994 w 3298695"/>
              <a:gd name="connsiteY15" fmla="*/ 877896 h 877896"/>
              <a:gd name="connsiteX16" fmla="*/ 1997532 w 3298695"/>
              <a:gd name="connsiteY16" fmla="*/ 877896 h 877896"/>
              <a:gd name="connsiteX17" fmla="*/ 1709901 w 3298695"/>
              <a:gd name="connsiteY17" fmla="*/ 877896 h 877896"/>
              <a:gd name="connsiteX18" fmla="*/ 1422270 w 3298695"/>
              <a:gd name="connsiteY18" fmla="*/ 877896 h 877896"/>
              <a:gd name="connsiteX19" fmla="*/ 1104362 w 3298695"/>
              <a:gd name="connsiteY19" fmla="*/ 877896 h 877896"/>
              <a:gd name="connsiteX20" fmla="*/ 756177 w 3298695"/>
              <a:gd name="connsiteY20" fmla="*/ 877896 h 877896"/>
              <a:gd name="connsiteX21" fmla="*/ 135499 w 3298695"/>
              <a:gd name="connsiteY21" fmla="*/ 877896 h 877896"/>
              <a:gd name="connsiteX22" fmla="*/ 0 w 3298695"/>
              <a:gd name="connsiteY22" fmla="*/ 731577 h 877896"/>
              <a:gd name="connsiteX23" fmla="*/ 0 w 3298695"/>
              <a:gd name="connsiteY23" fmla="*/ 438948 h 877896"/>
              <a:gd name="connsiteX24" fmla="*/ 0 w 3298695"/>
              <a:gd name="connsiteY24" fmla="*/ 146318 h 877896"/>
              <a:gd name="connsiteX0" fmla="*/ 0 w 3298695"/>
              <a:gd name="connsiteY0" fmla="*/ 146318 h 877896"/>
              <a:gd name="connsiteX1" fmla="*/ 135499 w 3298695"/>
              <a:gd name="connsiteY1" fmla="*/ 0 h 877896"/>
              <a:gd name="connsiteX2" fmla="*/ 483684 w 3298695"/>
              <a:gd name="connsiteY2" fmla="*/ 0 h 877896"/>
              <a:gd name="connsiteX3" fmla="*/ 862146 w 3298695"/>
              <a:gd name="connsiteY3" fmla="*/ 0 h 877896"/>
              <a:gd name="connsiteX4" fmla="*/ 1149777 w 3298695"/>
              <a:gd name="connsiteY4" fmla="*/ 0 h 877896"/>
              <a:gd name="connsiteX5" fmla="*/ 1558516 w 3298695"/>
              <a:gd name="connsiteY5" fmla="*/ 0 h 877896"/>
              <a:gd name="connsiteX6" fmla="*/ 1846147 w 3298695"/>
              <a:gd name="connsiteY6" fmla="*/ 0 h 877896"/>
              <a:gd name="connsiteX7" fmla="*/ 2254886 w 3298695"/>
              <a:gd name="connsiteY7" fmla="*/ 0 h 877896"/>
              <a:gd name="connsiteX8" fmla="*/ 2693902 w 3298695"/>
              <a:gd name="connsiteY8" fmla="*/ 0 h 877896"/>
              <a:gd name="connsiteX9" fmla="*/ 3163195 w 3298695"/>
              <a:gd name="connsiteY9" fmla="*/ 0 h 877896"/>
              <a:gd name="connsiteX10" fmla="*/ 3298695 w 3298695"/>
              <a:gd name="connsiteY10" fmla="*/ 146318 h 877896"/>
              <a:gd name="connsiteX11" fmla="*/ 3298695 w 3298695"/>
              <a:gd name="connsiteY11" fmla="*/ 450652 h 877896"/>
              <a:gd name="connsiteX12" fmla="*/ 3298695 w 3298695"/>
              <a:gd name="connsiteY12" fmla="*/ 731577 h 877896"/>
              <a:gd name="connsiteX13" fmla="*/ 3163195 w 3298695"/>
              <a:gd name="connsiteY13" fmla="*/ 877896 h 877896"/>
              <a:gd name="connsiteX14" fmla="*/ 2724179 w 3298695"/>
              <a:gd name="connsiteY14" fmla="*/ 877896 h 877896"/>
              <a:gd name="connsiteX15" fmla="*/ 2375994 w 3298695"/>
              <a:gd name="connsiteY15" fmla="*/ 877896 h 877896"/>
              <a:gd name="connsiteX16" fmla="*/ 1997532 w 3298695"/>
              <a:gd name="connsiteY16" fmla="*/ 877896 h 877896"/>
              <a:gd name="connsiteX17" fmla="*/ 1709901 w 3298695"/>
              <a:gd name="connsiteY17" fmla="*/ 877896 h 877896"/>
              <a:gd name="connsiteX18" fmla="*/ 1422270 w 3298695"/>
              <a:gd name="connsiteY18" fmla="*/ 877896 h 877896"/>
              <a:gd name="connsiteX19" fmla="*/ 1104362 w 3298695"/>
              <a:gd name="connsiteY19" fmla="*/ 877896 h 877896"/>
              <a:gd name="connsiteX20" fmla="*/ 756177 w 3298695"/>
              <a:gd name="connsiteY20" fmla="*/ 877896 h 877896"/>
              <a:gd name="connsiteX21" fmla="*/ 135499 w 3298695"/>
              <a:gd name="connsiteY21" fmla="*/ 877896 h 877896"/>
              <a:gd name="connsiteX22" fmla="*/ 0 w 3298695"/>
              <a:gd name="connsiteY22" fmla="*/ 731577 h 877896"/>
              <a:gd name="connsiteX23" fmla="*/ 0 w 3298695"/>
              <a:gd name="connsiteY23" fmla="*/ 438948 h 877896"/>
              <a:gd name="connsiteX24" fmla="*/ 0 w 3298695"/>
              <a:gd name="connsiteY24" fmla="*/ 146318 h 87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98695" h="877896" fill="none" extrusionOk="0">
                <a:moveTo>
                  <a:pt x="0" y="146318"/>
                </a:moveTo>
                <a:cubicBezTo>
                  <a:pt x="13546" y="83908"/>
                  <a:pt x="54258" y="-21738"/>
                  <a:pt x="135499" y="0"/>
                </a:cubicBezTo>
                <a:cubicBezTo>
                  <a:pt x="276021" y="-67435"/>
                  <a:pt x="388148" y="39729"/>
                  <a:pt x="483684" y="0"/>
                </a:cubicBezTo>
                <a:cubicBezTo>
                  <a:pt x="556741" y="-38620"/>
                  <a:pt x="660192" y="54085"/>
                  <a:pt x="862146" y="0"/>
                </a:cubicBezTo>
                <a:cubicBezTo>
                  <a:pt x="1013042" y="-25755"/>
                  <a:pt x="1064129" y="5932"/>
                  <a:pt x="1149777" y="0"/>
                </a:cubicBezTo>
                <a:cubicBezTo>
                  <a:pt x="1215296" y="-33220"/>
                  <a:pt x="1389000" y="6949"/>
                  <a:pt x="1558516" y="0"/>
                </a:cubicBezTo>
                <a:cubicBezTo>
                  <a:pt x="1689219" y="-36404"/>
                  <a:pt x="1759018" y="-15353"/>
                  <a:pt x="1846147" y="0"/>
                </a:cubicBezTo>
                <a:cubicBezTo>
                  <a:pt x="1983621" y="23215"/>
                  <a:pt x="2074136" y="45412"/>
                  <a:pt x="2254886" y="0"/>
                </a:cubicBezTo>
                <a:cubicBezTo>
                  <a:pt x="2406164" y="-51622"/>
                  <a:pt x="2592676" y="24964"/>
                  <a:pt x="2693902" y="0"/>
                </a:cubicBezTo>
                <a:cubicBezTo>
                  <a:pt x="2817034" y="-91897"/>
                  <a:pt x="3056602" y="23264"/>
                  <a:pt x="3163195" y="0"/>
                </a:cubicBezTo>
                <a:cubicBezTo>
                  <a:pt x="3243284" y="3038"/>
                  <a:pt x="3282161" y="91224"/>
                  <a:pt x="3298695" y="146318"/>
                </a:cubicBezTo>
                <a:cubicBezTo>
                  <a:pt x="3298378" y="296342"/>
                  <a:pt x="3311318" y="356975"/>
                  <a:pt x="3298695" y="450652"/>
                </a:cubicBezTo>
                <a:cubicBezTo>
                  <a:pt x="3311977" y="569544"/>
                  <a:pt x="3284981" y="599914"/>
                  <a:pt x="3298695" y="731577"/>
                </a:cubicBezTo>
                <a:cubicBezTo>
                  <a:pt x="3278545" y="807078"/>
                  <a:pt x="3231797" y="890555"/>
                  <a:pt x="3163195" y="877896"/>
                </a:cubicBezTo>
                <a:cubicBezTo>
                  <a:pt x="2977922" y="860604"/>
                  <a:pt x="2919636" y="797656"/>
                  <a:pt x="2724179" y="877896"/>
                </a:cubicBezTo>
                <a:cubicBezTo>
                  <a:pt x="2517473" y="885028"/>
                  <a:pt x="2508162" y="833369"/>
                  <a:pt x="2375994" y="877896"/>
                </a:cubicBezTo>
                <a:cubicBezTo>
                  <a:pt x="2207972" y="941216"/>
                  <a:pt x="2122071" y="909164"/>
                  <a:pt x="1997532" y="877896"/>
                </a:cubicBezTo>
                <a:cubicBezTo>
                  <a:pt x="1854519" y="897550"/>
                  <a:pt x="1803900" y="837463"/>
                  <a:pt x="1709901" y="877896"/>
                </a:cubicBezTo>
                <a:cubicBezTo>
                  <a:pt x="1636697" y="864611"/>
                  <a:pt x="1524664" y="869637"/>
                  <a:pt x="1422270" y="877896"/>
                </a:cubicBezTo>
                <a:cubicBezTo>
                  <a:pt x="1330373" y="898958"/>
                  <a:pt x="1241140" y="874168"/>
                  <a:pt x="1104362" y="877896"/>
                </a:cubicBezTo>
                <a:cubicBezTo>
                  <a:pt x="985740" y="878447"/>
                  <a:pt x="868839" y="815454"/>
                  <a:pt x="756177" y="877896"/>
                </a:cubicBezTo>
                <a:cubicBezTo>
                  <a:pt x="640140" y="859299"/>
                  <a:pt x="334852" y="845404"/>
                  <a:pt x="135499" y="877896"/>
                </a:cubicBezTo>
                <a:cubicBezTo>
                  <a:pt x="72549" y="915935"/>
                  <a:pt x="-23204" y="794349"/>
                  <a:pt x="0" y="731577"/>
                </a:cubicBezTo>
                <a:cubicBezTo>
                  <a:pt x="-42328" y="635065"/>
                  <a:pt x="-16031" y="560798"/>
                  <a:pt x="0" y="438948"/>
                </a:cubicBezTo>
                <a:cubicBezTo>
                  <a:pt x="-22396" y="307632"/>
                  <a:pt x="35901" y="229181"/>
                  <a:pt x="0" y="146318"/>
                </a:cubicBezTo>
                <a:close/>
              </a:path>
              <a:path w="3298695" h="877896" stroke="0" extrusionOk="0">
                <a:moveTo>
                  <a:pt x="0" y="146318"/>
                </a:moveTo>
                <a:cubicBezTo>
                  <a:pt x="1961" y="83991"/>
                  <a:pt x="64445" y="-21423"/>
                  <a:pt x="135499" y="0"/>
                </a:cubicBezTo>
                <a:cubicBezTo>
                  <a:pt x="276464" y="-24032"/>
                  <a:pt x="410269" y="68996"/>
                  <a:pt x="483684" y="0"/>
                </a:cubicBezTo>
                <a:cubicBezTo>
                  <a:pt x="600472" y="-55240"/>
                  <a:pt x="651762" y="56075"/>
                  <a:pt x="862146" y="0"/>
                </a:cubicBezTo>
                <a:cubicBezTo>
                  <a:pt x="1040823" y="-32237"/>
                  <a:pt x="1079097" y="9687"/>
                  <a:pt x="1149777" y="0"/>
                </a:cubicBezTo>
                <a:cubicBezTo>
                  <a:pt x="1188141" y="-9612"/>
                  <a:pt x="1406141" y="27683"/>
                  <a:pt x="1558516" y="0"/>
                </a:cubicBezTo>
                <a:cubicBezTo>
                  <a:pt x="1690754" y="-12987"/>
                  <a:pt x="1743576" y="25915"/>
                  <a:pt x="1846147" y="0"/>
                </a:cubicBezTo>
                <a:cubicBezTo>
                  <a:pt x="1951552" y="-6326"/>
                  <a:pt x="2104242" y="9793"/>
                  <a:pt x="2254886" y="0"/>
                </a:cubicBezTo>
                <a:cubicBezTo>
                  <a:pt x="2408131" y="-32599"/>
                  <a:pt x="2609479" y="52192"/>
                  <a:pt x="2693902" y="0"/>
                </a:cubicBezTo>
                <a:cubicBezTo>
                  <a:pt x="2737749" y="-49288"/>
                  <a:pt x="3035392" y="45078"/>
                  <a:pt x="3163195" y="0"/>
                </a:cubicBezTo>
                <a:cubicBezTo>
                  <a:pt x="3219230" y="25143"/>
                  <a:pt x="3297375" y="69868"/>
                  <a:pt x="3298695" y="146318"/>
                </a:cubicBezTo>
                <a:cubicBezTo>
                  <a:pt x="3317459" y="293688"/>
                  <a:pt x="3292230" y="341231"/>
                  <a:pt x="3298695" y="450652"/>
                </a:cubicBezTo>
                <a:cubicBezTo>
                  <a:pt x="3305916" y="553982"/>
                  <a:pt x="3280623" y="588743"/>
                  <a:pt x="3298695" y="731577"/>
                </a:cubicBezTo>
                <a:cubicBezTo>
                  <a:pt x="3313532" y="806455"/>
                  <a:pt x="3210892" y="864899"/>
                  <a:pt x="3163195" y="877896"/>
                </a:cubicBezTo>
                <a:cubicBezTo>
                  <a:pt x="3008342" y="911821"/>
                  <a:pt x="2930873" y="861848"/>
                  <a:pt x="2724179" y="877896"/>
                </a:cubicBezTo>
                <a:cubicBezTo>
                  <a:pt x="2505564" y="906717"/>
                  <a:pt x="2488476" y="841363"/>
                  <a:pt x="2375994" y="877896"/>
                </a:cubicBezTo>
                <a:cubicBezTo>
                  <a:pt x="2273848" y="893280"/>
                  <a:pt x="2155267" y="835479"/>
                  <a:pt x="1997532" y="877896"/>
                </a:cubicBezTo>
                <a:cubicBezTo>
                  <a:pt x="1853348" y="932452"/>
                  <a:pt x="1783442" y="878619"/>
                  <a:pt x="1709901" y="877896"/>
                </a:cubicBezTo>
                <a:cubicBezTo>
                  <a:pt x="1626639" y="906284"/>
                  <a:pt x="1501385" y="853453"/>
                  <a:pt x="1422270" y="877896"/>
                </a:cubicBezTo>
                <a:cubicBezTo>
                  <a:pt x="1333237" y="897222"/>
                  <a:pt x="1283859" y="851356"/>
                  <a:pt x="1104362" y="877896"/>
                </a:cubicBezTo>
                <a:cubicBezTo>
                  <a:pt x="954832" y="924456"/>
                  <a:pt x="857143" y="863148"/>
                  <a:pt x="756177" y="877896"/>
                </a:cubicBezTo>
                <a:cubicBezTo>
                  <a:pt x="651581" y="923855"/>
                  <a:pt x="434758" y="790557"/>
                  <a:pt x="135499" y="877896"/>
                </a:cubicBezTo>
                <a:cubicBezTo>
                  <a:pt x="63514" y="890459"/>
                  <a:pt x="4409" y="785419"/>
                  <a:pt x="0" y="731577"/>
                </a:cubicBezTo>
                <a:cubicBezTo>
                  <a:pt x="-6063" y="631029"/>
                  <a:pt x="-18577" y="550466"/>
                  <a:pt x="0" y="438948"/>
                </a:cubicBezTo>
                <a:cubicBezTo>
                  <a:pt x="-14628" y="315768"/>
                  <a:pt x="-4095" y="237643"/>
                  <a:pt x="0" y="146318"/>
                </a:cubicBezTo>
                <a:close/>
              </a:path>
              <a:path w="3298695" h="877896" fill="none" stroke="0" extrusionOk="0">
                <a:moveTo>
                  <a:pt x="0" y="146318"/>
                </a:moveTo>
                <a:cubicBezTo>
                  <a:pt x="27794" y="78654"/>
                  <a:pt x="72490" y="-29406"/>
                  <a:pt x="135499" y="0"/>
                </a:cubicBezTo>
                <a:cubicBezTo>
                  <a:pt x="291412" y="-58982"/>
                  <a:pt x="374311" y="62754"/>
                  <a:pt x="483684" y="0"/>
                </a:cubicBezTo>
                <a:cubicBezTo>
                  <a:pt x="582992" y="-73649"/>
                  <a:pt x="657776" y="30010"/>
                  <a:pt x="862146" y="0"/>
                </a:cubicBezTo>
                <a:cubicBezTo>
                  <a:pt x="1017998" y="-24567"/>
                  <a:pt x="1087670" y="14127"/>
                  <a:pt x="1149777" y="0"/>
                </a:cubicBezTo>
                <a:cubicBezTo>
                  <a:pt x="1189739" y="-21566"/>
                  <a:pt x="1374659" y="53895"/>
                  <a:pt x="1558516" y="0"/>
                </a:cubicBezTo>
                <a:cubicBezTo>
                  <a:pt x="1691085" y="-21800"/>
                  <a:pt x="1756531" y="25788"/>
                  <a:pt x="1846147" y="0"/>
                </a:cubicBezTo>
                <a:cubicBezTo>
                  <a:pt x="1993175" y="1256"/>
                  <a:pt x="2114408" y="-1945"/>
                  <a:pt x="2254886" y="0"/>
                </a:cubicBezTo>
                <a:cubicBezTo>
                  <a:pt x="2413874" y="-17713"/>
                  <a:pt x="2580102" y="60095"/>
                  <a:pt x="2693902" y="0"/>
                </a:cubicBezTo>
                <a:cubicBezTo>
                  <a:pt x="2770354" y="-43934"/>
                  <a:pt x="3040410" y="22089"/>
                  <a:pt x="3163195" y="0"/>
                </a:cubicBezTo>
                <a:cubicBezTo>
                  <a:pt x="3233993" y="9099"/>
                  <a:pt x="3295669" y="88420"/>
                  <a:pt x="3298695" y="146318"/>
                </a:cubicBezTo>
                <a:cubicBezTo>
                  <a:pt x="3305333" y="296388"/>
                  <a:pt x="3301631" y="348183"/>
                  <a:pt x="3298695" y="450652"/>
                </a:cubicBezTo>
                <a:cubicBezTo>
                  <a:pt x="3307169" y="565222"/>
                  <a:pt x="3281380" y="589476"/>
                  <a:pt x="3298695" y="731577"/>
                </a:cubicBezTo>
                <a:cubicBezTo>
                  <a:pt x="3297718" y="806845"/>
                  <a:pt x="3220972" y="878801"/>
                  <a:pt x="3163195" y="877896"/>
                </a:cubicBezTo>
                <a:cubicBezTo>
                  <a:pt x="2992236" y="872673"/>
                  <a:pt x="2913408" y="825595"/>
                  <a:pt x="2724179" y="877896"/>
                </a:cubicBezTo>
                <a:cubicBezTo>
                  <a:pt x="2503524" y="893715"/>
                  <a:pt x="2494135" y="850169"/>
                  <a:pt x="2375994" y="877896"/>
                </a:cubicBezTo>
                <a:cubicBezTo>
                  <a:pt x="2231622" y="924517"/>
                  <a:pt x="2153551" y="877657"/>
                  <a:pt x="1997532" y="877896"/>
                </a:cubicBezTo>
                <a:cubicBezTo>
                  <a:pt x="1858688" y="912033"/>
                  <a:pt x="1798469" y="864921"/>
                  <a:pt x="1709901" y="877896"/>
                </a:cubicBezTo>
                <a:cubicBezTo>
                  <a:pt x="1643932" y="874589"/>
                  <a:pt x="1489336" y="855270"/>
                  <a:pt x="1422270" y="877896"/>
                </a:cubicBezTo>
                <a:cubicBezTo>
                  <a:pt x="1326518" y="913735"/>
                  <a:pt x="1262815" y="864656"/>
                  <a:pt x="1104362" y="877896"/>
                </a:cubicBezTo>
                <a:cubicBezTo>
                  <a:pt x="964430" y="906637"/>
                  <a:pt x="858200" y="854181"/>
                  <a:pt x="756177" y="877896"/>
                </a:cubicBezTo>
                <a:cubicBezTo>
                  <a:pt x="581931" y="908596"/>
                  <a:pt x="319642" y="832584"/>
                  <a:pt x="135499" y="877896"/>
                </a:cubicBezTo>
                <a:cubicBezTo>
                  <a:pt x="69452" y="896769"/>
                  <a:pt x="-12871" y="787703"/>
                  <a:pt x="0" y="731577"/>
                </a:cubicBezTo>
                <a:cubicBezTo>
                  <a:pt x="-19486" y="638664"/>
                  <a:pt x="-26630" y="548126"/>
                  <a:pt x="0" y="438948"/>
                </a:cubicBezTo>
                <a:cubicBezTo>
                  <a:pt x="-4612" y="320807"/>
                  <a:pt x="20314" y="224501"/>
                  <a:pt x="0" y="146318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6D92"/>
            </a:solidFill>
            <a:extLst>
              <a:ext uri="{C807C97D-BFC1-408E-A445-0C87EB9F89A2}">
                <ask:lineSketchStyleProps xmlns="" xmlns:ask="http://schemas.microsoft.com/office/drawing/2018/sketchyshapes" sd="1788700963">
                  <a:custGeom>
                    <a:avLst/>
                    <a:gdLst>
                      <a:gd name="connsiteX0" fmla="*/ 0 w 3298695"/>
                      <a:gd name="connsiteY0" fmla="*/ 146318 h 877896"/>
                      <a:gd name="connsiteX1" fmla="*/ 135499 w 3298695"/>
                      <a:gd name="connsiteY1" fmla="*/ 0 h 877896"/>
                      <a:gd name="connsiteX2" fmla="*/ 483684 w 3298695"/>
                      <a:gd name="connsiteY2" fmla="*/ 0 h 877896"/>
                      <a:gd name="connsiteX3" fmla="*/ 862146 w 3298695"/>
                      <a:gd name="connsiteY3" fmla="*/ 0 h 877896"/>
                      <a:gd name="connsiteX4" fmla="*/ 1149777 w 3298695"/>
                      <a:gd name="connsiteY4" fmla="*/ 0 h 877896"/>
                      <a:gd name="connsiteX5" fmla="*/ 1558516 w 3298695"/>
                      <a:gd name="connsiteY5" fmla="*/ 0 h 877896"/>
                      <a:gd name="connsiteX6" fmla="*/ 1846147 w 3298695"/>
                      <a:gd name="connsiteY6" fmla="*/ 0 h 877896"/>
                      <a:gd name="connsiteX7" fmla="*/ 2254886 w 3298695"/>
                      <a:gd name="connsiteY7" fmla="*/ 0 h 877896"/>
                      <a:gd name="connsiteX8" fmla="*/ 2693902 w 3298695"/>
                      <a:gd name="connsiteY8" fmla="*/ 0 h 877896"/>
                      <a:gd name="connsiteX9" fmla="*/ 3163195 w 3298695"/>
                      <a:gd name="connsiteY9" fmla="*/ 0 h 877896"/>
                      <a:gd name="connsiteX10" fmla="*/ 3298695 w 3298695"/>
                      <a:gd name="connsiteY10" fmla="*/ 146318 h 877896"/>
                      <a:gd name="connsiteX11" fmla="*/ 3298695 w 3298695"/>
                      <a:gd name="connsiteY11" fmla="*/ 450652 h 877896"/>
                      <a:gd name="connsiteX12" fmla="*/ 3298695 w 3298695"/>
                      <a:gd name="connsiteY12" fmla="*/ 731577 h 877896"/>
                      <a:gd name="connsiteX13" fmla="*/ 3163195 w 3298695"/>
                      <a:gd name="connsiteY13" fmla="*/ 877896 h 877896"/>
                      <a:gd name="connsiteX14" fmla="*/ 2724179 w 3298695"/>
                      <a:gd name="connsiteY14" fmla="*/ 877896 h 877896"/>
                      <a:gd name="connsiteX15" fmla="*/ 2375994 w 3298695"/>
                      <a:gd name="connsiteY15" fmla="*/ 877896 h 877896"/>
                      <a:gd name="connsiteX16" fmla="*/ 1997532 w 3298695"/>
                      <a:gd name="connsiteY16" fmla="*/ 877896 h 877896"/>
                      <a:gd name="connsiteX17" fmla="*/ 1709901 w 3298695"/>
                      <a:gd name="connsiteY17" fmla="*/ 877896 h 877896"/>
                      <a:gd name="connsiteX18" fmla="*/ 1422270 w 3298695"/>
                      <a:gd name="connsiteY18" fmla="*/ 877896 h 877896"/>
                      <a:gd name="connsiteX19" fmla="*/ 1104362 w 3298695"/>
                      <a:gd name="connsiteY19" fmla="*/ 877896 h 877896"/>
                      <a:gd name="connsiteX20" fmla="*/ 756177 w 3298695"/>
                      <a:gd name="connsiteY20" fmla="*/ 877896 h 877896"/>
                      <a:gd name="connsiteX21" fmla="*/ 135499 w 3298695"/>
                      <a:gd name="connsiteY21" fmla="*/ 877896 h 877896"/>
                      <a:gd name="connsiteX22" fmla="*/ 0 w 3298695"/>
                      <a:gd name="connsiteY22" fmla="*/ 731577 h 877896"/>
                      <a:gd name="connsiteX23" fmla="*/ 0 w 3298695"/>
                      <a:gd name="connsiteY23" fmla="*/ 438948 h 877896"/>
                      <a:gd name="connsiteX24" fmla="*/ 0 w 3298695"/>
                      <a:gd name="connsiteY24" fmla="*/ 146318 h 877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298695" h="877896" fill="none" extrusionOk="0">
                        <a:moveTo>
                          <a:pt x="0" y="146318"/>
                        </a:moveTo>
                        <a:cubicBezTo>
                          <a:pt x="11377" y="74000"/>
                          <a:pt x="57956" y="-16212"/>
                          <a:pt x="135499" y="0"/>
                        </a:cubicBezTo>
                        <a:cubicBezTo>
                          <a:pt x="282583" y="-39713"/>
                          <a:pt x="393749" y="40753"/>
                          <a:pt x="483684" y="0"/>
                        </a:cubicBezTo>
                        <a:cubicBezTo>
                          <a:pt x="564894" y="-40591"/>
                          <a:pt x="692719" y="31020"/>
                          <a:pt x="862146" y="0"/>
                        </a:cubicBezTo>
                        <a:cubicBezTo>
                          <a:pt x="1015335" y="-25942"/>
                          <a:pt x="1079191" y="6518"/>
                          <a:pt x="1149777" y="0"/>
                        </a:cubicBezTo>
                        <a:cubicBezTo>
                          <a:pt x="1212328" y="-12175"/>
                          <a:pt x="1406762" y="21956"/>
                          <a:pt x="1558516" y="0"/>
                        </a:cubicBezTo>
                        <a:cubicBezTo>
                          <a:pt x="1693323" y="-34054"/>
                          <a:pt x="1753789" y="5600"/>
                          <a:pt x="1846147" y="0"/>
                        </a:cubicBezTo>
                        <a:cubicBezTo>
                          <a:pt x="1970340" y="7605"/>
                          <a:pt x="2089614" y="18748"/>
                          <a:pt x="2254886" y="0"/>
                        </a:cubicBezTo>
                        <a:cubicBezTo>
                          <a:pt x="2410927" y="-32067"/>
                          <a:pt x="2598233" y="37343"/>
                          <a:pt x="2693902" y="0"/>
                        </a:cubicBezTo>
                        <a:cubicBezTo>
                          <a:pt x="2791863" y="-65226"/>
                          <a:pt x="3044653" y="44862"/>
                          <a:pt x="3163195" y="0"/>
                        </a:cubicBezTo>
                        <a:cubicBezTo>
                          <a:pt x="3238131" y="7186"/>
                          <a:pt x="3284760" y="84912"/>
                          <a:pt x="3298695" y="146318"/>
                        </a:cubicBezTo>
                        <a:cubicBezTo>
                          <a:pt x="3300024" y="295681"/>
                          <a:pt x="3303351" y="353325"/>
                          <a:pt x="3298695" y="450652"/>
                        </a:cubicBezTo>
                        <a:cubicBezTo>
                          <a:pt x="3309754" y="565075"/>
                          <a:pt x="3278025" y="597415"/>
                          <a:pt x="3298695" y="731577"/>
                        </a:cubicBezTo>
                        <a:cubicBezTo>
                          <a:pt x="3282727" y="807499"/>
                          <a:pt x="3230410" y="885800"/>
                          <a:pt x="3163195" y="877896"/>
                        </a:cubicBezTo>
                        <a:cubicBezTo>
                          <a:pt x="3000845" y="869735"/>
                          <a:pt x="2921948" y="819253"/>
                          <a:pt x="2724179" y="877896"/>
                        </a:cubicBezTo>
                        <a:cubicBezTo>
                          <a:pt x="2519857" y="894761"/>
                          <a:pt x="2504727" y="838376"/>
                          <a:pt x="2375994" y="877896"/>
                        </a:cubicBezTo>
                        <a:cubicBezTo>
                          <a:pt x="2222944" y="931682"/>
                          <a:pt x="2133773" y="880809"/>
                          <a:pt x="1997532" y="877896"/>
                        </a:cubicBezTo>
                        <a:cubicBezTo>
                          <a:pt x="1848831" y="906423"/>
                          <a:pt x="1795802" y="849463"/>
                          <a:pt x="1709901" y="877896"/>
                        </a:cubicBezTo>
                        <a:cubicBezTo>
                          <a:pt x="1636625" y="868810"/>
                          <a:pt x="1515704" y="864331"/>
                          <a:pt x="1422270" y="877896"/>
                        </a:cubicBezTo>
                        <a:cubicBezTo>
                          <a:pt x="1331227" y="896779"/>
                          <a:pt x="1248438" y="869265"/>
                          <a:pt x="1104362" y="877896"/>
                        </a:cubicBezTo>
                        <a:cubicBezTo>
                          <a:pt x="963262" y="886732"/>
                          <a:pt x="875989" y="836692"/>
                          <a:pt x="756177" y="877896"/>
                        </a:cubicBezTo>
                        <a:cubicBezTo>
                          <a:pt x="636623" y="877822"/>
                          <a:pt x="380333" y="841454"/>
                          <a:pt x="135499" y="877896"/>
                        </a:cubicBezTo>
                        <a:cubicBezTo>
                          <a:pt x="64614" y="901659"/>
                          <a:pt x="-7799" y="800782"/>
                          <a:pt x="0" y="731577"/>
                        </a:cubicBezTo>
                        <a:cubicBezTo>
                          <a:pt x="-29747" y="646988"/>
                          <a:pt x="-9334" y="562375"/>
                          <a:pt x="0" y="438948"/>
                        </a:cubicBezTo>
                        <a:cubicBezTo>
                          <a:pt x="-17655" y="309048"/>
                          <a:pt x="26290" y="230441"/>
                          <a:pt x="0" y="146318"/>
                        </a:cubicBezTo>
                        <a:close/>
                      </a:path>
                      <a:path w="3298695" h="877896" stroke="0" extrusionOk="0">
                        <a:moveTo>
                          <a:pt x="0" y="146318"/>
                        </a:moveTo>
                        <a:cubicBezTo>
                          <a:pt x="12770" y="69360"/>
                          <a:pt x="72519" y="-11118"/>
                          <a:pt x="135499" y="0"/>
                        </a:cubicBezTo>
                        <a:cubicBezTo>
                          <a:pt x="290227" y="-18688"/>
                          <a:pt x="396515" y="43649"/>
                          <a:pt x="483684" y="0"/>
                        </a:cubicBezTo>
                        <a:cubicBezTo>
                          <a:pt x="583396" y="-67822"/>
                          <a:pt x="659074" y="25633"/>
                          <a:pt x="862146" y="0"/>
                        </a:cubicBezTo>
                        <a:cubicBezTo>
                          <a:pt x="1028648" y="-25201"/>
                          <a:pt x="1094537" y="12748"/>
                          <a:pt x="1149777" y="0"/>
                        </a:cubicBezTo>
                        <a:cubicBezTo>
                          <a:pt x="1208212" y="-8261"/>
                          <a:pt x="1393847" y="50971"/>
                          <a:pt x="1558516" y="0"/>
                        </a:cubicBezTo>
                        <a:cubicBezTo>
                          <a:pt x="1698250" y="-11673"/>
                          <a:pt x="1749961" y="30534"/>
                          <a:pt x="1846147" y="0"/>
                        </a:cubicBezTo>
                        <a:cubicBezTo>
                          <a:pt x="1963080" y="-29855"/>
                          <a:pt x="2105834" y="1465"/>
                          <a:pt x="2254886" y="0"/>
                        </a:cubicBezTo>
                        <a:cubicBezTo>
                          <a:pt x="2418600" y="1468"/>
                          <a:pt x="2589575" y="75175"/>
                          <a:pt x="2693902" y="0"/>
                        </a:cubicBezTo>
                        <a:cubicBezTo>
                          <a:pt x="2764231" y="-37174"/>
                          <a:pt x="3034551" y="40533"/>
                          <a:pt x="3163195" y="0"/>
                        </a:cubicBezTo>
                        <a:cubicBezTo>
                          <a:pt x="3219430" y="20395"/>
                          <a:pt x="3304098" y="82011"/>
                          <a:pt x="3298695" y="146318"/>
                        </a:cubicBezTo>
                        <a:cubicBezTo>
                          <a:pt x="3318627" y="294734"/>
                          <a:pt x="3290573" y="338770"/>
                          <a:pt x="3298695" y="450652"/>
                        </a:cubicBezTo>
                        <a:cubicBezTo>
                          <a:pt x="3302238" y="552324"/>
                          <a:pt x="3276004" y="589241"/>
                          <a:pt x="3298695" y="731577"/>
                        </a:cubicBezTo>
                        <a:cubicBezTo>
                          <a:pt x="3313893" y="808292"/>
                          <a:pt x="3215453" y="868983"/>
                          <a:pt x="3163195" y="877896"/>
                        </a:cubicBezTo>
                        <a:cubicBezTo>
                          <a:pt x="3002801" y="886253"/>
                          <a:pt x="2914813" y="853361"/>
                          <a:pt x="2724179" y="877896"/>
                        </a:cubicBezTo>
                        <a:cubicBezTo>
                          <a:pt x="2502004" y="908470"/>
                          <a:pt x="2489494" y="855848"/>
                          <a:pt x="2375994" y="877896"/>
                        </a:cubicBezTo>
                        <a:cubicBezTo>
                          <a:pt x="2276414" y="892405"/>
                          <a:pt x="2168544" y="843789"/>
                          <a:pt x="1997532" y="877896"/>
                        </a:cubicBezTo>
                        <a:cubicBezTo>
                          <a:pt x="1858137" y="914794"/>
                          <a:pt x="1785401" y="878652"/>
                          <a:pt x="1709901" y="877896"/>
                        </a:cubicBezTo>
                        <a:cubicBezTo>
                          <a:pt x="1639808" y="890890"/>
                          <a:pt x="1491524" y="855119"/>
                          <a:pt x="1422270" y="877896"/>
                        </a:cubicBezTo>
                        <a:cubicBezTo>
                          <a:pt x="1331299" y="897822"/>
                          <a:pt x="1272793" y="859947"/>
                          <a:pt x="1104362" y="877896"/>
                        </a:cubicBezTo>
                        <a:cubicBezTo>
                          <a:pt x="957039" y="907389"/>
                          <a:pt x="870264" y="861482"/>
                          <a:pt x="756177" y="877896"/>
                        </a:cubicBezTo>
                        <a:cubicBezTo>
                          <a:pt x="610129" y="916739"/>
                          <a:pt x="412004" y="836064"/>
                          <a:pt x="135499" y="877896"/>
                        </a:cubicBezTo>
                        <a:cubicBezTo>
                          <a:pt x="63152" y="883812"/>
                          <a:pt x="3493" y="789427"/>
                          <a:pt x="0" y="731577"/>
                        </a:cubicBezTo>
                        <a:cubicBezTo>
                          <a:pt x="-2478" y="638659"/>
                          <a:pt x="4082" y="558631"/>
                          <a:pt x="0" y="438948"/>
                        </a:cubicBezTo>
                        <a:cubicBezTo>
                          <a:pt x="-7448" y="317141"/>
                          <a:pt x="2916" y="218418"/>
                          <a:pt x="0" y="14631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nghiệm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0">
            <a:extLst>
              <a:ext uri="{FF2B5EF4-FFF2-40B4-BE49-F238E27FC236}">
                <a16:creationId xmlns="" xmlns:a16="http://schemas.microsoft.com/office/drawing/2014/main" id="{E14EC641-0AF7-A2E6-2801-BA766ABFE206}"/>
              </a:ext>
            </a:extLst>
          </p:cNvPr>
          <p:cNvSpPr/>
          <p:nvPr/>
        </p:nvSpPr>
        <p:spPr>
          <a:xfrm>
            <a:off x="8107567" y="3102345"/>
            <a:ext cx="3298695" cy="877896"/>
          </a:xfrm>
          <a:custGeom>
            <a:avLst/>
            <a:gdLst>
              <a:gd name="connsiteX0" fmla="*/ 0 w 3298695"/>
              <a:gd name="connsiteY0" fmla="*/ 146318 h 877896"/>
              <a:gd name="connsiteX1" fmla="*/ 135499 w 3298695"/>
              <a:gd name="connsiteY1" fmla="*/ 0 h 877896"/>
              <a:gd name="connsiteX2" fmla="*/ 453407 w 3298695"/>
              <a:gd name="connsiteY2" fmla="*/ 0 h 877896"/>
              <a:gd name="connsiteX3" fmla="*/ 801592 w 3298695"/>
              <a:gd name="connsiteY3" fmla="*/ 0 h 877896"/>
              <a:gd name="connsiteX4" fmla="*/ 1180054 w 3298695"/>
              <a:gd name="connsiteY4" fmla="*/ 0 h 877896"/>
              <a:gd name="connsiteX5" fmla="*/ 1588793 w 3298695"/>
              <a:gd name="connsiteY5" fmla="*/ 0 h 877896"/>
              <a:gd name="connsiteX6" fmla="*/ 1936978 w 3298695"/>
              <a:gd name="connsiteY6" fmla="*/ 0 h 877896"/>
              <a:gd name="connsiteX7" fmla="*/ 2254886 w 3298695"/>
              <a:gd name="connsiteY7" fmla="*/ 0 h 877896"/>
              <a:gd name="connsiteX8" fmla="*/ 2693902 w 3298695"/>
              <a:gd name="connsiteY8" fmla="*/ 0 h 877896"/>
              <a:gd name="connsiteX9" fmla="*/ 3163195 w 3298695"/>
              <a:gd name="connsiteY9" fmla="*/ 0 h 877896"/>
              <a:gd name="connsiteX10" fmla="*/ 3298695 w 3298695"/>
              <a:gd name="connsiteY10" fmla="*/ 146318 h 877896"/>
              <a:gd name="connsiteX11" fmla="*/ 3298695 w 3298695"/>
              <a:gd name="connsiteY11" fmla="*/ 433095 h 877896"/>
              <a:gd name="connsiteX12" fmla="*/ 3298695 w 3298695"/>
              <a:gd name="connsiteY12" fmla="*/ 731577 h 877896"/>
              <a:gd name="connsiteX13" fmla="*/ 3163195 w 3298695"/>
              <a:gd name="connsiteY13" fmla="*/ 877896 h 877896"/>
              <a:gd name="connsiteX14" fmla="*/ 2875564 w 3298695"/>
              <a:gd name="connsiteY14" fmla="*/ 877896 h 877896"/>
              <a:gd name="connsiteX15" fmla="*/ 2587933 w 3298695"/>
              <a:gd name="connsiteY15" fmla="*/ 877896 h 877896"/>
              <a:gd name="connsiteX16" fmla="*/ 2209471 w 3298695"/>
              <a:gd name="connsiteY16" fmla="*/ 877896 h 877896"/>
              <a:gd name="connsiteX17" fmla="*/ 1770455 w 3298695"/>
              <a:gd name="connsiteY17" fmla="*/ 877896 h 877896"/>
              <a:gd name="connsiteX18" fmla="*/ 1452547 w 3298695"/>
              <a:gd name="connsiteY18" fmla="*/ 877896 h 877896"/>
              <a:gd name="connsiteX19" fmla="*/ 1074085 w 3298695"/>
              <a:gd name="connsiteY19" fmla="*/ 877896 h 877896"/>
              <a:gd name="connsiteX20" fmla="*/ 786454 w 3298695"/>
              <a:gd name="connsiteY20" fmla="*/ 877896 h 877896"/>
              <a:gd name="connsiteX21" fmla="*/ 135499 w 3298695"/>
              <a:gd name="connsiteY21" fmla="*/ 877896 h 877896"/>
              <a:gd name="connsiteX22" fmla="*/ 0 w 3298695"/>
              <a:gd name="connsiteY22" fmla="*/ 731577 h 877896"/>
              <a:gd name="connsiteX23" fmla="*/ 0 w 3298695"/>
              <a:gd name="connsiteY23" fmla="*/ 433095 h 877896"/>
              <a:gd name="connsiteX24" fmla="*/ 0 w 3298695"/>
              <a:gd name="connsiteY24" fmla="*/ 146318 h 877896"/>
              <a:gd name="connsiteX0" fmla="*/ 0 w 3298695"/>
              <a:gd name="connsiteY0" fmla="*/ 146318 h 877896"/>
              <a:gd name="connsiteX1" fmla="*/ 135499 w 3298695"/>
              <a:gd name="connsiteY1" fmla="*/ 0 h 877896"/>
              <a:gd name="connsiteX2" fmla="*/ 453407 w 3298695"/>
              <a:gd name="connsiteY2" fmla="*/ 0 h 877896"/>
              <a:gd name="connsiteX3" fmla="*/ 801592 w 3298695"/>
              <a:gd name="connsiteY3" fmla="*/ 0 h 877896"/>
              <a:gd name="connsiteX4" fmla="*/ 1180054 w 3298695"/>
              <a:gd name="connsiteY4" fmla="*/ 0 h 877896"/>
              <a:gd name="connsiteX5" fmla="*/ 1588793 w 3298695"/>
              <a:gd name="connsiteY5" fmla="*/ 0 h 877896"/>
              <a:gd name="connsiteX6" fmla="*/ 1936978 w 3298695"/>
              <a:gd name="connsiteY6" fmla="*/ 0 h 877896"/>
              <a:gd name="connsiteX7" fmla="*/ 2254886 w 3298695"/>
              <a:gd name="connsiteY7" fmla="*/ 0 h 877896"/>
              <a:gd name="connsiteX8" fmla="*/ 2693902 w 3298695"/>
              <a:gd name="connsiteY8" fmla="*/ 0 h 877896"/>
              <a:gd name="connsiteX9" fmla="*/ 3163195 w 3298695"/>
              <a:gd name="connsiteY9" fmla="*/ 0 h 877896"/>
              <a:gd name="connsiteX10" fmla="*/ 3298695 w 3298695"/>
              <a:gd name="connsiteY10" fmla="*/ 146318 h 877896"/>
              <a:gd name="connsiteX11" fmla="*/ 3298695 w 3298695"/>
              <a:gd name="connsiteY11" fmla="*/ 433095 h 877896"/>
              <a:gd name="connsiteX12" fmla="*/ 3298695 w 3298695"/>
              <a:gd name="connsiteY12" fmla="*/ 731577 h 877896"/>
              <a:gd name="connsiteX13" fmla="*/ 3163195 w 3298695"/>
              <a:gd name="connsiteY13" fmla="*/ 877896 h 877896"/>
              <a:gd name="connsiteX14" fmla="*/ 2875564 w 3298695"/>
              <a:gd name="connsiteY14" fmla="*/ 877896 h 877896"/>
              <a:gd name="connsiteX15" fmla="*/ 2587933 w 3298695"/>
              <a:gd name="connsiteY15" fmla="*/ 877896 h 877896"/>
              <a:gd name="connsiteX16" fmla="*/ 2209471 w 3298695"/>
              <a:gd name="connsiteY16" fmla="*/ 877896 h 877896"/>
              <a:gd name="connsiteX17" fmla="*/ 1770455 w 3298695"/>
              <a:gd name="connsiteY17" fmla="*/ 877896 h 877896"/>
              <a:gd name="connsiteX18" fmla="*/ 1452547 w 3298695"/>
              <a:gd name="connsiteY18" fmla="*/ 877896 h 877896"/>
              <a:gd name="connsiteX19" fmla="*/ 1074085 w 3298695"/>
              <a:gd name="connsiteY19" fmla="*/ 877896 h 877896"/>
              <a:gd name="connsiteX20" fmla="*/ 786454 w 3298695"/>
              <a:gd name="connsiteY20" fmla="*/ 877896 h 877896"/>
              <a:gd name="connsiteX21" fmla="*/ 135499 w 3298695"/>
              <a:gd name="connsiteY21" fmla="*/ 877896 h 877896"/>
              <a:gd name="connsiteX22" fmla="*/ 0 w 3298695"/>
              <a:gd name="connsiteY22" fmla="*/ 731577 h 877896"/>
              <a:gd name="connsiteX23" fmla="*/ 0 w 3298695"/>
              <a:gd name="connsiteY23" fmla="*/ 433095 h 877896"/>
              <a:gd name="connsiteX24" fmla="*/ 0 w 3298695"/>
              <a:gd name="connsiteY24" fmla="*/ 146318 h 87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98695" h="877896" fill="none" extrusionOk="0">
                <a:moveTo>
                  <a:pt x="0" y="146318"/>
                </a:moveTo>
                <a:cubicBezTo>
                  <a:pt x="-14027" y="38128"/>
                  <a:pt x="63106" y="-34352"/>
                  <a:pt x="135499" y="0"/>
                </a:cubicBezTo>
                <a:cubicBezTo>
                  <a:pt x="220211" y="-3282"/>
                  <a:pt x="341363" y="-18874"/>
                  <a:pt x="453407" y="0"/>
                </a:cubicBezTo>
                <a:cubicBezTo>
                  <a:pt x="595739" y="-11356"/>
                  <a:pt x="641053" y="14001"/>
                  <a:pt x="801592" y="0"/>
                </a:cubicBezTo>
                <a:cubicBezTo>
                  <a:pt x="994649" y="10280"/>
                  <a:pt x="1069176" y="34142"/>
                  <a:pt x="1180054" y="0"/>
                </a:cubicBezTo>
                <a:cubicBezTo>
                  <a:pt x="1329454" y="8504"/>
                  <a:pt x="1380626" y="-6808"/>
                  <a:pt x="1588793" y="0"/>
                </a:cubicBezTo>
                <a:cubicBezTo>
                  <a:pt x="1788084" y="3314"/>
                  <a:pt x="1805790" y="3283"/>
                  <a:pt x="1936978" y="0"/>
                </a:cubicBezTo>
                <a:cubicBezTo>
                  <a:pt x="2081690" y="-6284"/>
                  <a:pt x="2198128" y="-17547"/>
                  <a:pt x="2254886" y="0"/>
                </a:cubicBezTo>
                <a:cubicBezTo>
                  <a:pt x="2309043" y="-9342"/>
                  <a:pt x="2534691" y="-41236"/>
                  <a:pt x="2693902" y="0"/>
                </a:cubicBezTo>
                <a:cubicBezTo>
                  <a:pt x="2911205" y="-44993"/>
                  <a:pt x="3057466" y="27021"/>
                  <a:pt x="3163195" y="0"/>
                </a:cubicBezTo>
                <a:cubicBezTo>
                  <a:pt x="3224017" y="-7454"/>
                  <a:pt x="3286355" y="70973"/>
                  <a:pt x="3298695" y="146318"/>
                </a:cubicBezTo>
                <a:cubicBezTo>
                  <a:pt x="3307012" y="244718"/>
                  <a:pt x="3296916" y="317473"/>
                  <a:pt x="3298695" y="433095"/>
                </a:cubicBezTo>
                <a:cubicBezTo>
                  <a:pt x="3291920" y="572917"/>
                  <a:pt x="3271220" y="633213"/>
                  <a:pt x="3298695" y="731577"/>
                </a:cubicBezTo>
                <a:cubicBezTo>
                  <a:pt x="3283936" y="807615"/>
                  <a:pt x="3253667" y="883087"/>
                  <a:pt x="3163195" y="877896"/>
                </a:cubicBezTo>
                <a:cubicBezTo>
                  <a:pt x="3147014" y="887821"/>
                  <a:pt x="3044687" y="837840"/>
                  <a:pt x="2875564" y="877896"/>
                </a:cubicBezTo>
                <a:cubicBezTo>
                  <a:pt x="2766655" y="895289"/>
                  <a:pt x="2725772" y="886370"/>
                  <a:pt x="2587933" y="877896"/>
                </a:cubicBezTo>
                <a:cubicBezTo>
                  <a:pt x="2403549" y="860357"/>
                  <a:pt x="2320312" y="828127"/>
                  <a:pt x="2209471" y="877896"/>
                </a:cubicBezTo>
                <a:cubicBezTo>
                  <a:pt x="2047409" y="964471"/>
                  <a:pt x="1938915" y="757787"/>
                  <a:pt x="1770455" y="877896"/>
                </a:cubicBezTo>
                <a:cubicBezTo>
                  <a:pt x="1645524" y="916370"/>
                  <a:pt x="1597145" y="901524"/>
                  <a:pt x="1452547" y="877896"/>
                </a:cubicBezTo>
                <a:cubicBezTo>
                  <a:pt x="1370143" y="883708"/>
                  <a:pt x="1155052" y="770829"/>
                  <a:pt x="1074085" y="877896"/>
                </a:cubicBezTo>
                <a:cubicBezTo>
                  <a:pt x="1012878" y="946947"/>
                  <a:pt x="879850" y="869476"/>
                  <a:pt x="786454" y="877896"/>
                </a:cubicBezTo>
                <a:cubicBezTo>
                  <a:pt x="747942" y="918730"/>
                  <a:pt x="391429" y="808404"/>
                  <a:pt x="135499" y="877896"/>
                </a:cubicBezTo>
                <a:cubicBezTo>
                  <a:pt x="76077" y="887111"/>
                  <a:pt x="-26327" y="851788"/>
                  <a:pt x="0" y="731577"/>
                </a:cubicBezTo>
                <a:cubicBezTo>
                  <a:pt x="-2490" y="631037"/>
                  <a:pt x="69047" y="530845"/>
                  <a:pt x="0" y="433095"/>
                </a:cubicBezTo>
                <a:cubicBezTo>
                  <a:pt x="-4563" y="319140"/>
                  <a:pt x="32603" y="238354"/>
                  <a:pt x="0" y="146318"/>
                </a:cubicBezTo>
                <a:close/>
              </a:path>
              <a:path w="3298695" h="877896" stroke="0" extrusionOk="0">
                <a:moveTo>
                  <a:pt x="0" y="146318"/>
                </a:moveTo>
                <a:cubicBezTo>
                  <a:pt x="-11932" y="85973"/>
                  <a:pt x="85274" y="-4257"/>
                  <a:pt x="135499" y="0"/>
                </a:cubicBezTo>
                <a:cubicBezTo>
                  <a:pt x="208837" y="-45036"/>
                  <a:pt x="282437" y="2846"/>
                  <a:pt x="453407" y="0"/>
                </a:cubicBezTo>
                <a:cubicBezTo>
                  <a:pt x="584056" y="-19702"/>
                  <a:pt x="647052" y="25160"/>
                  <a:pt x="801592" y="0"/>
                </a:cubicBezTo>
                <a:cubicBezTo>
                  <a:pt x="937444" y="-27628"/>
                  <a:pt x="1026196" y="11219"/>
                  <a:pt x="1180054" y="0"/>
                </a:cubicBezTo>
                <a:cubicBezTo>
                  <a:pt x="1317580" y="10438"/>
                  <a:pt x="1407715" y="8520"/>
                  <a:pt x="1588793" y="0"/>
                </a:cubicBezTo>
                <a:cubicBezTo>
                  <a:pt x="1777157" y="-4390"/>
                  <a:pt x="1815896" y="12908"/>
                  <a:pt x="1936978" y="0"/>
                </a:cubicBezTo>
                <a:cubicBezTo>
                  <a:pt x="2054330" y="-26428"/>
                  <a:pt x="2153742" y="14348"/>
                  <a:pt x="2254886" y="0"/>
                </a:cubicBezTo>
                <a:cubicBezTo>
                  <a:pt x="2331867" y="46654"/>
                  <a:pt x="2575556" y="49919"/>
                  <a:pt x="2693902" y="0"/>
                </a:cubicBezTo>
                <a:cubicBezTo>
                  <a:pt x="2891593" y="21956"/>
                  <a:pt x="3015098" y="2943"/>
                  <a:pt x="3163195" y="0"/>
                </a:cubicBezTo>
                <a:cubicBezTo>
                  <a:pt x="3225862" y="-18737"/>
                  <a:pt x="3314279" y="65497"/>
                  <a:pt x="3298695" y="146318"/>
                </a:cubicBezTo>
                <a:cubicBezTo>
                  <a:pt x="3318927" y="257808"/>
                  <a:pt x="3296133" y="294625"/>
                  <a:pt x="3298695" y="433095"/>
                </a:cubicBezTo>
                <a:cubicBezTo>
                  <a:pt x="3279711" y="579035"/>
                  <a:pt x="3314463" y="625900"/>
                  <a:pt x="3298695" y="731577"/>
                </a:cubicBezTo>
                <a:cubicBezTo>
                  <a:pt x="3292308" y="798832"/>
                  <a:pt x="3233628" y="892613"/>
                  <a:pt x="3163195" y="877896"/>
                </a:cubicBezTo>
                <a:cubicBezTo>
                  <a:pt x="3090319" y="881401"/>
                  <a:pt x="3006474" y="857234"/>
                  <a:pt x="2875564" y="877896"/>
                </a:cubicBezTo>
                <a:cubicBezTo>
                  <a:pt x="2752469" y="883791"/>
                  <a:pt x="2738001" y="860869"/>
                  <a:pt x="2587933" y="877896"/>
                </a:cubicBezTo>
                <a:cubicBezTo>
                  <a:pt x="2458839" y="865482"/>
                  <a:pt x="2302119" y="857038"/>
                  <a:pt x="2209471" y="877896"/>
                </a:cubicBezTo>
                <a:cubicBezTo>
                  <a:pt x="2102209" y="859211"/>
                  <a:pt x="1908160" y="803598"/>
                  <a:pt x="1770455" y="877896"/>
                </a:cubicBezTo>
                <a:cubicBezTo>
                  <a:pt x="1610956" y="910699"/>
                  <a:pt x="1570921" y="895593"/>
                  <a:pt x="1452547" y="877896"/>
                </a:cubicBezTo>
                <a:cubicBezTo>
                  <a:pt x="1317760" y="894341"/>
                  <a:pt x="1177137" y="844433"/>
                  <a:pt x="1074085" y="877896"/>
                </a:cubicBezTo>
                <a:cubicBezTo>
                  <a:pt x="990412" y="927072"/>
                  <a:pt x="898480" y="881730"/>
                  <a:pt x="786454" y="877896"/>
                </a:cubicBezTo>
                <a:cubicBezTo>
                  <a:pt x="649050" y="986279"/>
                  <a:pt x="465544" y="887979"/>
                  <a:pt x="135499" y="877896"/>
                </a:cubicBezTo>
                <a:cubicBezTo>
                  <a:pt x="51313" y="902310"/>
                  <a:pt x="9321" y="839909"/>
                  <a:pt x="0" y="731577"/>
                </a:cubicBezTo>
                <a:cubicBezTo>
                  <a:pt x="-22961" y="613949"/>
                  <a:pt x="4810" y="509677"/>
                  <a:pt x="0" y="433095"/>
                </a:cubicBezTo>
                <a:cubicBezTo>
                  <a:pt x="-23349" y="318160"/>
                  <a:pt x="32659" y="261233"/>
                  <a:pt x="0" y="146318"/>
                </a:cubicBezTo>
                <a:close/>
              </a:path>
              <a:path w="3298695" h="877896" fill="none" stroke="0" extrusionOk="0">
                <a:moveTo>
                  <a:pt x="0" y="146318"/>
                </a:moveTo>
                <a:cubicBezTo>
                  <a:pt x="-9302" y="63352"/>
                  <a:pt x="73071" y="-23755"/>
                  <a:pt x="135499" y="0"/>
                </a:cubicBezTo>
                <a:cubicBezTo>
                  <a:pt x="207071" y="-13794"/>
                  <a:pt x="325007" y="-10255"/>
                  <a:pt x="453407" y="0"/>
                </a:cubicBezTo>
                <a:cubicBezTo>
                  <a:pt x="605624" y="-20496"/>
                  <a:pt x="629429" y="18622"/>
                  <a:pt x="801592" y="0"/>
                </a:cubicBezTo>
                <a:cubicBezTo>
                  <a:pt x="969780" y="-7848"/>
                  <a:pt x="1055541" y="26424"/>
                  <a:pt x="1180054" y="0"/>
                </a:cubicBezTo>
                <a:cubicBezTo>
                  <a:pt x="1313504" y="111"/>
                  <a:pt x="1399459" y="147"/>
                  <a:pt x="1588793" y="0"/>
                </a:cubicBezTo>
                <a:cubicBezTo>
                  <a:pt x="1784961" y="2192"/>
                  <a:pt x="1805172" y="4169"/>
                  <a:pt x="1936978" y="0"/>
                </a:cubicBezTo>
                <a:cubicBezTo>
                  <a:pt x="2066990" y="-23522"/>
                  <a:pt x="2159466" y="-167"/>
                  <a:pt x="2254886" y="0"/>
                </a:cubicBezTo>
                <a:cubicBezTo>
                  <a:pt x="2346815" y="6495"/>
                  <a:pt x="2530299" y="5011"/>
                  <a:pt x="2693902" y="0"/>
                </a:cubicBezTo>
                <a:cubicBezTo>
                  <a:pt x="2906811" y="-30748"/>
                  <a:pt x="3026749" y="16277"/>
                  <a:pt x="3163195" y="0"/>
                </a:cubicBezTo>
                <a:cubicBezTo>
                  <a:pt x="3236141" y="-6498"/>
                  <a:pt x="3293302" y="64828"/>
                  <a:pt x="3298695" y="146318"/>
                </a:cubicBezTo>
                <a:cubicBezTo>
                  <a:pt x="3314865" y="251217"/>
                  <a:pt x="3288701" y="303125"/>
                  <a:pt x="3298695" y="433095"/>
                </a:cubicBezTo>
                <a:cubicBezTo>
                  <a:pt x="3292758" y="572202"/>
                  <a:pt x="3297711" y="631986"/>
                  <a:pt x="3298695" y="731577"/>
                </a:cubicBezTo>
                <a:cubicBezTo>
                  <a:pt x="3291533" y="801440"/>
                  <a:pt x="3229066" y="890235"/>
                  <a:pt x="3163195" y="877896"/>
                </a:cubicBezTo>
                <a:cubicBezTo>
                  <a:pt x="3115605" y="903746"/>
                  <a:pt x="3033390" y="849841"/>
                  <a:pt x="2875564" y="877896"/>
                </a:cubicBezTo>
                <a:cubicBezTo>
                  <a:pt x="2757517" y="887156"/>
                  <a:pt x="2730697" y="872161"/>
                  <a:pt x="2587933" y="877896"/>
                </a:cubicBezTo>
                <a:cubicBezTo>
                  <a:pt x="2439885" y="860856"/>
                  <a:pt x="2319268" y="843507"/>
                  <a:pt x="2209471" y="877896"/>
                </a:cubicBezTo>
                <a:cubicBezTo>
                  <a:pt x="2068895" y="915831"/>
                  <a:pt x="1927858" y="792461"/>
                  <a:pt x="1770455" y="877896"/>
                </a:cubicBezTo>
                <a:cubicBezTo>
                  <a:pt x="1635862" y="900993"/>
                  <a:pt x="1586551" y="892806"/>
                  <a:pt x="1452547" y="877896"/>
                </a:cubicBezTo>
                <a:cubicBezTo>
                  <a:pt x="1318584" y="890802"/>
                  <a:pt x="1157251" y="805589"/>
                  <a:pt x="1074085" y="877896"/>
                </a:cubicBezTo>
                <a:cubicBezTo>
                  <a:pt x="1018089" y="921474"/>
                  <a:pt x="891108" y="866857"/>
                  <a:pt x="786454" y="877896"/>
                </a:cubicBezTo>
                <a:cubicBezTo>
                  <a:pt x="692769" y="944131"/>
                  <a:pt x="343917" y="856201"/>
                  <a:pt x="135499" y="877896"/>
                </a:cubicBezTo>
                <a:cubicBezTo>
                  <a:pt x="59735" y="902183"/>
                  <a:pt x="5042" y="829335"/>
                  <a:pt x="0" y="731577"/>
                </a:cubicBezTo>
                <a:cubicBezTo>
                  <a:pt x="-8884" y="629738"/>
                  <a:pt x="36992" y="522914"/>
                  <a:pt x="0" y="433095"/>
                </a:cubicBezTo>
                <a:cubicBezTo>
                  <a:pt x="-13935" y="319384"/>
                  <a:pt x="29550" y="242355"/>
                  <a:pt x="0" y="146318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6D92"/>
            </a:solidFill>
            <a:extLst>
              <a:ext uri="{C807C97D-BFC1-408E-A445-0C87EB9F89A2}">
                <ask:lineSketchStyleProps xmlns="" xmlns:ask="http://schemas.microsoft.com/office/drawing/2018/sketchyshapes" sd="2970245522">
                  <a:custGeom>
                    <a:avLst/>
                    <a:gdLst>
                      <a:gd name="connsiteX0" fmla="*/ 0 w 3298695"/>
                      <a:gd name="connsiteY0" fmla="*/ 146318 h 877896"/>
                      <a:gd name="connsiteX1" fmla="*/ 135499 w 3298695"/>
                      <a:gd name="connsiteY1" fmla="*/ 0 h 877896"/>
                      <a:gd name="connsiteX2" fmla="*/ 453407 w 3298695"/>
                      <a:gd name="connsiteY2" fmla="*/ 0 h 877896"/>
                      <a:gd name="connsiteX3" fmla="*/ 801592 w 3298695"/>
                      <a:gd name="connsiteY3" fmla="*/ 0 h 877896"/>
                      <a:gd name="connsiteX4" fmla="*/ 1180054 w 3298695"/>
                      <a:gd name="connsiteY4" fmla="*/ 0 h 877896"/>
                      <a:gd name="connsiteX5" fmla="*/ 1588793 w 3298695"/>
                      <a:gd name="connsiteY5" fmla="*/ 0 h 877896"/>
                      <a:gd name="connsiteX6" fmla="*/ 1936978 w 3298695"/>
                      <a:gd name="connsiteY6" fmla="*/ 0 h 877896"/>
                      <a:gd name="connsiteX7" fmla="*/ 2254886 w 3298695"/>
                      <a:gd name="connsiteY7" fmla="*/ 0 h 877896"/>
                      <a:gd name="connsiteX8" fmla="*/ 2693902 w 3298695"/>
                      <a:gd name="connsiteY8" fmla="*/ 0 h 877896"/>
                      <a:gd name="connsiteX9" fmla="*/ 3163195 w 3298695"/>
                      <a:gd name="connsiteY9" fmla="*/ 0 h 877896"/>
                      <a:gd name="connsiteX10" fmla="*/ 3298695 w 3298695"/>
                      <a:gd name="connsiteY10" fmla="*/ 146318 h 877896"/>
                      <a:gd name="connsiteX11" fmla="*/ 3298695 w 3298695"/>
                      <a:gd name="connsiteY11" fmla="*/ 433095 h 877896"/>
                      <a:gd name="connsiteX12" fmla="*/ 3298695 w 3298695"/>
                      <a:gd name="connsiteY12" fmla="*/ 731577 h 877896"/>
                      <a:gd name="connsiteX13" fmla="*/ 3163195 w 3298695"/>
                      <a:gd name="connsiteY13" fmla="*/ 877896 h 877896"/>
                      <a:gd name="connsiteX14" fmla="*/ 2875564 w 3298695"/>
                      <a:gd name="connsiteY14" fmla="*/ 877896 h 877896"/>
                      <a:gd name="connsiteX15" fmla="*/ 2587933 w 3298695"/>
                      <a:gd name="connsiteY15" fmla="*/ 877896 h 877896"/>
                      <a:gd name="connsiteX16" fmla="*/ 2209471 w 3298695"/>
                      <a:gd name="connsiteY16" fmla="*/ 877896 h 877896"/>
                      <a:gd name="connsiteX17" fmla="*/ 1770455 w 3298695"/>
                      <a:gd name="connsiteY17" fmla="*/ 877896 h 877896"/>
                      <a:gd name="connsiteX18" fmla="*/ 1452547 w 3298695"/>
                      <a:gd name="connsiteY18" fmla="*/ 877896 h 877896"/>
                      <a:gd name="connsiteX19" fmla="*/ 1074085 w 3298695"/>
                      <a:gd name="connsiteY19" fmla="*/ 877896 h 877896"/>
                      <a:gd name="connsiteX20" fmla="*/ 786454 w 3298695"/>
                      <a:gd name="connsiteY20" fmla="*/ 877896 h 877896"/>
                      <a:gd name="connsiteX21" fmla="*/ 135499 w 3298695"/>
                      <a:gd name="connsiteY21" fmla="*/ 877896 h 877896"/>
                      <a:gd name="connsiteX22" fmla="*/ 0 w 3298695"/>
                      <a:gd name="connsiteY22" fmla="*/ 731577 h 877896"/>
                      <a:gd name="connsiteX23" fmla="*/ 0 w 3298695"/>
                      <a:gd name="connsiteY23" fmla="*/ 433095 h 877896"/>
                      <a:gd name="connsiteX24" fmla="*/ 0 w 3298695"/>
                      <a:gd name="connsiteY24" fmla="*/ 146318 h 877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298695" h="877896" fill="none" extrusionOk="0">
                        <a:moveTo>
                          <a:pt x="0" y="146318"/>
                        </a:moveTo>
                        <a:cubicBezTo>
                          <a:pt x="-7731" y="58147"/>
                          <a:pt x="65981" y="-15245"/>
                          <a:pt x="135499" y="0"/>
                        </a:cubicBezTo>
                        <a:cubicBezTo>
                          <a:pt x="215795" y="-14194"/>
                          <a:pt x="337050" y="-12662"/>
                          <a:pt x="453407" y="0"/>
                        </a:cubicBezTo>
                        <a:cubicBezTo>
                          <a:pt x="591578" y="-9866"/>
                          <a:pt x="645005" y="14706"/>
                          <a:pt x="801592" y="0"/>
                        </a:cubicBezTo>
                        <a:cubicBezTo>
                          <a:pt x="976470" y="-1770"/>
                          <a:pt x="1059880" y="21135"/>
                          <a:pt x="1180054" y="0"/>
                        </a:cubicBezTo>
                        <a:cubicBezTo>
                          <a:pt x="1320510" y="1937"/>
                          <a:pt x="1395415" y="-445"/>
                          <a:pt x="1588793" y="0"/>
                        </a:cubicBezTo>
                        <a:cubicBezTo>
                          <a:pt x="1786187" y="2441"/>
                          <a:pt x="1807701" y="5697"/>
                          <a:pt x="1936978" y="0"/>
                        </a:cubicBezTo>
                        <a:cubicBezTo>
                          <a:pt x="2072735" y="-8499"/>
                          <a:pt x="2177676" y="-8578"/>
                          <a:pt x="2254886" y="0"/>
                        </a:cubicBezTo>
                        <a:cubicBezTo>
                          <a:pt x="2345691" y="-1935"/>
                          <a:pt x="2527340" y="-2190"/>
                          <a:pt x="2693902" y="0"/>
                        </a:cubicBezTo>
                        <a:cubicBezTo>
                          <a:pt x="2898814" y="-38285"/>
                          <a:pt x="3028263" y="23570"/>
                          <a:pt x="3163195" y="0"/>
                        </a:cubicBezTo>
                        <a:cubicBezTo>
                          <a:pt x="3235208" y="4891"/>
                          <a:pt x="3291680" y="70690"/>
                          <a:pt x="3298695" y="146318"/>
                        </a:cubicBezTo>
                        <a:cubicBezTo>
                          <a:pt x="3307921" y="254788"/>
                          <a:pt x="3288160" y="305072"/>
                          <a:pt x="3298695" y="433095"/>
                        </a:cubicBezTo>
                        <a:cubicBezTo>
                          <a:pt x="3310751" y="568608"/>
                          <a:pt x="3284574" y="642903"/>
                          <a:pt x="3298695" y="731577"/>
                        </a:cubicBezTo>
                        <a:cubicBezTo>
                          <a:pt x="3292803" y="805639"/>
                          <a:pt x="3240868" y="880648"/>
                          <a:pt x="3163195" y="877896"/>
                        </a:cubicBezTo>
                        <a:cubicBezTo>
                          <a:pt x="3134280" y="885751"/>
                          <a:pt x="3015117" y="856115"/>
                          <a:pt x="2875564" y="877896"/>
                        </a:cubicBezTo>
                        <a:cubicBezTo>
                          <a:pt x="2762609" y="892493"/>
                          <a:pt x="2727130" y="880366"/>
                          <a:pt x="2587933" y="877896"/>
                        </a:cubicBezTo>
                        <a:cubicBezTo>
                          <a:pt x="2426058" y="872741"/>
                          <a:pt x="2327391" y="846088"/>
                          <a:pt x="2209471" y="877896"/>
                        </a:cubicBezTo>
                        <a:cubicBezTo>
                          <a:pt x="2067593" y="923936"/>
                          <a:pt x="1919119" y="802936"/>
                          <a:pt x="1770455" y="877896"/>
                        </a:cubicBezTo>
                        <a:cubicBezTo>
                          <a:pt x="1644545" y="917448"/>
                          <a:pt x="1587118" y="891210"/>
                          <a:pt x="1452547" y="877896"/>
                        </a:cubicBezTo>
                        <a:cubicBezTo>
                          <a:pt x="1342952" y="882904"/>
                          <a:pt x="1156523" y="803291"/>
                          <a:pt x="1074085" y="877896"/>
                        </a:cubicBezTo>
                        <a:cubicBezTo>
                          <a:pt x="1000424" y="935053"/>
                          <a:pt x="883438" y="856495"/>
                          <a:pt x="786454" y="877896"/>
                        </a:cubicBezTo>
                        <a:cubicBezTo>
                          <a:pt x="729010" y="915336"/>
                          <a:pt x="418006" y="837917"/>
                          <a:pt x="135499" y="877896"/>
                        </a:cubicBezTo>
                        <a:cubicBezTo>
                          <a:pt x="64381" y="881476"/>
                          <a:pt x="-8231" y="835979"/>
                          <a:pt x="0" y="731577"/>
                        </a:cubicBezTo>
                        <a:cubicBezTo>
                          <a:pt x="-6364" y="628224"/>
                          <a:pt x="49139" y="531077"/>
                          <a:pt x="0" y="433095"/>
                        </a:cubicBezTo>
                        <a:cubicBezTo>
                          <a:pt x="-24012" y="331224"/>
                          <a:pt x="28000" y="237785"/>
                          <a:pt x="0" y="146318"/>
                        </a:cubicBezTo>
                        <a:close/>
                      </a:path>
                      <a:path w="3298695" h="877896" stroke="0" extrusionOk="0">
                        <a:moveTo>
                          <a:pt x="0" y="146318"/>
                        </a:moveTo>
                        <a:cubicBezTo>
                          <a:pt x="-5889" y="85690"/>
                          <a:pt x="70321" y="-12200"/>
                          <a:pt x="135499" y="0"/>
                        </a:cubicBezTo>
                        <a:cubicBezTo>
                          <a:pt x="203280" y="-35708"/>
                          <a:pt x="288112" y="13987"/>
                          <a:pt x="453407" y="0"/>
                        </a:cubicBezTo>
                        <a:cubicBezTo>
                          <a:pt x="595388" y="-16024"/>
                          <a:pt x="644015" y="15677"/>
                          <a:pt x="801592" y="0"/>
                        </a:cubicBezTo>
                        <a:cubicBezTo>
                          <a:pt x="945289" y="-25193"/>
                          <a:pt x="1029923" y="25436"/>
                          <a:pt x="1180054" y="0"/>
                        </a:cubicBezTo>
                        <a:cubicBezTo>
                          <a:pt x="1309240" y="-4778"/>
                          <a:pt x="1403266" y="2096"/>
                          <a:pt x="1588793" y="0"/>
                        </a:cubicBezTo>
                        <a:cubicBezTo>
                          <a:pt x="1771870" y="-2762"/>
                          <a:pt x="1808758" y="9193"/>
                          <a:pt x="1936978" y="0"/>
                        </a:cubicBezTo>
                        <a:cubicBezTo>
                          <a:pt x="2053386" y="-33495"/>
                          <a:pt x="2141522" y="7637"/>
                          <a:pt x="2254886" y="0"/>
                        </a:cubicBezTo>
                        <a:cubicBezTo>
                          <a:pt x="2356461" y="27009"/>
                          <a:pt x="2538843" y="57809"/>
                          <a:pt x="2693902" y="0"/>
                        </a:cubicBezTo>
                        <a:cubicBezTo>
                          <a:pt x="2878413" y="-6742"/>
                          <a:pt x="3009764" y="-4178"/>
                          <a:pt x="3163195" y="0"/>
                        </a:cubicBezTo>
                        <a:cubicBezTo>
                          <a:pt x="3244956" y="-6665"/>
                          <a:pt x="3307157" y="55725"/>
                          <a:pt x="3298695" y="146318"/>
                        </a:cubicBezTo>
                        <a:cubicBezTo>
                          <a:pt x="3318083" y="256081"/>
                          <a:pt x="3283926" y="296416"/>
                          <a:pt x="3298695" y="433095"/>
                        </a:cubicBezTo>
                        <a:cubicBezTo>
                          <a:pt x="3295449" y="571570"/>
                          <a:pt x="3301097" y="634320"/>
                          <a:pt x="3298695" y="731577"/>
                        </a:cubicBezTo>
                        <a:cubicBezTo>
                          <a:pt x="3296886" y="790591"/>
                          <a:pt x="3225450" y="884866"/>
                          <a:pt x="3163195" y="877896"/>
                        </a:cubicBezTo>
                        <a:cubicBezTo>
                          <a:pt x="3094994" y="890056"/>
                          <a:pt x="3013230" y="862127"/>
                          <a:pt x="2875564" y="877896"/>
                        </a:cubicBezTo>
                        <a:cubicBezTo>
                          <a:pt x="2751766" y="883653"/>
                          <a:pt x="2732781" y="863187"/>
                          <a:pt x="2587933" y="877896"/>
                        </a:cubicBezTo>
                        <a:cubicBezTo>
                          <a:pt x="2459579" y="873123"/>
                          <a:pt x="2319610" y="860159"/>
                          <a:pt x="2209471" y="877896"/>
                        </a:cubicBezTo>
                        <a:cubicBezTo>
                          <a:pt x="2087449" y="869930"/>
                          <a:pt x="1933160" y="795597"/>
                          <a:pt x="1770455" y="877896"/>
                        </a:cubicBezTo>
                        <a:cubicBezTo>
                          <a:pt x="1620984" y="914685"/>
                          <a:pt x="1561840" y="894709"/>
                          <a:pt x="1452547" y="877896"/>
                        </a:cubicBezTo>
                        <a:cubicBezTo>
                          <a:pt x="1311005" y="890650"/>
                          <a:pt x="1163647" y="848927"/>
                          <a:pt x="1074085" y="877896"/>
                        </a:cubicBezTo>
                        <a:cubicBezTo>
                          <a:pt x="992759" y="923708"/>
                          <a:pt x="893705" y="858651"/>
                          <a:pt x="786454" y="877896"/>
                        </a:cubicBezTo>
                        <a:cubicBezTo>
                          <a:pt x="634540" y="949596"/>
                          <a:pt x="410793" y="850154"/>
                          <a:pt x="135499" y="877896"/>
                        </a:cubicBezTo>
                        <a:cubicBezTo>
                          <a:pt x="53688" y="900150"/>
                          <a:pt x="10126" y="822292"/>
                          <a:pt x="0" y="731577"/>
                        </a:cubicBezTo>
                        <a:cubicBezTo>
                          <a:pt x="-17047" y="631016"/>
                          <a:pt x="17790" y="523157"/>
                          <a:pt x="0" y="433095"/>
                        </a:cubicBezTo>
                        <a:cubicBezTo>
                          <a:pt x="-16671" y="319333"/>
                          <a:pt x="29469" y="251042"/>
                          <a:pt x="0" y="14631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nghiệm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11">
            <a:extLst>
              <a:ext uri="{FF2B5EF4-FFF2-40B4-BE49-F238E27FC236}">
                <a16:creationId xmlns="" xmlns:a16="http://schemas.microsoft.com/office/drawing/2014/main" id="{6B81F7D5-5593-7AD3-A03A-2CC20F3BA537}"/>
              </a:ext>
            </a:extLst>
          </p:cNvPr>
          <p:cNvSpPr/>
          <p:nvPr/>
        </p:nvSpPr>
        <p:spPr>
          <a:xfrm>
            <a:off x="8062119" y="4371326"/>
            <a:ext cx="3298695" cy="877896"/>
          </a:xfrm>
          <a:custGeom>
            <a:avLst/>
            <a:gdLst>
              <a:gd name="connsiteX0" fmla="*/ 0 w 3298695"/>
              <a:gd name="connsiteY0" fmla="*/ 146318 h 877896"/>
              <a:gd name="connsiteX1" fmla="*/ 135499 w 3298695"/>
              <a:gd name="connsiteY1" fmla="*/ 0 h 877896"/>
              <a:gd name="connsiteX2" fmla="*/ 574515 w 3298695"/>
              <a:gd name="connsiteY2" fmla="*/ 0 h 877896"/>
              <a:gd name="connsiteX3" fmla="*/ 862146 w 3298695"/>
              <a:gd name="connsiteY3" fmla="*/ 0 h 877896"/>
              <a:gd name="connsiteX4" fmla="*/ 1149777 w 3298695"/>
              <a:gd name="connsiteY4" fmla="*/ 0 h 877896"/>
              <a:gd name="connsiteX5" fmla="*/ 1437408 w 3298695"/>
              <a:gd name="connsiteY5" fmla="*/ 0 h 877896"/>
              <a:gd name="connsiteX6" fmla="*/ 1725040 w 3298695"/>
              <a:gd name="connsiteY6" fmla="*/ 0 h 877896"/>
              <a:gd name="connsiteX7" fmla="*/ 2103502 w 3298695"/>
              <a:gd name="connsiteY7" fmla="*/ 0 h 877896"/>
              <a:gd name="connsiteX8" fmla="*/ 2391132 w 3298695"/>
              <a:gd name="connsiteY8" fmla="*/ 0 h 877896"/>
              <a:gd name="connsiteX9" fmla="*/ 2709040 w 3298695"/>
              <a:gd name="connsiteY9" fmla="*/ 0 h 877896"/>
              <a:gd name="connsiteX10" fmla="*/ 3163195 w 3298695"/>
              <a:gd name="connsiteY10" fmla="*/ 0 h 877896"/>
              <a:gd name="connsiteX11" fmla="*/ 3298695 w 3298695"/>
              <a:gd name="connsiteY11" fmla="*/ 146318 h 877896"/>
              <a:gd name="connsiteX12" fmla="*/ 3298695 w 3298695"/>
              <a:gd name="connsiteY12" fmla="*/ 421390 h 877896"/>
              <a:gd name="connsiteX13" fmla="*/ 3298695 w 3298695"/>
              <a:gd name="connsiteY13" fmla="*/ 731577 h 877896"/>
              <a:gd name="connsiteX14" fmla="*/ 3163195 w 3298695"/>
              <a:gd name="connsiteY14" fmla="*/ 877896 h 877896"/>
              <a:gd name="connsiteX15" fmla="*/ 2815010 w 3298695"/>
              <a:gd name="connsiteY15" fmla="*/ 877896 h 877896"/>
              <a:gd name="connsiteX16" fmla="*/ 2527379 w 3298695"/>
              <a:gd name="connsiteY16" fmla="*/ 877896 h 877896"/>
              <a:gd name="connsiteX17" fmla="*/ 2088363 w 3298695"/>
              <a:gd name="connsiteY17" fmla="*/ 877896 h 877896"/>
              <a:gd name="connsiteX18" fmla="*/ 1740178 w 3298695"/>
              <a:gd name="connsiteY18" fmla="*/ 877896 h 877896"/>
              <a:gd name="connsiteX19" fmla="*/ 1452547 w 3298695"/>
              <a:gd name="connsiteY19" fmla="*/ 877896 h 877896"/>
              <a:gd name="connsiteX20" fmla="*/ 1134639 w 3298695"/>
              <a:gd name="connsiteY20" fmla="*/ 877896 h 877896"/>
              <a:gd name="connsiteX21" fmla="*/ 816730 w 3298695"/>
              <a:gd name="connsiteY21" fmla="*/ 877896 h 877896"/>
              <a:gd name="connsiteX22" fmla="*/ 135499 w 3298695"/>
              <a:gd name="connsiteY22" fmla="*/ 877896 h 877896"/>
              <a:gd name="connsiteX23" fmla="*/ 0 w 3298695"/>
              <a:gd name="connsiteY23" fmla="*/ 731577 h 877896"/>
              <a:gd name="connsiteX24" fmla="*/ 0 w 3298695"/>
              <a:gd name="connsiteY24" fmla="*/ 444800 h 877896"/>
              <a:gd name="connsiteX25" fmla="*/ 0 w 3298695"/>
              <a:gd name="connsiteY25" fmla="*/ 146318 h 877896"/>
              <a:gd name="connsiteX0" fmla="*/ 0 w 3298695"/>
              <a:gd name="connsiteY0" fmla="*/ 146318 h 877896"/>
              <a:gd name="connsiteX1" fmla="*/ 135499 w 3298695"/>
              <a:gd name="connsiteY1" fmla="*/ 0 h 877896"/>
              <a:gd name="connsiteX2" fmla="*/ 574515 w 3298695"/>
              <a:gd name="connsiteY2" fmla="*/ 0 h 877896"/>
              <a:gd name="connsiteX3" fmla="*/ 862146 w 3298695"/>
              <a:gd name="connsiteY3" fmla="*/ 0 h 877896"/>
              <a:gd name="connsiteX4" fmla="*/ 1149777 w 3298695"/>
              <a:gd name="connsiteY4" fmla="*/ 0 h 877896"/>
              <a:gd name="connsiteX5" fmla="*/ 1437408 w 3298695"/>
              <a:gd name="connsiteY5" fmla="*/ 0 h 877896"/>
              <a:gd name="connsiteX6" fmla="*/ 1725040 w 3298695"/>
              <a:gd name="connsiteY6" fmla="*/ 0 h 877896"/>
              <a:gd name="connsiteX7" fmla="*/ 2103502 w 3298695"/>
              <a:gd name="connsiteY7" fmla="*/ 0 h 877896"/>
              <a:gd name="connsiteX8" fmla="*/ 2391132 w 3298695"/>
              <a:gd name="connsiteY8" fmla="*/ 0 h 877896"/>
              <a:gd name="connsiteX9" fmla="*/ 2709040 w 3298695"/>
              <a:gd name="connsiteY9" fmla="*/ 0 h 877896"/>
              <a:gd name="connsiteX10" fmla="*/ 3163195 w 3298695"/>
              <a:gd name="connsiteY10" fmla="*/ 0 h 877896"/>
              <a:gd name="connsiteX11" fmla="*/ 3298695 w 3298695"/>
              <a:gd name="connsiteY11" fmla="*/ 146318 h 877896"/>
              <a:gd name="connsiteX12" fmla="*/ 3298695 w 3298695"/>
              <a:gd name="connsiteY12" fmla="*/ 421390 h 877896"/>
              <a:gd name="connsiteX13" fmla="*/ 3298695 w 3298695"/>
              <a:gd name="connsiteY13" fmla="*/ 731577 h 877896"/>
              <a:gd name="connsiteX14" fmla="*/ 3163195 w 3298695"/>
              <a:gd name="connsiteY14" fmla="*/ 877896 h 877896"/>
              <a:gd name="connsiteX15" fmla="*/ 2815010 w 3298695"/>
              <a:gd name="connsiteY15" fmla="*/ 877896 h 877896"/>
              <a:gd name="connsiteX16" fmla="*/ 2527379 w 3298695"/>
              <a:gd name="connsiteY16" fmla="*/ 877896 h 877896"/>
              <a:gd name="connsiteX17" fmla="*/ 2088363 w 3298695"/>
              <a:gd name="connsiteY17" fmla="*/ 877896 h 877896"/>
              <a:gd name="connsiteX18" fmla="*/ 1740178 w 3298695"/>
              <a:gd name="connsiteY18" fmla="*/ 877896 h 877896"/>
              <a:gd name="connsiteX19" fmla="*/ 1452547 w 3298695"/>
              <a:gd name="connsiteY19" fmla="*/ 877896 h 877896"/>
              <a:gd name="connsiteX20" fmla="*/ 1134639 w 3298695"/>
              <a:gd name="connsiteY20" fmla="*/ 877896 h 877896"/>
              <a:gd name="connsiteX21" fmla="*/ 816730 w 3298695"/>
              <a:gd name="connsiteY21" fmla="*/ 877896 h 877896"/>
              <a:gd name="connsiteX22" fmla="*/ 135499 w 3298695"/>
              <a:gd name="connsiteY22" fmla="*/ 877896 h 877896"/>
              <a:gd name="connsiteX23" fmla="*/ 0 w 3298695"/>
              <a:gd name="connsiteY23" fmla="*/ 731577 h 877896"/>
              <a:gd name="connsiteX24" fmla="*/ 0 w 3298695"/>
              <a:gd name="connsiteY24" fmla="*/ 444800 h 877896"/>
              <a:gd name="connsiteX25" fmla="*/ 0 w 3298695"/>
              <a:gd name="connsiteY25" fmla="*/ 146318 h 87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298695" h="877896" fill="none" extrusionOk="0">
                <a:moveTo>
                  <a:pt x="0" y="146318"/>
                </a:moveTo>
                <a:cubicBezTo>
                  <a:pt x="-20813" y="82803"/>
                  <a:pt x="71126" y="-6392"/>
                  <a:pt x="135499" y="0"/>
                </a:cubicBezTo>
                <a:cubicBezTo>
                  <a:pt x="301972" y="-87303"/>
                  <a:pt x="321464" y="4049"/>
                  <a:pt x="574515" y="0"/>
                </a:cubicBezTo>
                <a:cubicBezTo>
                  <a:pt x="777116" y="-37452"/>
                  <a:pt x="813904" y="8621"/>
                  <a:pt x="862146" y="0"/>
                </a:cubicBezTo>
                <a:cubicBezTo>
                  <a:pt x="961283" y="-6621"/>
                  <a:pt x="1074702" y="57485"/>
                  <a:pt x="1149777" y="0"/>
                </a:cubicBezTo>
                <a:cubicBezTo>
                  <a:pt x="1235787" y="-18347"/>
                  <a:pt x="1375044" y="79913"/>
                  <a:pt x="1437408" y="0"/>
                </a:cubicBezTo>
                <a:cubicBezTo>
                  <a:pt x="1551025" y="-39008"/>
                  <a:pt x="1675032" y="38875"/>
                  <a:pt x="1725040" y="0"/>
                </a:cubicBezTo>
                <a:cubicBezTo>
                  <a:pt x="1782831" y="-18955"/>
                  <a:pt x="2022478" y="10728"/>
                  <a:pt x="2103502" y="0"/>
                </a:cubicBezTo>
                <a:cubicBezTo>
                  <a:pt x="2155260" y="-26768"/>
                  <a:pt x="2331403" y="10262"/>
                  <a:pt x="2391132" y="0"/>
                </a:cubicBezTo>
                <a:cubicBezTo>
                  <a:pt x="2435294" y="27652"/>
                  <a:pt x="2580282" y="16159"/>
                  <a:pt x="2709040" y="0"/>
                </a:cubicBezTo>
                <a:cubicBezTo>
                  <a:pt x="2881522" y="-45215"/>
                  <a:pt x="3078846" y="55194"/>
                  <a:pt x="3163195" y="0"/>
                </a:cubicBezTo>
                <a:cubicBezTo>
                  <a:pt x="3250508" y="12981"/>
                  <a:pt x="3277881" y="68096"/>
                  <a:pt x="3298695" y="146318"/>
                </a:cubicBezTo>
                <a:cubicBezTo>
                  <a:pt x="3299586" y="191678"/>
                  <a:pt x="3246163" y="269866"/>
                  <a:pt x="3298695" y="421390"/>
                </a:cubicBezTo>
                <a:cubicBezTo>
                  <a:pt x="3296187" y="549353"/>
                  <a:pt x="3279972" y="631629"/>
                  <a:pt x="3298695" y="731577"/>
                </a:cubicBezTo>
                <a:cubicBezTo>
                  <a:pt x="3290581" y="782104"/>
                  <a:pt x="3237769" y="868238"/>
                  <a:pt x="3163195" y="877896"/>
                </a:cubicBezTo>
                <a:cubicBezTo>
                  <a:pt x="3109141" y="907337"/>
                  <a:pt x="2984999" y="823996"/>
                  <a:pt x="2815010" y="877896"/>
                </a:cubicBezTo>
                <a:cubicBezTo>
                  <a:pt x="2643053" y="885027"/>
                  <a:pt x="2643538" y="878513"/>
                  <a:pt x="2527379" y="877896"/>
                </a:cubicBezTo>
                <a:cubicBezTo>
                  <a:pt x="2360833" y="885620"/>
                  <a:pt x="2242615" y="912670"/>
                  <a:pt x="2088363" y="877896"/>
                </a:cubicBezTo>
                <a:cubicBezTo>
                  <a:pt x="1927047" y="881022"/>
                  <a:pt x="1817449" y="858606"/>
                  <a:pt x="1740178" y="877896"/>
                </a:cubicBezTo>
                <a:cubicBezTo>
                  <a:pt x="1644317" y="914251"/>
                  <a:pt x="1570268" y="872539"/>
                  <a:pt x="1452547" y="877896"/>
                </a:cubicBezTo>
                <a:cubicBezTo>
                  <a:pt x="1376823" y="905933"/>
                  <a:pt x="1299404" y="869407"/>
                  <a:pt x="1134639" y="877896"/>
                </a:cubicBezTo>
                <a:cubicBezTo>
                  <a:pt x="985023" y="895222"/>
                  <a:pt x="922329" y="833085"/>
                  <a:pt x="816730" y="877896"/>
                </a:cubicBezTo>
                <a:cubicBezTo>
                  <a:pt x="715833" y="814890"/>
                  <a:pt x="378777" y="745980"/>
                  <a:pt x="135499" y="877896"/>
                </a:cubicBezTo>
                <a:cubicBezTo>
                  <a:pt x="73474" y="860068"/>
                  <a:pt x="-3843" y="808496"/>
                  <a:pt x="0" y="731577"/>
                </a:cubicBezTo>
                <a:cubicBezTo>
                  <a:pt x="-5076" y="616121"/>
                  <a:pt x="10747" y="544333"/>
                  <a:pt x="0" y="444800"/>
                </a:cubicBezTo>
                <a:cubicBezTo>
                  <a:pt x="-41421" y="367062"/>
                  <a:pt x="55531" y="241262"/>
                  <a:pt x="0" y="146318"/>
                </a:cubicBezTo>
                <a:close/>
              </a:path>
              <a:path w="3298695" h="877896" stroke="0" extrusionOk="0">
                <a:moveTo>
                  <a:pt x="0" y="146318"/>
                </a:moveTo>
                <a:cubicBezTo>
                  <a:pt x="43444" y="59328"/>
                  <a:pt x="42197" y="18368"/>
                  <a:pt x="135499" y="0"/>
                </a:cubicBezTo>
                <a:cubicBezTo>
                  <a:pt x="278833" y="-51875"/>
                  <a:pt x="371501" y="-18178"/>
                  <a:pt x="574515" y="0"/>
                </a:cubicBezTo>
                <a:cubicBezTo>
                  <a:pt x="807955" y="-12301"/>
                  <a:pt x="803326" y="26385"/>
                  <a:pt x="862146" y="0"/>
                </a:cubicBezTo>
                <a:cubicBezTo>
                  <a:pt x="935511" y="-45160"/>
                  <a:pt x="1070731" y="-3285"/>
                  <a:pt x="1149777" y="0"/>
                </a:cubicBezTo>
                <a:cubicBezTo>
                  <a:pt x="1255955" y="-13469"/>
                  <a:pt x="1311797" y="11318"/>
                  <a:pt x="1437408" y="0"/>
                </a:cubicBezTo>
                <a:cubicBezTo>
                  <a:pt x="1538769" y="-42760"/>
                  <a:pt x="1664625" y="24005"/>
                  <a:pt x="1725040" y="0"/>
                </a:cubicBezTo>
                <a:cubicBezTo>
                  <a:pt x="1770906" y="-14512"/>
                  <a:pt x="2025374" y="35321"/>
                  <a:pt x="2103502" y="0"/>
                </a:cubicBezTo>
                <a:cubicBezTo>
                  <a:pt x="2176321" y="-14685"/>
                  <a:pt x="2327250" y="-13224"/>
                  <a:pt x="2391132" y="0"/>
                </a:cubicBezTo>
                <a:cubicBezTo>
                  <a:pt x="2470476" y="-22919"/>
                  <a:pt x="2578322" y="4072"/>
                  <a:pt x="2709040" y="0"/>
                </a:cubicBezTo>
                <a:cubicBezTo>
                  <a:pt x="2862126" y="4724"/>
                  <a:pt x="3047409" y="-39624"/>
                  <a:pt x="3163195" y="0"/>
                </a:cubicBezTo>
                <a:cubicBezTo>
                  <a:pt x="3240300" y="-20336"/>
                  <a:pt x="3261471" y="39590"/>
                  <a:pt x="3298695" y="146318"/>
                </a:cubicBezTo>
                <a:cubicBezTo>
                  <a:pt x="3271974" y="203794"/>
                  <a:pt x="3279545" y="335003"/>
                  <a:pt x="3298695" y="421390"/>
                </a:cubicBezTo>
                <a:cubicBezTo>
                  <a:pt x="3325998" y="573150"/>
                  <a:pt x="3247287" y="609267"/>
                  <a:pt x="3298695" y="731577"/>
                </a:cubicBezTo>
                <a:cubicBezTo>
                  <a:pt x="3296213" y="816706"/>
                  <a:pt x="3235274" y="868252"/>
                  <a:pt x="3163195" y="877896"/>
                </a:cubicBezTo>
                <a:cubicBezTo>
                  <a:pt x="3069685" y="897987"/>
                  <a:pt x="2963025" y="851379"/>
                  <a:pt x="2815010" y="877896"/>
                </a:cubicBezTo>
                <a:cubicBezTo>
                  <a:pt x="2641284" y="889246"/>
                  <a:pt x="2645375" y="878101"/>
                  <a:pt x="2527379" y="877896"/>
                </a:cubicBezTo>
                <a:cubicBezTo>
                  <a:pt x="2364514" y="865562"/>
                  <a:pt x="2220761" y="808607"/>
                  <a:pt x="2088363" y="877896"/>
                </a:cubicBezTo>
                <a:cubicBezTo>
                  <a:pt x="1938934" y="905011"/>
                  <a:pt x="1833204" y="851236"/>
                  <a:pt x="1740178" y="877896"/>
                </a:cubicBezTo>
                <a:cubicBezTo>
                  <a:pt x="1658095" y="916560"/>
                  <a:pt x="1574406" y="822600"/>
                  <a:pt x="1452547" y="877896"/>
                </a:cubicBezTo>
                <a:cubicBezTo>
                  <a:pt x="1325640" y="915304"/>
                  <a:pt x="1277786" y="880443"/>
                  <a:pt x="1134639" y="877896"/>
                </a:cubicBezTo>
                <a:cubicBezTo>
                  <a:pt x="1007359" y="875154"/>
                  <a:pt x="922665" y="848648"/>
                  <a:pt x="816730" y="877896"/>
                </a:cubicBezTo>
                <a:cubicBezTo>
                  <a:pt x="687144" y="903632"/>
                  <a:pt x="341128" y="836572"/>
                  <a:pt x="135499" y="877896"/>
                </a:cubicBezTo>
                <a:cubicBezTo>
                  <a:pt x="36755" y="880911"/>
                  <a:pt x="-24239" y="803479"/>
                  <a:pt x="0" y="731577"/>
                </a:cubicBezTo>
                <a:cubicBezTo>
                  <a:pt x="-33603" y="633155"/>
                  <a:pt x="-14049" y="537560"/>
                  <a:pt x="0" y="444800"/>
                </a:cubicBezTo>
                <a:cubicBezTo>
                  <a:pt x="10137" y="365031"/>
                  <a:pt x="8088" y="227965"/>
                  <a:pt x="0" y="146318"/>
                </a:cubicBezTo>
                <a:close/>
              </a:path>
              <a:path w="3298695" h="877896" fill="none" stroke="0" extrusionOk="0">
                <a:moveTo>
                  <a:pt x="0" y="146318"/>
                </a:moveTo>
                <a:cubicBezTo>
                  <a:pt x="7414" y="80180"/>
                  <a:pt x="51595" y="-894"/>
                  <a:pt x="135499" y="0"/>
                </a:cubicBezTo>
                <a:cubicBezTo>
                  <a:pt x="296218" y="-70815"/>
                  <a:pt x="347093" y="13961"/>
                  <a:pt x="574515" y="0"/>
                </a:cubicBezTo>
                <a:cubicBezTo>
                  <a:pt x="792783" y="-25960"/>
                  <a:pt x="812982" y="6128"/>
                  <a:pt x="862146" y="0"/>
                </a:cubicBezTo>
                <a:cubicBezTo>
                  <a:pt x="946649" y="-25695"/>
                  <a:pt x="1082757" y="34223"/>
                  <a:pt x="1149777" y="0"/>
                </a:cubicBezTo>
                <a:cubicBezTo>
                  <a:pt x="1213022" y="-8024"/>
                  <a:pt x="1333792" y="53692"/>
                  <a:pt x="1437408" y="0"/>
                </a:cubicBezTo>
                <a:cubicBezTo>
                  <a:pt x="1555002" y="-38987"/>
                  <a:pt x="1675025" y="23797"/>
                  <a:pt x="1725040" y="0"/>
                </a:cubicBezTo>
                <a:cubicBezTo>
                  <a:pt x="1782536" y="-19111"/>
                  <a:pt x="2024816" y="16939"/>
                  <a:pt x="2103502" y="0"/>
                </a:cubicBezTo>
                <a:cubicBezTo>
                  <a:pt x="2164530" y="-28968"/>
                  <a:pt x="2309280" y="1331"/>
                  <a:pt x="2391132" y="0"/>
                </a:cubicBezTo>
                <a:cubicBezTo>
                  <a:pt x="2454163" y="-883"/>
                  <a:pt x="2593163" y="4654"/>
                  <a:pt x="2709040" y="0"/>
                </a:cubicBezTo>
                <a:cubicBezTo>
                  <a:pt x="2851273" y="-50719"/>
                  <a:pt x="3061699" y="11990"/>
                  <a:pt x="3163195" y="0"/>
                </a:cubicBezTo>
                <a:cubicBezTo>
                  <a:pt x="3251006" y="4894"/>
                  <a:pt x="3271909" y="57409"/>
                  <a:pt x="3298695" y="146318"/>
                </a:cubicBezTo>
                <a:cubicBezTo>
                  <a:pt x="3283023" y="187034"/>
                  <a:pt x="3264755" y="296686"/>
                  <a:pt x="3298695" y="421390"/>
                </a:cubicBezTo>
                <a:cubicBezTo>
                  <a:pt x="3309557" y="556939"/>
                  <a:pt x="3267886" y="627633"/>
                  <a:pt x="3298695" y="731577"/>
                </a:cubicBezTo>
                <a:cubicBezTo>
                  <a:pt x="3306098" y="815546"/>
                  <a:pt x="3240780" y="866464"/>
                  <a:pt x="3163195" y="877896"/>
                </a:cubicBezTo>
                <a:cubicBezTo>
                  <a:pt x="3079855" y="919119"/>
                  <a:pt x="2973023" y="816810"/>
                  <a:pt x="2815010" y="877896"/>
                </a:cubicBezTo>
                <a:cubicBezTo>
                  <a:pt x="2642991" y="886902"/>
                  <a:pt x="2644357" y="878413"/>
                  <a:pt x="2527379" y="877896"/>
                </a:cubicBezTo>
                <a:cubicBezTo>
                  <a:pt x="2376813" y="889499"/>
                  <a:pt x="2213415" y="869209"/>
                  <a:pt x="2088363" y="877896"/>
                </a:cubicBezTo>
                <a:cubicBezTo>
                  <a:pt x="1926574" y="889027"/>
                  <a:pt x="1821862" y="864034"/>
                  <a:pt x="1740178" y="877896"/>
                </a:cubicBezTo>
                <a:cubicBezTo>
                  <a:pt x="1645544" y="926405"/>
                  <a:pt x="1576628" y="852317"/>
                  <a:pt x="1452547" y="877896"/>
                </a:cubicBezTo>
                <a:cubicBezTo>
                  <a:pt x="1344624" y="909749"/>
                  <a:pt x="1291069" y="871227"/>
                  <a:pt x="1134639" y="877896"/>
                </a:cubicBezTo>
                <a:cubicBezTo>
                  <a:pt x="1001438" y="870213"/>
                  <a:pt x="922058" y="837094"/>
                  <a:pt x="816730" y="877896"/>
                </a:cubicBezTo>
                <a:cubicBezTo>
                  <a:pt x="692776" y="883457"/>
                  <a:pt x="364988" y="746082"/>
                  <a:pt x="135499" y="877896"/>
                </a:cubicBezTo>
                <a:cubicBezTo>
                  <a:pt x="52073" y="868718"/>
                  <a:pt x="-12868" y="809821"/>
                  <a:pt x="0" y="731577"/>
                </a:cubicBezTo>
                <a:cubicBezTo>
                  <a:pt x="-23284" y="630814"/>
                  <a:pt x="-1278" y="536723"/>
                  <a:pt x="0" y="444800"/>
                </a:cubicBezTo>
                <a:cubicBezTo>
                  <a:pt x="-19512" y="363006"/>
                  <a:pt x="33981" y="235026"/>
                  <a:pt x="0" y="146318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6D92"/>
            </a:solidFill>
            <a:extLst>
              <a:ext uri="{C807C97D-BFC1-408E-A445-0C87EB9F89A2}">
                <ask:lineSketchStyleProps xmlns="" xmlns:ask="http://schemas.microsoft.com/office/drawing/2018/sketchyshapes" sd="64188136">
                  <a:custGeom>
                    <a:avLst/>
                    <a:gdLst>
                      <a:gd name="connsiteX0" fmla="*/ 0 w 3298695"/>
                      <a:gd name="connsiteY0" fmla="*/ 146318 h 877896"/>
                      <a:gd name="connsiteX1" fmla="*/ 135499 w 3298695"/>
                      <a:gd name="connsiteY1" fmla="*/ 0 h 877896"/>
                      <a:gd name="connsiteX2" fmla="*/ 574515 w 3298695"/>
                      <a:gd name="connsiteY2" fmla="*/ 0 h 877896"/>
                      <a:gd name="connsiteX3" fmla="*/ 862146 w 3298695"/>
                      <a:gd name="connsiteY3" fmla="*/ 0 h 877896"/>
                      <a:gd name="connsiteX4" fmla="*/ 1149777 w 3298695"/>
                      <a:gd name="connsiteY4" fmla="*/ 0 h 877896"/>
                      <a:gd name="connsiteX5" fmla="*/ 1437408 w 3298695"/>
                      <a:gd name="connsiteY5" fmla="*/ 0 h 877896"/>
                      <a:gd name="connsiteX6" fmla="*/ 1725040 w 3298695"/>
                      <a:gd name="connsiteY6" fmla="*/ 0 h 877896"/>
                      <a:gd name="connsiteX7" fmla="*/ 2103502 w 3298695"/>
                      <a:gd name="connsiteY7" fmla="*/ 0 h 877896"/>
                      <a:gd name="connsiteX8" fmla="*/ 2391132 w 3298695"/>
                      <a:gd name="connsiteY8" fmla="*/ 0 h 877896"/>
                      <a:gd name="connsiteX9" fmla="*/ 2709040 w 3298695"/>
                      <a:gd name="connsiteY9" fmla="*/ 0 h 877896"/>
                      <a:gd name="connsiteX10" fmla="*/ 3163195 w 3298695"/>
                      <a:gd name="connsiteY10" fmla="*/ 0 h 877896"/>
                      <a:gd name="connsiteX11" fmla="*/ 3298695 w 3298695"/>
                      <a:gd name="connsiteY11" fmla="*/ 146318 h 877896"/>
                      <a:gd name="connsiteX12" fmla="*/ 3298695 w 3298695"/>
                      <a:gd name="connsiteY12" fmla="*/ 421390 h 877896"/>
                      <a:gd name="connsiteX13" fmla="*/ 3298695 w 3298695"/>
                      <a:gd name="connsiteY13" fmla="*/ 731577 h 877896"/>
                      <a:gd name="connsiteX14" fmla="*/ 3163195 w 3298695"/>
                      <a:gd name="connsiteY14" fmla="*/ 877896 h 877896"/>
                      <a:gd name="connsiteX15" fmla="*/ 2815010 w 3298695"/>
                      <a:gd name="connsiteY15" fmla="*/ 877896 h 877896"/>
                      <a:gd name="connsiteX16" fmla="*/ 2527379 w 3298695"/>
                      <a:gd name="connsiteY16" fmla="*/ 877896 h 877896"/>
                      <a:gd name="connsiteX17" fmla="*/ 2088363 w 3298695"/>
                      <a:gd name="connsiteY17" fmla="*/ 877896 h 877896"/>
                      <a:gd name="connsiteX18" fmla="*/ 1740178 w 3298695"/>
                      <a:gd name="connsiteY18" fmla="*/ 877896 h 877896"/>
                      <a:gd name="connsiteX19" fmla="*/ 1452547 w 3298695"/>
                      <a:gd name="connsiteY19" fmla="*/ 877896 h 877896"/>
                      <a:gd name="connsiteX20" fmla="*/ 1134639 w 3298695"/>
                      <a:gd name="connsiteY20" fmla="*/ 877896 h 877896"/>
                      <a:gd name="connsiteX21" fmla="*/ 816730 w 3298695"/>
                      <a:gd name="connsiteY21" fmla="*/ 877896 h 877896"/>
                      <a:gd name="connsiteX22" fmla="*/ 135499 w 3298695"/>
                      <a:gd name="connsiteY22" fmla="*/ 877896 h 877896"/>
                      <a:gd name="connsiteX23" fmla="*/ 0 w 3298695"/>
                      <a:gd name="connsiteY23" fmla="*/ 731577 h 877896"/>
                      <a:gd name="connsiteX24" fmla="*/ 0 w 3298695"/>
                      <a:gd name="connsiteY24" fmla="*/ 444800 h 877896"/>
                      <a:gd name="connsiteX25" fmla="*/ 0 w 3298695"/>
                      <a:gd name="connsiteY25" fmla="*/ 146318 h 877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298695" h="877896" fill="none" extrusionOk="0">
                        <a:moveTo>
                          <a:pt x="0" y="146318"/>
                        </a:moveTo>
                        <a:cubicBezTo>
                          <a:pt x="-6893" y="75786"/>
                          <a:pt x="69281" y="-5391"/>
                          <a:pt x="135499" y="0"/>
                        </a:cubicBezTo>
                        <a:cubicBezTo>
                          <a:pt x="301387" y="-68598"/>
                          <a:pt x="344823" y="19994"/>
                          <a:pt x="574515" y="0"/>
                        </a:cubicBezTo>
                        <a:cubicBezTo>
                          <a:pt x="788309" y="-30667"/>
                          <a:pt x="806231" y="20943"/>
                          <a:pt x="862146" y="0"/>
                        </a:cubicBezTo>
                        <a:cubicBezTo>
                          <a:pt x="941569" y="-18408"/>
                          <a:pt x="1059196" y="35377"/>
                          <a:pt x="1149777" y="0"/>
                        </a:cubicBezTo>
                        <a:cubicBezTo>
                          <a:pt x="1240283" y="-16845"/>
                          <a:pt x="1358768" y="57927"/>
                          <a:pt x="1437408" y="0"/>
                        </a:cubicBezTo>
                        <a:cubicBezTo>
                          <a:pt x="1548265" y="-38740"/>
                          <a:pt x="1671810" y="37237"/>
                          <a:pt x="1725040" y="0"/>
                        </a:cubicBezTo>
                        <a:cubicBezTo>
                          <a:pt x="1783542" y="-21623"/>
                          <a:pt x="2025070" y="14130"/>
                          <a:pt x="2103502" y="0"/>
                        </a:cubicBezTo>
                        <a:cubicBezTo>
                          <a:pt x="2167841" y="-21520"/>
                          <a:pt x="2325453" y="8988"/>
                          <a:pt x="2391132" y="0"/>
                        </a:cubicBezTo>
                        <a:cubicBezTo>
                          <a:pt x="2448315" y="12131"/>
                          <a:pt x="2568730" y="8298"/>
                          <a:pt x="2709040" y="0"/>
                        </a:cubicBezTo>
                        <a:cubicBezTo>
                          <a:pt x="2865908" y="-24740"/>
                          <a:pt x="3058852" y="33528"/>
                          <a:pt x="3163195" y="0"/>
                        </a:cubicBezTo>
                        <a:cubicBezTo>
                          <a:pt x="3249064" y="11762"/>
                          <a:pt x="3280486" y="67937"/>
                          <a:pt x="3298695" y="146318"/>
                        </a:cubicBezTo>
                        <a:cubicBezTo>
                          <a:pt x="3301655" y="198068"/>
                          <a:pt x="3264063" y="294184"/>
                          <a:pt x="3298695" y="421390"/>
                        </a:cubicBezTo>
                        <a:cubicBezTo>
                          <a:pt x="3311414" y="536009"/>
                          <a:pt x="3278626" y="640140"/>
                          <a:pt x="3298695" y="731577"/>
                        </a:cubicBezTo>
                        <a:cubicBezTo>
                          <a:pt x="3296344" y="797538"/>
                          <a:pt x="3232142" y="874825"/>
                          <a:pt x="3163195" y="877896"/>
                        </a:cubicBezTo>
                        <a:cubicBezTo>
                          <a:pt x="3103441" y="910240"/>
                          <a:pt x="2985429" y="843371"/>
                          <a:pt x="2815010" y="877896"/>
                        </a:cubicBezTo>
                        <a:cubicBezTo>
                          <a:pt x="2643339" y="886509"/>
                          <a:pt x="2644080" y="877829"/>
                          <a:pt x="2527379" y="877896"/>
                        </a:cubicBezTo>
                        <a:cubicBezTo>
                          <a:pt x="2387081" y="882366"/>
                          <a:pt x="2238156" y="881492"/>
                          <a:pt x="2088363" y="877896"/>
                        </a:cubicBezTo>
                        <a:cubicBezTo>
                          <a:pt x="1937471" y="901330"/>
                          <a:pt x="1819140" y="865005"/>
                          <a:pt x="1740178" y="877896"/>
                        </a:cubicBezTo>
                        <a:cubicBezTo>
                          <a:pt x="1649014" y="906608"/>
                          <a:pt x="1569892" y="863120"/>
                          <a:pt x="1452547" y="877896"/>
                        </a:cubicBezTo>
                        <a:cubicBezTo>
                          <a:pt x="1354452" y="907748"/>
                          <a:pt x="1286973" y="870943"/>
                          <a:pt x="1134639" y="877896"/>
                        </a:cubicBezTo>
                        <a:cubicBezTo>
                          <a:pt x="991021" y="887778"/>
                          <a:pt x="916500" y="853744"/>
                          <a:pt x="816730" y="877896"/>
                        </a:cubicBezTo>
                        <a:cubicBezTo>
                          <a:pt x="718655" y="870723"/>
                          <a:pt x="348753" y="803741"/>
                          <a:pt x="135499" y="877896"/>
                        </a:cubicBezTo>
                        <a:cubicBezTo>
                          <a:pt x="56645" y="875021"/>
                          <a:pt x="-8416" y="807705"/>
                          <a:pt x="0" y="731577"/>
                        </a:cubicBezTo>
                        <a:cubicBezTo>
                          <a:pt x="-16382" y="633649"/>
                          <a:pt x="3130" y="534535"/>
                          <a:pt x="0" y="444800"/>
                        </a:cubicBezTo>
                        <a:cubicBezTo>
                          <a:pt x="-21523" y="361752"/>
                          <a:pt x="37823" y="236756"/>
                          <a:pt x="0" y="146318"/>
                        </a:cubicBezTo>
                        <a:close/>
                      </a:path>
                      <a:path w="3298695" h="877896" stroke="0" extrusionOk="0">
                        <a:moveTo>
                          <a:pt x="0" y="146318"/>
                        </a:moveTo>
                        <a:cubicBezTo>
                          <a:pt x="25076" y="73410"/>
                          <a:pt x="55609" y="1339"/>
                          <a:pt x="135499" y="0"/>
                        </a:cubicBezTo>
                        <a:cubicBezTo>
                          <a:pt x="287733" y="-55390"/>
                          <a:pt x="368159" y="3196"/>
                          <a:pt x="574515" y="0"/>
                        </a:cubicBezTo>
                        <a:cubicBezTo>
                          <a:pt x="799687" y="-19751"/>
                          <a:pt x="805831" y="18743"/>
                          <a:pt x="862146" y="0"/>
                        </a:cubicBezTo>
                        <a:cubicBezTo>
                          <a:pt x="933670" y="-44228"/>
                          <a:pt x="1064992" y="10022"/>
                          <a:pt x="1149777" y="0"/>
                        </a:cubicBezTo>
                        <a:cubicBezTo>
                          <a:pt x="1229613" y="-2162"/>
                          <a:pt x="1322198" y="33520"/>
                          <a:pt x="1437408" y="0"/>
                        </a:cubicBezTo>
                        <a:cubicBezTo>
                          <a:pt x="1546856" y="-37672"/>
                          <a:pt x="1666969" y="18524"/>
                          <a:pt x="1725040" y="0"/>
                        </a:cubicBezTo>
                        <a:cubicBezTo>
                          <a:pt x="1779921" y="-16396"/>
                          <a:pt x="2025247" y="33026"/>
                          <a:pt x="2103502" y="0"/>
                        </a:cubicBezTo>
                        <a:cubicBezTo>
                          <a:pt x="2175936" y="-26041"/>
                          <a:pt x="2314506" y="5833"/>
                          <a:pt x="2391132" y="0"/>
                        </a:cubicBezTo>
                        <a:cubicBezTo>
                          <a:pt x="2470687" y="-20796"/>
                          <a:pt x="2568511" y="6135"/>
                          <a:pt x="2709040" y="0"/>
                        </a:cubicBezTo>
                        <a:cubicBezTo>
                          <a:pt x="2850356" y="-9411"/>
                          <a:pt x="3039636" y="-30138"/>
                          <a:pt x="3163195" y="0"/>
                        </a:cubicBezTo>
                        <a:cubicBezTo>
                          <a:pt x="3244342" y="-19697"/>
                          <a:pt x="3278007" y="58605"/>
                          <a:pt x="3298695" y="146318"/>
                        </a:cubicBezTo>
                        <a:cubicBezTo>
                          <a:pt x="3286566" y="210571"/>
                          <a:pt x="3283340" y="331766"/>
                          <a:pt x="3298695" y="421390"/>
                        </a:cubicBezTo>
                        <a:cubicBezTo>
                          <a:pt x="3316954" y="553481"/>
                          <a:pt x="3261693" y="625271"/>
                          <a:pt x="3298695" y="731577"/>
                        </a:cubicBezTo>
                        <a:cubicBezTo>
                          <a:pt x="3306736" y="821902"/>
                          <a:pt x="3239437" y="868611"/>
                          <a:pt x="3163195" y="877896"/>
                        </a:cubicBezTo>
                        <a:cubicBezTo>
                          <a:pt x="3059477" y="929175"/>
                          <a:pt x="2973219" y="838142"/>
                          <a:pt x="2815010" y="877896"/>
                        </a:cubicBezTo>
                        <a:cubicBezTo>
                          <a:pt x="2642824" y="891902"/>
                          <a:pt x="2646331" y="878200"/>
                          <a:pt x="2527379" y="877896"/>
                        </a:cubicBezTo>
                        <a:cubicBezTo>
                          <a:pt x="2387999" y="894455"/>
                          <a:pt x="2226358" y="838066"/>
                          <a:pt x="2088363" y="877896"/>
                        </a:cubicBezTo>
                        <a:cubicBezTo>
                          <a:pt x="1929325" y="897772"/>
                          <a:pt x="1828478" y="864757"/>
                          <a:pt x="1740178" y="877896"/>
                        </a:cubicBezTo>
                        <a:cubicBezTo>
                          <a:pt x="1655753" y="914876"/>
                          <a:pt x="1573015" y="840465"/>
                          <a:pt x="1452547" y="877896"/>
                        </a:cubicBezTo>
                        <a:cubicBezTo>
                          <a:pt x="1330318" y="910385"/>
                          <a:pt x="1285786" y="873235"/>
                          <a:pt x="1134639" y="877896"/>
                        </a:cubicBezTo>
                        <a:cubicBezTo>
                          <a:pt x="1004170" y="867204"/>
                          <a:pt x="917654" y="851811"/>
                          <a:pt x="816730" y="877896"/>
                        </a:cubicBezTo>
                        <a:cubicBezTo>
                          <a:pt x="680650" y="911433"/>
                          <a:pt x="337124" y="817142"/>
                          <a:pt x="135499" y="877896"/>
                        </a:cubicBezTo>
                        <a:cubicBezTo>
                          <a:pt x="45339" y="877438"/>
                          <a:pt x="-19061" y="808160"/>
                          <a:pt x="0" y="731577"/>
                        </a:cubicBezTo>
                        <a:cubicBezTo>
                          <a:pt x="-33527" y="636692"/>
                          <a:pt x="-3930" y="535999"/>
                          <a:pt x="0" y="444800"/>
                        </a:cubicBezTo>
                        <a:cubicBezTo>
                          <a:pt x="13505" y="366197"/>
                          <a:pt x="13878" y="230267"/>
                          <a:pt x="0" y="14631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nghiệm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7">
            <a:extLst>
              <a:ext uri="{FF2B5EF4-FFF2-40B4-BE49-F238E27FC236}">
                <a16:creationId xmlns="" xmlns:a16="http://schemas.microsoft.com/office/drawing/2014/main" id="{87A450F4-DFAB-CCE6-3C54-9166EA78BA24}"/>
              </a:ext>
            </a:extLst>
          </p:cNvPr>
          <p:cNvSpPr/>
          <p:nvPr/>
        </p:nvSpPr>
        <p:spPr>
          <a:xfrm>
            <a:off x="6967667" y="2093728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27975" y="192742"/>
                  <a:pt x="184364" y="5252"/>
                  <a:pt x="413658" y="0"/>
                </a:cubicBezTo>
                <a:cubicBezTo>
                  <a:pt x="652224" y="-52364"/>
                  <a:pt x="802741" y="194645"/>
                  <a:pt x="827316" y="419733"/>
                </a:cubicBezTo>
                <a:cubicBezTo>
                  <a:pt x="812062" y="649031"/>
                  <a:pt x="649934" y="772128"/>
                  <a:pt x="413658" y="839466"/>
                </a:cubicBezTo>
                <a:cubicBezTo>
                  <a:pt x="193841" y="843150"/>
                  <a:pt x="-40202" y="620866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1076" y="148598"/>
                  <a:pt x="167963" y="-65"/>
                  <a:pt x="413658" y="0"/>
                </a:cubicBezTo>
                <a:cubicBezTo>
                  <a:pt x="630810" y="55319"/>
                  <a:pt x="834481" y="200487"/>
                  <a:pt x="827316" y="419733"/>
                </a:cubicBezTo>
                <a:cubicBezTo>
                  <a:pt x="859474" y="601182"/>
                  <a:pt x="621945" y="874593"/>
                  <a:pt x="413658" y="839466"/>
                </a:cubicBezTo>
                <a:cubicBezTo>
                  <a:pt x="194515" y="842257"/>
                  <a:pt x="-16162" y="683997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8815466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28" name="Oval 16">
            <a:extLst>
              <a:ext uri="{FF2B5EF4-FFF2-40B4-BE49-F238E27FC236}">
                <a16:creationId xmlns="" xmlns:a16="http://schemas.microsoft.com/office/drawing/2014/main" id="{8F1C7BA6-16F9-C808-2997-71590272B133}"/>
              </a:ext>
            </a:extLst>
          </p:cNvPr>
          <p:cNvSpPr/>
          <p:nvPr/>
        </p:nvSpPr>
        <p:spPr>
          <a:xfrm>
            <a:off x="6950863" y="3121561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-8122" y="133454"/>
                  <a:pt x="129510" y="-6407"/>
                  <a:pt x="413658" y="0"/>
                </a:cubicBezTo>
                <a:cubicBezTo>
                  <a:pt x="614986" y="4758"/>
                  <a:pt x="864791" y="222097"/>
                  <a:pt x="827316" y="419733"/>
                </a:cubicBezTo>
                <a:cubicBezTo>
                  <a:pt x="819746" y="692831"/>
                  <a:pt x="637955" y="836612"/>
                  <a:pt x="413658" y="839466"/>
                </a:cubicBezTo>
                <a:cubicBezTo>
                  <a:pt x="233631" y="790739"/>
                  <a:pt x="27180" y="649178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13154" y="213167"/>
                  <a:pt x="197846" y="14008"/>
                  <a:pt x="413658" y="0"/>
                </a:cubicBezTo>
                <a:cubicBezTo>
                  <a:pt x="613465" y="26067"/>
                  <a:pt x="877287" y="145576"/>
                  <a:pt x="827316" y="419733"/>
                </a:cubicBezTo>
                <a:cubicBezTo>
                  <a:pt x="888283" y="644393"/>
                  <a:pt x="674698" y="842915"/>
                  <a:pt x="413658" y="839466"/>
                </a:cubicBezTo>
                <a:cubicBezTo>
                  <a:pt x="197557" y="823502"/>
                  <a:pt x="5303" y="624786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046043355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30" name="Oval 27">
            <a:extLst>
              <a:ext uri="{FF2B5EF4-FFF2-40B4-BE49-F238E27FC236}">
                <a16:creationId xmlns="" xmlns:a16="http://schemas.microsoft.com/office/drawing/2014/main" id="{6A0A6EFD-0CFC-35BB-1CF8-56A9CB00B00C}"/>
              </a:ext>
            </a:extLst>
          </p:cNvPr>
          <p:cNvSpPr/>
          <p:nvPr/>
        </p:nvSpPr>
        <p:spPr>
          <a:xfrm>
            <a:off x="6943898" y="2054223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27975" y="192742"/>
                  <a:pt x="184364" y="5252"/>
                  <a:pt x="413658" y="0"/>
                </a:cubicBezTo>
                <a:cubicBezTo>
                  <a:pt x="652224" y="-52364"/>
                  <a:pt x="802741" y="194645"/>
                  <a:pt x="827316" y="419733"/>
                </a:cubicBezTo>
                <a:cubicBezTo>
                  <a:pt x="812062" y="649031"/>
                  <a:pt x="649934" y="772128"/>
                  <a:pt x="413658" y="839466"/>
                </a:cubicBezTo>
                <a:cubicBezTo>
                  <a:pt x="193841" y="843150"/>
                  <a:pt x="-40202" y="620866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1076" y="148598"/>
                  <a:pt x="167963" y="-65"/>
                  <a:pt x="413658" y="0"/>
                </a:cubicBezTo>
                <a:cubicBezTo>
                  <a:pt x="630810" y="55319"/>
                  <a:pt x="834481" y="200487"/>
                  <a:pt x="827316" y="419733"/>
                </a:cubicBezTo>
                <a:cubicBezTo>
                  <a:pt x="859474" y="601182"/>
                  <a:pt x="621945" y="874593"/>
                  <a:pt x="413658" y="839466"/>
                </a:cubicBezTo>
                <a:cubicBezTo>
                  <a:pt x="194515" y="842257"/>
                  <a:pt x="-16162" y="683997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8815466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X</a:t>
            </a:r>
          </a:p>
        </p:txBody>
      </p:sp>
      <p:sp>
        <p:nvSpPr>
          <p:cNvPr id="31" name="Oval 29">
            <a:extLst>
              <a:ext uri="{FF2B5EF4-FFF2-40B4-BE49-F238E27FC236}">
                <a16:creationId xmlns="" xmlns:a16="http://schemas.microsoft.com/office/drawing/2014/main" id="{50D44ED5-5314-42F4-80B2-76844B11E659}"/>
              </a:ext>
            </a:extLst>
          </p:cNvPr>
          <p:cNvSpPr/>
          <p:nvPr/>
        </p:nvSpPr>
        <p:spPr>
          <a:xfrm>
            <a:off x="6943898" y="4409757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27975" y="192742"/>
                  <a:pt x="184364" y="5252"/>
                  <a:pt x="413658" y="0"/>
                </a:cubicBezTo>
                <a:cubicBezTo>
                  <a:pt x="652224" y="-52364"/>
                  <a:pt x="802741" y="194645"/>
                  <a:pt x="827316" y="419733"/>
                </a:cubicBezTo>
                <a:cubicBezTo>
                  <a:pt x="812062" y="649031"/>
                  <a:pt x="649934" y="772128"/>
                  <a:pt x="413658" y="839466"/>
                </a:cubicBezTo>
                <a:cubicBezTo>
                  <a:pt x="193841" y="843150"/>
                  <a:pt x="-40202" y="620866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1076" y="148598"/>
                  <a:pt x="167963" y="-65"/>
                  <a:pt x="413658" y="0"/>
                </a:cubicBezTo>
                <a:cubicBezTo>
                  <a:pt x="630810" y="55319"/>
                  <a:pt x="834481" y="200487"/>
                  <a:pt x="827316" y="419733"/>
                </a:cubicBezTo>
                <a:cubicBezTo>
                  <a:pt x="859474" y="601182"/>
                  <a:pt x="621945" y="874593"/>
                  <a:pt x="413658" y="839466"/>
                </a:cubicBezTo>
                <a:cubicBezTo>
                  <a:pt x="194515" y="842257"/>
                  <a:pt x="-16162" y="683997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8815466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X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0CC4FF7E-7819-8E12-A607-1615AFEBA378}"/>
              </a:ext>
            </a:extLst>
          </p:cNvPr>
          <p:cNvGrpSpPr/>
          <p:nvPr/>
        </p:nvGrpSpPr>
        <p:grpSpPr>
          <a:xfrm>
            <a:off x="6932491" y="3084093"/>
            <a:ext cx="914400" cy="914400"/>
            <a:chOff x="5139124" y="5683689"/>
            <a:chExt cx="914400" cy="914400"/>
          </a:xfrm>
        </p:grpSpPr>
        <p:sp>
          <p:nvSpPr>
            <p:cNvPr id="33" name="Oval 30">
              <a:extLst>
                <a:ext uri="{FF2B5EF4-FFF2-40B4-BE49-F238E27FC236}">
                  <a16:creationId xmlns="" xmlns:a16="http://schemas.microsoft.com/office/drawing/2014/main" id="{D600EDC8-8455-6AD6-93C8-1EC580C4B5DA}"/>
                </a:ext>
              </a:extLst>
            </p:cNvPr>
            <p:cNvSpPr/>
            <p:nvPr/>
          </p:nvSpPr>
          <p:spPr>
            <a:xfrm>
              <a:off x="5181049" y="5722757"/>
              <a:ext cx="827315" cy="839465"/>
            </a:xfrm>
            <a:custGeom>
              <a:avLst/>
              <a:gdLst>
                <a:gd name="connsiteX0" fmla="*/ 0 w 827315"/>
                <a:gd name="connsiteY0" fmla="*/ 419733 h 839465"/>
                <a:gd name="connsiteX1" fmla="*/ 413658 w 827315"/>
                <a:gd name="connsiteY1" fmla="*/ 0 h 839465"/>
                <a:gd name="connsiteX2" fmla="*/ 827316 w 827315"/>
                <a:gd name="connsiteY2" fmla="*/ 419733 h 839465"/>
                <a:gd name="connsiteX3" fmla="*/ 413658 w 827315"/>
                <a:gd name="connsiteY3" fmla="*/ 839466 h 839465"/>
                <a:gd name="connsiteX4" fmla="*/ 0 w 827315"/>
                <a:gd name="connsiteY4" fmla="*/ 419733 h 83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315" h="839465" fill="none" extrusionOk="0">
                  <a:moveTo>
                    <a:pt x="0" y="419733"/>
                  </a:moveTo>
                  <a:cubicBezTo>
                    <a:pt x="27975" y="192742"/>
                    <a:pt x="184364" y="5252"/>
                    <a:pt x="413658" y="0"/>
                  </a:cubicBezTo>
                  <a:cubicBezTo>
                    <a:pt x="652224" y="-52364"/>
                    <a:pt x="802741" y="194645"/>
                    <a:pt x="827316" y="419733"/>
                  </a:cubicBezTo>
                  <a:cubicBezTo>
                    <a:pt x="812062" y="649031"/>
                    <a:pt x="649934" y="772128"/>
                    <a:pt x="413658" y="839466"/>
                  </a:cubicBezTo>
                  <a:cubicBezTo>
                    <a:pt x="193841" y="843150"/>
                    <a:pt x="-40202" y="620866"/>
                    <a:pt x="0" y="419733"/>
                  </a:cubicBezTo>
                  <a:close/>
                </a:path>
                <a:path w="827315" h="839465" stroke="0" extrusionOk="0">
                  <a:moveTo>
                    <a:pt x="0" y="419733"/>
                  </a:moveTo>
                  <a:cubicBezTo>
                    <a:pt x="1076" y="148598"/>
                    <a:pt x="167963" y="-65"/>
                    <a:pt x="413658" y="0"/>
                  </a:cubicBezTo>
                  <a:cubicBezTo>
                    <a:pt x="630810" y="55319"/>
                    <a:pt x="834481" y="200487"/>
                    <a:pt x="827316" y="419733"/>
                  </a:cubicBezTo>
                  <a:cubicBezTo>
                    <a:pt x="859474" y="601182"/>
                    <a:pt x="621945" y="874593"/>
                    <a:pt x="413658" y="839466"/>
                  </a:cubicBezTo>
                  <a:cubicBezTo>
                    <a:pt x="194515" y="842257"/>
                    <a:pt x="-16162" y="683997"/>
                    <a:pt x="0" y="419733"/>
                  </a:cubicBezTo>
                  <a:close/>
                </a:path>
              </a:pathLst>
            </a:custGeom>
            <a:solidFill>
              <a:srgbClr val="FF6D92">
                <a:alpha val="80000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98815466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34" name="Graphic 33" descr="Badge Tick1 with solid fill">
              <a:extLst>
                <a:ext uri="{FF2B5EF4-FFF2-40B4-BE49-F238E27FC236}">
                  <a16:creationId xmlns="" xmlns:a16="http://schemas.microsoft.com/office/drawing/2014/main" id="{058F8664-27C2-2579-1C5F-42F905A96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139124" y="5683689"/>
              <a:ext cx="914400" cy="914400"/>
            </a:xfrm>
            <a:prstGeom prst="rect">
              <a:avLst/>
            </a:prstGeom>
          </p:spPr>
        </p:pic>
      </p:grpSp>
      <p:pic>
        <p:nvPicPr>
          <p:cNvPr id="43" name="Picture 13" descr="Read Some Cool Facts About North America Before You - Icon Next Dan Back Png,  Transparent Png - vhv">
            <a:hlinkClick r:id="rId10" action="ppaction://hlinksldjump"/>
            <a:extLst>
              <a:ext uri="{FF2B5EF4-FFF2-40B4-BE49-F238E27FC236}">
                <a16:creationId xmlns="" xmlns:a16="http://schemas.microsoft.com/office/drawing/2014/main" id="{1B99C70B-1B26-EAC6-45AD-CBB527CBD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66" b="91084" l="6977" r="95349">
                        <a14:foregroundMark x1="7093" y1="31993" x2="8488" y2="67657"/>
                        <a14:foregroundMark x1="91977" y1="49825" x2="91977" y2="49825"/>
                        <a14:foregroundMark x1="95465" y1="51049" x2="95465" y2="51049"/>
                        <a14:foregroundMark x1="56512" y1="8741" x2="56512" y2="8741"/>
                        <a14:foregroundMark x1="51977" y1="91084" x2="51977" y2="9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41" y="245796"/>
            <a:ext cx="1259443" cy="83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448527C-895E-784C-22EE-97B8B6A4B1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4" y="4922546"/>
            <a:ext cx="1791260" cy="1586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DD5888A-A003-06A2-A241-F165D674F7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7" y="4468124"/>
            <a:ext cx="1857446" cy="1247456"/>
          </a:xfrm>
          <a:prstGeom prst="rect">
            <a:avLst/>
          </a:prstGeom>
        </p:spPr>
      </p:pic>
      <p:sp>
        <p:nvSpPr>
          <p:cNvPr id="4" name="Rectangle: Folded Corner 8">
            <a:extLst>
              <a:ext uri="{FF2B5EF4-FFF2-40B4-BE49-F238E27FC236}">
                <a16:creationId xmlns="" xmlns:a16="http://schemas.microsoft.com/office/drawing/2014/main" id="{ACA2286F-FDA7-9D7A-69A3-71A645C876F3}"/>
              </a:ext>
            </a:extLst>
          </p:cNvPr>
          <p:cNvSpPr/>
          <p:nvPr/>
        </p:nvSpPr>
        <p:spPr>
          <a:xfrm>
            <a:off x="831186" y="4829489"/>
            <a:ext cx="1560692" cy="59787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err="1">
                <a:solidFill>
                  <a:srgbClr val="CC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100" b="1">
                <a:solidFill>
                  <a:srgbClr val="CC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100" b="1">
                <a:solidFill>
                  <a:srgbClr val="CC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 </a:t>
            </a:r>
            <a:r>
              <a:rPr lang="vi-VN" sz="2100" b="1" dirty="0">
                <a:solidFill>
                  <a:srgbClr val="CC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</a:t>
            </a:r>
            <a:endParaRPr lang="en-US" sz="2100" b="1" dirty="0">
              <a:solidFill>
                <a:srgbClr val="CC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9" name="Rectangle: Rounded Corners 9">
            <a:extLst>
              <a:ext uri="{FF2B5EF4-FFF2-40B4-BE49-F238E27FC236}">
                <a16:creationId xmlns="" xmlns:a16="http://schemas.microsoft.com/office/drawing/2014/main" id="{1A10BC70-0FA1-C814-5505-0AFB16B31155}"/>
              </a:ext>
            </a:extLst>
          </p:cNvPr>
          <p:cNvSpPr/>
          <p:nvPr/>
        </p:nvSpPr>
        <p:spPr>
          <a:xfrm>
            <a:off x="8062119" y="5622061"/>
            <a:ext cx="3298695" cy="877896"/>
          </a:xfrm>
          <a:custGeom>
            <a:avLst/>
            <a:gdLst>
              <a:gd name="connsiteX0" fmla="*/ 0 w 3298695"/>
              <a:gd name="connsiteY0" fmla="*/ 146318 h 877896"/>
              <a:gd name="connsiteX1" fmla="*/ 135499 w 3298695"/>
              <a:gd name="connsiteY1" fmla="*/ 0 h 877896"/>
              <a:gd name="connsiteX2" fmla="*/ 483684 w 3298695"/>
              <a:gd name="connsiteY2" fmla="*/ 0 h 877896"/>
              <a:gd name="connsiteX3" fmla="*/ 862146 w 3298695"/>
              <a:gd name="connsiteY3" fmla="*/ 0 h 877896"/>
              <a:gd name="connsiteX4" fmla="*/ 1149777 w 3298695"/>
              <a:gd name="connsiteY4" fmla="*/ 0 h 877896"/>
              <a:gd name="connsiteX5" fmla="*/ 1558516 w 3298695"/>
              <a:gd name="connsiteY5" fmla="*/ 0 h 877896"/>
              <a:gd name="connsiteX6" fmla="*/ 1846147 w 3298695"/>
              <a:gd name="connsiteY6" fmla="*/ 0 h 877896"/>
              <a:gd name="connsiteX7" fmla="*/ 2254886 w 3298695"/>
              <a:gd name="connsiteY7" fmla="*/ 0 h 877896"/>
              <a:gd name="connsiteX8" fmla="*/ 2693902 w 3298695"/>
              <a:gd name="connsiteY8" fmla="*/ 0 h 877896"/>
              <a:gd name="connsiteX9" fmla="*/ 3163195 w 3298695"/>
              <a:gd name="connsiteY9" fmla="*/ 0 h 877896"/>
              <a:gd name="connsiteX10" fmla="*/ 3298695 w 3298695"/>
              <a:gd name="connsiteY10" fmla="*/ 146318 h 877896"/>
              <a:gd name="connsiteX11" fmla="*/ 3298695 w 3298695"/>
              <a:gd name="connsiteY11" fmla="*/ 450652 h 877896"/>
              <a:gd name="connsiteX12" fmla="*/ 3298695 w 3298695"/>
              <a:gd name="connsiteY12" fmla="*/ 731577 h 877896"/>
              <a:gd name="connsiteX13" fmla="*/ 3163195 w 3298695"/>
              <a:gd name="connsiteY13" fmla="*/ 877896 h 877896"/>
              <a:gd name="connsiteX14" fmla="*/ 2724179 w 3298695"/>
              <a:gd name="connsiteY14" fmla="*/ 877896 h 877896"/>
              <a:gd name="connsiteX15" fmla="*/ 2375994 w 3298695"/>
              <a:gd name="connsiteY15" fmla="*/ 877896 h 877896"/>
              <a:gd name="connsiteX16" fmla="*/ 1997532 w 3298695"/>
              <a:gd name="connsiteY16" fmla="*/ 877896 h 877896"/>
              <a:gd name="connsiteX17" fmla="*/ 1709901 w 3298695"/>
              <a:gd name="connsiteY17" fmla="*/ 877896 h 877896"/>
              <a:gd name="connsiteX18" fmla="*/ 1422270 w 3298695"/>
              <a:gd name="connsiteY18" fmla="*/ 877896 h 877896"/>
              <a:gd name="connsiteX19" fmla="*/ 1104362 w 3298695"/>
              <a:gd name="connsiteY19" fmla="*/ 877896 h 877896"/>
              <a:gd name="connsiteX20" fmla="*/ 756177 w 3298695"/>
              <a:gd name="connsiteY20" fmla="*/ 877896 h 877896"/>
              <a:gd name="connsiteX21" fmla="*/ 135499 w 3298695"/>
              <a:gd name="connsiteY21" fmla="*/ 877896 h 877896"/>
              <a:gd name="connsiteX22" fmla="*/ 0 w 3298695"/>
              <a:gd name="connsiteY22" fmla="*/ 731577 h 877896"/>
              <a:gd name="connsiteX23" fmla="*/ 0 w 3298695"/>
              <a:gd name="connsiteY23" fmla="*/ 438948 h 877896"/>
              <a:gd name="connsiteX24" fmla="*/ 0 w 3298695"/>
              <a:gd name="connsiteY24" fmla="*/ 146318 h 877896"/>
              <a:gd name="connsiteX0" fmla="*/ 0 w 3298695"/>
              <a:gd name="connsiteY0" fmla="*/ 146318 h 877896"/>
              <a:gd name="connsiteX1" fmla="*/ 135499 w 3298695"/>
              <a:gd name="connsiteY1" fmla="*/ 0 h 877896"/>
              <a:gd name="connsiteX2" fmla="*/ 483684 w 3298695"/>
              <a:gd name="connsiteY2" fmla="*/ 0 h 877896"/>
              <a:gd name="connsiteX3" fmla="*/ 862146 w 3298695"/>
              <a:gd name="connsiteY3" fmla="*/ 0 h 877896"/>
              <a:gd name="connsiteX4" fmla="*/ 1149777 w 3298695"/>
              <a:gd name="connsiteY4" fmla="*/ 0 h 877896"/>
              <a:gd name="connsiteX5" fmla="*/ 1558516 w 3298695"/>
              <a:gd name="connsiteY5" fmla="*/ 0 h 877896"/>
              <a:gd name="connsiteX6" fmla="*/ 1846147 w 3298695"/>
              <a:gd name="connsiteY6" fmla="*/ 0 h 877896"/>
              <a:gd name="connsiteX7" fmla="*/ 2254886 w 3298695"/>
              <a:gd name="connsiteY7" fmla="*/ 0 h 877896"/>
              <a:gd name="connsiteX8" fmla="*/ 2693902 w 3298695"/>
              <a:gd name="connsiteY8" fmla="*/ 0 h 877896"/>
              <a:gd name="connsiteX9" fmla="*/ 3163195 w 3298695"/>
              <a:gd name="connsiteY9" fmla="*/ 0 h 877896"/>
              <a:gd name="connsiteX10" fmla="*/ 3298695 w 3298695"/>
              <a:gd name="connsiteY10" fmla="*/ 146318 h 877896"/>
              <a:gd name="connsiteX11" fmla="*/ 3298695 w 3298695"/>
              <a:gd name="connsiteY11" fmla="*/ 450652 h 877896"/>
              <a:gd name="connsiteX12" fmla="*/ 3298695 w 3298695"/>
              <a:gd name="connsiteY12" fmla="*/ 731577 h 877896"/>
              <a:gd name="connsiteX13" fmla="*/ 3163195 w 3298695"/>
              <a:gd name="connsiteY13" fmla="*/ 877896 h 877896"/>
              <a:gd name="connsiteX14" fmla="*/ 2724179 w 3298695"/>
              <a:gd name="connsiteY14" fmla="*/ 877896 h 877896"/>
              <a:gd name="connsiteX15" fmla="*/ 2375994 w 3298695"/>
              <a:gd name="connsiteY15" fmla="*/ 877896 h 877896"/>
              <a:gd name="connsiteX16" fmla="*/ 1997532 w 3298695"/>
              <a:gd name="connsiteY16" fmla="*/ 877896 h 877896"/>
              <a:gd name="connsiteX17" fmla="*/ 1709901 w 3298695"/>
              <a:gd name="connsiteY17" fmla="*/ 877896 h 877896"/>
              <a:gd name="connsiteX18" fmla="*/ 1422270 w 3298695"/>
              <a:gd name="connsiteY18" fmla="*/ 877896 h 877896"/>
              <a:gd name="connsiteX19" fmla="*/ 1104362 w 3298695"/>
              <a:gd name="connsiteY19" fmla="*/ 877896 h 877896"/>
              <a:gd name="connsiteX20" fmla="*/ 756177 w 3298695"/>
              <a:gd name="connsiteY20" fmla="*/ 877896 h 877896"/>
              <a:gd name="connsiteX21" fmla="*/ 135499 w 3298695"/>
              <a:gd name="connsiteY21" fmla="*/ 877896 h 877896"/>
              <a:gd name="connsiteX22" fmla="*/ 0 w 3298695"/>
              <a:gd name="connsiteY22" fmla="*/ 731577 h 877896"/>
              <a:gd name="connsiteX23" fmla="*/ 0 w 3298695"/>
              <a:gd name="connsiteY23" fmla="*/ 438948 h 877896"/>
              <a:gd name="connsiteX24" fmla="*/ 0 w 3298695"/>
              <a:gd name="connsiteY24" fmla="*/ 146318 h 87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98695" h="877896" fill="none" extrusionOk="0">
                <a:moveTo>
                  <a:pt x="0" y="146318"/>
                </a:moveTo>
                <a:cubicBezTo>
                  <a:pt x="13546" y="83908"/>
                  <a:pt x="54258" y="-21738"/>
                  <a:pt x="135499" y="0"/>
                </a:cubicBezTo>
                <a:cubicBezTo>
                  <a:pt x="276021" y="-67435"/>
                  <a:pt x="388148" y="39729"/>
                  <a:pt x="483684" y="0"/>
                </a:cubicBezTo>
                <a:cubicBezTo>
                  <a:pt x="556741" y="-38620"/>
                  <a:pt x="660192" y="54085"/>
                  <a:pt x="862146" y="0"/>
                </a:cubicBezTo>
                <a:cubicBezTo>
                  <a:pt x="1013042" y="-25755"/>
                  <a:pt x="1064129" y="5932"/>
                  <a:pt x="1149777" y="0"/>
                </a:cubicBezTo>
                <a:cubicBezTo>
                  <a:pt x="1215296" y="-33220"/>
                  <a:pt x="1389000" y="6949"/>
                  <a:pt x="1558516" y="0"/>
                </a:cubicBezTo>
                <a:cubicBezTo>
                  <a:pt x="1689219" y="-36404"/>
                  <a:pt x="1759018" y="-15353"/>
                  <a:pt x="1846147" y="0"/>
                </a:cubicBezTo>
                <a:cubicBezTo>
                  <a:pt x="1983621" y="23215"/>
                  <a:pt x="2074136" y="45412"/>
                  <a:pt x="2254886" y="0"/>
                </a:cubicBezTo>
                <a:cubicBezTo>
                  <a:pt x="2406164" y="-51622"/>
                  <a:pt x="2592676" y="24964"/>
                  <a:pt x="2693902" y="0"/>
                </a:cubicBezTo>
                <a:cubicBezTo>
                  <a:pt x="2817034" y="-91897"/>
                  <a:pt x="3056602" y="23264"/>
                  <a:pt x="3163195" y="0"/>
                </a:cubicBezTo>
                <a:cubicBezTo>
                  <a:pt x="3243284" y="3038"/>
                  <a:pt x="3282161" y="91224"/>
                  <a:pt x="3298695" y="146318"/>
                </a:cubicBezTo>
                <a:cubicBezTo>
                  <a:pt x="3298378" y="296342"/>
                  <a:pt x="3311318" y="356975"/>
                  <a:pt x="3298695" y="450652"/>
                </a:cubicBezTo>
                <a:cubicBezTo>
                  <a:pt x="3311977" y="569544"/>
                  <a:pt x="3284981" y="599914"/>
                  <a:pt x="3298695" y="731577"/>
                </a:cubicBezTo>
                <a:cubicBezTo>
                  <a:pt x="3278545" y="807078"/>
                  <a:pt x="3231797" y="890555"/>
                  <a:pt x="3163195" y="877896"/>
                </a:cubicBezTo>
                <a:cubicBezTo>
                  <a:pt x="2977922" y="860604"/>
                  <a:pt x="2919636" y="797656"/>
                  <a:pt x="2724179" y="877896"/>
                </a:cubicBezTo>
                <a:cubicBezTo>
                  <a:pt x="2517473" y="885028"/>
                  <a:pt x="2508162" y="833369"/>
                  <a:pt x="2375994" y="877896"/>
                </a:cubicBezTo>
                <a:cubicBezTo>
                  <a:pt x="2207972" y="941216"/>
                  <a:pt x="2122071" y="909164"/>
                  <a:pt x="1997532" y="877896"/>
                </a:cubicBezTo>
                <a:cubicBezTo>
                  <a:pt x="1854519" y="897550"/>
                  <a:pt x="1803900" y="837463"/>
                  <a:pt x="1709901" y="877896"/>
                </a:cubicBezTo>
                <a:cubicBezTo>
                  <a:pt x="1636697" y="864611"/>
                  <a:pt x="1524664" y="869637"/>
                  <a:pt x="1422270" y="877896"/>
                </a:cubicBezTo>
                <a:cubicBezTo>
                  <a:pt x="1330373" y="898958"/>
                  <a:pt x="1241140" y="874168"/>
                  <a:pt x="1104362" y="877896"/>
                </a:cubicBezTo>
                <a:cubicBezTo>
                  <a:pt x="985740" y="878447"/>
                  <a:pt x="868839" y="815454"/>
                  <a:pt x="756177" y="877896"/>
                </a:cubicBezTo>
                <a:cubicBezTo>
                  <a:pt x="640140" y="859299"/>
                  <a:pt x="334852" y="845404"/>
                  <a:pt x="135499" y="877896"/>
                </a:cubicBezTo>
                <a:cubicBezTo>
                  <a:pt x="72549" y="915935"/>
                  <a:pt x="-23204" y="794349"/>
                  <a:pt x="0" y="731577"/>
                </a:cubicBezTo>
                <a:cubicBezTo>
                  <a:pt x="-42328" y="635065"/>
                  <a:pt x="-16031" y="560798"/>
                  <a:pt x="0" y="438948"/>
                </a:cubicBezTo>
                <a:cubicBezTo>
                  <a:pt x="-22396" y="307632"/>
                  <a:pt x="35901" y="229181"/>
                  <a:pt x="0" y="146318"/>
                </a:cubicBezTo>
                <a:close/>
              </a:path>
              <a:path w="3298695" h="877896" stroke="0" extrusionOk="0">
                <a:moveTo>
                  <a:pt x="0" y="146318"/>
                </a:moveTo>
                <a:cubicBezTo>
                  <a:pt x="1961" y="83991"/>
                  <a:pt x="64445" y="-21423"/>
                  <a:pt x="135499" y="0"/>
                </a:cubicBezTo>
                <a:cubicBezTo>
                  <a:pt x="276464" y="-24032"/>
                  <a:pt x="410269" y="68996"/>
                  <a:pt x="483684" y="0"/>
                </a:cubicBezTo>
                <a:cubicBezTo>
                  <a:pt x="600472" y="-55240"/>
                  <a:pt x="651762" y="56075"/>
                  <a:pt x="862146" y="0"/>
                </a:cubicBezTo>
                <a:cubicBezTo>
                  <a:pt x="1040823" y="-32237"/>
                  <a:pt x="1079097" y="9687"/>
                  <a:pt x="1149777" y="0"/>
                </a:cubicBezTo>
                <a:cubicBezTo>
                  <a:pt x="1188141" y="-9612"/>
                  <a:pt x="1406141" y="27683"/>
                  <a:pt x="1558516" y="0"/>
                </a:cubicBezTo>
                <a:cubicBezTo>
                  <a:pt x="1690754" y="-12987"/>
                  <a:pt x="1743576" y="25915"/>
                  <a:pt x="1846147" y="0"/>
                </a:cubicBezTo>
                <a:cubicBezTo>
                  <a:pt x="1951552" y="-6326"/>
                  <a:pt x="2104242" y="9793"/>
                  <a:pt x="2254886" y="0"/>
                </a:cubicBezTo>
                <a:cubicBezTo>
                  <a:pt x="2408131" y="-32599"/>
                  <a:pt x="2609479" y="52192"/>
                  <a:pt x="2693902" y="0"/>
                </a:cubicBezTo>
                <a:cubicBezTo>
                  <a:pt x="2737749" y="-49288"/>
                  <a:pt x="3035392" y="45078"/>
                  <a:pt x="3163195" y="0"/>
                </a:cubicBezTo>
                <a:cubicBezTo>
                  <a:pt x="3219230" y="25143"/>
                  <a:pt x="3297375" y="69868"/>
                  <a:pt x="3298695" y="146318"/>
                </a:cubicBezTo>
                <a:cubicBezTo>
                  <a:pt x="3317459" y="293688"/>
                  <a:pt x="3292230" y="341231"/>
                  <a:pt x="3298695" y="450652"/>
                </a:cubicBezTo>
                <a:cubicBezTo>
                  <a:pt x="3305916" y="553982"/>
                  <a:pt x="3280623" y="588743"/>
                  <a:pt x="3298695" y="731577"/>
                </a:cubicBezTo>
                <a:cubicBezTo>
                  <a:pt x="3313532" y="806455"/>
                  <a:pt x="3210892" y="864899"/>
                  <a:pt x="3163195" y="877896"/>
                </a:cubicBezTo>
                <a:cubicBezTo>
                  <a:pt x="3008342" y="911821"/>
                  <a:pt x="2930873" y="861848"/>
                  <a:pt x="2724179" y="877896"/>
                </a:cubicBezTo>
                <a:cubicBezTo>
                  <a:pt x="2505564" y="906717"/>
                  <a:pt x="2488476" y="841363"/>
                  <a:pt x="2375994" y="877896"/>
                </a:cubicBezTo>
                <a:cubicBezTo>
                  <a:pt x="2273848" y="893280"/>
                  <a:pt x="2155267" y="835479"/>
                  <a:pt x="1997532" y="877896"/>
                </a:cubicBezTo>
                <a:cubicBezTo>
                  <a:pt x="1853348" y="932452"/>
                  <a:pt x="1783442" y="878619"/>
                  <a:pt x="1709901" y="877896"/>
                </a:cubicBezTo>
                <a:cubicBezTo>
                  <a:pt x="1626639" y="906284"/>
                  <a:pt x="1501385" y="853453"/>
                  <a:pt x="1422270" y="877896"/>
                </a:cubicBezTo>
                <a:cubicBezTo>
                  <a:pt x="1333237" y="897222"/>
                  <a:pt x="1283859" y="851356"/>
                  <a:pt x="1104362" y="877896"/>
                </a:cubicBezTo>
                <a:cubicBezTo>
                  <a:pt x="954832" y="924456"/>
                  <a:pt x="857143" y="863148"/>
                  <a:pt x="756177" y="877896"/>
                </a:cubicBezTo>
                <a:cubicBezTo>
                  <a:pt x="651581" y="923855"/>
                  <a:pt x="434758" y="790557"/>
                  <a:pt x="135499" y="877896"/>
                </a:cubicBezTo>
                <a:cubicBezTo>
                  <a:pt x="63514" y="890459"/>
                  <a:pt x="4409" y="785419"/>
                  <a:pt x="0" y="731577"/>
                </a:cubicBezTo>
                <a:cubicBezTo>
                  <a:pt x="-6063" y="631029"/>
                  <a:pt x="-18577" y="550466"/>
                  <a:pt x="0" y="438948"/>
                </a:cubicBezTo>
                <a:cubicBezTo>
                  <a:pt x="-14628" y="315768"/>
                  <a:pt x="-4095" y="237643"/>
                  <a:pt x="0" y="146318"/>
                </a:cubicBezTo>
                <a:close/>
              </a:path>
              <a:path w="3298695" h="877896" fill="none" stroke="0" extrusionOk="0">
                <a:moveTo>
                  <a:pt x="0" y="146318"/>
                </a:moveTo>
                <a:cubicBezTo>
                  <a:pt x="27794" y="78654"/>
                  <a:pt x="72490" y="-29406"/>
                  <a:pt x="135499" y="0"/>
                </a:cubicBezTo>
                <a:cubicBezTo>
                  <a:pt x="291412" y="-58982"/>
                  <a:pt x="374311" y="62754"/>
                  <a:pt x="483684" y="0"/>
                </a:cubicBezTo>
                <a:cubicBezTo>
                  <a:pt x="582992" y="-73649"/>
                  <a:pt x="657776" y="30010"/>
                  <a:pt x="862146" y="0"/>
                </a:cubicBezTo>
                <a:cubicBezTo>
                  <a:pt x="1017998" y="-24567"/>
                  <a:pt x="1087670" y="14127"/>
                  <a:pt x="1149777" y="0"/>
                </a:cubicBezTo>
                <a:cubicBezTo>
                  <a:pt x="1189739" y="-21566"/>
                  <a:pt x="1374659" y="53895"/>
                  <a:pt x="1558516" y="0"/>
                </a:cubicBezTo>
                <a:cubicBezTo>
                  <a:pt x="1691085" y="-21800"/>
                  <a:pt x="1756531" y="25788"/>
                  <a:pt x="1846147" y="0"/>
                </a:cubicBezTo>
                <a:cubicBezTo>
                  <a:pt x="1993175" y="1256"/>
                  <a:pt x="2114408" y="-1945"/>
                  <a:pt x="2254886" y="0"/>
                </a:cubicBezTo>
                <a:cubicBezTo>
                  <a:pt x="2413874" y="-17713"/>
                  <a:pt x="2580102" y="60095"/>
                  <a:pt x="2693902" y="0"/>
                </a:cubicBezTo>
                <a:cubicBezTo>
                  <a:pt x="2770354" y="-43934"/>
                  <a:pt x="3040410" y="22089"/>
                  <a:pt x="3163195" y="0"/>
                </a:cubicBezTo>
                <a:cubicBezTo>
                  <a:pt x="3233993" y="9099"/>
                  <a:pt x="3295669" y="88420"/>
                  <a:pt x="3298695" y="146318"/>
                </a:cubicBezTo>
                <a:cubicBezTo>
                  <a:pt x="3305333" y="296388"/>
                  <a:pt x="3301631" y="348183"/>
                  <a:pt x="3298695" y="450652"/>
                </a:cubicBezTo>
                <a:cubicBezTo>
                  <a:pt x="3307169" y="565222"/>
                  <a:pt x="3281380" y="589476"/>
                  <a:pt x="3298695" y="731577"/>
                </a:cubicBezTo>
                <a:cubicBezTo>
                  <a:pt x="3297718" y="806845"/>
                  <a:pt x="3220972" y="878801"/>
                  <a:pt x="3163195" y="877896"/>
                </a:cubicBezTo>
                <a:cubicBezTo>
                  <a:pt x="2992236" y="872673"/>
                  <a:pt x="2913408" y="825595"/>
                  <a:pt x="2724179" y="877896"/>
                </a:cubicBezTo>
                <a:cubicBezTo>
                  <a:pt x="2503524" y="893715"/>
                  <a:pt x="2494135" y="850169"/>
                  <a:pt x="2375994" y="877896"/>
                </a:cubicBezTo>
                <a:cubicBezTo>
                  <a:pt x="2231622" y="924517"/>
                  <a:pt x="2153551" y="877657"/>
                  <a:pt x="1997532" y="877896"/>
                </a:cubicBezTo>
                <a:cubicBezTo>
                  <a:pt x="1858688" y="912033"/>
                  <a:pt x="1798469" y="864921"/>
                  <a:pt x="1709901" y="877896"/>
                </a:cubicBezTo>
                <a:cubicBezTo>
                  <a:pt x="1643932" y="874589"/>
                  <a:pt x="1489336" y="855270"/>
                  <a:pt x="1422270" y="877896"/>
                </a:cubicBezTo>
                <a:cubicBezTo>
                  <a:pt x="1326518" y="913735"/>
                  <a:pt x="1262815" y="864656"/>
                  <a:pt x="1104362" y="877896"/>
                </a:cubicBezTo>
                <a:cubicBezTo>
                  <a:pt x="964430" y="906637"/>
                  <a:pt x="858200" y="854181"/>
                  <a:pt x="756177" y="877896"/>
                </a:cubicBezTo>
                <a:cubicBezTo>
                  <a:pt x="581931" y="908596"/>
                  <a:pt x="319642" y="832584"/>
                  <a:pt x="135499" y="877896"/>
                </a:cubicBezTo>
                <a:cubicBezTo>
                  <a:pt x="69452" y="896769"/>
                  <a:pt x="-12871" y="787703"/>
                  <a:pt x="0" y="731577"/>
                </a:cubicBezTo>
                <a:cubicBezTo>
                  <a:pt x="-19486" y="638664"/>
                  <a:pt x="-26630" y="548126"/>
                  <a:pt x="0" y="438948"/>
                </a:cubicBezTo>
                <a:cubicBezTo>
                  <a:pt x="-4612" y="320807"/>
                  <a:pt x="20314" y="224501"/>
                  <a:pt x="0" y="146318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6D92"/>
            </a:solidFill>
            <a:extLst>
              <a:ext uri="{C807C97D-BFC1-408E-A445-0C87EB9F89A2}">
                <ask:lineSketchStyleProps xmlns="" xmlns:ask="http://schemas.microsoft.com/office/drawing/2018/sketchyshapes" sd="1788700963">
                  <a:custGeom>
                    <a:avLst/>
                    <a:gdLst>
                      <a:gd name="connsiteX0" fmla="*/ 0 w 3298695"/>
                      <a:gd name="connsiteY0" fmla="*/ 146318 h 877896"/>
                      <a:gd name="connsiteX1" fmla="*/ 135499 w 3298695"/>
                      <a:gd name="connsiteY1" fmla="*/ 0 h 877896"/>
                      <a:gd name="connsiteX2" fmla="*/ 483684 w 3298695"/>
                      <a:gd name="connsiteY2" fmla="*/ 0 h 877896"/>
                      <a:gd name="connsiteX3" fmla="*/ 862146 w 3298695"/>
                      <a:gd name="connsiteY3" fmla="*/ 0 h 877896"/>
                      <a:gd name="connsiteX4" fmla="*/ 1149777 w 3298695"/>
                      <a:gd name="connsiteY4" fmla="*/ 0 h 877896"/>
                      <a:gd name="connsiteX5" fmla="*/ 1558516 w 3298695"/>
                      <a:gd name="connsiteY5" fmla="*/ 0 h 877896"/>
                      <a:gd name="connsiteX6" fmla="*/ 1846147 w 3298695"/>
                      <a:gd name="connsiteY6" fmla="*/ 0 h 877896"/>
                      <a:gd name="connsiteX7" fmla="*/ 2254886 w 3298695"/>
                      <a:gd name="connsiteY7" fmla="*/ 0 h 877896"/>
                      <a:gd name="connsiteX8" fmla="*/ 2693902 w 3298695"/>
                      <a:gd name="connsiteY8" fmla="*/ 0 h 877896"/>
                      <a:gd name="connsiteX9" fmla="*/ 3163195 w 3298695"/>
                      <a:gd name="connsiteY9" fmla="*/ 0 h 877896"/>
                      <a:gd name="connsiteX10" fmla="*/ 3298695 w 3298695"/>
                      <a:gd name="connsiteY10" fmla="*/ 146318 h 877896"/>
                      <a:gd name="connsiteX11" fmla="*/ 3298695 w 3298695"/>
                      <a:gd name="connsiteY11" fmla="*/ 450652 h 877896"/>
                      <a:gd name="connsiteX12" fmla="*/ 3298695 w 3298695"/>
                      <a:gd name="connsiteY12" fmla="*/ 731577 h 877896"/>
                      <a:gd name="connsiteX13" fmla="*/ 3163195 w 3298695"/>
                      <a:gd name="connsiteY13" fmla="*/ 877896 h 877896"/>
                      <a:gd name="connsiteX14" fmla="*/ 2724179 w 3298695"/>
                      <a:gd name="connsiteY14" fmla="*/ 877896 h 877896"/>
                      <a:gd name="connsiteX15" fmla="*/ 2375994 w 3298695"/>
                      <a:gd name="connsiteY15" fmla="*/ 877896 h 877896"/>
                      <a:gd name="connsiteX16" fmla="*/ 1997532 w 3298695"/>
                      <a:gd name="connsiteY16" fmla="*/ 877896 h 877896"/>
                      <a:gd name="connsiteX17" fmla="*/ 1709901 w 3298695"/>
                      <a:gd name="connsiteY17" fmla="*/ 877896 h 877896"/>
                      <a:gd name="connsiteX18" fmla="*/ 1422270 w 3298695"/>
                      <a:gd name="connsiteY18" fmla="*/ 877896 h 877896"/>
                      <a:gd name="connsiteX19" fmla="*/ 1104362 w 3298695"/>
                      <a:gd name="connsiteY19" fmla="*/ 877896 h 877896"/>
                      <a:gd name="connsiteX20" fmla="*/ 756177 w 3298695"/>
                      <a:gd name="connsiteY20" fmla="*/ 877896 h 877896"/>
                      <a:gd name="connsiteX21" fmla="*/ 135499 w 3298695"/>
                      <a:gd name="connsiteY21" fmla="*/ 877896 h 877896"/>
                      <a:gd name="connsiteX22" fmla="*/ 0 w 3298695"/>
                      <a:gd name="connsiteY22" fmla="*/ 731577 h 877896"/>
                      <a:gd name="connsiteX23" fmla="*/ 0 w 3298695"/>
                      <a:gd name="connsiteY23" fmla="*/ 438948 h 877896"/>
                      <a:gd name="connsiteX24" fmla="*/ 0 w 3298695"/>
                      <a:gd name="connsiteY24" fmla="*/ 146318 h 877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298695" h="877896" fill="none" extrusionOk="0">
                        <a:moveTo>
                          <a:pt x="0" y="146318"/>
                        </a:moveTo>
                        <a:cubicBezTo>
                          <a:pt x="11377" y="74000"/>
                          <a:pt x="57956" y="-16212"/>
                          <a:pt x="135499" y="0"/>
                        </a:cubicBezTo>
                        <a:cubicBezTo>
                          <a:pt x="282583" y="-39713"/>
                          <a:pt x="393749" y="40753"/>
                          <a:pt x="483684" y="0"/>
                        </a:cubicBezTo>
                        <a:cubicBezTo>
                          <a:pt x="564894" y="-40591"/>
                          <a:pt x="692719" y="31020"/>
                          <a:pt x="862146" y="0"/>
                        </a:cubicBezTo>
                        <a:cubicBezTo>
                          <a:pt x="1015335" y="-25942"/>
                          <a:pt x="1079191" y="6518"/>
                          <a:pt x="1149777" y="0"/>
                        </a:cubicBezTo>
                        <a:cubicBezTo>
                          <a:pt x="1212328" y="-12175"/>
                          <a:pt x="1406762" y="21956"/>
                          <a:pt x="1558516" y="0"/>
                        </a:cubicBezTo>
                        <a:cubicBezTo>
                          <a:pt x="1693323" y="-34054"/>
                          <a:pt x="1753789" y="5600"/>
                          <a:pt x="1846147" y="0"/>
                        </a:cubicBezTo>
                        <a:cubicBezTo>
                          <a:pt x="1970340" y="7605"/>
                          <a:pt x="2089614" y="18748"/>
                          <a:pt x="2254886" y="0"/>
                        </a:cubicBezTo>
                        <a:cubicBezTo>
                          <a:pt x="2410927" y="-32067"/>
                          <a:pt x="2598233" y="37343"/>
                          <a:pt x="2693902" y="0"/>
                        </a:cubicBezTo>
                        <a:cubicBezTo>
                          <a:pt x="2791863" y="-65226"/>
                          <a:pt x="3044653" y="44862"/>
                          <a:pt x="3163195" y="0"/>
                        </a:cubicBezTo>
                        <a:cubicBezTo>
                          <a:pt x="3238131" y="7186"/>
                          <a:pt x="3284760" y="84912"/>
                          <a:pt x="3298695" y="146318"/>
                        </a:cubicBezTo>
                        <a:cubicBezTo>
                          <a:pt x="3300024" y="295681"/>
                          <a:pt x="3303351" y="353325"/>
                          <a:pt x="3298695" y="450652"/>
                        </a:cubicBezTo>
                        <a:cubicBezTo>
                          <a:pt x="3309754" y="565075"/>
                          <a:pt x="3278025" y="597415"/>
                          <a:pt x="3298695" y="731577"/>
                        </a:cubicBezTo>
                        <a:cubicBezTo>
                          <a:pt x="3282727" y="807499"/>
                          <a:pt x="3230410" y="885800"/>
                          <a:pt x="3163195" y="877896"/>
                        </a:cubicBezTo>
                        <a:cubicBezTo>
                          <a:pt x="3000845" y="869735"/>
                          <a:pt x="2921948" y="819253"/>
                          <a:pt x="2724179" y="877896"/>
                        </a:cubicBezTo>
                        <a:cubicBezTo>
                          <a:pt x="2519857" y="894761"/>
                          <a:pt x="2504727" y="838376"/>
                          <a:pt x="2375994" y="877896"/>
                        </a:cubicBezTo>
                        <a:cubicBezTo>
                          <a:pt x="2222944" y="931682"/>
                          <a:pt x="2133773" y="880809"/>
                          <a:pt x="1997532" y="877896"/>
                        </a:cubicBezTo>
                        <a:cubicBezTo>
                          <a:pt x="1848831" y="906423"/>
                          <a:pt x="1795802" y="849463"/>
                          <a:pt x="1709901" y="877896"/>
                        </a:cubicBezTo>
                        <a:cubicBezTo>
                          <a:pt x="1636625" y="868810"/>
                          <a:pt x="1515704" y="864331"/>
                          <a:pt x="1422270" y="877896"/>
                        </a:cubicBezTo>
                        <a:cubicBezTo>
                          <a:pt x="1331227" y="896779"/>
                          <a:pt x="1248438" y="869265"/>
                          <a:pt x="1104362" y="877896"/>
                        </a:cubicBezTo>
                        <a:cubicBezTo>
                          <a:pt x="963262" y="886732"/>
                          <a:pt x="875989" y="836692"/>
                          <a:pt x="756177" y="877896"/>
                        </a:cubicBezTo>
                        <a:cubicBezTo>
                          <a:pt x="636623" y="877822"/>
                          <a:pt x="380333" y="841454"/>
                          <a:pt x="135499" y="877896"/>
                        </a:cubicBezTo>
                        <a:cubicBezTo>
                          <a:pt x="64614" y="901659"/>
                          <a:pt x="-7799" y="800782"/>
                          <a:pt x="0" y="731577"/>
                        </a:cubicBezTo>
                        <a:cubicBezTo>
                          <a:pt x="-29747" y="646988"/>
                          <a:pt x="-9334" y="562375"/>
                          <a:pt x="0" y="438948"/>
                        </a:cubicBezTo>
                        <a:cubicBezTo>
                          <a:pt x="-17655" y="309048"/>
                          <a:pt x="26290" y="230441"/>
                          <a:pt x="0" y="146318"/>
                        </a:cubicBezTo>
                        <a:close/>
                      </a:path>
                      <a:path w="3298695" h="877896" stroke="0" extrusionOk="0">
                        <a:moveTo>
                          <a:pt x="0" y="146318"/>
                        </a:moveTo>
                        <a:cubicBezTo>
                          <a:pt x="12770" y="69360"/>
                          <a:pt x="72519" y="-11118"/>
                          <a:pt x="135499" y="0"/>
                        </a:cubicBezTo>
                        <a:cubicBezTo>
                          <a:pt x="290227" y="-18688"/>
                          <a:pt x="396515" y="43649"/>
                          <a:pt x="483684" y="0"/>
                        </a:cubicBezTo>
                        <a:cubicBezTo>
                          <a:pt x="583396" y="-67822"/>
                          <a:pt x="659074" y="25633"/>
                          <a:pt x="862146" y="0"/>
                        </a:cubicBezTo>
                        <a:cubicBezTo>
                          <a:pt x="1028648" y="-25201"/>
                          <a:pt x="1094537" y="12748"/>
                          <a:pt x="1149777" y="0"/>
                        </a:cubicBezTo>
                        <a:cubicBezTo>
                          <a:pt x="1208212" y="-8261"/>
                          <a:pt x="1393847" y="50971"/>
                          <a:pt x="1558516" y="0"/>
                        </a:cubicBezTo>
                        <a:cubicBezTo>
                          <a:pt x="1698250" y="-11673"/>
                          <a:pt x="1749961" y="30534"/>
                          <a:pt x="1846147" y="0"/>
                        </a:cubicBezTo>
                        <a:cubicBezTo>
                          <a:pt x="1963080" y="-29855"/>
                          <a:pt x="2105834" y="1465"/>
                          <a:pt x="2254886" y="0"/>
                        </a:cubicBezTo>
                        <a:cubicBezTo>
                          <a:pt x="2418600" y="1468"/>
                          <a:pt x="2589575" y="75175"/>
                          <a:pt x="2693902" y="0"/>
                        </a:cubicBezTo>
                        <a:cubicBezTo>
                          <a:pt x="2764231" y="-37174"/>
                          <a:pt x="3034551" y="40533"/>
                          <a:pt x="3163195" y="0"/>
                        </a:cubicBezTo>
                        <a:cubicBezTo>
                          <a:pt x="3219430" y="20395"/>
                          <a:pt x="3304098" y="82011"/>
                          <a:pt x="3298695" y="146318"/>
                        </a:cubicBezTo>
                        <a:cubicBezTo>
                          <a:pt x="3318627" y="294734"/>
                          <a:pt x="3290573" y="338770"/>
                          <a:pt x="3298695" y="450652"/>
                        </a:cubicBezTo>
                        <a:cubicBezTo>
                          <a:pt x="3302238" y="552324"/>
                          <a:pt x="3276004" y="589241"/>
                          <a:pt x="3298695" y="731577"/>
                        </a:cubicBezTo>
                        <a:cubicBezTo>
                          <a:pt x="3313893" y="808292"/>
                          <a:pt x="3215453" y="868983"/>
                          <a:pt x="3163195" y="877896"/>
                        </a:cubicBezTo>
                        <a:cubicBezTo>
                          <a:pt x="3002801" y="886253"/>
                          <a:pt x="2914813" y="853361"/>
                          <a:pt x="2724179" y="877896"/>
                        </a:cubicBezTo>
                        <a:cubicBezTo>
                          <a:pt x="2502004" y="908470"/>
                          <a:pt x="2489494" y="855848"/>
                          <a:pt x="2375994" y="877896"/>
                        </a:cubicBezTo>
                        <a:cubicBezTo>
                          <a:pt x="2276414" y="892405"/>
                          <a:pt x="2168544" y="843789"/>
                          <a:pt x="1997532" y="877896"/>
                        </a:cubicBezTo>
                        <a:cubicBezTo>
                          <a:pt x="1858137" y="914794"/>
                          <a:pt x="1785401" y="878652"/>
                          <a:pt x="1709901" y="877896"/>
                        </a:cubicBezTo>
                        <a:cubicBezTo>
                          <a:pt x="1639808" y="890890"/>
                          <a:pt x="1491524" y="855119"/>
                          <a:pt x="1422270" y="877896"/>
                        </a:cubicBezTo>
                        <a:cubicBezTo>
                          <a:pt x="1331299" y="897822"/>
                          <a:pt x="1272793" y="859947"/>
                          <a:pt x="1104362" y="877896"/>
                        </a:cubicBezTo>
                        <a:cubicBezTo>
                          <a:pt x="957039" y="907389"/>
                          <a:pt x="870264" y="861482"/>
                          <a:pt x="756177" y="877896"/>
                        </a:cubicBezTo>
                        <a:cubicBezTo>
                          <a:pt x="610129" y="916739"/>
                          <a:pt x="412004" y="836064"/>
                          <a:pt x="135499" y="877896"/>
                        </a:cubicBezTo>
                        <a:cubicBezTo>
                          <a:pt x="63152" y="883812"/>
                          <a:pt x="3493" y="789427"/>
                          <a:pt x="0" y="731577"/>
                        </a:cubicBezTo>
                        <a:cubicBezTo>
                          <a:pt x="-2478" y="638659"/>
                          <a:pt x="4082" y="558631"/>
                          <a:pt x="0" y="438948"/>
                        </a:cubicBezTo>
                        <a:cubicBezTo>
                          <a:pt x="-7448" y="317141"/>
                          <a:pt x="2916" y="218418"/>
                          <a:pt x="0" y="14631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 số nghiệm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7">
            <a:extLst>
              <a:ext uri="{FF2B5EF4-FFF2-40B4-BE49-F238E27FC236}">
                <a16:creationId xmlns="" xmlns:a16="http://schemas.microsoft.com/office/drawing/2014/main" id="{58F2050C-8723-503A-92F0-2C29129AD313}"/>
              </a:ext>
            </a:extLst>
          </p:cNvPr>
          <p:cNvSpPr/>
          <p:nvPr/>
        </p:nvSpPr>
        <p:spPr>
          <a:xfrm>
            <a:off x="6975209" y="5680782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27975" y="192742"/>
                  <a:pt x="184364" y="5252"/>
                  <a:pt x="413658" y="0"/>
                </a:cubicBezTo>
                <a:cubicBezTo>
                  <a:pt x="652224" y="-52364"/>
                  <a:pt x="802741" y="194645"/>
                  <a:pt x="827316" y="419733"/>
                </a:cubicBezTo>
                <a:cubicBezTo>
                  <a:pt x="812062" y="649031"/>
                  <a:pt x="649934" y="772128"/>
                  <a:pt x="413658" y="839466"/>
                </a:cubicBezTo>
                <a:cubicBezTo>
                  <a:pt x="193841" y="843150"/>
                  <a:pt x="-40202" y="620866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1076" y="148598"/>
                  <a:pt x="167963" y="-65"/>
                  <a:pt x="413658" y="0"/>
                </a:cubicBezTo>
                <a:cubicBezTo>
                  <a:pt x="630810" y="55319"/>
                  <a:pt x="834481" y="200487"/>
                  <a:pt x="827316" y="419733"/>
                </a:cubicBezTo>
                <a:cubicBezTo>
                  <a:pt x="859474" y="601182"/>
                  <a:pt x="621945" y="874593"/>
                  <a:pt x="413658" y="839466"/>
                </a:cubicBezTo>
                <a:cubicBezTo>
                  <a:pt x="194515" y="842257"/>
                  <a:pt x="-16162" y="683997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8815466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D</a:t>
            </a:r>
            <a:endParaRPr lang="en-US" sz="3000" dirty="0">
              <a:solidFill>
                <a:schemeClr val="accent2">
                  <a:lumMod val="20000"/>
                  <a:lumOff val="80000"/>
                </a:schemeClr>
              </a:solidFill>
              <a:latin typeface="Sigmar One" panose="000005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1" name="Oval 27">
            <a:extLst>
              <a:ext uri="{FF2B5EF4-FFF2-40B4-BE49-F238E27FC236}">
                <a16:creationId xmlns="" xmlns:a16="http://schemas.microsoft.com/office/drawing/2014/main" id="{B7899DDE-62C0-A7FA-96E0-34A2F329DD39}"/>
              </a:ext>
            </a:extLst>
          </p:cNvPr>
          <p:cNvSpPr/>
          <p:nvPr/>
        </p:nvSpPr>
        <p:spPr>
          <a:xfrm>
            <a:off x="6975208" y="5689809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27975" y="192742"/>
                  <a:pt x="184364" y="5252"/>
                  <a:pt x="413658" y="0"/>
                </a:cubicBezTo>
                <a:cubicBezTo>
                  <a:pt x="652224" y="-52364"/>
                  <a:pt x="802741" y="194645"/>
                  <a:pt x="827316" y="419733"/>
                </a:cubicBezTo>
                <a:cubicBezTo>
                  <a:pt x="812062" y="649031"/>
                  <a:pt x="649934" y="772128"/>
                  <a:pt x="413658" y="839466"/>
                </a:cubicBezTo>
                <a:cubicBezTo>
                  <a:pt x="193841" y="843150"/>
                  <a:pt x="-40202" y="620866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1076" y="148598"/>
                  <a:pt x="167963" y="-65"/>
                  <a:pt x="413658" y="0"/>
                </a:cubicBezTo>
                <a:cubicBezTo>
                  <a:pt x="630810" y="55319"/>
                  <a:pt x="834481" y="200487"/>
                  <a:pt x="827316" y="419733"/>
                </a:cubicBezTo>
                <a:cubicBezTo>
                  <a:pt x="859474" y="601182"/>
                  <a:pt x="621945" y="874593"/>
                  <a:pt x="413658" y="839466"/>
                </a:cubicBezTo>
                <a:cubicBezTo>
                  <a:pt x="194515" y="842257"/>
                  <a:pt x="-16162" y="683997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8815466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X</a:t>
            </a:r>
          </a:p>
        </p:txBody>
      </p:sp>
      <p:pic>
        <p:nvPicPr>
          <p:cNvPr id="12" name="10 giay">
            <a:hlinkClick r:id="" action="ppaction://media"/>
            <a:extLst>
              <a:ext uri="{FF2B5EF4-FFF2-40B4-BE49-F238E27FC236}">
                <a16:creationId xmlns="" xmlns:a16="http://schemas.microsoft.com/office/drawing/2014/main" id="{7585AC48-EE71-3F35-5C93-2CD0B9E5D1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13424" y="5117324"/>
            <a:ext cx="2312747" cy="130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9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2mate.com - Correct answer sound effect  No 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0" grpId="0" animBg="1"/>
      <p:bldP spid="31" grpId="0" animBg="1"/>
      <p:bldP spid="4" grpId="0" animBg="1"/>
      <p:bldP spid="4" grpId="1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7">
            <a:extLst>
              <a:ext uri="{FF2B5EF4-FFF2-40B4-BE49-F238E27FC236}">
                <a16:creationId xmlns="" xmlns:a16="http://schemas.microsoft.com/office/drawing/2014/main" id="{4A413F33-0A58-31C9-6111-88D41B696360}"/>
              </a:ext>
            </a:extLst>
          </p:cNvPr>
          <p:cNvGrpSpPr/>
          <p:nvPr/>
        </p:nvGrpSpPr>
        <p:grpSpPr>
          <a:xfrm rot="-5400000">
            <a:off x="2876456" y="-2581414"/>
            <a:ext cx="6439087" cy="11956208"/>
            <a:chOff x="-18326" y="-110569"/>
            <a:chExt cx="1481645" cy="2679285"/>
          </a:xfrm>
        </p:grpSpPr>
        <p:sp>
          <p:nvSpPr>
            <p:cNvPr id="25" name="Freeform 8">
              <a:extLst>
                <a:ext uri="{FF2B5EF4-FFF2-40B4-BE49-F238E27FC236}">
                  <a16:creationId xmlns="" xmlns:a16="http://schemas.microsoft.com/office/drawing/2014/main" id="{E5F965FB-0427-E8A4-C7AA-A482D211D496}"/>
                </a:ext>
              </a:extLst>
            </p:cNvPr>
            <p:cNvSpPr/>
            <p:nvPr/>
          </p:nvSpPr>
          <p:spPr>
            <a:xfrm>
              <a:off x="-18326" y="-110569"/>
              <a:ext cx="1481645" cy="2679285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6">
                <a:extLst>
                  <a:ext uri="{FF2B5EF4-FFF2-40B4-BE49-F238E27FC236}">
                    <a16:creationId xmlns="" xmlns:a16="http://schemas.microsoft.com/office/drawing/2014/main" id="{30290B57-789D-FAFF-4E94-0E047084FB7A}"/>
                  </a:ext>
                </a:extLst>
              </p:cNvPr>
              <p:cNvSpPr/>
              <p:nvPr/>
            </p:nvSpPr>
            <p:spPr>
              <a:xfrm>
                <a:off x="365801" y="137152"/>
                <a:ext cx="6699806" cy="2531403"/>
              </a:xfrm>
              <a:custGeom>
                <a:avLst/>
                <a:gdLst>
                  <a:gd name="connsiteX0" fmla="*/ 0 w 9957143"/>
                  <a:gd name="connsiteY0" fmla="*/ 241838 h 1451003"/>
                  <a:gd name="connsiteX1" fmla="*/ 352142 w 9957143"/>
                  <a:gd name="connsiteY1" fmla="*/ 0 h 1451003"/>
                  <a:gd name="connsiteX2" fmla="*/ 735475 w 9957143"/>
                  <a:gd name="connsiteY2" fmla="*/ 0 h 1451003"/>
                  <a:gd name="connsiteX3" fmla="*/ 1303864 w 9957143"/>
                  <a:gd name="connsiteY3" fmla="*/ 0 h 1451003"/>
                  <a:gd name="connsiteX4" fmla="*/ 2057311 w 9957143"/>
                  <a:gd name="connsiteY4" fmla="*/ 0 h 1451003"/>
                  <a:gd name="connsiteX5" fmla="*/ 2718230 w 9957143"/>
                  <a:gd name="connsiteY5" fmla="*/ 0 h 1451003"/>
                  <a:gd name="connsiteX6" fmla="*/ 3101563 w 9957143"/>
                  <a:gd name="connsiteY6" fmla="*/ 0 h 1451003"/>
                  <a:gd name="connsiteX7" fmla="*/ 3762481 w 9957143"/>
                  <a:gd name="connsiteY7" fmla="*/ 0 h 1451003"/>
                  <a:gd name="connsiteX8" fmla="*/ 4515928 w 9957143"/>
                  <a:gd name="connsiteY8" fmla="*/ 0 h 1451003"/>
                  <a:gd name="connsiteX9" fmla="*/ 5269375 w 9957143"/>
                  <a:gd name="connsiteY9" fmla="*/ 0 h 1451003"/>
                  <a:gd name="connsiteX10" fmla="*/ 5745236 w 9957143"/>
                  <a:gd name="connsiteY10" fmla="*/ 0 h 1451003"/>
                  <a:gd name="connsiteX11" fmla="*/ 6406155 w 9957143"/>
                  <a:gd name="connsiteY11" fmla="*/ 0 h 1451003"/>
                  <a:gd name="connsiteX12" fmla="*/ 7067073 w 9957143"/>
                  <a:gd name="connsiteY12" fmla="*/ 0 h 1451003"/>
                  <a:gd name="connsiteX13" fmla="*/ 7450406 w 9957143"/>
                  <a:gd name="connsiteY13" fmla="*/ 0 h 1451003"/>
                  <a:gd name="connsiteX14" fmla="*/ 8111325 w 9957143"/>
                  <a:gd name="connsiteY14" fmla="*/ 0 h 1451003"/>
                  <a:gd name="connsiteX15" fmla="*/ 8772242 w 9957143"/>
                  <a:gd name="connsiteY15" fmla="*/ 0 h 1451003"/>
                  <a:gd name="connsiteX16" fmla="*/ 9605000 w 9957143"/>
                  <a:gd name="connsiteY16" fmla="*/ 0 h 1451003"/>
                  <a:gd name="connsiteX17" fmla="*/ 9957143 w 9957143"/>
                  <a:gd name="connsiteY17" fmla="*/ 241838 h 1451003"/>
                  <a:gd name="connsiteX18" fmla="*/ 9957143 w 9957143"/>
                  <a:gd name="connsiteY18" fmla="*/ 706154 h 1451003"/>
                  <a:gd name="connsiteX19" fmla="*/ 9957143 w 9957143"/>
                  <a:gd name="connsiteY19" fmla="*/ 1209164 h 1451003"/>
                  <a:gd name="connsiteX20" fmla="*/ 9605000 w 9957143"/>
                  <a:gd name="connsiteY20" fmla="*/ 1451003 h 1451003"/>
                  <a:gd name="connsiteX21" fmla="*/ 8851553 w 9957143"/>
                  <a:gd name="connsiteY21" fmla="*/ 1451003 h 1451003"/>
                  <a:gd name="connsiteX22" fmla="*/ 8283162 w 9957143"/>
                  <a:gd name="connsiteY22" fmla="*/ 1451003 h 1451003"/>
                  <a:gd name="connsiteX23" fmla="*/ 7437187 w 9957143"/>
                  <a:gd name="connsiteY23" fmla="*/ 1451003 h 1451003"/>
                  <a:gd name="connsiteX24" fmla="*/ 6868798 w 9957143"/>
                  <a:gd name="connsiteY24" fmla="*/ 1451003 h 1451003"/>
                  <a:gd name="connsiteX25" fmla="*/ 6115350 w 9957143"/>
                  <a:gd name="connsiteY25" fmla="*/ 1451003 h 1451003"/>
                  <a:gd name="connsiteX26" fmla="*/ 5546961 w 9957143"/>
                  <a:gd name="connsiteY26" fmla="*/ 1451003 h 1451003"/>
                  <a:gd name="connsiteX27" fmla="*/ 4700986 w 9957143"/>
                  <a:gd name="connsiteY27" fmla="*/ 1451003 h 1451003"/>
                  <a:gd name="connsiteX28" fmla="*/ 4132595 w 9957143"/>
                  <a:gd name="connsiteY28" fmla="*/ 1451003 h 1451003"/>
                  <a:gd name="connsiteX29" fmla="*/ 3471677 w 9957143"/>
                  <a:gd name="connsiteY29" fmla="*/ 1451003 h 1451003"/>
                  <a:gd name="connsiteX30" fmla="*/ 2810759 w 9957143"/>
                  <a:gd name="connsiteY30" fmla="*/ 1451003 h 1451003"/>
                  <a:gd name="connsiteX31" fmla="*/ 2149841 w 9957143"/>
                  <a:gd name="connsiteY31" fmla="*/ 1451003 h 1451003"/>
                  <a:gd name="connsiteX32" fmla="*/ 1766508 w 9957143"/>
                  <a:gd name="connsiteY32" fmla="*/ 1451003 h 1451003"/>
                  <a:gd name="connsiteX33" fmla="*/ 1383175 w 9957143"/>
                  <a:gd name="connsiteY33" fmla="*/ 1451003 h 1451003"/>
                  <a:gd name="connsiteX34" fmla="*/ 352142 w 9957143"/>
                  <a:gd name="connsiteY34" fmla="*/ 1451003 h 1451003"/>
                  <a:gd name="connsiteX35" fmla="*/ 0 w 9957143"/>
                  <a:gd name="connsiteY35" fmla="*/ 1209164 h 1451003"/>
                  <a:gd name="connsiteX36" fmla="*/ 0 w 9957143"/>
                  <a:gd name="connsiteY36" fmla="*/ 725501 h 1451003"/>
                  <a:gd name="connsiteX37" fmla="*/ 0 w 9957143"/>
                  <a:gd name="connsiteY37" fmla="*/ 241838 h 1451003"/>
                  <a:gd name="connsiteX0" fmla="*/ 0 w 9957143"/>
                  <a:gd name="connsiteY0" fmla="*/ 241838 h 1451003"/>
                  <a:gd name="connsiteX1" fmla="*/ 352142 w 9957143"/>
                  <a:gd name="connsiteY1" fmla="*/ 0 h 1451003"/>
                  <a:gd name="connsiteX2" fmla="*/ 1198117 w 9957143"/>
                  <a:gd name="connsiteY2" fmla="*/ 0 h 1451003"/>
                  <a:gd name="connsiteX3" fmla="*/ 1859036 w 9957143"/>
                  <a:gd name="connsiteY3" fmla="*/ 0 h 1451003"/>
                  <a:gd name="connsiteX4" fmla="*/ 2519955 w 9957143"/>
                  <a:gd name="connsiteY4" fmla="*/ 0 h 1451003"/>
                  <a:gd name="connsiteX5" fmla="*/ 3273402 w 9957143"/>
                  <a:gd name="connsiteY5" fmla="*/ 0 h 1451003"/>
                  <a:gd name="connsiteX6" fmla="*/ 3749263 w 9957143"/>
                  <a:gd name="connsiteY6" fmla="*/ 0 h 1451003"/>
                  <a:gd name="connsiteX7" fmla="*/ 4317653 w 9957143"/>
                  <a:gd name="connsiteY7" fmla="*/ 0 h 1451003"/>
                  <a:gd name="connsiteX8" fmla="*/ 4793514 w 9957143"/>
                  <a:gd name="connsiteY8" fmla="*/ 0 h 1451003"/>
                  <a:gd name="connsiteX9" fmla="*/ 5176847 w 9957143"/>
                  <a:gd name="connsiteY9" fmla="*/ 0 h 1451003"/>
                  <a:gd name="connsiteX10" fmla="*/ 5560179 w 9957143"/>
                  <a:gd name="connsiteY10" fmla="*/ 0 h 1451003"/>
                  <a:gd name="connsiteX11" fmla="*/ 6313626 w 9957143"/>
                  <a:gd name="connsiteY11" fmla="*/ 0 h 1451003"/>
                  <a:gd name="connsiteX12" fmla="*/ 7159601 w 9957143"/>
                  <a:gd name="connsiteY12" fmla="*/ 0 h 1451003"/>
                  <a:gd name="connsiteX13" fmla="*/ 7913048 w 9957143"/>
                  <a:gd name="connsiteY13" fmla="*/ 0 h 1451003"/>
                  <a:gd name="connsiteX14" fmla="*/ 8666495 w 9957143"/>
                  <a:gd name="connsiteY14" fmla="*/ 0 h 1451003"/>
                  <a:gd name="connsiteX15" fmla="*/ 9605000 w 9957143"/>
                  <a:gd name="connsiteY15" fmla="*/ 0 h 1451003"/>
                  <a:gd name="connsiteX16" fmla="*/ 9957143 w 9957143"/>
                  <a:gd name="connsiteY16" fmla="*/ 241838 h 1451003"/>
                  <a:gd name="connsiteX17" fmla="*/ 9957143 w 9957143"/>
                  <a:gd name="connsiteY17" fmla="*/ 715828 h 1451003"/>
                  <a:gd name="connsiteX18" fmla="*/ 9957143 w 9957143"/>
                  <a:gd name="connsiteY18" fmla="*/ 1209164 h 1451003"/>
                  <a:gd name="connsiteX19" fmla="*/ 9605000 w 9957143"/>
                  <a:gd name="connsiteY19" fmla="*/ 1451003 h 1451003"/>
                  <a:gd name="connsiteX20" fmla="*/ 8759025 w 9957143"/>
                  <a:gd name="connsiteY20" fmla="*/ 1451003 h 1451003"/>
                  <a:gd name="connsiteX21" fmla="*/ 8283162 w 9957143"/>
                  <a:gd name="connsiteY21" fmla="*/ 1451003 h 1451003"/>
                  <a:gd name="connsiteX22" fmla="*/ 7529716 w 9957143"/>
                  <a:gd name="connsiteY22" fmla="*/ 1451003 h 1451003"/>
                  <a:gd name="connsiteX23" fmla="*/ 7146383 w 9957143"/>
                  <a:gd name="connsiteY23" fmla="*/ 1451003 h 1451003"/>
                  <a:gd name="connsiteX24" fmla="*/ 6763051 w 9957143"/>
                  <a:gd name="connsiteY24" fmla="*/ 1451003 h 1451003"/>
                  <a:gd name="connsiteX25" fmla="*/ 6102133 w 9957143"/>
                  <a:gd name="connsiteY25" fmla="*/ 1451003 h 1451003"/>
                  <a:gd name="connsiteX26" fmla="*/ 5441214 w 9957143"/>
                  <a:gd name="connsiteY26" fmla="*/ 1451003 h 1451003"/>
                  <a:gd name="connsiteX27" fmla="*/ 4965353 w 9957143"/>
                  <a:gd name="connsiteY27" fmla="*/ 1451003 h 1451003"/>
                  <a:gd name="connsiteX28" fmla="*/ 4119377 w 9957143"/>
                  <a:gd name="connsiteY28" fmla="*/ 1451003 h 1451003"/>
                  <a:gd name="connsiteX29" fmla="*/ 3365930 w 9957143"/>
                  <a:gd name="connsiteY29" fmla="*/ 1451003 h 1451003"/>
                  <a:gd name="connsiteX30" fmla="*/ 2890069 w 9957143"/>
                  <a:gd name="connsiteY30" fmla="*/ 1451003 h 1451003"/>
                  <a:gd name="connsiteX31" fmla="*/ 2229150 w 9957143"/>
                  <a:gd name="connsiteY31" fmla="*/ 1451003 h 1451003"/>
                  <a:gd name="connsiteX32" fmla="*/ 1753289 w 9957143"/>
                  <a:gd name="connsiteY32" fmla="*/ 1451003 h 1451003"/>
                  <a:gd name="connsiteX33" fmla="*/ 1369956 w 9957143"/>
                  <a:gd name="connsiteY33" fmla="*/ 1451003 h 1451003"/>
                  <a:gd name="connsiteX34" fmla="*/ 352142 w 9957143"/>
                  <a:gd name="connsiteY34" fmla="*/ 1451003 h 1451003"/>
                  <a:gd name="connsiteX35" fmla="*/ 0 w 9957143"/>
                  <a:gd name="connsiteY35" fmla="*/ 1209164 h 1451003"/>
                  <a:gd name="connsiteX36" fmla="*/ 0 w 9957143"/>
                  <a:gd name="connsiteY36" fmla="*/ 754521 h 1451003"/>
                  <a:gd name="connsiteX37" fmla="*/ 0 w 9957143"/>
                  <a:gd name="connsiteY37" fmla="*/ 241838 h 1451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957143" h="1451003" fill="none" extrusionOk="0">
                    <a:moveTo>
                      <a:pt x="0" y="241838"/>
                    </a:moveTo>
                    <a:cubicBezTo>
                      <a:pt x="14327" y="106858"/>
                      <a:pt x="203526" y="17901"/>
                      <a:pt x="352142" y="0"/>
                    </a:cubicBezTo>
                    <a:cubicBezTo>
                      <a:pt x="508050" y="-32028"/>
                      <a:pt x="636943" y="39859"/>
                      <a:pt x="735475" y="0"/>
                    </a:cubicBezTo>
                    <a:cubicBezTo>
                      <a:pt x="815305" y="-65039"/>
                      <a:pt x="1013094" y="-1476"/>
                      <a:pt x="1303864" y="0"/>
                    </a:cubicBezTo>
                    <a:cubicBezTo>
                      <a:pt x="1612092" y="-32134"/>
                      <a:pt x="1834449" y="48538"/>
                      <a:pt x="2057311" y="0"/>
                    </a:cubicBezTo>
                    <a:cubicBezTo>
                      <a:pt x="2282748" y="-66665"/>
                      <a:pt x="2514172" y="45520"/>
                      <a:pt x="2718230" y="0"/>
                    </a:cubicBezTo>
                    <a:cubicBezTo>
                      <a:pt x="2948242" y="-20076"/>
                      <a:pt x="2945489" y="40001"/>
                      <a:pt x="3101563" y="0"/>
                    </a:cubicBezTo>
                    <a:cubicBezTo>
                      <a:pt x="3203144" y="-14758"/>
                      <a:pt x="3523046" y="-38499"/>
                      <a:pt x="3762481" y="0"/>
                    </a:cubicBezTo>
                    <a:cubicBezTo>
                      <a:pt x="3993369" y="2667"/>
                      <a:pt x="4170150" y="82338"/>
                      <a:pt x="4515928" y="0"/>
                    </a:cubicBezTo>
                    <a:cubicBezTo>
                      <a:pt x="4813651" y="2986"/>
                      <a:pt x="5065278" y="-14158"/>
                      <a:pt x="5269375" y="0"/>
                    </a:cubicBezTo>
                    <a:cubicBezTo>
                      <a:pt x="5512005" y="-42899"/>
                      <a:pt x="5634606" y="9621"/>
                      <a:pt x="5745236" y="0"/>
                    </a:cubicBezTo>
                    <a:cubicBezTo>
                      <a:pt x="5886680" y="15505"/>
                      <a:pt x="6182019" y="84803"/>
                      <a:pt x="6406155" y="0"/>
                    </a:cubicBezTo>
                    <a:cubicBezTo>
                      <a:pt x="6582925" y="-54390"/>
                      <a:pt x="6915970" y="40073"/>
                      <a:pt x="7067073" y="0"/>
                    </a:cubicBezTo>
                    <a:cubicBezTo>
                      <a:pt x="7283829" y="-51583"/>
                      <a:pt x="7309936" y="35382"/>
                      <a:pt x="7450406" y="0"/>
                    </a:cubicBezTo>
                    <a:cubicBezTo>
                      <a:pt x="7648330" y="-35946"/>
                      <a:pt x="7908466" y="8995"/>
                      <a:pt x="8111325" y="0"/>
                    </a:cubicBezTo>
                    <a:cubicBezTo>
                      <a:pt x="8299309" y="-6169"/>
                      <a:pt x="8590058" y="32021"/>
                      <a:pt x="8772242" y="0"/>
                    </a:cubicBezTo>
                    <a:cubicBezTo>
                      <a:pt x="8920630" y="-71551"/>
                      <a:pt x="9422589" y="360"/>
                      <a:pt x="9605000" y="0"/>
                    </a:cubicBezTo>
                    <a:cubicBezTo>
                      <a:pt x="9795189" y="-27708"/>
                      <a:pt x="9934877" y="108807"/>
                      <a:pt x="9957143" y="241838"/>
                    </a:cubicBezTo>
                    <a:cubicBezTo>
                      <a:pt x="9969133" y="480778"/>
                      <a:pt x="9947513" y="563587"/>
                      <a:pt x="9957143" y="706154"/>
                    </a:cubicBezTo>
                    <a:cubicBezTo>
                      <a:pt x="9966765" y="824534"/>
                      <a:pt x="9944541" y="1121060"/>
                      <a:pt x="9957143" y="1209164"/>
                    </a:cubicBezTo>
                    <a:cubicBezTo>
                      <a:pt x="9919178" y="1345434"/>
                      <a:pt x="9819981" y="1453923"/>
                      <a:pt x="9605000" y="1451003"/>
                    </a:cubicBezTo>
                    <a:cubicBezTo>
                      <a:pt x="9403438" y="1434477"/>
                      <a:pt x="9088854" y="1484389"/>
                      <a:pt x="8851553" y="1451003"/>
                    </a:cubicBezTo>
                    <a:cubicBezTo>
                      <a:pt x="8634597" y="1474143"/>
                      <a:pt x="8411703" y="1430693"/>
                      <a:pt x="8283162" y="1451003"/>
                    </a:cubicBezTo>
                    <a:cubicBezTo>
                      <a:pt x="8142629" y="1537833"/>
                      <a:pt x="7840001" y="1519051"/>
                      <a:pt x="7437187" y="1451003"/>
                    </a:cubicBezTo>
                    <a:cubicBezTo>
                      <a:pt x="7098504" y="1481157"/>
                      <a:pt x="7141209" y="1446938"/>
                      <a:pt x="6868798" y="1451003"/>
                    </a:cubicBezTo>
                    <a:cubicBezTo>
                      <a:pt x="6596635" y="1469096"/>
                      <a:pt x="6334347" y="1429406"/>
                      <a:pt x="6115350" y="1451003"/>
                    </a:cubicBezTo>
                    <a:cubicBezTo>
                      <a:pt x="5948404" y="1425947"/>
                      <a:pt x="5797066" y="1445620"/>
                      <a:pt x="5546961" y="1451003"/>
                    </a:cubicBezTo>
                    <a:cubicBezTo>
                      <a:pt x="5320193" y="1495118"/>
                      <a:pt x="4991360" y="1438212"/>
                      <a:pt x="4700986" y="1451003"/>
                    </a:cubicBezTo>
                    <a:cubicBezTo>
                      <a:pt x="4365446" y="1536123"/>
                      <a:pt x="4321044" y="1411703"/>
                      <a:pt x="4132595" y="1451003"/>
                    </a:cubicBezTo>
                    <a:cubicBezTo>
                      <a:pt x="3936381" y="1478271"/>
                      <a:pt x="3633668" y="1453898"/>
                      <a:pt x="3471677" y="1451003"/>
                    </a:cubicBezTo>
                    <a:cubicBezTo>
                      <a:pt x="3264580" y="1470177"/>
                      <a:pt x="3145097" y="1391985"/>
                      <a:pt x="2810759" y="1451003"/>
                    </a:cubicBezTo>
                    <a:cubicBezTo>
                      <a:pt x="2504583" y="1485341"/>
                      <a:pt x="2441190" y="1405657"/>
                      <a:pt x="2149841" y="1451003"/>
                    </a:cubicBezTo>
                    <a:cubicBezTo>
                      <a:pt x="1854128" y="1485972"/>
                      <a:pt x="1886098" y="1425475"/>
                      <a:pt x="1766508" y="1451003"/>
                    </a:cubicBezTo>
                    <a:cubicBezTo>
                      <a:pt x="1630357" y="1468883"/>
                      <a:pt x="1554726" y="1416652"/>
                      <a:pt x="1383175" y="1451003"/>
                    </a:cubicBezTo>
                    <a:cubicBezTo>
                      <a:pt x="1198589" y="1472683"/>
                      <a:pt x="565709" y="1391610"/>
                      <a:pt x="352142" y="1451003"/>
                    </a:cubicBezTo>
                    <a:cubicBezTo>
                      <a:pt x="191907" y="1462824"/>
                      <a:pt x="-8434" y="1376635"/>
                      <a:pt x="0" y="1209164"/>
                    </a:cubicBezTo>
                    <a:cubicBezTo>
                      <a:pt x="-75717" y="1023264"/>
                      <a:pt x="53538" y="811016"/>
                      <a:pt x="0" y="725501"/>
                    </a:cubicBezTo>
                    <a:cubicBezTo>
                      <a:pt x="-93240" y="601416"/>
                      <a:pt x="52107" y="424566"/>
                      <a:pt x="0" y="241838"/>
                    </a:cubicBezTo>
                    <a:close/>
                  </a:path>
                  <a:path w="9957143" h="1451003" stroke="0" extrusionOk="0">
                    <a:moveTo>
                      <a:pt x="0" y="241838"/>
                    </a:moveTo>
                    <a:cubicBezTo>
                      <a:pt x="-23280" y="120196"/>
                      <a:pt x="198972" y="-13742"/>
                      <a:pt x="352142" y="0"/>
                    </a:cubicBezTo>
                    <a:cubicBezTo>
                      <a:pt x="697291" y="-104374"/>
                      <a:pt x="931029" y="16857"/>
                      <a:pt x="1198117" y="0"/>
                    </a:cubicBezTo>
                    <a:cubicBezTo>
                      <a:pt x="1451265" y="-12714"/>
                      <a:pt x="1717742" y="21137"/>
                      <a:pt x="1859036" y="0"/>
                    </a:cubicBezTo>
                    <a:cubicBezTo>
                      <a:pt x="2050216" y="7323"/>
                      <a:pt x="2272319" y="40315"/>
                      <a:pt x="2519955" y="0"/>
                    </a:cubicBezTo>
                    <a:cubicBezTo>
                      <a:pt x="2718576" y="-3886"/>
                      <a:pt x="2940125" y="20545"/>
                      <a:pt x="3273402" y="0"/>
                    </a:cubicBezTo>
                    <a:cubicBezTo>
                      <a:pt x="3638318" y="-81132"/>
                      <a:pt x="3561552" y="-1280"/>
                      <a:pt x="3749263" y="0"/>
                    </a:cubicBezTo>
                    <a:cubicBezTo>
                      <a:pt x="3947782" y="-33688"/>
                      <a:pt x="4078765" y="58135"/>
                      <a:pt x="4317653" y="0"/>
                    </a:cubicBezTo>
                    <a:cubicBezTo>
                      <a:pt x="4552531" y="-37031"/>
                      <a:pt x="4651335" y="21858"/>
                      <a:pt x="4793514" y="0"/>
                    </a:cubicBezTo>
                    <a:cubicBezTo>
                      <a:pt x="4912443" y="-13782"/>
                      <a:pt x="5013719" y="36039"/>
                      <a:pt x="5176847" y="0"/>
                    </a:cubicBezTo>
                    <a:cubicBezTo>
                      <a:pt x="5359489" y="-13377"/>
                      <a:pt x="5377724" y="1961"/>
                      <a:pt x="5560179" y="0"/>
                    </a:cubicBezTo>
                    <a:cubicBezTo>
                      <a:pt x="5724572" y="18201"/>
                      <a:pt x="5901263" y="-9087"/>
                      <a:pt x="6313626" y="0"/>
                    </a:cubicBezTo>
                    <a:cubicBezTo>
                      <a:pt x="6683757" y="-7061"/>
                      <a:pt x="6846853" y="85410"/>
                      <a:pt x="7159601" y="0"/>
                    </a:cubicBezTo>
                    <a:cubicBezTo>
                      <a:pt x="7446598" y="-53233"/>
                      <a:pt x="7530004" y="19088"/>
                      <a:pt x="7913048" y="0"/>
                    </a:cubicBezTo>
                    <a:cubicBezTo>
                      <a:pt x="8236264" y="7190"/>
                      <a:pt x="8528917" y="17814"/>
                      <a:pt x="8666495" y="0"/>
                    </a:cubicBezTo>
                    <a:cubicBezTo>
                      <a:pt x="8829932" y="-87840"/>
                      <a:pt x="9273171" y="134604"/>
                      <a:pt x="9605000" y="0"/>
                    </a:cubicBezTo>
                    <a:cubicBezTo>
                      <a:pt x="9769602" y="-4193"/>
                      <a:pt x="10008718" y="106592"/>
                      <a:pt x="9957143" y="241838"/>
                    </a:cubicBezTo>
                    <a:cubicBezTo>
                      <a:pt x="9987351" y="418198"/>
                      <a:pt x="9921965" y="641185"/>
                      <a:pt x="9957143" y="715828"/>
                    </a:cubicBezTo>
                    <a:cubicBezTo>
                      <a:pt x="9978396" y="807884"/>
                      <a:pt x="9933405" y="988856"/>
                      <a:pt x="9957143" y="1209164"/>
                    </a:cubicBezTo>
                    <a:cubicBezTo>
                      <a:pt x="9925579" y="1375206"/>
                      <a:pt x="9789099" y="1477191"/>
                      <a:pt x="9605000" y="1451003"/>
                    </a:cubicBezTo>
                    <a:cubicBezTo>
                      <a:pt x="9197514" y="1528341"/>
                      <a:pt x="9098327" y="1452972"/>
                      <a:pt x="8759025" y="1451003"/>
                    </a:cubicBezTo>
                    <a:cubicBezTo>
                      <a:pt x="8406739" y="1456978"/>
                      <a:pt x="8451640" y="1445327"/>
                      <a:pt x="8283162" y="1451003"/>
                    </a:cubicBezTo>
                    <a:cubicBezTo>
                      <a:pt x="8123745" y="1439578"/>
                      <a:pt x="7723826" y="1401778"/>
                      <a:pt x="7529716" y="1451003"/>
                    </a:cubicBezTo>
                    <a:cubicBezTo>
                      <a:pt x="7334028" y="1510073"/>
                      <a:pt x="7272535" y="1442507"/>
                      <a:pt x="7146383" y="1451003"/>
                    </a:cubicBezTo>
                    <a:cubicBezTo>
                      <a:pt x="7020561" y="1457291"/>
                      <a:pt x="6966882" y="1434972"/>
                      <a:pt x="6763051" y="1451003"/>
                    </a:cubicBezTo>
                    <a:cubicBezTo>
                      <a:pt x="6582663" y="1455392"/>
                      <a:pt x="6254533" y="1425478"/>
                      <a:pt x="6102133" y="1451003"/>
                    </a:cubicBezTo>
                    <a:cubicBezTo>
                      <a:pt x="5942283" y="1510428"/>
                      <a:pt x="5583800" y="1431525"/>
                      <a:pt x="5441214" y="1451003"/>
                    </a:cubicBezTo>
                    <a:cubicBezTo>
                      <a:pt x="5250741" y="1465939"/>
                      <a:pt x="5143930" y="1452013"/>
                      <a:pt x="4965353" y="1451003"/>
                    </a:cubicBezTo>
                    <a:cubicBezTo>
                      <a:pt x="4769043" y="1483334"/>
                      <a:pt x="4302276" y="1422061"/>
                      <a:pt x="4119377" y="1451003"/>
                    </a:cubicBezTo>
                    <a:cubicBezTo>
                      <a:pt x="3945196" y="1514839"/>
                      <a:pt x="3631325" y="1420074"/>
                      <a:pt x="3365930" y="1451003"/>
                    </a:cubicBezTo>
                    <a:cubicBezTo>
                      <a:pt x="3141676" y="1482620"/>
                      <a:pt x="3090300" y="1434008"/>
                      <a:pt x="2890069" y="1451003"/>
                    </a:cubicBezTo>
                    <a:cubicBezTo>
                      <a:pt x="2735416" y="1492308"/>
                      <a:pt x="2514516" y="1485091"/>
                      <a:pt x="2229150" y="1451003"/>
                    </a:cubicBezTo>
                    <a:cubicBezTo>
                      <a:pt x="1948203" y="1465283"/>
                      <a:pt x="1938521" y="1443044"/>
                      <a:pt x="1753289" y="1451003"/>
                    </a:cubicBezTo>
                    <a:cubicBezTo>
                      <a:pt x="1568158" y="1457267"/>
                      <a:pt x="1521275" y="1431163"/>
                      <a:pt x="1369956" y="1451003"/>
                    </a:cubicBezTo>
                    <a:cubicBezTo>
                      <a:pt x="1270252" y="1523792"/>
                      <a:pt x="662999" y="1439912"/>
                      <a:pt x="352142" y="1451003"/>
                    </a:cubicBezTo>
                    <a:cubicBezTo>
                      <a:pt x="209588" y="1434300"/>
                      <a:pt x="1433" y="1333709"/>
                      <a:pt x="0" y="1209164"/>
                    </a:cubicBezTo>
                    <a:cubicBezTo>
                      <a:pt x="-22917" y="1123578"/>
                      <a:pt x="62890" y="920129"/>
                      <a:pt x="0" y="754521"/>
                    </a:cubicBezTo>
                    <a:cubicBezTo>
                      <a:pt x="-55807" y="595067"/>
                      <a:pt x="56469" y="377161"/>
                      <a:pt x="0" y="241838"/>
                    </a:cubicBezTo>
                    <a:close/>
                  </a:path>
                  <a:path w="9957143" h="1451003" fill="none" stroke="0" extrusionOk="0">
                    <a:moveTo>
                      <a:pt x="0" y="241838"/>
                    </a:moveTo>
                    <a:cubicBezTo>
                      <a:pt x="30495" y="104589"/>
                      <a:pt x="159480" y="29308"/>
                      <a:pt x="352142" y="0"/>
                    </a:cubicBezTo>
                    <a:cubicBezTo>
                      <a:pt x="525155" y="-7006"/>
                      <a:pt x="638218" y="34247"/>
                      <a:pt x="735475" y="0"/>
                    </a:cubicBezTo>
                    <a:cubicBezTo>
                      <a:pt x="812192" y="-41961"/>
                      <a:pt x="1008015" y="24413"/>
                      <a:pt x="1303864" y="0"/>
                    </a:cubicBezTo>
                    <a:cubicBezTo>
                      <a:pt x="1542518" y="-30307"/>
                      <a:pt x="1875799" y="32241"/>
                      <a:pt x="2057311" y="0"/>
                    </a:cubicBezTo>
                    <a:cubicBezTo>
                      <a:pt x="2229958" y="-32477"/>
                      <a:pt x="2503067" y="-20930"/>
                      <a:pt x="2718230" y="0"/>
                    </a:cubicBezTo>
                    <a:cubicBezTo>
                      <a:pt x="2955623" y="-31801"/>
                      <a:pt x="2959948" y="27891"/>
                      <a:pt x="3101563" y="0"/>
                    </a:cubicBezTo>
                    <a:cubicBezTo>
                      <a:pt x="3228499" y="-51749"/>
                      <a:pt x="3545509" y="6104"/>
                      <a:pt x="3762481" y="0"/>
                    </a:cubicBezTo>
                    <a:cubicBezTo>
                      <a:pt x="4012887" y="33695"/>
                      <a:pt x="4195833" y="73864"/>
                      <a:pt x="4515928" y="0"/>
                    </a:cubicBezTo>
                    <a:cubicBezTo>
                      <a:pt x="4812826" y="6892"/>
                      <a:pt x="4989443" y="7762"/>
                      <a:pt x="5269375" y="0"/>
                    </a:cubicBezTo>
                    <a:cubicBezTo>
                      <a:pt x="5497874" y="-8163"/>
                      <a:pt x="5632006" y="375"/>
                      <a:pt x="5745236" y="0"/>
                    </a:cubicBezTo>
                    <a:cubicBezTo>
                      <a:pt x="5856617" y="55016"/>
                      <a:pt x="6146979" y="17243"/>
                      <a:pt x="6406155" y="0"/>
                    </a:cubicBezTo>
                    <a:cubicBezTo>
                      <a:pt x="6668539" y="-71710"/>
                      <a:pt x="6862317" y="62825"/>
                      <a:pt x="7067073" y="0"/>
                    </a:cubicBezTo>
                    <a:cubicBezTo>
                      <a:pt x="7269121" y="-42704"/>
                      <a:pt x="7319767" y="19036"/>
                      <a:pt x="7450406" y="0"/>
                    </a:cubicBezTo>
                    <a:cubicBezTo>
                      <a:pt x="7594823" y="-38892"/>
                      <a:pt x="7899541" y="19066"/>
                      <a:pt x="8111325" y="0"/>
                    </a:cubicBezTo>
                    <a:cubicBezTo>
                      <a:pt x="8319741" y="-1332"/>
                      <a:pt x="8604941" y="26540"/>
                      <a:pt x="8772242" y="0"/>
                    </a:cubicBezTo>
                    <a:cubicBezTo>
                      <a:pt x="8958548" y="-2361"/>
                      <a:pt x="9362433" y="6416"/>
                      <a:pt x="9605000" y="0"/>
                    </a:cubicBezTo>
                    <a:cubicBezTo>
                      <a:pt x="9787987" y="-17469"/>
                      <a:pt x="9959864" y="91678"/>
                      <a:pt x="9957143" y="241838"/>
                    </a:cubicBezTo>
                    <a:cubicBezTo>
                      <a:pt x="9977914" y="468783"/>
                      <a:pt x="9906737" y="566822"/>
                      <a:pt x="9957143" y="706154"/>
                    </a:cubicBezTo>
                    <a:cubicBezTo>
                      <a:pt x="9989553" y="821294"/>
                      <a:pt x="9942156" y="1116571"/>
                      <a:pt x="9957143" y="1209164"/>
                    </a:cubicBezTo>
                    <a:cubicBezTo>
                      <a:pt x="9922149" y="1380023"/>
                      <a:pt x="9799513" y="1454396"/>
                      <a:pt x="9605000" y="1451003"/>
                    </a:cubicBezTo>
                    <a:cubicBezTo>
                      <a:pt x="9349825" y="1457981"/>
                      <a:pt x="9120821" y="1477766"/>
                      <a:pt x="8851553" y="1451003"/>
                    </a:cubicBezTo>
                    <a:cubicBezTo>
                      <a:pt x="8658768" y="1428664"/>
                      <a:pt x="8421998" y="1391914"/>
                      <a:pt x="8283162" y="1451003"/>
                    </a:cubicBezTo>
                    <a:cubicBezTo>
                      <a:pt x="8227981" y="1471122"/>
                      <a:pt x="7827497" y="1528896"/>
                      <a:pt x="7437187" y="1451003"/>
                    </a:cubicBezTo>
                    <a:cubicBezTo>
                      <a:pt x="7086272" y="1455806"/>
                      <a:pt x="7121621" y="1436885"/>
                      <a:pt x="6868798" y="1451003"/>
                    </a:cubicBezTo>
                    <a:cubicBezTo>
                      <a:pt x="6580700" y="1442514"/>
                      <a:pt x="6300679" y="1481334"/>
                      <a:pt x="6115350" y="1451003"/>
                    </a:cubicBezTo>
                    <a:cubicBezTo>
                      <a:pt x="5898485" y="1475289"/>
                      <a:pt x="5810629" y="1416011"/>
                      <a:pt x="5546961" y="1451003"/>
                    </a:cubicBezTo>
                    <a:cubicBezTo>
                      <a:pt x="5273416" y="1485641"/>
                      <a:pt x="5024968" y="1408959"/>
                      <a:pt x="4700986" y="1451003"/>
                    </a:cubicBezTo>
                    <a:cubicBezTo>
                      <a:pt x="4377404" y="1484299"/>
                      <a:pt x="4321667" y="1417898"/>
                      <a:pt x="4132595" y="1451003"/>
                    </a:cubicBezTo>
                    <a:cubicBezTo>
                      <a:pt x="3959249" y="1485969"/>
                      <a:pt x="3655841" y="1396287"/>
                      <a:pt x="3471677" y="1451003"/>
                    </a:cubicBezTo>
                    <a:cubicBezTo>
                      <a:pt x="3252189" y="1448064"/>
                      <a:pt x="3105500" y="1367904"/>
                      <a:pt x="2810759" y="1451003"/>
                    </a:cubicBezTo>
                    <a:cubicBezTo>
                      <a:pt x="2495795" y="1500311"/>
                      <a:pt x="2449789" y="1405765"/>
                      <a:pt x="2149841" y="1451003"/>
                    </a:cubicBezTo>
                    <a:cubicBezTo>
                      <a:pt x="1870026" y="1501940"/>
                      <a:pt x="1869011" y="1421466"/>
                      <a:pt x="1766508" y="1451003"/>
                    </a:cubicBezTo>
                    <a:cubicBezTo>
                      <a:pt x="1654189" y="1505713"/>
                      <a:pt x="1574285" y="1419717"/>
                      <a:pt x="1383175" y="1451003"/>
                    </a:cubicBezTo>
                    <a:cubicBezTo>
                      <a:pt x="1171401" y="1503831"/>
                      <a:pt x="601918" y="1356002"/>
                      <a:pt x="352142" y="1451003"/>
                    </a:cubicBezTo>
                    <a:cubicBezTo>
                      <a:pt x="170578" y="1522503"/>
                      <a:pt x="-8469" y="1331800"/>
                      <a:pt x="0" y="1209164"/>
                    </a:cubicBezTo>
                    <a:cubicBezTo>
                      <a:pt x="-70355" y="997572"/>
                      <a:pt x="81197" y="842477"/>
                      <a:pt x="0" y="725501"/>
                    </a:cubicBezTo>
                    <a:cubicBezTo>
                      <a:pt x="-57993" y="578621"/>
                      <a:pt x="75630" y="391930"/>
                      <a:pt x="0" y="241838"/>
                    </a:cubicBezTo>
                    <a:close/>
                  </a:path>
                </a:pathLst>
              </a:custGeom>
              <a:solidFill>
                <a:srgbClr val="FF6D92">
                  <a:alpha val="70000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850690278">
                      <a:custGeom>
                        <a:avLst/>
                        <a:gdLst>
                          <a:gd name="connsiteX0" fmla="*/ 0 w 6699806"/>
                          <a:gd name="connsiteY0" fmla="*/ 421907 h 2531403"/>
                          <a:gd name="connsiteX1" fmla="*/ 236943 w 6699806"/>
                          <a:gd name="connsiteY1" fmla="*/ 0 h 2531403"/>
                          <a:gd name="connsiteX2" fmla="*/ 494874 w 6699806"/>
                          <a:gd name="connsiteY2" fmla="*/ 0 h 2531403"/>
                          <a:gd name="connsiteX3" fmla="*/ 877323 w 6699806"/>
                          <a:gd name="connsiteY3" fmla="*/ 0 h 2531403"/>
                          <a:gd name="connsiteX4" fmla="*/ 1384291 w 6699806"/>
                          <a:gd name="connsiteY4" fmla="*/ 0 h 2531403"/>
                          <a:gd name="connsiteX5" fmla="*/ 1828999 w 6699806"/>
                          <a:gd name="connsiteY5" fmla="*/ 0 h 2531403"/>
                          <a:gd name="connsiteX6" fmla="*/ 2086930 w 6699806"/>
                          <a:gd name="connsiteY6" fmla="*/ 0 h 2531403"/>
                          <a:gd name="connsiteX7" fmla="*/ 2531639 w 6699806"/>
                          <a:gd name="connsiteY7" fmla="*/ 0 h 2531403"/>
                          <a:gd name="connsiteX8" fmla="*/ 3038606 w 6699806"/>
                          <a:gd name="connsiteY8" fmla="*/ 0 h 2531403"/>
                          <a:gd name="connsiteX9" fmla="*/ 3545574 w 6699806"/>
                          <a:gd name="connsiteY9" fmla="*/ 0 h 2531403"/>
                          <a:gd name="connsiteX10" fmla="*/ 3865764 w 6699806"/>
                          <a:gd name="connsiteY10" fmla="*/ 0 h 2531403"/>
                          <a:gd name="connsiteX11" fmla="*/ 4310472 w 6699806"/>
                          <a:gd name="connsiteY11" fmla="*/ 0 h 2531403"/>
                          <a:gd name="connsiteX12" fmla="*/ 4755181 w 6699806"/>
                          <a:gd name="connsiteY12" fmla="*/ 0 h 2531403"/>
                          <a:gd name="connsiteX13" fmla="*/ 5013112 w 6699806"/>
                          <a:gd name="connsiteY13" fmla="*/ 0 h 2531403"/>
                          <a:gd name="connsiteX14" fmla="*/ 5457820 w 6699806"/>
                          <a:gd name="connsiteY14" fmla="*/ 0 h 2531403"/>
                          <a:gd name="connsiteX15" fmla="*/ 5902528 w 6699806"/>
                          <a:gd name="connsiteY15" fmla="*/ 0 h 2531403"/>
                          <a:gd name="connsiteX16" fmla="*/ 6462861 w 6699806"/>
                          <a:gd name="connsiteY16" fmla="*/ 0 h 2531403"/>
                          <a:gd name="connsiteX17" fmla="*/ 6699806 w 6699806"/>
                          <a:gd name="connsiteY17" fmla="*/ 421907 h 2531403"/>
                          <a:gd name="connsiteX18" fmla="*/ 6699806 w 6699806"/>
                          <a:gd name="connsiteY18" fmla="*/ 1231948 h 2531403"/>
                          <a:gd name="connsiteX19" fmla="*/ 6699806 w 6699806"/>
                          <a:gd name="connsiteY19" fmla="*/ 2109493 h 2531403"/>
                          <a:gd name="connsiteX20" fmla="*/ 6462861 w 6699806"/>
                          <a:gd name="connsiteY20" fmla="*/ 2531403 h 2531403"/>
                          <a:gd name="connsiteX21" fmla="*/ 5955893 w 6699806"/>
                          <a:gd name="connsiteY21" fmla="*/ 2531403 h 2531403"/>
                          <a:gd name="connsiteX22" fmla="*/ 5573443 w 6699806"/>
                          <a:gd name="connsiteY22" fmla="*/ 2531403 h 2531403"/>
                          <a:gd name="connsiteX23" fmla="*/ 5004217 w 6699806"/>
                          <a:gd name="connsiteY23" fmla="*/ 2531403 h 2531403"/>
                          <a:gd name="connsiteX24" fmla="*/ 4621768 w 6699806"/>
                          <a:gd name="connsiteY24" fmla="*/ 2531403 h 2531403"/>
                          <a:gd name="connsiteX25" fmla="*/ 4114800 w 6699806"/>
                          <a:gd name="connsiteY25" fmla="*/ 2531403 h 2531403"/>
                          <a:gd name="connsiteX26" fmla="*/ 3732351 w 6699806"/>
                          <a:gd name="connsiteY26" fmla="*/ 2531403 h 2531403"/>
                          <a:gd name="connsiteX27" fmla="*/ 3163125 w 6699806"/>
                          <a:gd name="connsiteY27" fmla="*/ 2531403 h 2531403"/>
                          <a:gd name="connsiteX28" fmla="*/ 2780675 w 6699806"/>
                          <a:gd name="connsiteY28" fmla="*/ 2531403 h 2531403"/>
                          <a:gd name="connsiteX29" fmla="*/ 2335967 w 6699806"/>
                          <a:gd name="connsiteY29" fmla="*/ 2531403 h 2531403"/>
                          <a:gd name="connsiteX30" fmla="*/ 1891259 w 6699806"/>
                          <a:gd name="connsiteY30" fmla="*/ 2531403 h 2531403"/>
                          <a:gd name="connsiteX31" fmla="*/ 1446551 w 6699806"/>
                          <a:gd name="connsiteY31" fmla="*/ 2531403 h 2531403"/>
                          <a:gd name="connsiteX32" fmla="*/ 1188620 w 6699806"/>
                          <a:gd name="connsiteY32" fmla="*/ 2531403 h 2531403"/>
                          <a:gd name="connsiteX33" fmla="*/ 930689 w 6699806"/>
                          <a:gd name="connsiteY33" fmla="*/ 2531403 h 2531403"/>
                          <a:gd name="connsiteX34" fmla="*/ 236943 w 6699806"/>
                          <a:gd name="connsiteY34" fmla="*/ 2531403 h 2531403"/>
                          <a:gd name="connsiteX35" fmla="*/ 0 w 6699806"/>
                          <a:gd name="connsiteY35" fmla="*/ 2109493 h 2531403"/>
                          <a:gd name="connsiteX36" fmla="*/ 0 w 6699806"/>
                          <a:gd name="connsiteY36" fmla="*/ 1265700 h 2531403"/>
                          <a:gd name="connsiteX37" fmla="*/ 0 w 6699806"/>
                          <a:gd name="connsiteY37" fmla="*/ 421907 h 2531403"/>
                          <a:gd name="connsiteX0" fmla="*/ 0 w 6699806"/>
                          <a:gd name="connsiteY0" fmla="*/ 421907 h 2531403"/>
                          <a:gd name="connsiteX1" fmla="*/ 236943 w 6699806"/>
                          <a:gd name="connsiteY1" fmla="*/ 0 h 2531403"/>
                          <a:gd name="connsiteX2" fmla="*/ 806170 w 6699806"/>
                          <a:gd name="connsiteY2" fmla="*/ 0 h 2531403"/>
                          <a:gd name="connsiteX3" fmla="*/ 1250878 w 6699806"/>
                          <a:gd name="connsiteY3" fmla="*/ 0 h 2531403"/>
                          <a:gd name="connsiteX4" fmla="*/ 1695587 w 6699806"/>
                          <a:gd name="connsiteY4" fmla="*/ 0 h 2531403"/>
                          <a:gd name="connsiteX5" fmla="*/ 2202555 w 6699806"/>
                          <a:gd name="connsiteY5" fmla="*/ 0 h 2531403"/>
                          <a:gd name="connsiteX6" fmla="*/ 2522745 w 6699806"/>
                          <a:gd name="connsiteY6" fmla="*/ 0 h 2531403"/>
                          <a:gd name="connsiteX7" fmla="*/ 2905194 w 6699806"/>
                          <a:gd name="connsiteY7" fmla="*/ 0 h 2531403"/>
                          <a:gd name="connsiteX8" fmla="*/ 3225384 w 6699806"/>
                          <a:gd name="connsiteY8" fmla="*/ 0 h 2531403"/>
                          <a:gd name="connsiteX9" fmla="*/ 3483315 w 6699806"/>
                          <a:gd name="connsiteY9" fmla="*/ 0 h 2531403"/>
                          <a:gd name="connsiteX10" fmla="*/ 3741245 w 6699806"/>
                          <a:gd name="connsiteY10" fmla="*/ 0 h 2531403"/>
                          <a:gd name="connsiteX11" fmla="*/ 4248213 w 6699806"/>
                          <a:gd name="connsiteY11" fmla="*/ 0 h 2531403"/>
                          <a:gd name="connsiteX12" fmla="*/ 4817439 w 6699806"/>
                          <a:gd name="connsiteY12" fmla="*/ 0 h 2531403"/>
                          <a:gd name="connsiteX13" fmla="*/ 5324407 w 6699806"/>
                          <a:gd name="connsiteY13" fmla="*/ 0 h 2531403"/>
                          <a:gd name="connsiteX14" fmla="*/ 5831375 w 6699806"/>
                          <a:gd name="connsiteY14" fmla="*/ 0 h 2531403"/>
                          <a:gd name="connsiteX15" fmla="*/ 6462861 w 6699806"/>
                          <a:gd name="connsiteY15" fmla="*/ 0 h 2531403"/>
                          <a:gd name="connsiteX16" fmla="*/ 6699806 w 6699806"/>
                          <a:gd name="connsiteY16" fmla="*/ 421907 h 2531403"/>
                          <a:gd name="connsiteX17" fmla="*/ 6699806 w 6699806"/>
                          <a:gd name="connsiteY17" fmla="*/ 1248825 h 2531403"/>
                          <a:gd name="connsiteX18" fmla="*/ 6699806 w 6699806"/>
                          <a:gd name="connsiteY18" fmla="*/ 2109493 h 2531403"/>
                          <a:gd name="connsiteX19" fmla="*/ 6462861 w 6699806"/>
                          <a:gd name="connsiteY19" fmla="*/ 2531403 h 2531403"/>
                          <a:gd name="connsiteX20" fmla="*/ 5893635 w 6699806"/>
                          <a:gd name="connsiteY20" fmla="*/ 2531403 h 2531403"/>
                          <a:gd name="connsiteX21" fmla="*/ 5573443 w 6699806"/>
                          <a:gd name="connsiteY21" fmla="*/ 2531403 h 2531403"/>
                          <a:gd name="connsiteX22" fmla="*/ 5066477 w 6699806"/>
                          <a:gd name="connsiteY22" fmla="*/ 2531403 h 2531403"/>
                          <a:gd name="connsiteX23" fmla="*/ 4808545 w 6699806"/>
                          <a:gd name="connsiteY23" fmla="*/ 2531403 h 2531403"/>
                          <a:gd name="connsiteX24" fmla="*/ 4550615 w 6699806"/>
                          <a:gd name="connsiteY24" fmla="*/ 2531403 h 2531403"/>
                          <a:gd name="connsiteX25" fmla="*/ 4105907 w 6699806"/>
                          <a:gd name="connsiteY25" fmla="*/ 2531403 h 2531403"/>
                          <a:gd name="connsiteX26" fmla="*/ 3661198 w 6699806"/>
                          <a:gd name="connsiteY26" fmla="*/ 2531403 h 2531403"/>
                          <a:gd name="connsiteX27" fmla="*/ 3341008 w 6699806"/>
                          <a:gd name="connsiteY27" fmla="*/ 2531403 h 2531403"/>
                          <a:gd name="connsiteX28" fmla="*/ 2771781 w 6699806"/>
                          <a:gd name="connsiteY28" fmla="*/ 2531403 h 2531403"/>
                          <a:gd name="connsiteX29" fmla="*/ 2264814 w 6699806"/>
                          <a:gd name="connsiteY29" fmla="*/ 2531403 h 2531403"/>
                          <a:gd name="connsiteX30" fmla="*/ 1944624 w 6699806"/>
                          <a:gd name="connsiteY30" fmla="*/ 2531403 h 2531403"/>
                          <a:gd name="connsiteX31" fmla="*/ 1499915 w 6699806"/>
                          <a:gd name="connsiteY31" fmla="*/ 2531403 h 2531403"/>
                          <a:gd name="connsiteX32" fmla="*/ 1179725 w 6699806"/>
                          <a:gd name="connsiteY32" fmla="*/ 2531403 h 2531403"/>
                          <a:gd name="connsiteX33" fmla="*/ 921794 w 6699806"/>
                          <a:gd name="connsiteY33" fmla="*/ 2531403 h 2531403"/>
                          <a:gd name="connsiteX34" fmla="*/ 236943 w 6699806"/>
                          <a:gd name="connsiteY34" fmla="*/ 2531403 h 2531403"/>
                          <a:gd name="connsiteX35" fmla="*/ 0 w 6699806"/>
                          <a:gd name="connsiteY35" fmla="*/ 2109493 h 2531403"/>
                          <a:gd name="connsiteX36" fmla="*/ 0 w 6699806"/>
                          <a:gd name="connsiteY36" fmla="*/ 1316328 h 2531403"/>
                          <a:gd name="connsiteX37" fmla="*/ 0 w 6699806"/>
                          <a:gd name="connsiteY37" fmla="*/ 421907 h 2531403"/>
                          <a:gd name="connsiteX0" fmla="*/ 0 w 6699806"/>
                          <a:gd name="connsiteY0" fmla="*/ 421907 h 2531403"/>
                          <a:gd name="connsiteX1" fmla="*/ 236943 w 6699806"/>
                          <a:gd name="connsiteY1" fmla="*/ 0 h 2531403"/>
                          <a:gd name="connsiteX2" fmla="*/ 494874 w 6699806"/>
                          <a:gd name="connsiteY2" fmla="*/ 0 h 2531403"/>
                          <a:gd name="connsiteX3" fmla="*/ 877323 w 6699806"/>
                          <a:gd name="connsiteY3" fmla="*/ 0 h 2531403"/>
                          <a:gd name="connsiteX4" fmla="*/ 1384291 w 6699806"/>
                          <a:gd name="connsiteY4" fmla="*/ 0 h 2531403"/>
                          <a:gd name="connsiteX5" fmla="*/ 1828999 w 6699806"/>
                          <a:gd name="connsiteY5" fmla="*/ 0 h 2531403"/>
                          <a:gd name="connsiteX6" fmla="*/ 2086930 w 6699806"/>
                          <a:gd name="connsiteY6" fmla="*/ 0 h 2531403"/>
                          <a:gd name="connsiteX7" fmla="*/ 2531639 w 6699806"/>
                          <a:gd name="connsiteY7" fmla="*/ 0 h 2531403"/>
                          <a:gd name="connsiteX8" fmla="*/ 3038606 w 6699806"/>
                          <a:gd name="connsiteY8" fmla="*/ 0 h 2531403"/>
                          <a:gd name="connsiteX9" fmla="*/ 3545574 w 6699806"/>
                          <a:gd name="connsiteY9" fmla="*/ 0 h 2531403"/>
                          <a:gd name="connsiteX10" fmla="*/ 3865764 w 6699806"/>
                          <a:gd name="connsiteY10" fmla="*/ 0 h 2531403"/>
                          <a:gd name="connsiteX11" fmla="*/ 4310472 w 6699806"/>
                          <a:gd name="connsiteY11" fmla="*/ 0 h 2531403"/>
                          <a:gd name="connsiteX12" fmla="*/ 4755181 w 6699806"/>
                          <a:gd name="connsiteY12" fmla="*/ 0 h 2531403"/>
                          <a:gd name="connsiteX13" fmla="*/ 5013112 w 6699806"/>
                          <a:gd name="connsiteY13" fmla="*/ 0 h 2531403"/>
                          <a:gd name="connsiteX14" fmla="*/ 5457820 w 6699806"/>
                          <a:gd name="connsiteY14" fmla="*/ 0 h 2531403"/>
                          <a:gd name="connsiteX15" fmla="*/ 5902528 w 6699806"/>
                          <a:gd name="connsiteY15" fmla="*/ 0 h 2531403"/>
                          <a:gd name="connsiteX16" fmla="*/ 6462861 w 6699806"/>
                          <a:gd name="connsiteY16" fmla="*/ 0 h 2531403"/>
                          <a:gd name="connsiteX17" fmla="*/ 6699806 w 6699806"/>
                          <a:gd name="connsiteY17" fmla="*/ 421907 h 2531403"/>
                          <a:gd name="connsiteX18" fmla="*/ 6699806 w 6699806"/>
                          <a:gd name="connsiteY18" fmla="*/ 1231948 h 2531403"/>
                          <a:gd name="connsiteX19" fmla="*/ 6699806 w 6699806"/>
                          <a:gd name="connsiteY19" fmla="*/ 2109493 h 2531403"/>
                          <a:gd name="connsiteX20" fmla="*/ 6462861 w 6699806"/>
                          <a:gd name="connsiteY20" fmla="*/ 2531403 h 2531403"/>
                          <a:gd name="connsiteX21" fmla="*/ 5955893 w 6699806"/>
                          <a:gd name="connsiteY21" fmla="*/ 2531403 h 2531403"/>
                          <a:gd name="connsiteX22" fmla="*/ 5573443 w 6699806"/>
                          <a:gd name="connsiteY22" fmla="*/ 2531403 h 2531403"/>
                          <a:gd name="connsiteX23" fmla="*/ 5004217 w 6699806"/>
                          <a:gd name="connsiteY23" fmla="*/ 2531403 h 2531403"/>
                          <a:gd name="connsiteX24" fmla="*/ 4621768 w 6699806"/>
                          <a:gd name="connsiteY24" fmla="*/ 2531403 h 2531403"/>
                          <a:gd name="connsiteX25" fmla="*/ 4114800 w 6699806"/>
                          <a:gd name="connsiteY25" fmla="*/ 2531403 h 2531403"/>
                          <a:gd name="connsiteX26" fmla="*/ 3732351 w 6699806"/>
                          <a:gd name="connsiteY26" fmla="*/ 2531403 h 2531403"/>
                          <a:gd name="connsiteX27" fmla="*/ 3163125 w 6699806"/>
                          <a:gd name="connsiteY27" fmla="*/ 2531403 h 2531403"/>
                          <a:gd name="connsiteX28" fmla="*/ 2780675 w 6699806"/>
                          <a:gd name="connsiteY28" fmla="*/ 2531403 h 2531403"/>
                          <a:gd name="connsiteX29" fmla="*/ 2335967 w 6699806"/>
                          <a:gd name="connsiteY29" fmla="*/ 2531403 h 2531403"/>
                          <a:gd name="connsiteX30" fmla="*/ 1891259 w 6699806"/>
                          <a:gd name="connsiteY30" fmla="*/ 2531403 h 2531403"/>
                          <a:gd name="connsiteX31" fmla="*/ 1446551 w 6699806"/>
                          <a:gd name="connsiteY31" fmla="*/ 2531403 h 2531403"/>
                          <a:gd name="connsiteX32" fmla="*/ 1188620 w 6699806"/>
                          <a:gd name="connsiteY32" fmla="*/ 2531403 h 2531403"/>
                          <a:gd name="connsiteX33" fmla="*/ 930689 w 6699806"/>
                          <a:gd name="connsiteY33" fmla="*/ 2531403 h 2531403"/>
                          <a:gd name="connsiteX34" fmla="*/ 236943 w 6699806"/>
                          <a:gd name="connsiteY34" fmla="*/ 2531403 h 2531403"/>
                          <a:gd name="connsiteX35" fmla="*/ 0 w 6699806"/>
                          <a:gd name="connsiteY35" fmla="*/ 2109493 h 2531403"/>
                          <a:gd name="connsiteX36" fmla="*/ 0 w 6699806"/>
                          <a:gd name="connsiteY36" fmla="*/ 1265700 h 2531403"/>
                          <a:gd name="connsiteX37" fmla="*/ 0 w 6699806"/>
                          <a:gd name="connsiteY37" fmla="*/ 421907 h 2531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6699806" h="2531403" fill="none" extrusionOk="0">
                            <a:moveTo>
                              <a:pt x="0" y="421907"/>
                            </a:moveTo>
                            <a:cubicBezTo>
                              <a:pt x="5767" y="194392"/>
                              <a:pt x="157500" y="37603"/>
                              <a:pt x="236943" y="0"/>
                            </a:cubicBezTo>
                            <a:cubicBezTo>
                              <a:pt x="337532" y="-59770"/>
                              <a:pt x="407270" y="87176"/>
                              <a:pt x="494874" y="0"/>
                            </a:cubicBezTo>
                            <a:cubicBezTo>
                              <a:pt x="540057" y="-154095"/>
                              <a:pt x="647504" y="-12319"/>
                              <a:pt x="877323" y="0"/>
                            </a:cubicBezTo>
                            <a:cubicBezTo>
                              <a:pt x="1111257" y="-70529"/>
                              <a:pt x="1224576" y="91246"/>
                              <a:pt x="1384291" y="0"/>
                            </a:cubicBezTo>
                            <a:cubicBezTo>
                              <a:pt x="1541537" y="-128797"/>
                              <a:pt x="1707065" y="91718"/>
                              <a:pt x="1828999" y="0"/>
                            </a:cubicBezTo>
                            <a:cubicBezTo>
                              <a:pt x="1962367" y="-21864"/>
                              <a:pt x="1971115" y="88750"/>
                              <a:pt x="2086930" y="0"/>
                            </a:cubicBezTo>
                            <a:cubicBezTo>
                              <a:pt x="2109635" y="-12501"/>
                              <a:pt x="2364328" y="-113776"/>
                              <a:pt x="2531639" y="0"/>
                            </a:cubicBezTo>
                            <a:cubicBezTo>
                              <a:pt x="2663617" y="42868"/>
                              <a:pt x="2780878" y="162134"/>
                              <a:pt x="3038606" y="0"/>
                            </a:cubicBezTo>
                            <a:cubicBezTo>
                              <a:pt x="3240936" y="23843"/>
                              <a:pt x="3417464" y="-35012"/>
                              <a:pt x="3545574" y="0"/>
                            </a:cubicBezTo>
                            <a:cubicBezTo>
                              <a:pt x="3711478" y="-95024"/>
                              <a:pt x="3782875" y="27264"/>
                              <a:pt x="3865764" y="0"/>
                            </a:cubicBezTo>
                            <a:cubicBezTo>
                              <a:pt x="3967540" y="31818"/>
                              <a:pt x="4164146" y="205773"/>
                              <a:pt x="4310472" y="0"/>
                            </a:cubicBezTo>
                            <a:cubicBezTo>
                              <a:pt x="4398276" y="-113844"/>
                              <a:pt x="4679155" y="64102"/>
                              <a:pt x="4755181" y="0"/>
                            </a:cubicBezTo>
                            <a:cubicBezTo>
                              <a:pt x="4923828" y="-83724"/>
                              <a:pt x="4945887" y="73509"/>
                              <a:pt x="5013112" y="0"/>
                            </a:cubicBezTo>
                            <a:cubicBezTo>
                              <a:pt x="5149410" y="-63004"/>
                              <a:pt x="5305705" y="41836"/>
                              <a:pt x="5457820" y="0"/>
                            </a:cubicBezTo>
                            <a:cubicBezTo>
                              <a:pt x="5557762" y="-13676"/>
                              <a:pt x="5749820" y="71291"/>
                              <a:pt x="5902528" y="0"/>
                            </a:cubicBezTo>
                            <a:cubicBezTo>
                              <a:pt x="6000821" y="-127905"/>
                              <a:pt x="6375845" y="-4877"/>
                              <a:pt x="6462861" y="0"/>
                            </a:cubicBezTo>
                            <a:cubicBezTo>
                              <a:pt x="6588275" y="-68223"/>
                              <a:pt x="6637268" y="159018"/>
                              <a:pt x="6699806" y="421907"/>
                            </a:cubicBezTo>
                            <a:cubicBezTo>
                              <a:pt x="6677815" y="868706"/>
                              <a:pt x="6736079" y="976275"/>
                              <a:pt x="6699806" y="1231948"/>
                            </a:cubicBezTo>
                            <a:cubicBezTo>
                              <a:pt x="6704194" y="1435350"/>
                              <a:pt x="6699031" y="1974503"/>
                              <a:pt x="6699806" y="2109493"/>
                            </a:cubicBezTo>
                            <a:cubicBezTo>
                              <a:pt x="6670646" y="2333539"/>
                              <a:pt x="6603325" y="2531964"/>
                              <a:pt x="6462861" y="2531403"/>
                            </a:cubicBezTo>
                            <a:cubicBezTo>
                              <a:pt x="6346367" y="2489693"/>
                              <a:pt x="6125145" y="2607633"/>
                              <a:pt x="5955893" y="2531403"/>
                            </a:cubicBezTo>
                            <a:cubicBezTo>
                              <a:pt x="5810830" y="2581824"/>
                              <a:pt x="5665446" y="2509002"/>
                              <a:pt x="5573443" y="2531403"/>
                            </a:cubicBezTo>
                            <a:cubicBezTo>
                              <a:pt x="5467145" y="2728781"/>
                              <a:pt x="5290726" y="2676984"/>
                              <a:pt x="5004217" y="2531403"/>
                            </a:cubicBezTo>
                            <a:cubicBezTo>
                              <a:pt x="4782510" y="2588652"/>
                              <a:pt x="4814714" y="2532676"/>
                              <a:pt x="4621768" y="2531403"/>
                            </a:cubicBezTo>
                            <a:cubicBezTo>
                              <a:pt x="4401380" y="2573452"/>
                              <a:pt x="4284770" y="2477434"/>
                              <a:pt x="4114800" y="2531403"/>
                            </a:cubicBezTo>
                            <a:cubicBezTo>
                              <a:pt x="4006980" y="2482757"/>
                              <a:pt x="3875532" y="2517124"/>
                              <a:pt x="3732351" y="2531403"/>
                            </a:cubicBezTo>
                            <a:cubicBezTo>
                              <a:pt x="3595710" y="2631700"/>
                              <a:pt x="3352580" y="2516582"/>
                              <a:pt x="3163125" y="2531403"/>
                            </a:cubicBezTo>
                            <a:cubicBezTo>
                              <a:pt x="2926949" y="2717199"/>
                              <a:pt x="2910593" y="2462874"/>
                              <a:pt x="2780675" y="2531403"/>
                            </a:cubicBezTo>
                            <a:cubicBezTo>
                              <a:pt x="2629715" y="2568623"/>
                              <a:pt x="2433973" y="2541355"/>
                              <a:pt x="2335967" y="2531403"/>
                            </a:cubicBezTo>
                            <a:cubicBezTo>
                              <a:pt x="2181248" y="2573285"/>
                              <a:pt x="2124964" y="2426068"/>
                              <a:pt x="1891259" y="2531403"/>
                            </a:cubicBezTo>
                            <a:cubicBezTo>
                              <a:pt x="1690180" y="2579607"/>
                              <a:pt x="1629448" y="2430068"/>
                              <a:pt x="1446551" y="2531403"/>
                            </a:cubicBezTo>
                            <a:cubicBezTo>
                              <a:pt x="1244628" y="2566383"/>
                              <a:pt x="1288186" y="2491740"/>
                              <a:pt x="1188620" y="2531403"/>
                            </a:cubicBezTo>
                            <a:cubicBezTo>
                              <a:pt x="1077964" y="2555262"/>
                              <a:pt x="1053720" y="2466904"/>
                              <a:pt x="930689" y="2531403"/>
                            </a:cubicBezTo>
                            <a:cubicBezTo>
                              <a:pt x="764436" y="2559034"/>
                              <a:pt x="380998" y="2433472"/>
                              <a:pt x="236943" y="2531403"/>
                            </a:cubicBezTo>
                            <a:cubicBezTo>
                              <a:pt x="142567" y="2532506"/>
                              <a:pt x="-10876" y="2435909"/>
                              <a:pt x="0" y="2109493"/>
                            </a:cubicBezTo>
                            <a:cubicBezTo>
                              <a:pt x="-74157" y="1817167"/>
                              <a:pt x="32355" y="1378305"/>
                              <a:pt x="0" y="1265700"/>
                            </a:cubicBezTo>
                            <a:cubicBezTo>
                              <a:pt x="-126423" y="1049017"/>
                              <a:pt x="25643" y="804859"/>
                              <a:pt x="0" y="421907"/>
                            </a:cubicBezTo>
                            <a:close/>
                          </a:path>
                          <a:path w="6699806" h="2531403" stroke="0" extrusionOk="0">
                            <a:moveTo>
                              <a:pt x="0" y="421907"/>
                            </a:moveTo>
                            <a:cubicBezTo>
                              <a:pt x="-40653" y="216159"/>
                              <a:pt x="141503" y="-27795"/>
                              <a:pt x="236943" y="0"/>
                            </a:cubicBezTo>
                            <a:cubicBezTo>
                              <a:pt x="465724" y="-189605"/>
                              <a:pt x="606075" y="37700"/>
                              <a:pt x="806170" y="0"/>
                            </a:cubicBezTo>
                            <a:cubicBezTo>
                              <a:pt x="994521" y="-30652"/>
                              <a:pt x="1163317" y="34905"/>
                              <a:pt x="1250878" y="0"/>
                            </a:cubicBezTo>
                            <a:cubicBezTo>
                              <a:pt x="1373523" y="53583"/>
                              <a:pt x="1510102" y="97660"/>
                              <a:pt x="1695587" y="0"/>
                            </a:cubicBezTo>
                            <a:cubicBezTo>
                              <a:pt x="1800909" y="8547"/>
                              <a:pt x="1980509" y="32407"/>
                              <a:pt x="2202555" y="0"/>
                            </a:cubicBezTo>
                            <a:cubicBezTo>
                              <a:pt x="2455253" y="-159428"/>
                              <a:pt x="2403288" y="-19935"/>
                              <a:pt x="2522745" y="0"/>
                            </a:cubicBezTo>
                            <a:cubicBezTo>
                              <a:pt x="2654641" y="-71596"/>
                              <a:pt x="2750702" y="130719"/>
                              <a:pt x="2905194" y="0"/>
                            </a:cubicBezTo>
                            <a:cubicBezTo>
                              <a:pt x="3055534" y="-71036"/>
                              <a:pt x="3123340" y="45371"/>
                              <a:pt x="3225384" y="0"/>
                            </a:cubicBezTo>
                            <a:cubicBezTo>
                              <a:pt x="3288818" y="-20479"/>
                              <a:pt x="3392671" y="85471"/>
                              <a:pt x="3483315" y="0"/>
                            </a:cubicBezTo>
                            <a:cubicBezTo>
                              <a:pt x="3610808" y="-18259"/>
                              <a:pt x="3621383" y="2540"/>
                              <a:pt x="3741245" y="0"/>
                            </a:cubicBezTo>
                            <a:cubicBezTo>
                              <a:pt x="3842217" y="41489"/>
                              <a:pt x="3938893" y="-32030"/>
                              <a:pt x="4248213" y="0"/>
                            </a:cubicBezTo>
                            <a:cubicBezTo>
                              <a:pt x="4467220" y="13593"/>
                              <a:pt x="4593028" y="167182"/>
                              <a:pt x="4817439" y="0"/>
                            </a:cubicBezTo>
                            <a:cubicBezTo>
                              <a:pt x="5024461" y="-120609"/>
                              <a:pt x="5040722" y="43072"/>
                              <a:pt x="5324407" y="0"/>
                            </a:cubicBezTo>
                            <a:cubicBezTo>
                              <a:pt x="5525901" y="20113"/>
                              <a:pt x="5760248" y="18354"/>
                              <a:pt x="5831375" y="0"/>
                            </a:cubicBezTo>
                            <a:cubicBezTo>
                              <a:pt x="5938726" y="-169191"/>
                              <a:pt x="6260411" y="323032"/>
                              <a:pt x="6462861" y="0"/>
                            </a:cubicBezTo>
                            <a:cubicBezTo>
                              <a:pt x="6532537" y="-40472"/>
                              <a:pt x="6775384" y="196547"/>
                              <a:pt x="6699806" y="421907"/>
                            </a:cubicBezTo>
                            <a:cubicBezTo>
                              <a:pt x="6736609" y="737789"/>
                              <a:pt x="6667291" y="1154125"/>
                              <a:pt x="6699806" y="1248825"/>
                            </a:cubicBezTo>
                            <a:cubicBezTo>
                              <a:pt x="6702963" y="1402568"/>
                              <a:pt x="6726920" y="1727593"/>
                              <a:pt x="6699806" y="2109493"/>
                            </a:cubicBezTo>
                            <a:cubicBezTo>
                              <a:pt x="6676437" y="2401036"/>
                              <a:pt x="6572868" y="2599934"/>
                              <a:pt x="6462861" y="2531403"/>
                            </a:cubicBezTo>
                            <a:cubicBezTo>
                              <a:pt x="6191688" y="2686422"/>
                              <a:pt x="6098252" y="2553080"/>
                              <a:pt x="5893635" y="2531403"/>
                            </a:cubicBezTo>
                            <a:cubicBezTo>
                              <a:pt x="5649373" y="2544471"/>
                              <a:pt x="5689769" y="2518325"/>
                              <a:pt x="5573443" y="2531403"/>
                            </a:cubicBezTo>
                            <a:cubicBezTo>
                              <a:pt x="5470278" y="2499415"/>
                              <a:pt x="5213628" y="2444118"/>
                              <a:pt x="5066477" y="2531403"/>
                            </a:cubicBezTo>
                            <a:cubicBezTo>
                              <a:pt x="4913267" y="2644081"/>
                              <a:pt x="4896949" y="2493104"/>
                              <a:pt x="4808545" y="2531403"/>
                            </a:cubicBezTo>
                            <a:cubicBezTo>
                              <a:pt x="4722283" y="2553028"/>
                              <a:pt x="4688814" y="2502953"/>
                              <a:pt x="4550615" y="2531403"/>
                            </a:cubicBezTo>
                            <a:cubicBezTo>
                              <a:pt x="4451396" y="2526187"/>
                              <a:pt x="4225702" y="2464429"/>
                              <a:pt x="4105907" y="2531403"/>
                            </a:cubicBezTo>
                            <a:cubicBezTo>
                              <a:pt x="3992270" y="2658213"/>
                              <a:pt x="3735596" y="2514379"/>
                              <a:pt x="3661198" y="2531403"/>
                            </a:cubicBezTo>
                            <a:cubicBezTo>
                              <a:pt x="3522027" y="2553609"/>
                              <a:pt x="3459263" y="2552742"/>
                              <a:pt x="3341008" y="2531403"/>
                            </a:cubicBezTo>
                            <a:cubicBezTo>
                              <a:pt x="3178671" y="2590020"/>
                              <a:pt x="2897698" y="2511045"/>
                              <a:pt x="2771781" y="2531403"/>
                            </a:cubicBezTo>
                            <a:cubicBezTo>
                              <a:pt x="2663827" y="2632076"/>
                              <a:pt x="2483309" y="2486191"/>
                              <a:pt x="2264814" y="2531403"/>
                            </a:cubicBezTo>
                            <a:cubicBezTo>
                              <a:pt x="2124207" y="2561430"/>
                              <a:pt x="2081424" y="2501208"/>
                              <a:pt x="1944624" y="2531403"/>
                            </a:cubicBezTo>
                            <a:cubicBezTo>
                              <a:pt x="1844994" y="2609470"/>
                              <a:pt x="1694413" y="2634313"/>
                              <a:pt x="1499915" y="2531403"/>
                            </a:cubicBezTo>
                            <a:cubicBezTo>
                              <a:pt x="1315741" y="2565033"/>
                              <a:pt x="1306967" y="2514717"/>
                              <a:pt x="1179725" y="2531403"/>
                            </a:cubicBezTo>
                            <a:cubicBezTo>
                              <a:pt x="1053583" y="2542155"/>
                              <a:pt x="1016189" y="2500625"/>
                              <a:pt x="921794" y="2531403"/>
                            </a:cubicBezTo>
                            <a:cubicBezTo>
                              <a:pt x="890570" y="2687976"/>
                              <a:pt x="439596" y="2526742"/>
                              <a:pt x="236943" y="2531403"/>
                            </a:cubicBezTo>
                            <a:cubicBezTo>
                              <a:pt x="127832" y="2476066"/>
                              <a:pt x="13140" y="2308714"/>
                              <a:pt x="0" y="2109493"/>
                            </a:cubicBezTo>
                            <a:cubicBezTo>
                              <a:pt x="26054" y="2027544"/>
                              <a:pt x="45923" y="1615415"/>
                              <a:pt x="0" y="1316328"/>
                            </a:cubicBezTo>
                            <a:cubicBezTo>
                              <a:pt x="-23529" y="1042965"/>
                              <a:pt x="93513" y="684552"/>
                              <a:pt x="0" y="421907"/>
                            </a:cubicBezTo>
                            <a:close/>
                          </a:path>
                          <a:path w="6699806" h="2531403" fill="none" stroke="0" extrusionOk="0">
                            <a:moveTo>
                              <a:pt x="0" y="421907"/>
                            </a:moveTo>
                            <a:cubicBezTo>
                              <a:pt x="23560" y="186895"/>
                              <a:pt x="103654" y="51239"/>
                              <a:pt x="236943" y="0"/>
                            </a:cubicBezTo>
                            <a:cubicBezTo>
                              <a:pt x="369947" y="-8079"/>
                              <a:pt x="410399" y="63067"/>
                              <a:pt x="494874" y="0"/>
                            </a:cubicBezTo>
                            <a:cubicBezTo>
                              <a:pt x="506385" y="-49128"/>
                              <a:pt x="651091" y="39102"/>
                              <a:pt x="877323" y="0"/>
                            </a:cubicBezTo>
                            <a:cubicBezTo>
                              <a:pt x="1035609" y="-17163"/>
                              <a:pt x="1271432" y="47591"/>
                              <a:pt x="1384291" y="0"/>
                            </a:cubicBezTo>
                            <a:cubicBezTo>
                              <a:pt x="1486389" y="-61337"/>
                              <a:pt x="1687489" y="-37861"/>
                              <a:pt x="1828999" y="0"/>
                            </a:cubicBezTo>
                            <a:cubicBezTo>
                              <a:pt x="1974403" y="-60654"/>
                              <a:pt x="2009478" y="45923"/>
                              <a:pt x="2086930" y="0"/>
                            </a:cubicBezTo>
                            <a:cubicBezTo>
                              <a:pt x="2199103" y="-71602"/>
                              <a:pt x="2406129" y="8934"/>
                              <a:pt x="2531639" y="0"/>
                            </a:cubicBezTo>
                            <a:cubicBezTo>
                              <a:pt x="2721652" y="89185"/>
                              <a:pt x="2836467" y="149997"/>
                              <a:pt x="3038606" y="0"/>
                            </a:cubicBezTo>
                            <a:cubicBezTo>
                              <a:pt x="3207356" y="799"/>
                              <a:pt x="3371756" y="-13596"/>
                              <a:pt x="3545574" y="0"/>
                            </a:cubicBezTo>
                            <a:cubicBezTo>
                              <a:pt x="3690475" y="-2377"/>
                              <a:pt x="3791867" y="-1855"/>
                              <a:pt x="3865764" y="0"/>
                            </a:cubicBezTo>
                            <a:cubicBezTo>
                              <a:pt x="3899682" y="92775"/>
                              <a:pt x="4161343" y="52002"/>
                              <a:pt x="4310472" y="0"/>
                            </a:cubicBezTo>
                            <a:cubicBezTo>
                              <a:pt x="4506053" y="-160121"/>
                              <a:pt x="4625441" y="109216"/>
                              <a:pt x="4755181" y="0"/>
                            </a:cubicBezTo>
                            <a:cubicBezTo>
                              <a:pt x="4913928" y="-65671"/>
                              <a:pt x="4940340" y="40989"/>
                              <a:pt x="5013112" y="0"/>
                            </a:cubicBezTo>
                            <a:cubicBezTo>
                              <a:pt x="5109819" y="-86749"/>
                              <a:pt x="5321382" y="69202"/>
                              <a:pt x="5457820" y="0"/>
                            </a:cubicBezTo>
                            <a:cubicBezTo>
                              <a:pt x="5599614" y="-8407"/>
                              <a:pt x="5795651" y="46833"/>
                              <a:pt x="5902528" y="0"/>
                            </a:cubicBezTo>
                            <a:cubicBezTo>
                              <a:pt x="6034678" y="-35840"/>
                              <a:pt x="6264854" y="-4246"/>
                              <a:pt x="6462861" y="0"/>
                            </a:cubicBezTo>
                            <a:cubicBezTo>
                              <a:pt x="6558887" y="-73381"/>
                              <a:pt x="6647135" y="139524"/>
                              <a:pt x="6699806" y="421907"/>
                            </a:cubicBezTo>
                            <a:cubicBezTo>
                              <a:pt x="6700366" y="815909"/>
                              <a:pt x="6650056" y="983301"/>
                              <a:pt x="6699806" y="1231948"/>
                            </a:cubicBezTo>
                            <a:cubicBezTo>
                              <a:pt x="6725012" y="1394822"/>
                              <a:pt x="6685154" y="1943107"/>
                              <a:pt x="6699806" y="2109493"/>
                            </a:cubicBezTo>
                            <a:cubicBezTo>
                              <a:pt x="6714246" y="2412953"/>
                              <a:pt x="6563333" y="2515858"/>
                              <a:pt x="6462861" y="2531403"/>
                            </a:cubicBezTo>
                            <a:cubicBezTo>
                              <a:pt x="6311745" y="2567232"/>
                              <a:pt x="6091252" y="2575594"/>
                              <a:pt x="5955893" y="2531403"/>
                            </a:cubicBezTo>
                            <a:cubicBezTo>
                              <a:pt x="5834304" y="2479033"/>
                              <a:pt x="5667608" y="2392576"/>
                              <a:pt x="5573443" y="2531403"/>
                            </a:cubicBezTo>
                            <a:cubicBezTo>
                              <a:pt x="5568913" y="2563695"/>
                              <a:pt x="5274854" y="2673224"/>
                              <a:pt x="5004217" y="2531403"/>
                            </a:cubicBezTo>
                            <a:cubicBezTo>
                              <a:pt x="4776132" y="2533409"/>
                              <a:pt x="4790239" y="2496312"/>
                              <a:pt x="4621768" y="2531403"/>
                            </a:cubicBezTo>
                            <a:cubicBezTo>
                              <a:pt x="4426843" y="2511699"/>
                              <a:pt x="4278475" y="2576347"/>
                              <a:pt x="4114800" y="2531403"/>
                            </a:cubicBezTo>
                            <a:cubicBezTo>
                              <a:pt x="4000740" y="2563268"/>
                              <a:pt x="3901970" y="2463651"/>
                              <a:pt x="3732351" y="2531403"/>
                            </a:cubicBezTo>
                            <a:cubicBezTo>
                              <a:pt x="3536820" y="2568392"/>
                              <a:pt x="3368721" y="2441317"/>
                              <a:pt x="3163125" y="2531403"/>
                            </a:cubicBezTo>
                            <a:cubicBezTo>
                              <a:pt x="2934637" y="2605850"/>
                              <a:pt x="2896680" y="2482566"/>
                              <a:pt x="2780675" y="2531403"/>
                            </a:cubicBezTo>
                            <a:cubicBezTo>
                              <a:pt x="2632573" y="2577326"/>
                              <a:pt x="2485352" y="2441474"/>
                              <a:pt x="2335967" y="2531403"/>
                            </a:cubicBezTo>
                            <a:cubicBezTo>
                              <a:pt x="2189990" y="2519667"/>
                              <a:pt x="2070403" y="2393867"/>
                              <a:pt x="1891259" y="2531403"/>
                            </a:cubicBezTo>
                            <a:cubicBezTo>
                              <a:pt x="1695589" y="2644782"/>
                              <a:pt x="1665408" y="2454751"/>
                              <a:pt x="1446551" y="2531403"/>
                            </a:cubicBezTo>
                            <a:cubicBezTo>
                              <a:pt x="1271850" y="2616776"/>
                              <a:pt x="1257037" y="2497312"/>
                              <a:pt x="1188620" y="2531403"/>
                            </a:cubicBezTo>
                            <a:cubicBezTo>
                              <a:pt x="1135070" y="2648309"/>
                              <a:pt x="1067403" y="2448946"/>
                              <a:pt x="930689" y="2531403"/>
                            </a:cubicBezTo>
                            <a:cubicBezTo>
                              <a:pt x="800530" y="2609498"/>
                              <a:pt x="410296" y="2376714"/>
                              <a:pt x="236943" y="2531403"/>
                            </a:cubicBezTo>
                            <a:cubicBezTo>
                              <a:pt x="97633" y="2686979"/>
                              <a:pt x="-17600" y="2339492"/>
                              <a:pt x="0" y="2109493"/>
                            </a:cubicBezTo>
                            <a:cubicBezTo>
                              <a:pt x="-96205" y="1760030"/>
                              <a:pt x="53031" y="1493674"/>
                              <a:pt x="0" y="1265700"/>
                            </a:cubicBezTo>
                            <a:cubicBezTo>
                              <a:pt x="-30825" y="981073"/>
                              <a:pt x="100095" y="685897"/>
                              <a:pt x="0" y="421907"/>
                            </a:cubicBezTo>
                            <a:close/>
                          </a:path>
                          <a:path w="6699806" h="2531403" fill="none" stroke="0" extrusionOk="0">
                            <a:moveTo>
                              <a:pt x="0" y="421907"/>
                            </a:moveTo>
                            <a:cubicBezTo>
                              <a:pt x="26009" y="202178"/>
                              <a:pt x="128184" y="60441"/>
                              <a:pt x="236943" y="0"/>
                            </a:cubicBezTo>
                            <a:cubicBezTo>
                              <a:pt x="353344" y="-32873"/>
                              <a:pt x="422819" y="71720"/>
                              <a:pt x="494874" y="0"/>
                            </a:cubicBezTo>
                            <a:cubicBezTo>
                              <a:pt x="533440" y="-130329"/>
                              <a:pt x="656086" y="10645"/>
                              <a:pt x="877323" y="0"/>
                            </a:cubicBezTo>
                            <a:cubicBezTo>
                              <a:pt x="1064430" y="-76706"/>
                              <a:pt x="1273499" y="71797"/>
                              <a:pt x="1384291" y="0"/>
                            </a:cubicBezTo>
                            <a:cubicBezTo>
                              <a:pt x="1531495" y="-115162"/>
                              <a:pt x="1699158" y="61717"/>
                              <a:pt x="1828999" y="0"/>
                            </a:cubicBezTo>
                            <a:cubicBezTo>
                              <a:pt x="1986264" y="-40956"/>
                              <a:pt x="1990804" y="68884"/>
                              <a:pt x="2086930" y="0"/>
                            </a:cubicBezTo>
                            <a:cubicBezTo>
                              <a:pt x="2136959" y="-44343"/>
                              <a:pt x="2398595" y="-61069"/>
                              <a:pt x="2531639" y="0"/>
                            </a:cubicBezTo>
                            <a:cubicBezTo>
                              <a:pt x="2697355" y="27438"/>
                              <a:pt x="2773325" y="180196"/>
                              <a:pt x="3038606" y="0"/>
                            </a:cubicBezTo>
                            <a:cubicBezTo>
                              <a:pt x="3239978" y="17846"/>
                              <a:pt x="3405440" y="-26035"/>
                              <a:pt x="3545574" y="0"/>
                            </a:cubicBezTo>
                            <a:cubicBezTo>
                              <a:pt x="3703438" y="-66573"/>
                              <a:pt x="3787738" y="10228"/>
                              <a:pt x="3865764" y="0"/>
                            </a:cubicBezTo>
                            <a:cubicBezTo>
                              <a:pt x="3962381" y="68018"/>
                              <a:pt x="4127836" y="142283"/>
                              <a:pt x="4310472" y="0"/>
                            </a:cubicBezTo>
                            <a:cubicBezTo>
                              <a:pt x="4431613" y="-98117"/>
                              <a:pt x="4660506" y="82320"/>
                              <a:pt x="4755181" y="0"/>
                            </a:cubicBezTo>
                            <a:cubicBezTo>
                              <a:pt x="4887503" y="-71887"/>
                              <a:pt x="4942757" y="45992"/>
                              <a:pt x="5013112" y="0"/>
                            </a:cubicBezTo>
                            <a:cubicBezTo>
                              <a:pt x="5141698" y="-69262"/>
                              <a:pt x="5306641" y="34013"/>
                              <a:pt x="5457820" y="0"/>
                            </a:cubicBezTo>
                            <a:cubicBezTo>
                              <a:pt x="5601515" y="-3333"/>
                              <a:pt x="5783971" y="56030"/>
                              <a:pt x="5902528" y="0"/>
                            </a:cubicBezTo>
                            <a:cubicBezTo>
                              <a:pt x="6020127" y="-96651"/>
                              <a:pt x="6345582" y="-4816"/>
                              <a:pt x="6462861" y="0"/>
                            </a:cubicBezTo>
                            <a:cubicBezTo>
                              <a:pt x="6541568" y="-81418"/>
                              <a:pt x="6695674" y="164486"/>
                              <a:pt x="6699806" y="421907"/>
                            </a:cubicBezTo>
                            <a:cubicBezTo>
                              <a:pt x="6710846" y="830049"/>
                              <a:pt x="6659974" y="984328"/>
                              <a:pt x="6699806" y="1231948"/>
                            </a:cubicBezTo>
                            <a:cubicBezTo>
                              <a:pt x="6715711" y="1409672"/>
                              <a:pt x="6699280" y="1978536"/>
                              <a:pt x="6699806" y="2109493"/>
                            </a:cubicBezTo>
                            <a:cubicBezTo>
                              <a:pt x="6673100" y="2350761"/>
                              <a:pt x="6599399" y="2533308"/>
                              <a:pt x="6462861" y="2531403"/>
                            </a:cubicBezTo>
                            <a:cubicBezTo>
                              <a:pt x="6293895" y="2492742"/>
                              <a:pt x="6152429" y="2610010"/>
                              <a:pt x="5955893" y="2531403"/>
                            </a:cubicBezTo>
                            <a:cubicBezTo>
                              <a:pt x="5818171" y="2564407"/>
                              <a:pt x="5662141" y="2490810"/>
                              <a:pt x="5573443" y="2531403"/>
                            </a:cubicBezTo>
                            <a:cubicBezTo>
                              <a:pt x="5499723" y="2680634"/>
                              <a:pt x="5292072" y="2693188"/>
                              <a:pt x="5004217" y="2531403"/>
                            </a:cubicBezTo>
                            <a:cubicBezTo>
                              <a:pt x="4776987" y="2575086"/>
                              <a:pt x="4796809" y="2524978"/>
                              <a:pt x="4621768" y="2531403"/>
                            </a:cubicBezTo>
                            <a:cubicBezTo>
                              <a:pt x="4414908" y="2543284"/>
                              <a:pt x="4258100" y="2514822"/>
                              <a:pt x="4114800" y="2531403"/>
                            </a:cubicBezTo>
                            <a:cubicBezTo>
                              <a:pt x="3992187" y="2496809"/>
                              <a:pt x="3907052" y="2502483"/>
                              <a:pt x="3732351" y="2531403"/>
                            </a:cubicBezTo>
                            <a:cubicBezTo>
                              <a:pt x="3570682" y="2622087"/>
                              <a:pt x="3355602" y="2520455"/>
                              <a:pt x="3163125" y="2531403"/>
                            </a:cubicBezTo>
                            <a:cubicBezTo>
                              <a:pt x="2942728" y="2651720"/>
                              <a:pt x="2932936" y="2473514"/>
                              <a:pt x="2780675" y="2531403"/>
                            </a:cubicBezTo>
                            <a:cubicBezTo>
                              <a:pt x="2650037" y="2568020"/>
                              <a:pt x="2444337" y="2529019"/>
                              <a:pt x="2335967" y="2531403"/>
                            </a:cubicBezTo>
                            <a:cubicBezTo>
                              <a:pt x="2187626" y="2561517"/>
                              <a:pt x="2092698" y="2392924"/>
                              <a:pt x="1891259" y="2531403"/>
                            </a:cubicBezTo>
                            <a:cubicBezTo>
                              <a:pt x="1678769" y="2550100"/>
                              <a:pt x="1652942" y="2437706"/>
                              <a:pt x="1446551" y="2531403"/>
                            </a:cubicBezTo>
                            <a:cubicBezTo>
                              <a:pt x="1266463" y="2607369"/>
                              <a:pt x="1255027" y="2483956"/>
                              <a:pt x="1188620" y="2531403"/>
                            </a:cubicBezTo>
                            <a:cubicBezTo>
                              <a:pt x="1095975" y="2573587"/>
                              <a:pt x="1059451" y="2469868"/>
                              <a:pt x="930689" y="2531403"/>
                            </a:cubicBezTo>
                            <a:cubicBezTo>
                              <a:pt x="786208" y="2579170"/>
                              <a:pt x="393395" y="2424340"/>
                              <a:pt x="236943" y="2531403"/>
                            </a:cubicBezTo>
                            <a:cubicBezTo>
                              <a:pt x="122228" y="2589960"/>
                              <a:pt x="-7599" y="2384668"/>
                              <a:pt x="0" y="2109493"/>
                            </a:cubicBezTo>
                            <a:cubicBezTo>
                              <a:pt x="-83616" y="1794456"/>
                              <a:pt x="69381" y="1405088"/>
                              <a:pt x="0" y="1265700"/>
                            </a:cubicBezTo>
                            <a:cubicBezTo>
                              <a:pt x="-63510" y="1019624"/>
                              <a:pt x="86467" y="715190"/>
                              <a:pt x="0" y="421907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spcBef>
                    <a:spcPts val="600"/>
                  </a:spcBef>
                </a:pPr>
                <a:r>
                  <a:rPr lang="en-US"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phương trình trùng phương</a:t>
                </a:r>
              </a:p>
              <a:p>
                <a:pPr algn="just">
                  <a:spcBef>
                    <a:spcPts val="600"/>
                  </a:spcBef>
                </a:pPr>
                <a:r>
                  <a:rPr lang="en-US"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−3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+5=0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</a:pP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 định a, b, c của phương trình lần lượt là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6">
                <a:extLst>
                  <a:ext uri="{FF2B5EF4-FFF2-40B4-BE49-F238E27FC236}">
                    <a16:creationId xmlns:a16="http://schemas.microsoft.com/office/drawing/2014/main" id="{30290B57-789D-FAFF-4E94-0E047084F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01" y="137152"/>
                <a:ext cx="6699806" cy="2531403"/>
              </a:xfrm>
              <a:custGeom>
                <a:avLst/>
                <a:gdLst>
                  <a:gd name="connsiteX0" fmla="*/ 0 w 9957143"/>
                  <a:gd name="connsiteY0" fmla="*/ 241838 h 1451003"/>
                  <a:gd name="connsiteX1" fmla="*/ 352142 w 9957143"/>
                  <a:gd name="connsiteY1" fmla="*/ 0 h 1451003"/>
                  <a:gd name="connsiteX2" fmla="*/ 735475 w 9957143"/>
                  <a:gd name="connsiteY2" fmla="*/ 0 h 1451003"/>
                  <a:gd name="connsiteX3" fmla="*/ 1303864 w 9957143"/>
                  <a:gd name="connsiteY3" fmla="*/ 0 h 1451003"/>
                  <a:gd name="connsiteX4" fmla="*/ 2057311 w 9957143"/>
                  <a:gd name="connsiteY4" fmla="*/ 0 h 1451003"/>
                  <a:gd name="connsiteX5" fmla="*/ 2718230 w 9957143"/>
                  <a:gd name="connsiteY5" fmla="*/ 0 h 1451003"/>
                  <a:gd name="connsiteX6" fmla="*/ 3101563 w 9957143"/>
                  <a:gd name="connsiteY6" fmla="*/ 0 h 1451003"/>
                  <a:gd name="connsiteX7" fmla="*/ 3762481 w 9957143"/>
                  <a:gd name="connsiteY7" fmla="*/ 0 h 1451003"/>
                  <a:gd name="connsiteX8" fmla="*/ 4515928 w 9957143"/>
                  <a:gd name="connsiteY8" fmla="*/ 0 h 1451003"/>
                  <a:gd name="connsiteX9" fmla="*/ 5269375 w 9957143"/>
                  <a:gd name="connsiteY9" fmla="*/ 0 h 1451003"/>
                  <a:gd name="connsiteX10" fmla="*/ 5745236 w 9957143"/>
                  <a:gd name="connsiteY10" fmla="*/ 0 h 1451003"/>
                  <a:gd name="connsiteX11" fmla="*/ 6406155 w 9957143"/>
                  <a:gd name="connsiteY11" fmla="*/ 0 h 1451003"/>
                  <a:gd name="connsiteX12" fmla="*/ 7067073 w 9957143"/>
                  <a:gd name="connsiteY12" fmla="*/ 0 h 1451003"/>
                  <a:gd name="connsiteX13" fmla="*/ 7450406 w 9957143"/>
                  <a:gd name="connsiteY13" fmla="*/ 0 h 1451003"/>
                  <a:gd name="connsiteX14" fmla="*/ 8111325 w 9957143"/>
                  <a:gd name="connsiteY14" fmla="*/ 0 h 1451003"/>
                  <a:gd name="connsiteX15" fmla="*/ 8772242 w 9957143"/>
                  <a:gd name="connsiteY15" fmla="*/ 0 h 1451003"/>
                  <a:gd name="connsiteX16" fmla="*/ 9605000 w 9957143"/>
                  <a:gd name="connsiteY16" fmla="*/ 0 h 1451003"/>
                  <a:gd name="connsiteX17" fmla="*/ 9957143 w 9957143"/>
                  <a:gd name="connsiteY17" fmla="*/ 241838 h 1451003"/>
                  <a:gd name="connsiteX18" fmla="*/ 9957143 w 9957143"/>
                  <a:gd name="connsiteY18" fmla="*/ 706154 h 1451003"/>
                  <a:gd name="connsiteX19" fmla="*/ 9957143 w 9957143"/>
                  <a:gd name="connsiteY19" fmla="*/ 1209164 h 1451003"/>
                  <a:gd name="connsiteX20" fmla="*/ 9605000 w 9957143"/>
                  <a:gd name="connsiteY20" fmla="*/ 1451003 h 1451003"/>
                  <a:gd name="connsiteX21" fmla="*/ 8851553 w 9957143"/>
                  <a:gd name="connsiteY21" fmla="*/ 1451003 h 1451003"/>
                  <a:gd name="connsiteX22" fmla="*/ 8283162 w 9957143"/>
                  <a:gd name="connsiteY22" fmla="*/ 1451003 h 1451003"/>
                  <a:gd name="connsiteX23" fmla="*/ 7437187 w 9957143"/>
                  <a:gd name="connsiteY23" fmla="*/ 1451003 h 1451003"/>
                  <a:gd name="connsiteX24" fmla="*/ 6868798 w 9957143"/>
                  <a:gd name="connsiteY24" fmla="*/ 1451003 h 1451003"/>
                  <a:gd name="connsiteX25" fmla="*/ 6115350 w 9957143"/>
                  <a:gd name="connsiteY25" fmla="*/ 1451003 h 1451003"/>
                  <a:gd name="connsiteX26" fmla="*/ 5546961 w 9957143"/>
                  <a:gd name="connsiteY26" fmla="*/ 1451003 h 1451003"/>
                  <a:gd name="connsiteX27" fmla="*/ 4700986 w 9957143"/>
                  <a:gd name="connsiteY27" fmla="*/ 1451003 h 1451003"/>
                  <a:gd name="connsiteX28" fmla="*/ 4132595 w 9957143"/>
                  <a:gd name="connsiteY28" fmla="*/ 1451003 h 1451003"/>
                  <a:gd name="connsiteX29" fmla="*/ 3471677 w 9957143"/>
                  <a:gd name="connsiteY29" fmla="*/ 1451003 h 1451003"/>
                  <a:gd name="connsiteX30" fmla="*/ 2810759 w 9957143"/>
                  <a:gd name="connsiteY30" fmla="*/ 1451003 h 1451003"/>
                  <a:gd name="connsiteX31" fmla="*/ 2149841 w 9957143"/>
                  <a:gd name="connsiteY31" fmla="*/ 1451003 h 1451003"/>
                  <a:gd name="connsiteX32" fmla="*/ 1766508 w 9957143"/>
                  <a:gd name="connsiteY32" fmla="*/ 1451003 h 1451003"/>
                  <a:gd name="connsiteX33" fmla="*/ 1383175 w 9957143"/>
                  <a:gd name="connsiteY33" fmla="*/ 1451003 h 1451003"/>
                  <a:gd name="connsiteX34" fmla="*/ 352142 w 9957143"/>
                  <a:gd name="connsiteY34" fmla="*/ 1451003 h 1451003"/>
                  <a:gd name="connsiteX35" fmla="*/ 0 w 9957143"/>
                  <a:gd name="connsiteY35" fmla="*/ 1209164 h 1451003"/>
                  <a:gd name="connsiteX36" fmla="*/ 0 w 9957143"/>
                  <a:gd name="connsiteY36" fmla="*/ 725501 h 1451003"/>
                  <a:gd name="connsiteX37" fmla="*/ 0 w 9957143"/>
                  <a:gd name="connsiteY37" fmla="*/ 241838 h 1451003"/>
                  <a:gd name="connsiteX0" fmla="*/ 0 w 9957143"/>
                  <a:gd name="connsiteY0" fmla="*/ 241838 h 1451003"/>
                  <a:gd name="connsiteX1" fmla="*/ 352142 w 9957143"/>
                  <a:gd name="connsiteY1" fmla="*/ 0 h 1451003"/>
                  <a:gd name="connsiteX2" fmla="*/ 1198117 w 9957143"/>
                  <a:gd name="connsiteY2" fmla="*/ 0 h 1451003"/>
                  <a:gd name="connsiteX3" fmla="*/ 1859036 w 9957143"/>
                  <a:gd name="connsiteY3" fmla="*/ 0 h 1451003"/>
                  <a:gd name="connsiteX4" fmla="*/ 2519955 w 9957143"/>
                  <a:gd name="connsiteY4" fmla="*/ 0 h 1451003"/>
                  <a:gd name="connsiteX5" fmla="*/ 3273402 w 9957143"/>
                  <a:gd name="connsiteY5" fmla="*/ 0 h 1451003"/>
                  <a:gd name="connsiteX6" fmla="*/ 3749263 w 9957143"/>
                  <a:gd name="connsiteY6" fmla="*/ 0 h 1451003"/>
                  <a:gd name="connsiteX7" fmla="*/ 4317653 w 9957143"/>
                  <a:gd name="connsiteY7" fmla="*/ 0 h 1451003"/>
                  <a:gd name="connsiteX8" fmla="*/ 4793514 w 9957143"/>
                  <a:gd name="connsiteY8" fmla="*/ 0 h 1451003"/>
                  <a:gd name="connsiteX9" fmla="*/ 5176847 w 9957143"/>
                  <a:gd name="connsiteY9" fmla="*/ 0 h 1451003"/>
                  <a:gd name="connsiteX10" fmla="*/ 5560179 w 9957143"/>
                  <a:gd name="connsiteY10" fmla="*/ 0 h 1451003"/>
                  <a:gd name="connsiteX11" fmla="*/ 6313626 w 9957143"/>
                  <a:gd name="connsiteY11" fmla="*/ 0 h 1451003"/>
                  <a:gd name="connsiteX12" fmla="*/ 7159601 w 9957143"/>
                  <a:gd name="connsiteY12" fmla="*/ 0 h 1451003"/>
                  <a:gd name="connsiteX13" fmla="*/ 7913048 w 9957143"/>
                  <a:gd name="connsiteY13" fmla="*/ 0 h 1451003"/>
                  <a:gd name="connsiteX14" fmla="*/ 8666495 w 9957143"/>
                  <a:gd name="connsiteY14" fmla="*/ 0 h 1451003"/>
                  <a:gd name="connsiteX15" fmla="*/ 9605000 w 9957143"/>
                  <a:gd name="connsiteY15" fmla="*/ 0 h 1451003"/>
                  <a:gd name="connsiteX16" fmla="*/ 9957143 w 9957143"/>
                  <a:gd name="connsiteY16" fmla="*/ 241838 h 1451003"/>
                  <a:gd name="connsiteX17" fmla="*/ 9957143 w 9957143"/>
                  <a:gd name="connsiteY17" fmla="*/ 715828 h 1451003"/>
                  <a:gd name="connsiteX18" fmla="*/ 9957143 w 9957143"/>
                  <a:gd name="connsiteY18" fmla="*/ 1209164 h 1451003"/>
                  <a:gd name="connsiteX19" fmla="*/ 9605000 w 9957143"/>
                  <a:gd name="connsiteY19" fmla="*/ 1451003 h 1451003"/>
                  <a:gd name="connsiteX20" fmla="*/ 8759025 w 9957143"/>
                  <a:gd name="connsiteY20" fmla="*/ 1451003 h 1451003"/>
                  <a:gd name="connsiteX21" fmla="*/ 8283162 w 9957143"/>
                  <a:gd name="connsiteY21" fmla="*/ 1451003 h 1451003"/>
                  <a:gd name="connsiteX22" fmla="*/ 7529716 w 9957143"/>
                  <a:gd name="connsiteY22" fmla="*/ 1451003 h 1451003"/>
                  <a:gd name="connsiteX23" fmla="*/ 7146383 w 9957143"/>
                  <a:gd name="connsiteY23" fmla="*/ 1451003 h 1451003"/>
                  <a:gd name="connsiteX24" fmla="*/ 6763051 w 9957143"/>
                  <a:gd name="connsiteY24" fmla="*/ 1451003 h 1451003"/>
                  <a:gd name="connsiteX25" fmla="*/ 6102133 w 9957143"/>
                  <a:gd name="connsiteY25" fmla="*/ 1451003 h 1451003"/>
                  <a:gd name="connsiteX26" fmla="*/ 5441214 w 9957143"/>
                  <a:gd name="connsiteY26" fmla="*/ 1451003 h 1451003"/>
                  <a:gd name="connsiteX27" fmla="*/ 4965353 w 9957143"/>
                  <a:gd name="connsiteY27" fmla="*/ 1451003 h 1451003"/>
                  <a:gd name="connsiteX28" fmla="*/ 4119377 w 9957143"/>
                  <a:gd name="connsiteY28" fmla="*/ 1451003 h 1451003"/>
                  <a:gd name="connsiteX29" fmla="*/ 3365930 w 9957143"/>
                  <a:gd name="connsiteY29" fmla="*/ 1451003 h 1451003"/>
                  <a:gd name="connsiteX30" fmla="*/ 2890069 w 9957143"/>
                  <a:gd name="connsiteY30" fmla="*/ 1451003 h 1451003"/>
                  <a:gd name="connsiteX31" fmla="*/ 2229150 w 9957143"/>
                  <a:gd name="connsiteY31" fmla="*/ 1451003 h 1451003"/>
                  <a:gd name="connsiteX32" fmla="*/ 1753289 w 9957143"/>
                  <a:gd name="connsiteY32" fmla="*/ 1451003 h 1451003"/>
                  <a:gd name="connsiteX33" fmla="*/ 1369956 w 9957143"/>
                  <a:gd name="connsiteY33" fmla="*/ 1451003 h 1451003"/>
                  <a:gd name="connsiteX34" fmla="*/ 352142 w 9957143"/>
                  <a:gd name="connsiteY34" fmla="*/ 1451003 h 1451003"/>
                  <a:gd name="connsiteX35" fmla="*/ 0 w 9957143"/>
                  <a:gd name="connsiteY35" fmla="*/ 1209164 h 1451003"/>
                  <a:gd name="connsiteX36" fmla="*/ 0 w 9957143"/>
                  <a:gd name="connsiteY36" fmla="*/ 754521 h 1451003"/>
                  <a:gd name="connsiteX37" fmla="*/ 0 w 9957143"/>
                  <a:gd name="connsiteY37" fmla="*/ 241838 h 1451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957143" h="1451003" fill="none" extrusionOk="0">
                    <a:moveTo>
                      <a:pt x="0" y="241838"/>
                    </a:moveTo>
                    <a:cubicBezTo>
                      <a:pt x="14327" y="106858"/>
                      <a:pt x="203526" y="17901"/>
                      <a:pt x="352142" y="0"/>
                    </a:cubicBezTo>
                    <a:cubicBezTo>
                      <a:pt x="508050" y="-32028"/>
                      <a:pt x="636943" y="39859"/>
                      <a:pt x="735475" y="0"/>
                    </a:cubicBezTo>
                    <a:cubicBezTo>
                      <a:pt x="815305" y="-65039"/>
                      <a:pt x="1013094" y="-1476"/>
                      <a:pt x="1303864" y="0"/>
                    </a:cubicBezTo>
                    <a:cubicBezTo>
                      <a:pt x="1612092" y="-32134"/>
                      <a:pt x="1834449" y="48538"/>
                      <a:pt x="2057311" y="0"/>
                    </a:cubicBezTo>
                    <a:cubicBezTo>
                      <a:pt x="2282748" y="-66665"/>
                      <a:pt x="2514172" y="45520"/>
                      <a:pt x="2718230" y="0"/>
                    </a:cubicBezTo>
                    <a:cubicBezTo>
                      <a:pt x="2948242" y="-20076"/>
                      <a:pt x="2945489" y="40001"/>
                      <a:pt x="3101563" y="0"/>
                    </a:cubicBezTo>
                    <a:cubicBezTo>
                      <a:pt x="3203144" y="-14758"/>
                      <a:pt x="3523046" y="-38499"/>
                      <a:pt x="3762481" y="0"/>
                    </a:cubicBezTo>
                    <a:cubicBezTo>
                      <a:pt x="3993369" y="2667"/>
                      <a:pt x="4170150" y="82338"/>
                      <a:pt x="4515928" y="0"/>
                    </a:cubicBezTo>
                    <a:cubicBezTo>
                      <a:pt x="4813651" y="2986"/>
                      <a:pt x="5065278" y="-14158"/>
                      <a:pt x="5269375" y="0"/>
                    </a:cubicBezTo>
                    <a:cubicBezTo>
                      <a:pt x="5512005" y="-42899"/>
                      <a:pt x="5634606" y="9621"/>
                      <a:pt x="5745236" y="0"/>
                    </a:cubicBezTo>
                    <a:cubicBezTo>
                      <a:pt x="5886680" y="15505"/>
                      <a:pt x="6182019" y="84803"/>
                      <a:pt x="6406155" y="0"/>
                    </a:cubicBezTo>
                    <a:cubicBezTo>
                      <a:pt x="6582925" y="-54390"/>
                      <a:pt x="6915970" y="40073"/>
                      <a:pt x="7067073" y="0"/>
                    </a:cubicBezTo>
                    <a:cubicBezTo>
                      <a:pt x="7283829" y="-51583"/>
                      <a:pt x="7309936" y="35382"/>
                      <a:pt x="7450406" y="0"/>
                    </a:cubicBezTo>
                    <a:cubicBezTo>
                      <a:pt x="7648330" y="-35946"/>
                      <a:pt x="7908466" y="8995"/>
                      <a:pt x="8111325" y="0"/>
                    </a:cubicBezTo>
                    <a:cubicBezTo>
                      <a:pt x="8299309" y="-6169"/>
                      <a:pt x="8590058" y="32021"/>
                      <a:pt x="8772242" y="0"/>
                    </a:cubicBezTo>
                    <a:cubicBezTo>
                      <a:pt x="8920630" y="-71551"/>
                      <a:pt x="9422589" y="360"/>
                      <a:pt x="9605000" y="0"/>
                    </a:cubicBezTo>
                    <a:cubicBezTo>
                      <a:pt x="9795189" y="-27708"/>
                      <a:pt x="9934877" y="108807"/>
                      <a:pt x="9957143" y="241838"/>
                    </a:cubicBezTo>
                    <a:cubicBezTo>
                      <a:pt x="9969133" y="480778"/>
                      <a:pt x="9947513" y="563587"/>
                      <a:pt x="9957143" y="706154"/>
                    </a:cubicBezTo>
                    <a:cubicBezTo>
                      <a:pt x="9966765" y="824534"/>
                      <a:pt x="9944541" y="1121060"/>
                      <a:pt x="9957143" y="1209164"/>
                    </a:cubicBezTo>
                    <a:cubicBezTo>
                      <a:pt x="9919178" y="1345434"/>
                      <a:pt x="9819981" y="1453923"/>
                      <a:pt x="9605000" y="1451003"/>
                    </a:cubicBezTo>
                    <a:cubicBezTo>
                      <a:pt x="9403438" y="1434477"/>
                      <a:pt x="9088854" y="1484389"/>
                      <a:pt x="8851553" y="1451003"/>
                    </a:cubicBezTo>
                    <a:cubicBezTo>
                      <a:pt x="8634597" y="1474143"/>
                      <a:pt x="8411703" y="1430693"/>
                      <a:pt x="8283162" y="1451003"/>
                    </a:cubicBezTo>
                    <a:cubicBezTo>
                      <a:pt x="8142629" y="1537833"/>
                      <a:pt x="7840001" y="1519051"/>
                      <a:pt x="7437187" y="1451003"/>
                    </a:cubicBezTo>
                    <a:cubicBezTo>
                      <a:pt x="7098504" y="1481157"/>
                      <a:pt x="7141209" y="1446938"/>
                      <a:pt x="6868798" y="1451003"/>
                    </a:cubicBezTo>
                    <a:cubicBezTo>
                      <a:pt x="6596635" y="1469096"/>
                      <a:pt x="6334347" y="1429406"/>
                      <a:pt x="6115350" y="1451003"/>
                    </a:cubicBezTo>
                    <a:cubicBezTo>
                      <a:pt x="5948404" y="1425947"/>
                      <a:pt x="5797066" y="1445620"/>
                      <a:pt x="5546961" y="1451003"/>
                    </a:cubicBezTo>
                    <a:cubicBezTo>
                      <a:pt x="5320193" y="1495118"/>
                      <a:pt x="4991360" y="1438212"/>
                      <a:pt x="4700986" y="1451003"/>
                    </a:cubicBezTo>
                    <a:cubicBezTo>
                      <a:pt x="4365446" y="1536123"/>
                      <a:pt x="4321044" y="1411703"/>
                      <a:pt x="4132595" y="1451003"/>
                    </a:cubicBezTo>
                    <a:cubicBezTo>
                      <a:pt x="3936381" y="1478271"/>
                      <a:pt x="3633668" y="1453898"/>
                      <a:pt x="3471677" y="1451003"/>
                    </a:cubicBezTo>
                    <a:cubicBezTo>
                      <a:pt x="3264580" y="1470177"/>
                      <a:pt x="3145097" y="1391985"/>
                      <a:pt x="2810759" y="1451003"/>
                    </a:cubicBezTo>
                    <a:cubicBezTo>
                      <a:pt x="2504583" y="1485341"/>
                      <a:pt x="2441190" y="1405657"/>
                      <a:pt x="2149841" y="1451003"/>
                    </a:cubicBezTo>
                    <a:cubicBezTo>
                      <a:pt x="1854128" y="1485972"/>
                      <a:pt x="1886098" y="1425475"/>
                      <a:pt x="1766508" y="1451003"/>
                    </a:cubicBezTo>
                    <a:cubicBezTo>
                      <a:pt x="1630357" y="1468883"/>
                      <a:pt x="1554726" y="1416652"/>
                      <a:pt x="1383175" y="1451003"/>
                    </a:cubicBezTo>
                    <a:cubicBezTo>
                      <a:pt x="1198589" y="1472683"/>
                      <a:pt x="565709" y="1391610"/>
                      <a:pt x="352142" y="1451003"/>
                    </a:cubicBezTo>
                    <a:cubicBezTo>
                      <a:pt x="191907" y="1462824"/>
                      <a:pt x="-8434" y="1376635"/>
                      <a:pt x="0" y="1209164"/>
                    </a:cubicBezTo>
                    <a:cubicBezTo>
                      <a:pt x="-75717" y="1023264"/>
                      <a:pt x="53538" y="811016"/>
                      <a:pt x="0" y="725501"/>
                    </a:cubicBezTo>
                    <a:cubicBezTo>
                      <a:pt x="-93240" y="601416"/>
                      <a:pt x="52107" y="424566"/>
                      <a:pt x="0" y="241838"/>
                    </a:cubicBezTo>
                    <a:close/>
                  </a:path>
                  <a:path w="9957143" h="1451003" stroke="0" extrusionOk="0">
                    <a:moveTo>
                      <a:pt x="0" y="241838"/>
                    </a:moveTo>
                    <a:cubicBezTo>
                      <a:pt x="-23280" y="120196"/>
                      <a:pt x="198972" y="-13742"/>
                      <a:pt x="352142" y="0"/>
                    </a:cubicBezTo>
                    <a:cubicBezTo>
                      <a:pt x="697291" y="-104374"/>
                      <a:pt x="931029" y="16857"/>
                      <a:pt x="1198117" y="0"/>
                    </a:cubicBezTo>
                    <a:cubicBezTo>
                      <a:pt x="1451265" y="-12714"/>
                      <a:pt x="1717742" y="21137"/>
                      <a:pt x="1859036" y="0"/>
                    </a:cubicBezTo>
                    <a:cubicBezTo>
                      <a:pt x="2050216" y="7323"/>
                      <a:pt x="2272319" y="40315"/>
                      <a:pt x="2519955" y="0"/>
                    </a:cubicBezTo>
                    <a:cubicBezTo>
                      <a:pt x="2718576" y="-3886"/>
                      <a:pt x="2940125" y="20545"/>
                      <a:pt x="3273402" y="0"/>
                    </a:cubicBezTo>
                    <a:cubicBezTo>
                      <a:pt x="3638318" y="-81132"/>
                      <a:pt x="3561552" y="-1280"/>
                      <a:pt x="3749263" y="0"/>
                    </a:cubicBezTo>
                    <a:cubicBezTo>
                      <a:pt x="3947782" y="-33688"/>
                      <a:pt x="4078765" y="58135"/>
                      <a:pt x="4317653" y="0"/>
                    </a:cubicBezTo>
                    <a:cubicBezTo>
                      <a:pt x="4552531" y="-37031"/>
                      <a:pt x="4651335" y="21858"/>
                      <a:pt x="4793514" y="0"/>
                    </a:cubicBezTo>
                    <a:cubicBezTo>
                      <a:pt x="4912443" y="-13782"/>
                      <a:pt x="5013719" y="36039"/>
                      <a:pt x="5176847" y="0"/>
                    </a:cubicBezTo>
                    <a:cubicBezTo>
                      <a:pt x="5359489" y="-13377"/>
                      <a:pt x="5377724" y="1961"/>
                      <a:pt x="5560179" y="0"/>
                    </a:cubicBezTo>
                    <a:cubicBezTo>
                      <a:pt x="5724572" y="18201"/>
                      <a:pt x="5901263" y="-9087"/>
                      <a:pt x="6313626" y="0"/>
                    </a:cubicBezTo>
                    <a:cubicBezTo>
                      <a:pt x="6683757" y="-7061"/>
                      <a:pt x="6846853" y="85410"/>
                      <a:pt x="7159601" y="0"/>
                    </a:cubicBezTo>
                    <a:cubicBezTo>
                      <a:pt x="7446598" y="-53233"/>
                      <a:pt x="7530004" y="19088"/>
                      <a:pt x="7913048" y="0"/>
                    </a:cubicBezTo>
                    <a:cubicBezTo>
                      <a:pt x="8236264" y="7190"/>
                      <a:pt x="8528917" y="17814"/>
                      <a:pt x="8666495" y="0"/>
                    </a:cubicBezTo>
                    <a:cubicBezTo>
                      <a:pt x="8829932" y="-87840"/>
                      <a:pt x="9273171" y="134604"/>
                      <a:pt x="9605000" y="0"/>
                    </a:cubicBezTo>
                    <a:cubicBezTo>
                      <a:pt x="9769602" y="-4193"/>
                      <a:pt x="10008718" y="106592"/>
                      <a:pt x="9957143" y="241838"/>
                    </a:cubicBezTo>
                    <a:cubicBezTo>
                      <a:pt x="9987351" y="418198"/>
                      <a:pt x="9921965" y="641185"/>
                      <a:pt x="9957143" y="715828"/>
                    </a:cubicBezTo>
                    <a:cubicBezTo>
                      <a:pt x="9978396" y="807884"/>
                      <a:pt x="9933405" y="988856"/>
                      <a:pt x="9957143" y="1209164"/>
                    </a:cubicBezTo>
                    <a:cubicBezTo>
                      <a:pt x="9925579" y="1375206"/>
                      <a:pt x="9789099" y="1477191"/>
                      <a:pt x="9605000" y="1451003"/>
                    </a:cubicBezTo>
                    <a:cubicBezTo>
                      <a:pt x="9197514" y="1528341"/>
                      <a:pt x="9098327" y="1452972"/>
                      <a:pt x="8759025" y="1451003"/>
                    </a:cubicBezTo>
                    <a:cubicBezTo>
                      <a:pt x="8406739" y="1456978"/>
                      <a:pt x="8451640" y="1445327"/>
                      <a:pt x="8283162" y="1451003"/>
                    </a:cubicBezTo>
                    <a:cubicBezTo>
                      <a:pt x="8123745" y="1439578"/>
                      <a:pt x="7723826" y="1401778"/>
                      <a:pt x="7529716" y="1451003"/>
                    </a:cubicBezTo>
                    <a:cubicBezTo>
                      <a:pt x="7334028" y="1510073"/>
                      <a:pt x="7272535" y="1442507"/>
                      <a:pt x="7146383" y="1451003"/>
                    </a:cubicBezTo>
                    <a:cubicBezTo>
                      <a:pt x="7020561" y="1457291"/>
                      <a:pt x="6966882" y="1434972"/>
                      <a:pt x="6763051" y="1451003"/>
                    </a:cubicBezTo>
                    <a:cubicBezTo>
                      <a:pt x="6582663" y="1455392"/>
                      <a:pt x="6254533" y="1425478"/>
                      <a:pt x="6102133" y="1451003"/>
                    </a:cubicBezTo>
                    <a:cubicBezTo>
                      <a:pt x="5942283" y="1510428"/>
                      <a:pt x="5583800" y="1431525"/>
                      <a:pt x="5441214" y="1451003"/>
                    </a:cubicBezTo>
                    <a:cubicBezTo>
                      <a:pt x="5250741" y="1465939"/>
                      <a:pt x="5143930" y="1452013"/>
                      <a:pt x="4965353" y="1451003"/>
                    </a:cubicBezTo>
                    <a:cubicBezTo>
                      <a:pt x="4769043" y="1483334"/>
                      <a:pt x="4302276" y="1422061"/>
                      <a:pt x="4119377" y="1451003"/>
                    </a:cubicBezTo>
                    <a:cubicBezTo>
                      <a:pt x="3945196" y="1514839"/>
                      <a:pt x="3631325" y="1420074"/>
                      <a:pt x="3365930" y="1451003"/>
                    </a:cubicBezTo>
                    <a:cubicBezTo>
                      <a:pt x="3141676" y="1482620"/>
                      <a:pt x="3090300" y="1434008"/>
                      <a:pt x="2890069" y="1451003"/>
                    </a:cubicBezTo>
                    <a:cubicBezTo>
                      <a:pt x="2735416" y="1492308"/>
                      <a:pt x="2514516" y="1485091"/>
                      <a:pt x="2229150" y="1451003"/>
                    </a:cubicBezTo>
                    <a:cubicBezTo>
                      <a:pt x="1948203" y="1465283"/>
                      <a:pt x="1938521" y="1443044"/>
                      <a:pt x="1753289" y="1451003"/>
                    </a:cubicBezTo>
                    <a:cubicBezTo>
                      <a:pt x="1568158" y="1457267"/>
                      <a:pt x="1521275" y="1431163"/>
                      <a:pt x="1369956" y="1451003"/>
                    </a:cubicBezTo>
                    <a:cubicBezTo>
                      <a:pt x="1270252" y="1523792"/>
                      <a:pt x="662999" y="1439912"/>
                      <a:pt x="352142" y="1451003"/>
                    </a:cubicBezTo>
                    <a:cubicBezTo>
                      <a:pt x="209588" y="1434300"/>
                      <a:pt x="1433" y="1333709"/>
                      <a:pt x="0" y="1209164"/>
                    </a:cubicBezTo>
                    <a:cubicBezTo>
                      <a:pt x="-22917" y="1123578"/>
                      <a:pt x="62890" y="920129"/>
                      <a:pt x="0" y="754521"/>
                    </a:cubicBezTo>
                    <a:cubicBezTo>
                      <a:pt x="-55807" y="595067"/>
                      <a:pt x="56469" y="377161"/>
                      <a:pt x="0" y="241838"/>
                    </a:cubicBezTo>
                    <a:close/>
                  </a:path>
                  <a:path w="9957143" h="1451003" fill="none" stroke="0" extrusionOk="0">
                    <a:moveTo>
                      <a:pt x="0" y="241838"/>
                    </a:moveTo>
                    <a:cubicBezTo>
                      <a:pt x="30495" y="104589"/>
                      <a:pt x="159480" y="29308"/>
                      <a:pt x="352142" y="0"/>
                    </a:cubicBezTo>
                    <a:cubicBezTo>
                      <a:pt x="525155" y="-7006"/>
                      <a:pt x="638218" y="34247"/>
                      <a:pt x="735475" y="0"/>
                    </a:cubicBezTo>
                    <a:cubicBezTo>
                      <a:pt x="812192" y="-41961"/>
                      <a:pt x="1008015" y="24413"/>
                      <a:pt x="1303864" y="0"/>
                    </a:cubicBezTo>
                    <a:cubicBezTo>
                      <a:pt x="1542518" y="-30307"/>
                      <a:pt x="1875799" y="32241"/>
                      <a:pt x="2057311" y="0"/>
                    </a:cubicBezTo>
                    <a:cubicBezTo>
                      <a:pt x="2229958" y="-32477"/>
                      <a:pt x="2503067" y="-20930"/>
                      <a:pt x="2718230" y="0"/>
                    </a:cubicBezTo>
                    <a:cubicBezTo>
                      <a:pt x="2955623" y="-31801"/>
                      <a:pt x="2959948" y="27891"/>
                      <a:pt x="3101563" y="0"/>
                    </a:cubicBezTo>
                    <a:cubicBezTo>
                      <a:pt x="3228499" y="-51749"/>
                      <a:pt x="3545509" y="6104"/>
                      <a:pt x="3762481" y="0"/>
                    </a:cubicBezTo>
                    <a:cubicBezTo>
                      <a:pt x="4012887" y="33695"/>
                      <a:pt x="4195833" y="73864"/>
                      <a:pt x="4515928" y="0"/>
                    </a:cubicBezTo>
                    <a:cubicBezTo>
                      <a:pt x="4812826" y="6892"/>
                      <a:pt x="4989443" y="7762"/>
                      <a:pt x="5269375" y="0"/>
                    </a:cubicBezTo>
                    <a:cubicBezTo>
                      <a:pt x="5497874" y="-8163"/>
                      <a:pt x="5632006" y="375"/>
                      <a:pt x="5745236" y="0"/>
                    </a:cubicBezTo>
                    <a:cubicBezTo>
                      <a:pt x="5856617" y="55016"/>
                      <a:pt x="6146979" y="17243"/>
                      <a:pt x="6406155" y="0"/>
                    </a:cubicBezTo>
                    <a:cubicBezTo>
                      <a:pt x="6668539" y="-71710"/>
                      <a:pt x="6862317" y="62825"/>
                      <a:pt x="7067073" y="0"/>
                    </a:cubicBezTo>
                    <a:cubicBezTo>
                      <a:pt x="7269121" y="-42704"/>
                      <a:pt x="7319767" y="19036"/>
                      <a:pt x="7450406" y="0"/>
                    </a:cubicBezTo>
                    <a:cubicBezTo>
                      <a:pt x="7594823" y="-38892"/>
                      <a:pt x="7899541" y="19066"/>
                      <a:pt x="8111325" y="0"/>
                    </a:cubicBezTo>
                    <a:cubicBezTo>
                      <a:pt x="8319741" y="-1332"/>
                      <a:pt x="8604941" y="26540"/>
                      <a:pt x="8772242" y="0"/>
                    </a:cubicBezTo>
                    <a:cubicBezTo>
                      <a:pt x="8958548" y="-2361"/>
                      <a:pt x="9362433" y="6416"/>
                      <a:pt x="9605000" y="0"/>
                    </a:cubicBezTo>
                    <a:cubicBezTo>
                      <a:pt x="9787987" y="-17469"/>
                      <a:pt x="9959864" y="91678"/>
                      <a:pt x="9957143" y="241838"/>
                    </a:cubicBezTo>
                    <a:cubicBezTo>
                      <a:pt x="9977914" y="468783"/>
                      <a:pt x="9906737" y="566822"/>
                      <a:pt x="9957143" y="706154"/>
                    </a:cubicBezTo>
                    <a:cubicBezTo>
                      <a:pt x="9989553" y="821294"/>
                      <a:pt x="9942156" y="1116571"/>
                      <a:pt x="9957143" y="1209164"/>
                    </a:cubicBezTo>
                    <a:cubicBezTo>
                      <a:pt x="9922149" y="1380023"/>
                      <a:pt x="9799513" y="1454396"/>
                      <a:pt x="9605000" y="1451003"/>
                    </a:cubicBezTo>
                    <a:cubicBezTo>
                      <a:pt x="9349825" y="1457981"/>
                      <a:pt x="9120821" y="1477766"/>
                      <a:pt x="8851553" y="1451003"/>
                    </a:cubicBezTo>
                    <a:cubicBezTo>
                      <a:pt x="8658768" y="1428664"/>
                      <a:pt x="8421998" y="1391914"/>
                      <a:pt x="8283162" y="1451003"/>
                    </a:cubicBezTo>
                    <a:cubicBezTo>
                      <a:pt x="8227981" y="1471122"/>
                      <a:pt x="7827497" y="1528896"/>
                      <a:pt x="7437187" y="1451003"/>
                    </a:cubicBezTo>
                    <a:cubicBezTo>
                      <a:pt x="7086272" y="1455806"/>
                      <a:pt x="7121621" y="1436885"/>
                      <a:pt x="6868798" y="1451003"/>
                    </a:cubicBezTo>
                    <a:cubicBezTo>
                      <a:pt x="6580700" y="1442514"/>
                      <a:pt x="6300679" y="1481334"/>
                      <a:pt x="6115350" y="1451003"/>
                    </a:cubicBezTo>
                    <a:cubicBezTo>
                      <a:pt x="5898485" y="1475289"/>
                      <a:pt x="5810629" y="1416011"/>
                      <a:pt x="5546961" y="1451003"/>
                    </a:cubicBezTo>
                    <a:cubicBezTo>
                      <a:pt x="5273416" y="1485641"/>
                      <a:pt x="5024968" y="1408959"/>
                      <a:pt x="4700986" y="1451003"/>
                    </a:cubicBezTo>
                    <a:cubicBezTo>
                      <a:pt x="4377404" y="1484299"/>
                      <a:pt x="4321667" y="1417898"/>
                      <a:pt x="4132595" y="1451003"/>
                    </a:cubicBezTo>
                    <a:cubicBezTo>
                      <a:pt x="3959249" y="1485969"/>
                      <a:pt x="3655841" y="1396287"/>
                      <a:pt x="3471677" y="1451003"/>
                    </a:cubicBezTo>
                    <a:cubicBezTo>
                      <a:pt x="3252189" y="1448064"/>
                      <a:pt x="3105500" y="1367904"/>
                      <a:pt x="2810759" y="1451003"/>
                    </a:cubicBezTo>
                    <a:cubicBezTo>
                      <a:pt x="2495795" y="1500311"/>
                      <a:pt x="2449789" y="1405765"/>
                      <a:pt x="2149841" y="1451003"/>
                    </a:cubicBezTo>
                    <a:cubicBezTo>
                      <a:pt x="1870026" y="1501940"/>
                      <a:pt x="1869011" y="1421466"/>
                      <a:pt x="1766508" y="1451003"/>
                    </a:cubicBezTo>
                    <a:cubicBezTo>
                      <a:pt x="1654189" y="1505713"/>
                      <a:pt x="1574285" y="1419717"/>
                      <a:pt x="1383175" y="1451003"/>
                    </a:cubicBezTo>
                    <a:cubicBezTo>
                      <a:pt x="1171401" y="1503831"/>
                      <a:pt x="601918" y="1356002"/>
                      <a:pt x="352142" y="1451003"/>
                    </a:cubicBezTo>
                    <a:cubicBezTo>
                      <a:pt x="170578" y="1522503"/>
                      <a:pt x="-8469" y="1331800"/>
                      <a:pt x="0" y="1209164"/>
                    </a:cubicBezTo>
                    <a:cubicBezTo>
                      <a:pt x="-70355" y="997572"/>
                      <a:pt x="81197" y="842477"/>
                      <a:pt x="0" y="725501"/>
                    </a:cubicBezTo>
                    <a:cubicBezTo>
                      <a:pt x="-57993" y="578621"/>
                      <a:pt x="75630" y="391930"/>
                      <a:pt x="0" y="241838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898"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850690278">
                      <a:custGeom>
                        <a:avLst/>
                        <a:gdLst>
                          <a:gd name="connsiteX0" fmla="*/ 0 w 6699806"/>
                          <a:gd name="connsiteY0" fmla="*/ 421907 h 2531403"/>
                          <a:gd name="connsiteX1" fmla="*/ 236943 w 6699806"/>
                          <a:gd name="connsiteY1" fmla="*/ 0 h 2531403"/>
                          <a:gd name="connsiteX2" fmla="*/ 494874 w 6699806"/>
                          <a:gd name="connsiteY2" fmla="*/ 0 h 2531403"/>
                          <a:gd name="connsiteX3" fmla="*/ 877323 w 6699806"/>
                          <a:gd name="connsiteY3" fmla="*/ 0 h 2531403"/>
                          <a:gd name="connsiteX4" fmla="*/ 1384291 w 6699806"/>
                          <a:gd name="connsiteY4" fmla="*/ 0 h 2531403"/>
                          <a:gd name="connsiteX5" fmla="*/ 1828999 w 6699806"/>
                          <a:gd name="connsiteY5" fmla="*/ 0 h 2531403"/>
                          <a:gd name="connsiteX6" fmla="*/ 2086930 w 6699806"/>
                          <a:gd name="connsiteY6" fmla="*/ 0 h 2531403"/>
                          <a:gd name="connsiteX7" fmla="*/ 2531639 w 6699806"/>
                          <a:gd name="connsiteY7" fmla="*/ 0 h 2531403"/>
                          <a:gd name="connsiteX8" fmla="*/ 3038606 w 6699806"/>
                          <a:gd name="connsiteY8" fmla="*/ 0 h 2531403"/>
                          <a:gd name="connsiteX9" fmla="*/ 3545574 w 6699806"/>
                          <a:gd name="connsiteY9" fmla="*/ 0 h 2531403"/>
                          <a:gd name="connsiteX10" fmla="*/ 3865764 w 6699806"/>
                          <a:gd name="connsiteY10" fmla="*/ 0 h 2531403"/>
                          <a:gd name="connsiteX11" fmla="*/ 4310472 w 6699806"/>
                          <a:gd name="connsiteY11" fmla="*/ 0 h 2531403"/>
                          <a:gd name="connsiteX12" fmla="*/ 4755181 w 6699806"/>
                          <a:gd name="connsiteY12" fmla="*/ 0 h 2531403"/>
                          <a:gd name="connsiteX13" fmla="*/ 5013112 w 6699806"/>
                          <a:gd name="connsiteY13" fmla="*/ 0 h 2531403"/>
                          <a:gd name="connsiteX14" fmla="*/ 5457820 w 6699806"/>
                          <a:gd name="connsiteY14" fmla="*/ 0 h 2531403"/>
                          <a:gd name="connsiteX15" fmla="*/ 5902528 w 6699806"/>
                          <a:gd name="connsiteY15" fmla="*/ 0 h 2531403"/>
                          <a:gd name="connsiteX16" fmla="*/ 6462861 w 6699806"/>
                          <a:gd name="connsiteY16" fmla="*/ 0 h 2531403"/>
                          <a:gd name="connsiteX17" fmla="*/ 6699806 w 6699806"/>
                          <a:gd name="connsiteY17" fmla="*/ 421907 h 2531403"/>
                          <a:gd name="connsiteX18" fmla="*/ 6699806 w 6699806"/>
                          <a:gd name="connsiteY18" fmla="*/ 1231948 h 2531403"/>
                          <a:gd name="connsiteX19" fmla="*/ 6699806 w 6699806"/>
                          <a:gd name="connsiteY19" fmla="*/ 2109493 h 2531403"/>
                          <a:gd name="connsiteX20" fmla="*/ 6462861 w 6699806"/>
                          <a:gd name="connsiteY20" fmla="*/ 2531403 h 2531403"/>
                          <a:gd name="connsiteX21" fmla="*/ 5955893 w 6699806"/>
                          <a:gd name="connsiteY21" fmla="*/ 2531403 h 2531403"/>
                          <a:gd name="connsiteX22" fmla="*/ 5573443 w 6699806"/>
                          <a:gd name="connsiteY22" fmla="*/ 2531403 h 2531403"/>
                          <a:gd name="connsiteX23" fmla="*/ 5004217 w 6699806"/>
                          <a:gd name="connsiteY23" fmla="*/ 2531403 h 2531403"/>
                          <a:gd name="connsiteX24" fmla="*/ 4621768 w 6699806"/>
                          <a:gd name="connsiteY24" fmla="*/ 2531403 h 2531403"/>
                          <a:gd name="connsiteX25" fmla="*/ 4114800 w 6699806"/>
                          <a:gd name="connsiteY25" fmla="*/ 2531403 h 2531403"/>
                          <a:gd name="connsiteX26" fmla="*/ 3732351 w 6699806"/>
                          <a:gd name="connsiteY26" fmla="*/ 2531403 h 2531403"/>
                          <a:gd name="connsiteX27" fmla="*/ 3163125 w 6699806"/>
                          <a:gd name="connsiteY27" fmla="*/ 2531403 h 2531403"/>
                          <a:gd name="connsiteX28" fmla="*/ 2780675 w 6699806"/>
                          <a:gd name="connsiteY28" fmla="*/ 2531403 h 2531403"/>
                          <a:gd name="connsiteX29" fmla="*/ 2335967 w 6699806"/>
                          <a:gd name="connsiteY29" fmla="*/ 2531403 h 2531403"/>
                          <a:gd name="connsiteX30" fmla="*/ 1891259 w 6699806"/>
                          <a:gd name="connsiteY30" fmla="*/ 2531403 h 2531403"/>
                          <a:gd name="connsiteX31" fmla="*/ 1446551 w 6699806"/>
                          <a:gd name="connsiteY31" fmla="*/ 2531403 h 2531403"/>
                          <a:gd name="connsiteX32" fmla="*/ 1188620 w 6699806"/>
                          <a:gd name="connsiteY32" fmla="*/ 2531403 h 2531403"/>
                          <a:gd name="connsiteX33" fmla="*/ 930689 w 6699806"/>
                          <a:gd name="connsiteY33" fmla="*/ 2531403 h 2531403"/>
                          <a:gd name="connsiteX34" fmla="*/ 236943 w 6699806"/>
                          <a:gd name="connsiteY34" fmla="*/ 2531403 h 2531403"/>
                          <a:gd name="connsiteX35" fmla="*/ 0 w 6699806"/>
                          <a:gd name="connsiteY35" fmla="*/ 2109493 h 2531403"/>
                          <a:gd name="connsiteX36" fmla="*/ 0 w 6699806"/>
                          <a:gd name="connsiteY36" fmla="*/ 1265700 h 2531403"/>
                          <a:gd name="connsiteX37" fmla="*/ 0 w 6699806"/>
                          <a:gd name="connsiteY37" fmla="*/ 421907 h 2531403"/>
                          <a:gd name="connsiteX0" fmla="*/ 0 w 6699806"/>
                          <a:gd name="connsiteY0" fmla="*/ 421907 h 2531403"/>
                          <a:gd name="connsiteX1" fmla="*/ 236943 w 6699806"/>
                          <a:gd name="connsiteY1" fmla="*/ 0 h 2531403"/>
                          <a:gd name="connsiteX2" fmla="*/ 806170 w 6699806"/>
                          <a:gd name="connsiteY2" fmla="*/ 0 h 2531403"/>
                          <a:gd name="connsiteX3" fmla="*/ 1250878 w 6699806"/>
                          <a:gd name="connsiteY3" fmla="*/ 0 h 2531403"/>
                          <a:gd name="connsiteX4" fmla="*/ 1695587 w 6699806"/>
                          <a:gd name="connsiteY4" fmla="*/ 0 h 2531403"/>
                          <a:gd name="connsiteX5" fmla="*/ 2202555 w 6699806"/>
                          <a:gd name="connsiteY5" fmla="*/ 0 h 2531403"/>
                          <a:gd name="connsiteX6" fmla="*/ 2522745 w 6699806"/>
                          <a:gd name="connsiteY6" fmla="*/ 0 h 2531403"/>
                          <a:gd name="connsiteX7" fmla="*/ 2905194 w 6699806"/>
                          <a:gd name="connsiteY7" fmla="*/ 0 h 2531403"/>
                          <a:gd name="connsiteX8" fmla="*/ 3225384 w 6699806"/>
                          <a:gd name="connsiteY8" fmla="*/ 0 h 2531403"/>
                          <a:gd name="connsiteX9" fmla="*/ 3483315 w 6699806"/>
                          <a:gd name="connsiteY9" fmla="*/ 0 h 2531403"/>
                          <a:gd name="connsiteX10" fmla="*/ 3741245 w 6699806"/>
                          <a:gd name="connsiteY10" fmla="*/ 0 h 2531403"/>
                          <a:gd name="connsiteX11" fmla="*/ 4248213 w 6699806"/>
                          <a:gd name="connsiteY11" fmla="*/ 0 h 2531403"/>
                          <a:gd name="connsiteX12" fmla="*/ 4817439 w 6699806"/>
                          <a:gd name="connsiteY12" fmla="*/ 0 h 2531403"/>
                          <a:gd name="connsiteX13" fmla="*/ 5324407 w 6699806"/>
                          <a:gd name="connsiteY13" fmla="*/ 0 h 2531403"/>
                          <a:gd name="connsiteX14" fmla="*/ 5831375 w 6699806"/>
                          <a:gd name="connsiteY14" fmla="*/ 0 h 2531403"/>
                          <a:gd name="connsiteX15" fmla="*/ 6462861 w 6699806"/>
                          <a:gd name="connsiteY15" fmla="*/ 0 h 2531403"/>
                          <a:gd name="connsiteX16" fmla="*/ 6699806 w 6699806"/>
                          <a:gd name="connsiteY16" fmla="*/ 421907 h 2531403"/>
                          <a:gd name="connsiteX17" fmla="*/ 6699806 w 6699806"/>
                          <a:gd name="connsiteY17" fmla="*/ 1248825 h 2531403"/>
                          <a:gd name="connsiteX18" fmla="*/ 6699806 w 6699806"/>
                          <a:gd name="connsiteY18" fmla="*/ 2109493 h 2531403"/>
                          <a:gd name="connsiteX19" fmla="*/ 6462861 w 6699806"/>
                          <a:gd name="connsiteY19" fmla="*/ 2531403 h 2531403"/>
                          <a:gd name="connsiteX20" fmla="*/ 5893635 w 6699806"/>
                          <a:gd name="connsiteY20" fmla="*/ 2531403 h 2531403"/>
                          <a:gd name="connsiteX21" fmla="*/ 5573443 w 6699806"/>
                          <a:gd name="connsiteY21" fmla="*/ 2531403 h 2531403"/>
                          <a:gd name="connsiteX22" fmla="*/ 5066477 w 6699806"/>
                          <a:gd name="connsiteY22" fmla="*/ 2531403 h 2531403"/>
                          <a:gd name="connsiteX23" fmla="*/ 4808545 w 6699806"/>
                          <a:gd name="connsiteY23" fmla="*/ 2531403 h 2531403"/>
                          <a:gd name="connsiteX24" fmla="*/ 4550615 w 6699806"/>
                          <a:gd name="connsiteY24" fmla="*/ 2531403 h 2531403"/>
                          <a:gd name="connsiteX25" fmla="*/ 4105907 w 6699806"/>
                          <a:gd name="connsiteY25" fmla="*/ 2531403 h 2531403"/>
                          <a:gd name="connsiteX26" fmla="*/ 3661198 w 6699806"/>
                          <a:gd name="connsiteY26" fmla="*/ 2531403 h 2531403"/>
                          <a:gd name="connsiteX27" fmla="*/ 3341008 w 6699806"/>
                          <a:gd name="connsiteY27" fmla="*/ 2531403 h 2531403"/>
                          <a:gd name="connsiteX28" fmla="*/ 2771781 w 6699806"/>
                          <a:gd name="connsiteY28" fmla="*/ 2531403 h 2531403"/>
                          <a:gd name="connsiteX29" fmla="*/ 2264814 w 6699806"/>
                          <a:gd name="connsiteY29" fmla="*/ 2531403 h 2531403"/>
                          <a:gd name="connsiteX30" fmla="*/ 1944624 w 6699806"/>
                          <a:gd name="connsiteY30" fmla="*/ 2531403 h 2531403"/>
                          <a:gd name="connsiteX31" fmla="*/ 1499915 w 6699806"/>
                          <a:gd name="connsiteY31" fmla="*/ 2531403 h 2531403"/>
                          <a:gd name="connsiteX32" fmla="*/ 1179725 w 6699806"/>
                          <a:gd name="connsiteY32" fmla="*/ 2531403 h 2531403"/>
                          <a:gd name="connsiteX33" fmla="*/ 921794 w 6699806"/>
                          <a:gd name="connsiteY33" fmla="*/ 2531403 h 2531403"/>
                          <a:gd name="connsiteX34" fmla="*/ 236943 w 6699806"/>
                          <a:gd name="connsiteY34" fmla="*/ 2531403 h 2531403"/>
                          <a:gd name="connsiteX35" fmla="*/ 0 w 6699806"/>
                          <a:gd name="connsiteY35" fmla="*/ 2109493 h 2531403"/>
                          <a:gd name="connsiteX36" fmla="*/ 0 w 6699806"/>
                          <a:gd name="connsiteY36" fmla="*/ 1316328 h 2531403"/>
                          <a:gd name="connsiteX37" fmla="*/ 0 w 6699806"/>
                          <a:gd name="connsiteY37" fmla="*/ 421907 h 2531403"/>
                          <a:gd name="connsiteX0" fmla="*/ 0 w 6699806"/>
                          <a:gd name="connsiteY0" fmla="*/ 421907 h 2531403"/>
                          <a:gd name="connsiteX1" fmla="*/ 236943 w 6699806"/>
                          <a:gd name="connsiteY1" fmla="*/ 0 h 2531403"/>
                          <a:gd name="connsiteX2" fmla="*/ 494874 w 6699806"/>
                          <a:gd name="connsiteY2" fmla="*/ 0 h 2531403"/>
                          <a:gd name="connsiteX3" fmla="*/ 877323 w 6699806"/>
                          <a:gd name="connsiteY3" fmla="*/ 0 h 2531403"/>
                          <a:gd name="connsiteX4" fmla="*/ 1384291 w 6699806"/>
                          <a:gd name="connsiteY4" fmla="*/ 0 h 2531403"/>
                          <a:gd name="connsiteX5" fmla="*/ 1828999 w 6699806"/>
                          <a:gd name="connsiteY5" fmla="*/ 0 h 2531403"/>
                          <a:gd name="connsiteX6" fmla="*/ 2086930 w 6699806"/>
                          <a:gd name="connsiteY6" fmla="*/ 0 h 2531403"/>
                          <a:gd name="connsiteX7" fmla="*/ 2531639 w 6699806"/>
                          <a:gd name="connsiteY7" fmla="*/ 0 h 2531403"/>
                          <a:gd name="connsiteX8" fmla="*/ 3038606 w 6699806"/>
                          <a:gd name="connsiteY8" fmla="*/ 0 h 2531403"/>
                          <a:gd name="connsiteX9" fmla="*/ 3545574 w 6699806"/>
                          <a:gd name="connsiteY9" fmla="*/ 0 h 2531403"/>
                          <a:gd name="connsiteX10" fmla="*/ 3865764 w 6699806"/>
                          <a:gd name="connsiteY10" fmla="*/ 0 h 2531403"/>
                          <a:gd name="connsiteX11" fmla="*/ 4310472 w 6699806"/>
                          <a:gd name="connsiteY11" fmla="*/ 0 h 2531403"/>
                          <a:gd name="connsiteX12" fmla="*/ 4755181 w 6699806"/>
                          <a:gd name="connsiteY12" fmla="*/ 0 h 2531403"/>
                          <a:gd name="connsiteX13" fmla="*/ 5013112 w 6699806"/>
                          <a:gd name="connsiteY13" fmla="*/ 0 h 2531403"/>
                          <a:gd name="connsiteX14" fmla="*/ 5457820 w 6699806"/>
                          <a:gd name="connsiteY14" fmla="*/ 0 h 2531403"/>
                          <a:gd name="connsiteX15" fmla="*/ 5902528 w 6699806"/>
                          <a:gd name="connsiteY15" fmla="*/ 0 h 2531403"/>
                          <a:gd name="connsiteX16" fmla="*/ 6462861 w 6699806"/>
                          <a:gd name="connsiteY16" fmla="*/ 0 h 2531403"/>
                          <a:gd name="connsiteX17" fmla="*/ 6699806 w 6699806"/>
                          <a:gd name="connsiteY17" fmla="*/ 421907 h 2531403"/>
                          <a:gd name="connsiteX18" fmla="*/ 6699806 w 6699806"/>
                          <a:gd name="connsiteY18" fmla="*/ 1231948 h 2531403"/>
                          <a:gd name="connsiteX19" fmla="*/ 6699806 w 6699806"/>
                          <a:gd name="connsiteY19" fmla="*/ 2109493 h 2531403"/>
                          <a:gd name="connsiteX20" fmla="*/ 6462861 w 6699806"/>
                          <a:gd name="connsiteY20" fmla="*/ 2531403 h 2531403"/>
                          <a:gd name="connsiteX21" fmla="*/ 5955893 w 6699806"/>
                          <a:gd name="connsiteY21" fmla="*/ 2531403 h 2531403"/>
                          <a:gd name="connsiteX22" fmla="*/ 5573443 w 6699806"/>
                          <a:gd name="connsiteY22" fmla="*/ 2531403 h 2531403"/>
                          <a:gd name="connsiteX23" fmla="*/ 5004217 w 6699806"/>
                          <a:gd name="connsiteY23" fmla="*/ 2531403 h 2531403"/>
                          <a:gd name="connsiteX24" fmla="*/ 4621768 w 6699806"/>
                          <a:gd name="connsiteY24" fmla="*/ 2531403 h 2531403"/>
                          <a:gd name="connsiteX25" fmla="*/ 4114800 w 6699806"/>
                          <a:gd name="connsiteY25" fmla="*/ 2531403 h 2531403"/>
                          <a:gd name="connsiteX26" fmla="*/ 3732351 w 6699806"/>
                          <a:gd name="connsiteY26" fmla="*/ 2531403 h 2531403"/>
                          <a:gd name="connsiteX27" fmla="*/ 3163125 w 6699806"/>
                          <a:gd name="connsiteY27" fmla="*/ 2531403 h 2531403"/>
                          <a:gd name="connsiteX28" fmla="*/ 2780675 w 6699806"/>
                          <a:gd name="connsiteY28" fmla="*/ 2531403 h 2531403"/>
                          <a:gd name="connsiteX29" fmla="*/ 2335967 w 6699806"/>
                          <a:gd name="connsiteY29" fmla="*/ 2531403 h 2531403"/>
                          <a:gd name="connsiteX30" fmla="*/ 1891259 w 6699806"/>
                          <a:gd name="connsiteY30" fmla="*/ 2531403 h 2531403"/>
                          <a:gd name="connsiteX31" fmla="*/ 1446551 w 6699806"/>
                          <a:gd name="connsiteY31" fmla="*/ 2531403 h 2531403"/>
                          <a:gd name="connsiteX32" fmla="*/ 1188620 w 6699806"/>
                          <a:gd name="connsiteY32" fmla="*/ 2531403 h 2531403"/>
                          <a:gd name="connsiteX33" fmla="*/ 930689 w 6699806"/>
                          <a:gd name="connsiteY33" fmla="*/ 2531403 h 2531403"/>
                          <a:gd name="connsiteX34" fmla="*/ 236943 w 6699806"/>
                          <a:gd name="connsiteY34" fmla="*/ 2531403 h 2531403"/>
                          <a:gd name="connsiteX35" fmla="*/ 0 w 6699806"/>
                          <a:gd name="connsiteY35" fmla="*/ 2109493 h 2531403"/>
                          <a:gd name="connsiteX36" fmla="*/ 0 w 6699806"/>
                          <a:gd name="connsiteY36" fmla="*/ 1265700 h 2531403"/>
                          <a:gd name="connsiteX37" fmla="*/ 0 w 6699806"/>
                          <a:gd name="connsiteY37" fmla="*/ 421907 h 2531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6699806" h="2531403" fill="none" extrusionOk="0">
                            <a:moveTo>
                              <a:pt x="0" y="421907"/>
                            </a:moveTo>
                            <a:cubicBezTo>
                              <a:pt x="5767" y="194392"/>
                              <a:pt x="157500" y="37603"/>
                              <a:pt x="236943" y="0"/>
                            </a:cubicBezTo>
                            <a:cubicBezTo>
                              <a:pt x="337532" y="-59770"/>
                              <a:pt x="407270" y="87176"/>
                              <a:pt x="494874" y="0"/>
                            </a:cubicBezTo>
                            <a:cubicBezTo>
                              <a:pt x="540057" y="-154095"/>
                              <a:pt x="647504" y="-12319"/>
                              <a:pt x="877323" y="0"/>
                            </a:cubicBezTo>
                            <a:cubicBezTo>
                              <a:pt x="1111257" y="-70529"/>
                              <a:pt x="1224576" y="91246"/>
                              <a:pt x="1384291" y="0"/>
                            </a:cubicBezTo>
                            <a:cubicBezTo>
                              <a:pt x="1541537" y="-128797"/>
                              <a:pt x="1707065" y="91718"/>
                              <a:pt x="1828999" y="0"/>
                            </a:cubicBezTo>
                            <a:cubicBezTo>
                              <a:pt x="1962367" y="-21864"/>
                              <a:pt x="1971115" y="88750"/>
                              <a:pt x="2086930" y="0"/>
                            </a:cubicBezTo>
                            <a:cubicBezTo>
                              <a:pt x="2109635" y="-12501"/>
                              <a:pt x="2364328" y="-113776"/>
                              <a:pt x="2531639" y="0"/>
                            </a:cubicBezTo>
                            <a:cubicBezTo>
                              <a:pt x="2663617" y="42868"/>
                              <a:pt x="2780878" y="162134"/>
                              <a:pt x="3038606" y="0"/>
                            </a:cubicBezTo>
                            <a:cubicBezTo>
                              <a:pt x="3240936" y="23843"/>
                              <a:pt x="3417464" y="-35012"/>
                              <a:pt x="3545574" y="0"/>
                            </a:cubicBezTo>
                            <a:cubicBezTo>
                              <a:pt x="3711478" y="-95024"/>
                              <a:pt x="3782875" y="27264"/>
                              <a:pt x="3865764" y="0"/>
                            </a:cubicBezTo>
                            <a:cubicBezTo>
                              <a:pt x="3967540" y="31818"/>
                              <a:pt x="4164146" y="205773"/>
                              <a:pt x="4310472" y="0"/>
                            </a:cubicBezTo>
                            <a:cubicBezTo>
                              <a:pt x="4398276" y="-113844"/>
                              <a:pt x="4679155" y="64102"/>
                              <a:pt x="4755181" y="0"/>
                            </a:cubicBezTo>
                            <a:cubicBezTo>
                              <a:pt x="4923828" y="-83724"/>
                              <a:pt x="4945887" y="73509"/>
                              <a:pt x="5013112" y="0"/>
                            </a:cubicBezTo>
                            <a:cubicBezTo>
                              <a:pt x="5149410" y="-63004"/>
                              <a:pt x="5305705" y="41836"/>
                              <a:pt x="5457820" y="0"/>
                            </a:cubicBezTo>
                            <a:cubicBezTo>
                              <a:pt x="5557762" y="-13676"/>
                              <a:pt x="5749820" y="71291"/>
                              <a:pt x="5902528" y="0"/>
                            </a:cubicBezTo>
                            <a:cubicBezTo>
                              <a:pt x="6000821" y="-127905"/>
                              <a:pt x="6375845" y="-4877"/>
                              <a:pt x="6462861" y="0"/>
                            </a:cubicBezTo>
                            <a:cubicBezTo>
                              <a:pt x="6588275" y="-68223"/>
                              <a:pt x="6637268" y="159018"/>
                              <a:pt x="6699806" y="421907"/>
                            </a:cubicBezTo>
                            <a:cubicBezTo>
                              <a:pt x="6677815" y="868706"/>
                              <a:pt x="6736079" y="976275"/>
                              <a:pt x="6699806" y="1231948"/>
                            </a:cubicBezTo>
                            <a:cubicBezTo>
                              <a:pt x="6704194" y="1435350"/>
                              <a:pt x="6699031" y="1974503"/>
                              <a:pt x="6699806" y="2109493"/>
                            </a:cubicBezTo>
                            <a:cubicBezTo>
                              <a:pt x="6670646" y="2333539"/>
                              <a:pt x="6603325" y="2531964"/>
                              <a:pt x="6462861" y="2531403"/>
                            </a:cubicBezTo>
                            <a:cubicBezTo>
                              <a:pt x="6346367" y="2489693"/>
                              <a:pt x="6125145" y="2607633"/>
                              <a:pt x="5955893" y="2531403"/>
                            </a:cubicBezTo>
                            <a:cubicBezTo>
                              <a:pt x="5810830" y="2581824"/>
                              <a:pt x="5665446" y="2509002"/>
                              <a:pt x="5573443" y="2531403"/>
                            </a:cubicBezTo>
                            <a:cubicBezTo>
                              <a:pt x="5467145" y="2728781"/>
                              <a:pt x="5290726" y="2676984"/>
                              <a:pt x="5004217" y="2531403"/>
                            </a:cubicBezTo>
                            <a:cubicBezTo>
                              <a:pt x="4782510" y="2588652"/>
                              <a:pt x="4814714" y="2532676"/>
                              <a:pt x="4621768" y="2531403"/>
                            </a:cubicBezTo>
                            <a:cubicBezTo>
                              <a:pt x="4401380" y="2573452"/>
                              <a:pt x="4284770" y="2477434"/>
                              <a:pt x="4114800" y="2531403"/>
                            </a:cubicBezTo>
                            <a:cubicBezTo>
                              <a:pt x="4006980" y="2482757"/>
                              <a:pt x="3875532" y="2517124"/>
                              <a:pt x="3732351" y="2531403"/>
                            </a:cubicBezTo>
                            <a:cubicBezTo>
                              <a:pt x="3595710" y="2631700"/>
                              <a:pt x="3352580" y="2516582"/>
                              <a:pt x="3163125" y="2531403"/>
                            </a:cubicBezTo>
                            <a:cubicBezTo>
                              <a:pt x="2926949" y="2717199"/>
                              <a:pt x="2910593" y="2462874"/>
                              <a:pt x="2780675" y="2531403"/>
                            </a:cubicBezTo>
                            <a:cubicBezTo>
                              <a:pt x="2629715" y="2568623"/>
                              <a:pt x="2433973" y="2541355"/>
                              <a:pt x="2335967" y="2531403"/>
                            </a:cubicBezTo>
                            <a:cubicBezTo>
                              <a:pt x="2181248" y="2573285"/>
                              <a:pt x="2124964" y="2426068"/>
                              <a:pt x="1891259" y="2531403"/>
                            </a:cubicBezTo>
                            <a:cubicBezTo>
                              <a:pt x="1690180" y="2579607"/>
                              <a:pt x="1629448" y="2430068"/>
                              <a:pt x="1446551" y="2531403"/>
                            </a:cubicBezTo>
                            <a:cubicBezTo>
                              <a:pt x="1244628" y="2566383"/>
                              <a:pt x="1288186" y="2491740"/>
                              <a:pt x="1188620" y="2531403"/>
                            </a:cubicBezTo>
                            <a:cubicBezTo>
                              <a:pt x="1077964" y="2555262"/>
                              <a:pt x="1053720" y="2466904"/>
                              <a:pt x="930689" y="2531403"/>
                            </a:cubicBezTo>
                            <a:cubicBezTo>
                              <a:pt x="764436" y="2559034"/>
                              <a:pt x="380998" y="2433472"/>
                              <a:pt x="236943" y="2531403"/>
                            </a:cubicBezTo>
                            <a:cubicBezTo>
                              <a:pt x="142567" y="2532506"/>
                              <a:pt x="-10876" y="2435909"/>
                              <a:pt x="0" y="2109493"/>
                            </a:cubicBezTo>
                            <a:cubicBezTo>
                              <a:pt x="-74157" y="1817167"/>
                              <a:pt x="32355" y="1378305"/>
                              <a:pt x="0" y="1265700"/>
                            </a:cubicBezTo>
                            <a:cubicBezTo>
                              <a:pt x="-126423" y="1049017"/>
                              <a:pt x="25643" y="804859"/>
                              <a:pt x="0" y="421907"/>
                            </a:cubicBezTo>
                            <a:close/>
                          </a:path>
                          <a:path w="6699806" h="2531403" stroke="0" extrusionOk="0">
                            <a:moveTo>
                              <a:pt x="0" y="421907"/>
                            </a:moveTo>
                            <a:cubicBezTo>
                              <a:pt x="-40653" y="216159"/>
                              <a:pt x="141503" y="-27795"/>
                              <a:pt x="236943" y="0"/>
                            </a:cubicBezTo>
                            <a:cubicBezTo>
                              <a:pt x="465724" y="-189605"/>
                              <a:pt x="606075" y="37700"/>
                              <a:pt x="806170" y="0"/>
                            </a:cubicBezTo>
                            <a:cubicBezTo>
                              <a:pt x="994521" y="-30652"/>
                              <a:pt x="1163317" y="34905"/>
                              <a:pt x="1250878" y="0"/>
                            </a:cubicBezTo>
                            <a:cubicBezTo>
                              <a:pt x="1373523" y="53583"/>
                              <a:pt x="1510102" y="97660"/>
                              <a:pt x="1695587" y="0"/>
                            </a:cubicBezTo>
                            <a:cubicBezTo>
                              <a:pt x="1800909" y="8547"/>
                              <a:pt x="1980509" y="32407"/>
                              <a:pt x="2202555" y="0"/>
                            </a:cubicBezTo>
                            <a:cubicBezTo>
                              <a:pt x="2455253" y="-159428"/>
                              <a:pt x="2403288" y="-19935"/>
                              <a:pt x="2522745" y="0"/>
                            </a:cubicBezTo>
                            <a:cubicBezTo>
                              <a:pt x="2654641" y="-71596"/>
                              <a:pt x="2750702" y="130719"/>
                              <a:pt x="2905194" y="0"/>
                            </a:cubicBezTo>
                            <a:cubicBezTo>
                              <a:pt x="3055534" y="-71036"/>
                              <a:pt x="3123340" y="45371"/>
                              <a:pt x="3225384" y="0"/>
                            </a:cubicBezTo>
                            <a:cubicBezTo>
                              <a:pt x="3288818" y="-20479"/>
                              <a:pt x="3392671" y="85471"/>
                              <a:pt x="3483315" y="0"/>
                            </a:cubicBezTo>
                            <a:cubicBezTo>
                              <a:pt x="3610808" y="-18259"/>
                              <a:pt x="3621383" y="2540"/>
                              <a:pt x="3741245" y="0"/>
                            </a:cubicBezTo>
                            <a:cubicBezTo>
                              <a:pt x="3842217" y="41489"/>
                              <a:pt x="3938893" y="-32030"/>
                              <a:pt x="4248213" y="0"/>
                            </a:cubicBezTo>
                            <a:cubicBezTo>
                              <a:pt x="4467220" y="13593"/>
                              <a:pt x="4593028" y="167182"/>
                              <a:pt x="4817439" y="0"/>
                            </a:cubicBezTo>
                            <a:cubicBezTo>
                              <a:pt x="5024461" y="-120609"/>
                              <a:pt x="5040722" y="43072"/>
                              <a:pt x="5324407" y="0"/>
                            </a:cubicBezTo>
                            <a:cubicBezTo>
                              <a:pt x="5525901" y="20113"/>
                              <a:pt x="5760248" y="18354"/>
                              <a:pt x="5831375" y="0"/>
                            </a:cubicBezTo>
                            <a:cubicBezTo>
                              <a:pt x="5938726" y="-169191"/>
                              <a:pt x="6260411" y="323032"/>
                              <a:pt x="6462861" y="0"/>
                            </a:cubicBezTo>
                            <a:cubicBezTo>
                              <a:pt x="6532537" y="-40472"/>
                              <a:pt x="6775384" y="196547"/>
                              <a:pt x="6699806" y="421907"/>
                            </a:cubicBezTo>
                            <a:cubicBezTo>
                              <a:pt x="6736609" y="737789"/>
                              <a:pt x="6667291" y="1154125"/>
                              <a:pt x="6699806" y="1248825"/>
                            </a:cubicBezTo>
                            <a:cubicBezTo>
                              <a:pt x="6702963" y="1402568"/>
                              <a:pt x="6726920" y="1727593"/>
                              <a:pt x="6699806" y="2109493"/>
                            </a:cubicBezTo>
                            <a:cubicBezTo>
                              <a:pt x="6676437" y="2401036"/>
                              <a:pt x="6572868" y="2599934"/>
                              <a:pt x="6462861" y="2531403"/>
                            </a:cubicBezTo>
                            <a:cubicBezTo>
                              <a:pt x="6191688" y="2686422"/>
                              <a:pt x="6098252" y="2553080"/>
                              <a:pt x="5893635" y="2531403"/>
                            </a:cubicBezTo>
                            <a:cubicBezTo>
                              <a:pt x="5649373" y="2544471"/>
                              <a:pt x="5689769" y="2518325"/>
                              <a:pt x="5573443" y="2531403"/>
                            </a:cubicBezTo>
                            <a:cubicBezTo>
                              <a:pt x="5470278" y="2499415"/>
                              <a:pt x="5213628" y="2444118"/>
                              <a:pt x="5066477" y="2531403"/>
                            </a:cubicBezTo>
                            <a:cubicBezTo>
                              <a:pt x="4913267" y="2644081"/>
                              <a:pt x="4896949" y="2493104"/>
                              <a:pt x="4808545" y="2531403"/>
                            </a:cubicBezTo>
                            <a:cubicBezTo>
                              <a:pt x="4722283" y="2553028"/>
                              <a:pt x="4688814" y="2502953"/>
                              <a:pt x="4550615" y="2531403"/>
                            </a:cubicBezTo>
                            <a:cubicBezTo>
                              <a:pt x="4451396" y="2526187"/>
                              <a:pt x="4225702" y="2464429"/>
                              <a:pt x="4105907" y="2531403"/>
                            </a:cubicBezTo>
                            <a:cubicBezTo>
                              <a:pt x="3992270" y="2658213"/>
                              <a:pt x="3735596" y="2514379"/>
                              <a:pt x="3661198" y="2531403"/>
                            </a:cubicBezTo>
                            <a:cubicBezTo>
                              <a:pt x="3522027" y="2553609"/>
                              <a:pt x="3459263" y="2552742"/>
                              <a:pt x="3341008" y="2531403"/>
                            </a:cubicBezTo>
                            <a:cubicBezTo>
                              <a:pt x="3178671" y="2590020"/>
                              <a:pt x="2897698" y="2511045"/>
                              <a:pt x="2771781" y="2531403"/>
                            </a:cubicBezTo>
                            <a:cubicBezTo>
                              <a:pt x="2663827" y="2632076"/>
                              <a:pt x="2483309" y="2486191"/>
                              <a:pt x="2264814" y="2531403"/>
                            </a:cubicBezTo>
                            <a:cubicBezTo>
                              <a:pt x="2124207" y="2561430"/>
                              <a:pt x="2081424" y="2501208"/>
                              <a:pt x="1944624" y="2531403"/>
                            </a:cubicBezTo>
                            <a:cubicBezTo>
                              <a:pt x="1844994" y="2609470"/>
                              <a:pt x="1694413" y="2634313"/>
                              <a:pt x="1499915" y="2531403"/>
                            </a:cubicBezTo>
                            <a:cubicBezTo>
                              <a:pt x="1315741" y="2565033"/>
                              <a:pt x="1306967" y="2514717"/>
                              <a:pt x="1179725" y="2531403"/>
                            </a:cubicBezTo>
                            <a:cubicBezTo>
                              <a:pt x="1053583" y="2542155"/>
                              <a:pt x="1016189" y="2500625"/>
                              <a:pt x="921794" y="2531403"/>
                            </a:cubicBezTo>
                            <a:cubicBezTo>
                              <a:pt x="890570" y="2687976"/>
                              <a:pt x="439596" y="2526742"/>
                              <a:pt x="236943" y="2531403"/>
                            </a:cubicBezTo>
                            <a:cubicBezTo>
                              <a:pt x="127832" y="2476066"/>
                              <a:pt x="13140" y="2308714"/>
                              <a:pt x="0" y="2109493"/>
                            </a:cubicBezTo>
                            <a:cubicBezTo>
                              <a:pt x="26054" y="2027544"/>
                              <a:pt x="45923" y="1615415"/>
                              <a:pt x="0" y="1316328"/>
                            </a:cubicBezTo>
                            <a:cubicBezTo>
                              <a:pt x="-23529" y="1042965"/>
                              <a:pt x="93513" y="684552"/>
                              <a:pt x="0" y="421907"/>
                            </a:cubicBezTo>
                            <a:close/>
                          </a:path>
                          <a:path w="6699806" h="2531403" fill="none" stroke="0" extrusionOk="0">
                            <a:moveTo>
                              <a:pt x="0" y="421907"/>
                            </a:moveTo>
                            <a:cubicBezTo>
                              <a:pt x="23560" y="186895"/>
                              <a:pt x="103654" y="51239"/>
                              <a:pt x="236943" y="0"/>
                            </a:cubicBezTo>
                            <a:cubicBezTo>
                              <a:pt x="369947" y="-8079"/>
                              <a:pt x="410399" y="63067"/>
                              <a:pt x="494874" y="0"/>
                            </a:cubicBezTo>
                            <a:cubicBezTo>
                              <a:pt x="506385" y="-49128"/>
                              <a:pt x="651091" y="39102"/>
                              <a:pt x="877323" y="0"/>
                            </a:cubicBezTo>
                            <a:cubicBezTo>
                              <a:pt x="1035609" y="-17163"/>
                              <a:pt x="1271432" y="47591"/>
                              <a:pt x="1384291" y="0"/>
                            </a:cubicBezTo>
                            <a:cubicBezTo>
                              <a:pt x="1486389" y="-61337"/>
                              <a:pt x="1687489" y="-37861"/>
                              <a:pt x="1828999" y="0"/>
                            </a:cubicBezTo>
                            <a:cubicBezTo>
                              <a:pt x="1974403" y="-60654"/>
                              <a:pt x="2009478" y="45923"/>
                              <a:pt x="2086930" y="0"/>
                            </a:cubicBezTo>
                            <a:cubicBezTo>
                              <a:pt x="2199103" y="-71602"/>
                              <a:pt x="2406129" y="8934"/>
                              <a:pt x="2531639" y="0"/>
                            </a:cubicBezTo>
                            <a:cubicBezTo>
                              <a:pt x="2721652" y="89185"/>
                              <a:pt x="2836467" y="149997"/>
                              <a:pt x="3038606" y="0"/>
                            </a:cubicBezTo>
                            <a:cubicBezTo>
                              <a:pt x="3207356" y="799"/>
                              <a:pt x="3371756" y="-13596"/>
                              <a:pt x="3545574" y="0"/>
                            </a:cubicBezTo>
                            <a:cubicBezTo>
                              <a:pt x="3690475" y="-2377"/>
                              <a:pt x="3791867" y="-1855"/>
                              <a:pt x="3865764" y="0"/>
                            </a:cubicBezTo>
                            <a:cubicBezTo>
                              <a:pt x="3899682" y="92775"/>
                              <a:pt x="4161343" y="52002"/>
                              <a:pt x="4310472" y="0"/>
                            </a:cubicBezTo>
                            <a:cubicBezTo>
                              <a:pt x="4506053" y="-160121"/>
                              <a:pt x="4625441" y="109216"/>
                              <a:pt x="4755181" y="0"/>
                            </a:cubicBezTo>
                            <a:cubicBezTo>
                              <a:pt x="4913928" y="-65671"/>
                              <a:pt x="4940340" y="40989"/>
                              <a:pt x="5013112" y="0"/>
                            </a:cubicBezTo>
                            <a:cubicBezTo>
                              <a:pt x="5109819" y="-86749"/>
                              <a:pt x="5321382" y="69202"/>
                              <a:pt x="5457820" y="0"/>
                            </a:cubicBezTo>
                            <a:cubicBezTo>
                              <a:pt x="5599614" y="-8407"/>
                              <a:pt x="5795651" y="46833"/>
                              <a:pt x="5902528" y="0"/>
                            </a:cubicBezTo>
                            <a:cubicBezTo>
                              <a:pt x="6034678" y="-35840"/>
                              <a:pt x="6264854" y="-4246"/>
                              <a:pt x="6462861" y="0"/>
                            </a:cubicBezTo>
                            <a:cubicBezTo>
                              <a:pt x="6558887" y="-73381"/>
                              <a:pt x="6647135" y="139524"/>
                              <a:pt x="6699806" y="421907"/>
                            </a:cubicBezTo>
                            <a:cubicBezTo>
                              <a:pt x="6700366" y="815909"/>
                              <a:pt x="6650056" y="983301"/>
                              <a:pt x="6699806" y="1231948"/>
                            </a:cubicBezTo>
                            <a:cubicBezTo>
                              <a:pt x="6725012" y="1394822"/>
                              <a:pt x="6685154" y="1943107"/>
                              <a:pt x="6699806" y="2109493"/>
                            </a:cubicBezTo>
                            <a:cubicBezTo>
                              <a:pt x="6714246" y="2412953"/>
                              <a:pt x="6563333" y="2515858"/>
                              <a:pt x="6462861" y="2531403"/>
                            </a:cubicBezTo>
                            <a:cubicBezTo>
                              <a:pt x="6311745" y="2567232"/>
                              <a:pt x="6091252" y="2575594"/>
                              <a:pt x="5955893" y="2531403"/>
                            </a:cubicBezTo>
                            <a:cubicBezTo>
                              <a:pt x="5834304" y="2479033"/>
                              <a:pt x="5667608" y="2392576"/>
                              <a:pt x="5573443" y="2531403"/>
                            </a:cubicBezTo>
                            <a:cubicBezTo>
                              <a:pt x="5568913" y="2563695"/>
                              <a:pt x="5274854" y="2673224"/>
                              <a:pt x="5004217" y="2531403"/>
                            </a:cubicBezTo>
                            <a:cubicBezTo>
                              <a:pt x="4776132" y="2533409"/>
                              <a:pt x="4790239" y="2496312"/>
                              <a:pt x="4621768" y="2531403"/>
                            </a:cubicBezTo>
                            <a:cubicBezTo>
                              <a:pt x="4426843" y="2511699"/>
                              <a:pt x="4278475" y="2576347"/>
                              <a:pt x="4114800" y="2531403"/>
                            </a:cubicBezTo>
                            <a:cubicBezTo>
                              <a:pt x="4000740" y="2563268"/>
                              <a:pt x="3901970" y="2463651"/>
                              <a:pt x="3732351" y="2531403"/>
                            </a:cubicBezTo>
                            <a:cubicBezTo>
                              <a:pt x="3536820" y="2568392"/>
                              <a:pt x="3368721" y="2441317"/>
                              <a:pt x="3163125" y="2531403"/>
                            </a:cubicBezTo>
                            <a:cubicBezTo>
                              <a:pt x="2934637" y="2605850"/>
                              <a:pt x="2896680" y="2482566"/>
                              <a:pt x="2780675" y="2531403"/>
                            </a:cubicBezTo>
                            <a:cubicBezTo>
                              <a:pt x="2632573" y="2577326"/>
                              <a:pt x="2485352" y="2441474"/>
                              <a:pt x="2335967" y="2531403"/>
                            </a:cubicBezTo>
                            <a:cubicBezTo>
                              <a:pt x="2189990" y="2519667"/>
                              <a:pt x="2070403" y="2393867"/>
                              <a:pt x="1891259" y="2531403"/>
                            </a:cubicBezTo>
                            <a:cubicBezTo>
                              <a:pt x="1695589" y="2644782"/>
                              <a:pt x="1665408" y="2454751"/>
                              <a:pt x="1446551" y="2531403"/>
                            </a:cubicBezTo>
                            <a:cubicBezTo>
                              <a:pt x="1271850" y="2616776"/>
                              <a:pt x="1257037" y="2497312"/>
                              <a:pt x="1188620" y="2531403"/>
                            </a:cubicBezTo>
                            <a:cubicBezTo>
                              <a:pt x="1135070" y="2648309"/>
                              <a:pt x="1067403" y="2448946"/>
                              <a:pt x="930689" y="2531403"/>
                            </a:cubicBezTo>
                            <a:cubicBezTo>
                              <a:pt x="800530" y="2609498"/>
                              <a:pt x="410296" y="2376714"/>
                              <a:pt x="236943" y="2531403"/>
                            </a:cubicBezTo>
                            <a:cubicBezTo>
                              <a:pt x="97633" y="2686979"/>
                              <a:pt x="-17600" y="2339492"/>
                              <a:pt x="0" y="2109493"/>
                            </a:cubicBezTo>
                            <a:cubicBezTo>
                              <a:pt x="-96205" y="1760030"/>
                              <a:pt x="53031" y="1493674"/>
                              <a:pt x="0" y="1265700"/>
                            </a:cubicBezTo>
                            <a:cubicBezTo>
                              <a:pt x="-30825" y="981073"/>
                              <a:pt x="100095" y="685897"/>
                              <a:pt x="0" y="421907"/>
                            </a:cubicBezTo>
                            <a:close/>
                          </a:path>
                          <a:path w="6699806" h="2531403" fill="none" stroke="0" extrusionOk="0">
                            <a:moveTo>
                              <a:pt x="0" y="421907"/>
                            </a:moveTo>
                            <a:cubicBezTo>
                              <a:pt x="26009" y="202178"/>
                              <a:pt x="128184" y="60441"/>
                              <a:pt x="236943" y="0"/>
                            </a:cubicBezTo>
                            <a:cubicBezTo>
                              <a:pt x="353344" y="-32873"/>
                              <a:pt x="422819" y="71720"/>
                              <a:pt x="494874" y="0"/>
                            </a:cubicBezTo>
                            <a:cubicBezTo>
                              <a:pt x="533440" y="-130329"/>
                              <a:pt x="656086" y="10645"/>
                              <a:pt x="877323" y="0"/>
                            </a:cubicBezTo>
                            <a:cubicBezTo>
                              <a:pt x="1064430" y="-76706"/>
                              <a:pt x="1273499" y="71797"/>
                              <a:pt x="1384291" y="0"/>
                            </a:cubicBezTo>
                            <a:cubicBezTo>
                              <a:pt x="1531495" y="-115162"/>
                              <a:pt x="1699158" y="61717"/>
                              <a:pt x="1828999" y="0"/>
                            </a:cubicBezTo>
                            <a:cubicBezTo>
                              <a:pt x="1986264" y="-40956"/>
                              <a:pt x="1990804" y="68884"/>
                              <a:pt x="2086930" y="0"/>
                            </a:cubicBezTo>
                            <a:cubicBezTo>
                              <a:pt x="2136959" y="-44343"/>
                              <a:pt x="2398595" y="-61069"/>
                              <a:pt x="2531639" y="0"/>
                            </a:cubicBezTo>
                            <a:cubicBezTo>
                              <a:pt x="2697355" y="27438"/>
                              <a:pt x="2773325" y="180196"/>
                              <a:pt x="3038606" y="0"/>
                            </a:cubicBezTo>
                            <a:cubicBezTo>
                              <a:pt x="3239978" y="17846"/>
                              <a:pt x="3405440" y="-26035"/>
                              <a:pt x="3545574" y="0"/>
                            </a:cubicBezTo>
                            <a:cubicBezTo>
                              <a:pt x="3703438" y="-66573"/>
                              <a:pt x="3787738" y="10228"/>
                              <a:pt x="3865764" y="0"/>
                            </a:cubicBezTo>
                            <a:cubicBezTo>
                              <a:pt x="3962381" y="68018"/>
                              <a:pt x="4127836" y="142283"/>
                              <a:pt x="4310472" y="0"/>
                            </a:cubicBezTo>
                            <a:cubicBezTo>
                              <a:pt x="4431613" y="-98117"/>
                              <a:pt x="4660506" y="82320"/>
                              <a:pt x="4755181" y="0"/>
                            </a:cubicBezTo>
                            <a:cubicBezTo>
                              <a:pt x="4887503" y="-71887"/>
                              <a:pt x="4942757" y="45992"/>
                              <a:pt x="5013112" y="0"/>
                            </a:cubicBezTo>
                            <a:cubicBezTo>
                              <a:pt x="5141698" y="-69262"/>
                              <a:pt x="5306641" y="34013"/>
                              <a:pt x="5457820" y="0"/>
                            </a:cubicBezTo>
                            <a:cubicBezTo>
                              <a:pt x="5601515" y="-3333"/>
                              <a:pt x="5783971" y="56030"/>
                              <a:pt x="5902528" y="0"/>
                            </a:cubicBezTo>
                            <a:cubicBezTo>
                              <a:pt x="6020127" y="-96651"/>
                              <a:pt x="6345582" y="-4816"/>
                              <a:pt x="6462861" y="0"/>
                            </a:cubicBezTo>
                            <a:cubicBezTo>
                              <a:pt x="6541568" y="-81418"/>
                              <a:pt x="6695674" y="164486"/>
                              <a:pt x="6699806" y="421907"/>
                            </a:cubicBezTo>
                            <a:cubicBezTo>
                              <a:pt x="6710846" y="830049"/>
                              <a:pt x="6659974" y="984328"/>
                              <a:pt x="6699806" y="1231948"/>
                            </a:cubicBezTo>
                            <a:cubicBezTo>
                              <a:pt x="6715711" y="1409672"/>
                              <a:pt x="6699280" y="1978536"/>
                              <a:pt x="6699806" y="2109493"/>
                            </a:cubicBezTo>
                            <a:cubicBezTo>
                              <a:pt x="6673100" y="2350761"/>
                              <a:pt x="6599399" y="2533308"/>
                              <a:pt x="6462861" y="2531403"/>
                            </a:cubicBezTo>
                            <a:cubicBezTo>
                              <a:pt x="6293895" y="2492742"/>
                              <a:pt x="6152429" y="2610010"/>
                              <a:pt x="5955893" y="2531403"/>
                            </a:cubicBezTo>
                            <a:cubicBezTo>
                              <a:pt x="5818171" y="2564407"/>
                              <a:pt x="5662141" y="2490810"/>
                              <a:pt x="5573443" y="2531403"/>
                            </a:cubicBezTo>
                            <a:cubicBezTo>
                              <a:pt x="5499723" y="2680634"/>
                              <a:pt x="5292072" y="2693188"/>
                              <a:pt x="5004217" y="2531403"/>
                            </a:cubicBezTo>
                            <a:cubicBezTo>
                              <a:pt x="4776987" y="2575086"/>
                              <a:pt x="4796809" y="2524978"/>
                              <a:pt x="4621768" y="2531403"/>
                            </a:cubicBezTo>
                            <a:cubicBezTo>
                              <a:pt x="4414908" y="2543284"/>
                              <a:pt x="4258100" y="2514822"/>
                              <a:pt x="4114800" y="2531403"/>
                            </a:cubicBezTo>
                            <a:cubicBezTo>
                              <a:pt x="3992187" y="2496809"/>
                              <a:pt x="3907052" y="2502483"/>
                              <a:pt x="3732351" y="2531403"/>
                            </a:cubicBezTo>
                            <a:cubicBezTo>
                              <a:pt x="3570682" y="2622087"/>
                              <a:pt x="3355602" y="2520455"/>
                              <a:pt x="3163125" y="2531403"/>
                            </a:cubicBezTo>
                            <a:cubicBezTo>
                              <a:pt x="2942728" y="2651720"/>
                              <a:pt x="2932936" y="2473514"/>
                              <a:pt x="2780675" y="2531403"/>
                            </a:cubicBezTo>
                            <a:cubicBezTo>
                              <a:pt x="2650037" y="2568020"/>
                              <a:pt x="2444337" y="2529019"/>
                              <a:pt x="2335967" y="2531403"/>
                            </a:cubicBezTo>
                            <a:cubicBezTo>
                              <a:pt x="2187626" y="2561517"/>
                              <a:pt x="2092698" y="2392924"/>
                              <a:pt x="1891259" y="2531403"/>
                            </a:cubicBezTo>
                            <a:cubicBezTo>
                              <a:pt x="1678769" y="2550100"/>
                              <a:pt x="1652942" y="2437706"/>
                              <a:pt x="1446551" y="2531403"/>
                            </a:cubicBezTo>
                            <a:cubicBezTo>
                              <a:pt x="1266463" y="2607369"/>
                              <a:pt x="1255027" y="2483956"/>
                              <a:pt x="1188620" y="2531403"/>
                            </a:cubicBezTo>
                            <a:cubicBezTo>
                              <a:pt x="1095975" y="2573587"/>
                              <a:pt x="1059451" y="2469868"/>
                              <a:pt x="930689" y="2531403"/>
                            </a:cubicBezTo>
                            <a:cubicBezTo>
                              <a:pt x="786208" y="2579170"/>
                              <a:pt x="393395" y="2424340"/>
                              <a:pt x="236943" y="2531403"/>
                            </a:cubicBezTo>
                            <a:cubicBezTo>
                              <a:pt x="122228" y="2589960"/>
                              <a:pt x="-7599" y="2384668"/>
                              <a:pt x="0" y="2109493"/>
                            </a:cubicBezTo>
                            <a:cubicBezTo>
                              <a:pt x="-83616" y="1794456"/>
                              <a:pt x="69381" y="1405088"/>
                              <a:pt x="0" y="1265700"/>
                            </a:cubicBezTo>
                            <a:cubicBezTo>
                              <a:pt x="-63510" y="1019624"/>
                              <a:pt x="86467" y="715190"/>
                              <a:pt x="0" y="421907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9">
                <a:extLst>
                  <a:ext uri="{FF2B5EF4-FFF2-40B4-BE49-F238E27FC236}">
                    <a16:creationId xmlns="" xmlns:a16="http://schemas.microsoft.com/office/drawing/2014/main" id="{F21DBCA7-3D9C-B77B-0F5A-21667D39F748}"/>
                  </a:ext>
                </a:extLst>
              </p:cNvPr>
              <p:cNvSpPr/>
              <p:nvPr/>
            </p:nvSpPr>
            <p:spPr>
              <a:xfrm>
                <a:off x="8235719" y="1877114"/>
                <a:ext cx="3532193" cy="1039822"/>
              </a:xfrm>
              <a:custGeom>
                <a:avLst/>
                <a:gdLst>
                  <a:gd name="connsiteX0" fmla="*/ 0 w 3532193"/>
                  <a:gd name="connsiteY0" fmla="*/ 173306 h 1039822"/>
                  <a:gd name="connsiteX1" fmla="*/ 145090 w 3532193"/>
                  <a:gd name="connsiteY1" fmla="*/ 0 h 1039822"/>
                  <a:gd name="connsiteX2" fmla="*/ 517922 w 3532193"/>
                  <a:gd name="connsiteY2" fmla="*/ 0 h 1039822"/>
                  <a:gd name="connsiteX3" fmla="*/ 923173 w 3532193"/>
                  <a:gd name="connsiteY3" fmla="*/ 0 h 1039822"/>
                  <a:gd name="connsiteX4" fmla="*/ 1231164 w 3532193"/>
                  <a:gd name="connsiteY4" fmla="*/ 0 h 1039822"/>
                  <a:gd name="connsiteX5" fmla="*/ 1668836 w 3532193"/>
                  <a:gd name="connsiteY5" fmla="*/ 0 h 1039822"/>
                  <a:gd name="connsiteX6" fmla="*/ 1976826 w 3532193"/>
                  <a:gd name="connsiteY6" fmla="*/ 0 h 1039822"/>
                  <a:gd name="connsiteX7" fmla="*/ 2414498 w 3532193"/>
                  <a:gd name="connsiteY7" fmla="*/ 0 h 1039822"/>
                  <a:gd name="connsiteX8" fmla="*/ 2884590 w 3532193"/>
                  <a:gd name="connsiteY8" fmla="*/ 0 h 1039822"/>
                  <a:gd name="connsiteX9" fmla="*/ 3387102 w 3532193"/>
                  <a:gd name="connsiteY9" fmla="*/ 0 h 1039822"/>
                  <a:gd name="connsiteX10" fmla="*/ 3532193 w 3532193"/>
                  <a:gd name="connsiteY10" fmla="*/ 173306 h 1039822"/>
                  <a:gd name="connsiteX11" fmla="*/ 3532193 w 3532193"/>
                  <a:gd name="connsiteY11" fmla="*/ 533774 h 1039822"/>
                  <a:gd name="connsiteX12" fmla="*/ 3532193 w 3532193"/>
                  <a:gd name="connsiteY12" fmla="*/ 866515 h 1039822"/>
                  <a:gd name="connsiteX13" fmla="*/ 3387102 w 3532193"/>
                  <a:gd name="connsiteY13" fmla="*/ 1039822 h 1039822"/>
                  <a:gd name="connsiteX14" fmla="*/ 2917010 w 3532193"/>
                  <a:gd name="connsiteY14" fmla="*/ 1039822 h 1039822"/>
                  <a:gd name="connsiteX15" fmla="*/ 2544179 w 3532193"/>
                  <a:gd name="connsiteY15" fmla="*/ 1039822 h 1039822"/>
                  <a:gd name="connsiteX16" fmla="*/ 2138928 w 3532193"/>
                  <a:gd name="connsiteY16" fmla="*/ 1039822 h 1039822"/>
                  <a:gd name="connsiteX17" fmla="*/ 1830936 w 3532193"/>
                  <a:gd name="connsiteY17" fmla="*/ 1039822 h 1039822"/>
                  <a:gd name="connsiteX18" fmla="*/ 1522945 w 3532193"/>
                  <a:gd name="connsiteY18" fmla="*/ 1039822 h 1039822"/>
                  <a:gd name="connsiteX19" fmla="*/ 1182534 w 3532193"/>
                  <a:gd name="connsiteY19" fmla="*/ 1039822 h 1039822"/>
                  <a:gd name="connsiteX20" fmla="*/ 809703 w 3532193"/>
                  <a:gd name="connsiteY20" fmla="*/ 1039822 h 1039822"/>
                  <a:gd name="connsiteX21" fmla="*/ 145090 w 3532193"/>
                  <a:gd name="connsiteY21" fmla="*/ 1039822 h 1039822"/>
                  <a:gd name="connsiteX22" fmla="*/ 0 w 3532193"/>
                  <a:gd name="connsiteY22" fmla="*/ 866515 h 1039822"/>
                  <a:gd name="connsiteX23" fmla="*/ 0 w 3532193"/>
                  <a:gd name="connsiteY23" fmla="*/ 519911 h 1039822"/>
                  <a:gd name="connsiteX24" fmla="*/ 0 w 3532193"/>
                  <a:gd name="connsiteY24" fmla="*/ 173306 h 1039822"/>
                  <a:gd name="connsiteX0" fmla="*/ 0 w 3532193"/>
                  <a:gd name="connsiteY0" fmla="*/ 173306 h 1039822"/>
                  <a:gd name="connsiteX1" fmla="*/ 145090 w 3532193"/>
                  <a:gd name="connsiteY1" fmla="*/ 0 h 1039822"/>
                  <a:gd name="connsiteX2" fmla="*/ 517922 w 3532193"/>
                  <a:gd name="connsiteY2" fmla="*/ 0 h 1039822"/>
                  <a:gd name="connsiteX3" fmla="*/ 923173 w 3532193"/>
                  <a:gd name="connsiteY3" fmla="*/ 0 h 1039822"/>
                  <a:gd name="connsiteX4" fmla="*/ 1231164 w 3532193"/>
                  <a:gd name="connsiteY4" fmla="*/ 0 h 1039822"/>
                  <a:gd name="connsiteX5" fmla="*/ 1668836 w 3532193"/>
                  <a:gd name="connsiteY5" fmla="*/ 0 h 1039822"/>
                  <a:gd name="connsiteX6" fmla="*/ 1976826 w 3532193"/>
                  <a:gd name="connsiteY6" fmla="*/ 0 h 1039822"/>
                  <a:gd name="connsiteX7" fmla="*/ 2414498 w 3532193"/>
                  <a:gd name="connsiteY7" fmla="*/ 0 h 1039822"/>
                  <a:gd name="connsiteX8" fmla="*/ 2884590 w 3532193"/>
                  <a:gd name="connsiteY8" fmla="*/ 0 h 1039822"/>
                  <a:gd name="connsiteX9" fmla="*/ 3387102 w 3532193"/>
                  <a:gd name="connsiteY9" fmla="*/ 0 h 1039822"/>
                  <a:gd name="connsiteX10" fmla="*/ 3532193 w 3532193"/>
                  <a:gd name="connsiteY10" fmla="*/ 173306 h 1039822"/>
                  <a:gd name="connsiteX11" fmla="*/ 3532193 w 3532193"/>
                  <a:gd name="connsiteY11" fmla="*/ 533774 h 1039822"/>
                  <a:gd name="connsiteX12" fmla="*/ 3532193 w 3532193"/>
                  <a:gd name="connsiteY12" fmla="*/ 866515 h 1039822"/>
                  <a:gd name="connsiteX13" fmla="*/ 3387102 w 3532193"/>
                  <a:gd name="connsiteY13" fmla="*/ 1039822 h 1039822"/>
                  <a:gd name="connsiteX14" fmla="*/ 2917010 w 3532193"/>
                  <a:gd name="connsiteY14" fmla="*/ 1039822 h 1039822"/>
                  <a:gd name="connsiteX15" fmla="*/ 2544179 w 3532193"/>
                  <a:gd name="connsiteY15" fmla="*/ 1039822 h 1039822"/>
                  <a:gd name="connsiteX16" fmla="*/ 2138928 w 3532193"/>
                  <a:gd name="connsiteY16" fmla="*/ 1039822 h 1039822"/>
                  <a:gd name="connsiteX17" fmla="*/ 1830936 w 3532193"/>
                  <a:gd name="connsiteY17" fmla="*/ 1039822 h 1039822"/>
                  <a:gd name="connsiteX18" fmla="*/ 1522945 w 3532193"/>
                  <a:gd name="connsiteY18" fmla="*/ 1039822 h 1039822"/>
                  <a:gd name="connsiteX19" fmla="*/ 1182534 w 3532193"/>
                  <a:gd name="connsiteY19" fmla="*/ 1039822 h 1039822"/>
                  <a:gd name="connsiteX20" fmla="*/ 809703 w 3532193"/>
                  <a:gd name="connsiteY20" fmla="*/ 1039822 h 1039822"/>
                  <a:gd name="connsiteX21" fmla="*/ 145090 w 3532193"/>
                  <a:gd name="connsiteY21" fmla="*/ 1039822 h 1039822"/>
                  <a:gd name="connsiteX22" fmla="*/ 0 w 3532193"/>
                  <a:gd name="connsiteY22" fmla="*/ 866515 h 1039822"/>
                  <a:gd name="connsiteX23" fmla="*/ 0 w 3532193"/>
                  <a:gd name="connsiteY23" fmla="*/ 519911 h 1039822"/>
                  <a:gd name="connsiteX24" fmla="*/ 0 w 3532193"/>
                  <a:gd name="connsiteY24" fmla="*/ 173306 h 103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532193" h="1039822" fill="none" extrusionOk="0">
                    <a:moveTo>
                      <a:pt x="0" y="173306"/>
                    </a:moveTo>
                    <a:cubicBezTo>
                      <a:pt x="19778" y="121739"/>
                      <a:pt x="62008" y="-17981"/>
                      <a:pt x="145090" y="0"/>
                    </a:cubicBezTo>
                    <a:cubicBezTo>
                      <a:pt x="303217" y="-41542"/>
                      <a:pt x="395754" y="43637"/>
                      <a:pt x="517922" y="0"/>
                    </a:cubicBezTo>
                    <a:cubicBezTo>
                      <a:pt x="536639" y="-31693"/>
                      <a:pt x="727211" y="46573"/>
                      <a:pt x="923173" y="0"/>
                    </a:cubicBezTo>
                    <a:cubicBezTo>
                      <a:pt x="1071639" y="-29552"/>
                      <a:pt x="1140677" y="7180"/>
                      <a:pt x="1231164" y="0"/>
                    </a:cubicBezTo>
                    <a:cubicBezTo>
                      <a:pt x="1304775" y="-60855"/>
                      <a:pt x="1482056" y="6332"/>
                      <a:pt x="1668836" y="0"/>
                    </a:cubicBezTo>
                    <a:cubicBezTo>
                      <a:pt x="1804887" y="-44555"/>
                      <a:pt x="1881817" y="-6812"/>
                      <a:pt x="1976826" y="0"/>
                    </a:cubicBezTo>
                    <a:cubicBezTo>
                      <a:pt x="2109281" y="4757"/>
                      <a:pt x="2214919" y="60329"/>
                      <a:pt x="2414498" y="0"/>
                    </a:cubicBezTo>
                    <a:cubicBezTo>
                      <a:pt x="2577720" y="-51505"/>
                      <a:pt x="2775079" y="30441"/>
                      <a:pt x="2884590" y="0"/>
                    </a:cubicBezTo>
                    <a:cubicBezTo>
                      <a:pt x="3015619" y="-103742"/>
                      <a:pt x="3284467" y="10648"/>
                      <a:pt x="3387102" y="0"/>
                    </a:cubicBezTo>
                    <a:cubicBezTo>
                      <a:pt x="3475428" y="3220"/>
                      <a:pt x="3510163" y="116923"/>
                      <a:pt x="3532193" y="173306"/>
                    </a:cubicBezTo>
                    <a:cubicBezTo>
                      <a:pt x="3520843" y="355055"/>
                      <a:pt x="3553543" y="425507"/>
                      <a:pt x="3532193" y="533774"/>
                    </a:cubicBezTo>
                    <a:cubicBezTo>
                      <a:pt x="3548970" y="677768"/>
                      <a:pt x="3522095" y="711736"/>
                      <a:pt x="3532193" y="866515"/>
                    </a:cubicBezTo>
                    <a:cubicBezTo>
                      <a:pt x="3500543" y="955146"/>
                      <a:pt x="3466171" y="1072680"/>
                      <a:pt x="3387102" y="1039822"/>
                    </a:cubicBezTo>
                    <a:cubicBezTo>
                      <a:pt x="3225962" y="1036268"/>
                      <a:pt x="3128416" y="970018"/>
                      <a:pt x="2917010" y="1039822"/>
                    </a:cubicBezTo>
                    <a:cubicBezTo>
                      <a:pt x="2693561" y="1042471"/>
                      <a:pt x="2693306" y="976815"/>
                      <a:pt x="2544179" y="1039822"/>
                    </a:cubicBezTo>
                    <a:cubicBezTo>
                      <a:pt x="2375291" y="1104847"/>
                      <a:pt x="2280201" y="1050614"/>
                      <a:pt x="2138928" y="1039822"/>
                    </a:cubicBezTo>
                    <a:cubicBezTo>
                      <a:pt x="1994724" y="1050430"/>
                      <a:pt x="1930071" y="997615"/>
                      <a:pt x="1830936" y="1039822"/>
                    </a:cubicBezTo>
                    <a:cubicBezTo>
                      <a:pt x="1752505" y="1029435"/>
                      <a:pt x="1669140" y="1050842"/>
                      <a:pt x="1522945" y="1039822"/>
                    </a:cubicBezTo>
                    <a:cubicBezTo>
                      <a:pt x="1417996" y="1080881"/>
                      <a:pt x="1318302" y="1041704"/>
                      <a:pt x="1182534" y="1039822"/>
                    </a:cubicBezTo>
                    <a:cubicBezTo>
                      <a:pt x="1054066" y="1042257"/>
                      <a:pt x="936595" y="988493"/>
                      <a:pt x="809703" y="1039822"/>
                    </a:cubicBezTo>
                    <a:cubicBezTo>
                      <a:pt x="701293" y="939533"/>
                      <a:pt x="379940" y="998607"/>
                      <a:pt x="145090" y="1039822"/>
                    </a:cubicBezTo>
                    <a:cubicBezTo>
                      <a:pt x="68848" y="1065952"/>
                      <a:pt x="-4726" y="950887"/>
                      <a:pt x="0" y="866515"/>
                    </a:cubicBezTo>
                    <a:cubicBezTo>
                      <a:pt x="-45911" y="753844"/>
                      <a:pt x="-21004" y="664185"/>
                      <a:pt x="0" y="519911"/>
                    </a:cubicBezTo>
                    <a:cubicBezTo>
                      <a:pt x="-50857" y="356571"/>
                      <a:pt x="39096" y="271658"/>
                      <a:pt x="0" y="173306"/>
                    </a:cubicBezTo>
                    <a:close/>
                  </a:path>
                  <a:path w="3532193" h="1039822" stroke="0" extrusionOk="0">
                    <a:moveTo>
                      <a:pt x="0" y="173306"/>
                    </a:moveTo>
                    <a:cubicBezTo>
                      <a:pt x="27019" y="92027"/>
                      <a:pt x="65026" y="-19480"/>
                      <a:pt x="145090" y="0"/>
                    </a:cubicBezTo>
                    <a:cubicBezTo>
                      <a:pt x="299417" y="-28938"/>
                      <a:pt x="420597" y="82244"/>
                      <a:pt x="517922" y="0"/>
                    </a:cubicBezTo>
                    <a:cubicBezTo>
                      <a:pt x="636280" y="-83498"/>
                      <a:pt x="715725" y="53731"/>
                      <a:pt x="923173" y="0"/>
                    </a:cubicBezTo>
                    <a:cubicBezTo>
                      <a:pt x="1113876" y="-30343"/>
                      <a:pt x="1163056" y="10838"/>
                      <a:pt x="1231164" y="0"/>
                    </a:cubicBezTo>
                    <a:cubicBezTo>
                      <a:pt x="1263591" y="-13841"/>
                      <a:pt x="1515889" y="32057"/>
                      <a:pt x="1668836" y="0"/>
                    </a:cubicBezTo>
                    <a:cubicBezTo>
                      <a:pt x="1799366" y="-19331"/>
                      <a:pt x="1870976" y="30592"/>
                      <a:pt x="1976826" y="0"/>
                    </a:cubicBezTo>
                    <a:cubicBezTo>
                      <a:pt x="2081387" y="-12398"/>
                      <a:pt x="2254198" y="40154"/>
                      <a:pt x="2414498" y="0"/>
                    </a:cubicBezTo>
                    <a:cubicBezTo>
                      <a:pt x="2578810" y="-34499"/>
                      <a:pt x="2776098" y="83079"/>
                      <a:pt x="2884590" y="0"/>
                    </a:cubicBezTo>
                    <a:cubicBezTo>
                      <a:pt x="2927091" y="-50778"/>
                      <a:pt x="3255599" y="83654"/>
                      <a:pt x="3387102" y="0"/>
                    </a:cubicBezTo>
                    <a:cubicBezTo>
                      <a:pt x="3441863" y="32208"/>
                      <a:pt x="3535903" y="92909"/>
                      <a:pt x="3532193" y="173306"/>
                    </a:cubicBezTo>
                    <a:cubicBezTo>
                      <a:pt x="3549755" y="344356"/>
                      <a:pt x="3525865" y="408127"/>
                      <a:pt x="3532193" y="533774"/>
                    </a:cubicBezTo>
                    <a:cubicBezTo>
                      <a:pt x="3546677" y="659699"/>
                      <a:pt x="3514750" y="700892"/>
                      <a:pt x="3532193" y="866515"/>
                    </a:cubicBezTo>
                    <a:cubicBezTo>
                      <a:pt x="3548074" y="950472"/>
                      <a:pt x="3445638" y="1030912"/>
                      <a:pt x="3387102" y="1039822"/>
                    </a:cubicBezTo>
                    <a:cubicBezTo>
                      <a:pt x="3236367" y="1064312"/>
                      <a:pt x="3142717" y="1017853"/>
                      <a:pt x="2917010" y="1039822"/>
                    </a:cubicBezTo>
                    <a:cubicBezTo>
                      <a:pt x="2700853" y="1073712"/>
                      <a:pt x="2668503" y="993949"/>
                      <a:pt x="2544179" y="1039822"/>
                    </a:cubicBezTo>
                    <a:cubicBezTo>
                      <a:pt x="2399464" y="1077079"/>
                      <a:pt x="2304857" y="987403"/>
                      <a:pt x="2138928" y="1039822"/>
                    </a:cubicBezTo>
                    <a:cubicBezTo>
                      <a:pt x="1979237" y="1088237"/>
                      <a:pt x="1899160" y="1045903"/>
                      <a:pt x="1830936" y="1039822"/>
                    </a:cubicBezTo>
                    <a:cubicBezTo>
                      <a:pt x="1760594" y="1071467"/>
                      <a:pt x="1597148" y="1012340"/>
                      <a:pt x="1522945" y="1039822"/>
                    </a:cubicBezTo>
                    <a:cubicBezTo>
                      <a:pt x="1432142" y="1067669"/>
                      <a:pt x="1369142" y="1008282"/>
                      <a:pt x="1182534" y="1039822"/>
                    </a:cubicBezTo>
                    <a:cubicBezTo>
                      <a:pt x="1020459" y="1084002"/>
                      <a:pt x="896072" y="1029921"/>
                      <a:pt x="809703" y="1039822"/>
                    </a:cubicBezTo>
                    <a:cubicBezTo>
                      <a:pt x="693068" y="1106433"/>
                      <a:pt x="441446" y="969093"/>
                      <a:pt x="145090" y="1039822"/>
                    </a:cubicBezTo>
                    <a:cubicBezTo>
                      <a:pt x="76680" y="1052735"/>
                      <a:pt x="4227" y="925296"/>
                      <a:pt x="0" y="866515"/>
                    </a:cubicBezTo>
                    <a:cubicBezTo>
                      <a:pt x="-23472" y="753906"/>
                      <a:pt x="-4443" y="662274"/>
                      <a:pt x="0" y="519911"/>
                    </a:cubicBezTo>
                    <a:cubicBezTo>
                      <a:pt x="-19157" y="369185"/>
                      <a:pt x="-546" y="285580"/>
                      <a:pt x="0" y="173306"/>
                    </a:cubicBezTo>
                    <a:close/>
                  </a:path>
                  <a:path w="3532193" h="1039822" fill="none" stroke="0" extrusionOk="0">
                    <a:moveTo>
                      <a:pt x="0" y="173306"/>
                    </a:moveTo>
                    <a:cubicBezTo>
                      <a:pt x="22126" y="102648"/>
                      <a:pt x="72773" y="-19235"/>
                      <a:pt x="145090" y="0"/>
                    </a:cubicBezTo>
                    <a:cubicBezTo>
                      <a:pt x="317244" y="-46322"/>
                      <a:pt x="406941" y="51590"/>
                      <a:pt x="517922" y="0"/>
                    </a:cubicBezTo>
                    <a:cubicBezTo>
                      <a:pt x="605733" y="-77267"/>
                      <a:pt x="732854" y="34939"/>
                      <a:pt x="923173" y="0"/>
                    </a:cubicBezTo>
                    <a:cubicBezTo>
                      <a:pt x="1087896" y="-25657"/>
                      <a:pt x="1163782" y="12252"/>
                      <a:pt x="1231164" y="0"/>
                    </a:cubicBezTo>
                    <a:cubicBezTo>
                      <a:pt x="1292663" y="-54297"/>
                      <a:pt x="1472370" y="39290"/>
                      <a:pt x="1668836" y="0"/>
                    </a:cubicBezTo>
                    <a:cubicBezTo>
                      <a:pt x="1817733" y="-30256"/>
                      <a:pt x="1879493" y="23967"/>
                      <a:pt x="1976826" y="0"/>
                    </a:cubicBezTo>
                    <a:cubicBezTo>
                      <a:pt x="2125283" y="-2915"/>
                      <a:pt x="2225811" y="46656"/>
                      <a:pt x="2414498" y="0"/>
                    </a:cubicBezTo>
                    <a:cubicBezTo>
                      <a:pt x="2588519" y="-4771"/>
                      <a:pt x="2769848" y="41923"/>
                      <a:pt x="2884590" y="0"/>
                    </a:cubicBezTo>
                    <a:cubicBezTo>
                      <a:pt x="2983837" y="-71182"/>
                      <a:pt x="3266180" y="25662"/>
                      <a:pt x="3387102" y="0"/>
                    </a:cubicBezTo>
                    <a:cubicBezTo>
                      <a:pt x="3444777" y="21172"/>
                      <a:pt x="3529542" y="101721"/>
                      <a:pt x="3532193" y="173306"/>
                    </a:cubicBezTo>
                    <a:cubicBezTo>
                      <a:pt x="3552651" y="351471"/>
                      <a:pt x="3531332" y="403923"/>
                      <a:pt x="3532193" y="533774"/>
                    </a:cubicBezTo>
                    <a:cubicBezTo>
                      <a:pt x="3536358" y="665846"/>
                      <a:pt x="3517816" y="694831"/>
                      <a:pt x="3532193" y="866515"/>
                    </a:cubicBezTo>
                    <a:cubicBezTo>
                      <a:pt x="3518102" y="956253"/>
                      <a:pt x="3456959" y="1051434"/>
                      <a:pt x="3387102" y="1039822"/>
                    </a:cubicBezTo>
                    <a:cubicBezTo>
                      <a:pt x="3225746" y="1043504"/>
                      <a:pt x="3113062" y="1002666"/>
                      <a:pt x="2917010" y="1039822"/>
                    </a:cubicBezTo>
                    <a:cubicBezTo>
                      <a:pt x="2689021" y="1058174"/>
                      <a:pt x="2674200" y="999411"/>
                      <a:pt x="2544179" y="1039822"/>
                    </a:cubicBezTo>
                    <a:cubicBezTo>
                      <a:pt x="2417440" y="1074520"/>
                      <a:pt x="2320249" y="1021367"/>
                      <a:pt x="2138928" y="1039822"/>
                    </a:cubicBezTo>
                    <a:cubicBezTo>
                      <a:pt x="1998008" y="1069870"/>
                      <a:pt x="1924841" y="1022660"/>
                      <a:pt x="1830936" y="1039822"/>
                    </a:cubicBezTo>
                    <a:cubicBezTo>
                      <a:pt x="1774011" y="1049562"/>
                      <a:pt x="1632638" y="1031688"/>
                      <a:pt x="1522945" y="1039822"/>
                    </a:cubicBezTo>
                    <a:cubicBezTo>
                      <a:pt x="1414443" y="1096776"/>
                      <a:pt x="1352912" y="1026439"/>
                      <a:pt x="1182534" y="1039822"/>
                    </a:cubicBezTo>
                    <a:cubicBezTo>
                      <a:pt x="1033897" y="1073620"/>
                      <a:pt x="939462" y="1006532"/>
                      <a:pt x="809703" y="1039822"/>
                    </a:cubicBezTo>
                    <a:cubicBezTo>
                      <a:pt x="631722" y="1043667"/>
                      <a:pt x="375589" y="995981"/>
                      <a:pt x="145090" y="1039822"/>
                    </a:cubicBezTo>
                    <a:cubicBezTo>
                      <a:pt x="78006" y="1043613"/>
                      <a:pt x="1783" y="951327"/>
                      <a:pt x="0" y="866515"/>
                    </a:cubicBezTo>
                    <a:cubicBezTo>
                      <a:pt x="-16100" y="759631"/>
                      <a:pt x="-24492" y="650626"/>
                      <a:pt x="0" y="519911"/>
                    </a:cubicBezTo>
                    <a:cubicBezTo>
                      <a:pt x="-27943" y="372359"/>
                      <a:pt x="15094" y="252870"/>
                      <a:pt x="0" y="173306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="" xmlns:ask="http://schemas.microsoft.com/office/drawing/2018/sketchyshapes" sd="1788700963">
                      <a:custGeom>
                        <a:avLst/>
                        <a:gdLst>
                          <a:gd name="connsiteX0" fmla="*/ 0 w 3532193"/>
                          <a:gd name="connsiteY0" fmla="*/ 173306 h 1039822"/>
                          <a:gd name="connsiteX1" fmla="*/ 145090 w 3532193"/>
                          <a:gd name="connsiteY1" fmla="*/ 0 h 1039822"/>
                          <a:gd name="connsiteX2" fmla="*/ 517922 w 3532193"/>
                          <a:gd name="connsiteY2" fmla="*/ 0 h 1039822"/>
                          <a:gd name="connsiteX3" fmla="*/ 923173 w 3532193"/>
                          <a:gd name="connsiteY3" fmla="*/ 0 h 1039822"/>
                          <a:gd name="connsiteX4" fmla="*/ 1231164 w 3532193"/>
                          <a:gd name="connsiteY4" fmla="*/ 0 h 1039822"/>
                          <a:gd name="connsiteX5" fmla="*/ 1668836 w 3532193"/>
                          <a:gd name="connsiteY5" fmla="*/ 0 h 1039822"/>
                          <a:gd name="connsiteX6" fmla="*/ 1976826 w 3532193"/>
                          <a:gd name="connsiteY6" fmla="*/ 0 h 1039822"/>
                          <a:gd name="connsiteX7" fmla="*/ 2414498 w 3532193"/>
                          <a:gd name="connsiteY7" fmla="*/ 0 h 1039822"/>
                          <a:gd name="connsiteX8" fmla="*/ 2884590 w 3532193"/>
                          <a:gd name="connsiteY8" fmla="*/ 0 h 1039822"/>
                          <a:gd name="connsiteX9" fmla="*/ 3387102 w 3532193"/>
                          <a:gd name="connsiteY9" fmla="*/ 0 h 1039822"/>
                          <a:gd name="connsiteX10" fmla="*/ 3532193 w 3532193"/>
                          <a:gd name="connsiteY10" fmla="*/ 173306 h 1039822"/>
                          <a:gd name="connsiteX11" fmla="*/ 3532193 w 3532193"/>
                          <a:gd name="connsiteY11" fmla="*/ 533774 h 1039822"/>
                          <a:gd name="connsiteX12" fmla="*/ 3532193 w 3532193"/>
                          <a:gd name="connsiteY12" fmla="*/ 866515 h 1039822"/>
                          <a:gd name="connsiteX13" fmla="*/ 3387102 w 3532193"/>
                          <a:gd name="connsiteY13" fmla="*/ 1039822 h 1039822"/>
                          <a:gd name="connsiteX14" fmla="*/ 2917010 w 3532193"/>
                          <a:gd name="connsiteY14" fmla="*/ 1039822 h 1039822"/>
                          <a:gd name="connsiteX15" fmla="*/ 2544179 w 3532193"/>
                          <a:gd name="connsiteY15" fmla="*/ 1039822 h 1039822"/>
                          <a:gd name="connsiteX16" fmla="*/ 2138928 w 3532193"/>
                          <a:gd name="connsiteY16" fmla="*/ 1039822 h 1039822"/>
                          <a:gd name="connsiteX17" fmla="*/ 1830936 w 3532193"/>
                          <a:gd name="connsiteY17" fmla="*/ 1039822 h 1039822"/>
                          <a:gd name="connsiteX18" fmla="*/ 1522945 w 3532193"/>
                          <a:gd name="connsiteY18" fmla="*/ 1039822 h 1039822"/>
                          <a:gd name="connsiteX19" fmla="*/ 1182534 w 3532193"/>
                          <a:gd name="connsiteY19" fmla="*/ 1039822 h 1039822"/>
                          <a:gd name="connsiteX20" fmla="*/ 809703 w 3532193"/>
                          <a:gd name="connsiteY20" fmla="*/ 1039822 h 1039822"/>
                          <a:gd name="connsiteX21" fmla="*/ 145090 w 3532193"/>
                          <a:gd name="connsiteY21" fmla="*/ 1039822 h 1039822"/>
                          <a:gd name="connsiteX22" fmla="*/ 0 w 3532193"/>
                          <a:gd name="connsiteY22" fmla="*/ 866515 h 1039822"/>
                          <a:gd name="connsiteX23" fmla="*/ 0 w 3532193"/>
                          <a:gd name="connsiteY23" fmla="*/ 519911 h 1039822"/>
                          <a:gd name="connsiteX24" fmla="*/ 0 w 3532193"/>
                          <a:gd name="connsiteY24" fmla="*/ 173306 h 10398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3532193" h="1039822" fill="none" extrusionOk="0">
                            <a:moveTo>
                              <a:pt x="0" y="173306"/>
                            </a:moveTo>
                            <a:cubicBezTo>
                              <a:pt x="15167" y="100675"/>
                              <a:pt x="65555" y="-12682"/>
                              <a:pt x="145090" y="0"/>
                            </a:cubicBezTo>
                            <a:cubicBezTo>
                              <a:pt x="307249" y="-24508"/>
                              <a:pt x="411435" y="46503"/>
                              <a:pt x="517922" y="0"/>
                            </a:cubicBezTo>
                            <a:cubicBezTo>
                              <a:pt x="587517" y="-43993"/>
                              <a:pt x="743196" y="35238"/>
                              <a:pt x="923173" y="0"/>
                            </a:cubicBezTo>
                            <a:cubicBezTo>
                              <a:pt x="1079164" y="-30166"/>
                              <a:pt x="1158922" y="7890"/>
                              <a:pt x="1231164" y="0"/>
                            </a:cubicBezTo>
                            <a:cubicBezTo>
                              <a:pt x="1303231" y="-49904"/>
                              <a:pt x="1494732" y="17042"/>
                              <a:pt x="1668836" y="0"/>
                            </a:cubicBezTo>
                            <a:cubicBezTo>
                              <a:pt x="1818881" y="-36542"/>
                              <a:pt x="1877605" y="10066"/>
                              <a:pt x="1976826" y="0"/>
                            </a:cubicBezTo>
                            <a:cubicBezTo>
                              <a:pt x="2107064" y="2151"/>
                              <a:pt x="2220078" y="51441"/>
                              <a:pt x="2414498" y="0"/>
                            </a:cubicBezTo>
                            <a:cubicBezTo>
                              <a:pt x="2585386" y="-20034"/>
                              <a:pt x="2776491" y="33587"/>
                              <a:pt x="2884590" y="0"/>
                            </a:cubicBezTo>
                            <a:cubicBezTo>
                              <a:pt x="2999856" y="-87039"/>
                              <a:pt x="3268694" y="39157"/>
                              <a:pt x="3387102" y="0"/>
                            </a:cubicBezTo>
                            <a:cubicBezTo>
                              <a:pt x="3464392" y="12104"/>
                              <a:pt x="3517956" y="97996"/>
                              <a:pt x="3532193" y="173306"/>
                            </a:cubicBezTo>
                            <a:cubicBezTo>
                              <a:pt x="3535468" y="349182"/>
                              <a:pt x="3535839" y="417395"/>
                              <a:pt x="3532193" y="533774"/>
                            </a:cubicBezTo>
                            <a:cubicBezTo>
                              <a:pt x="3542856" y="665476"/>
                              <a:pt x="3512177" y="708173"/>
                              <a:pt x="3532193" y="866515"/>
                            </a:cubicBezTo>
                            <a:cubicBezTo>
                              <a:pt x="3513523" y="956453"/>
                              <a:pt x="3460805" y="1054286"/>
                              <a:pt x="3387102" y="1039822"/>
                            </a:cubicBezTo>
                            <a:cubicBezTo>
                              <a:pt x="3235646" y="1040125"/>
                              <a:pt x="3130523" y="989700"/>
                              <a:pt x="2917010" y="1039822"/>
                            </a:cubicBezTo>
                            <a:cubicBezTo>
                              <a:pt x="2697541" y="1058720"/>
                              <a:pt x="2689458" y="982423"/>
                              <a:pt x="2544179" y="1039822"/>
                            </a:cubicBezTo>
                            <a:cubicBezTo>
                              <a:pt x="2398982" y="1089760"/>
                              <a:pt x="2290301" y="1026140"/>
                              <a:pt x="2138928" y="1039822"/>
                            </a:cubicBezTo>
                            <a:cubicBezTo>
                              <a:pt x="1986471" y="1063304"/>
                              <a:pt x="1922465" y="1008886"/>
                              <a:pt x="1830936" y="1039822"/>
                            </a:cubicBezTo>
                            <a:cubicBezTo>
                              <a:pt x="1752452" y="1032510"/>
                              <a:pt x="1642550" y="1035094"/>
                              <a:pt x="1522945" y="1039822"/>
                            </a:cubicBezTo>
                            <a:cubicBezTo>
                              <a:pt x="1420954" y="1073328"/>
                              <a:pt x="1330174" y="1033729"/>
                              <a:pt x="1182534" y="1039822"/>
                            </a:cubicBezTo>
                            <a:cubicBezTo>
                              <a:pt x="1032522" y="1050197"/>
                              <a:pt x="941871" y="1004164"/>
                              <a:pt x="809703" y="1039822"/>
                            </a:cubicBezTo>
                            <a:cubicBezTo>
                              <a:pt x="687477" y="1012295"/>
                              <a:pt x="388480" y="997865"/>
                              <a:pt x="145090" y="1039822"/>
                            </a:cubicBezTo>
                            <a:cubicBezTo>
                              <a:pt x="64192" y="1057575"/>
                              <a:pt x="2838" y="954046"/>
                              <a:pt x="0" y="866515"/>
                            </a:cubicBezTo>
                            <a:cubicBezTo>
                              <a:pt x="-28872" y="769992"/>
                              <a:pt x="-2843" y="668462"/>
                              <a:pt x="0" y="519911"/>
                            </a:cubicBezTo>
                            <a:cubicBezTo>
                              <a:pt x="-42778" y="358984"/>
                              <a:pt x="34590" y="272249"/>
                              <a:pt x="0" y="173306"/>
                            </a:cubicBezTo>
                            <a:close/>
                          </a:path>
                          <a:path w="3532193" h="1039822" stroke="0" extrusionOk="0">
                            <a:moveTo>
                              <a:pt x="0" y="173306"/>
                            </a:moveTo>
                            <a:cubicBezTo>
                              <a:pt x="30790" y="86923"/>
                              <a:pt x="73491" y="-8676"/>
                              <a:pt x="145090" y="0"/>
                            </a:cubicBezTo>
                            <a:cubicBezTo>
                              <a:pt x="311872" y="-24102"/>
                              <a:pt x="411767" y="65970"/>
                              <a:pt x="517922" y="0"/>
                            </a:cubicBezTo>
                            <a:cubicBezTo>
                              <a:pt x="630421" y="-87815"/>
                              <a:pt x="721199" y="30939"/>
                              <a:pt x="923173" y="0"/>
                            </a:cubicBezTo>
                            <a:cubicBezTo>
                              <a:pt x="1107730" y="-26792"/>
                              <a:pt x="1169415" y="12099"/>
                              <a:pt x="1231164" y="0"/>
                            </a:cubicBezTo>
                            <a:cubicBezTo>
                              <a:pt x="1287458" y="-12235"/>
                              <a:pt x="1512996" y="37538"/>
                              <a:pt x="1668836" y="0"/>
                            </a:cubicBezTo>
                            <a:cubicBezTo>
                              <a:pt x="1818486" y="-15980"/>
                              <a:pt x="1873410" y="32352"/>
                              <a:pt x="1976826" y="0"/>
                            </a:cubicBezTo>
                            <a:cubicBezTo>
                              <a:pt x="2090799" y="-31608"/>
                              <a:pt x="2262543" y="-3509"/>
                              <a:pt x="2414498" y="0"/>
                            </a:cubicBezTo>
                            <a:cubicBezTo>
                              <a:pt x="2590414" y="3258"/>
                              <a:pt x="2771921" y="87902"/>
                              <a:pt x="2884590" y="0"/>
                            </a:cubicBezTo>
                            <a:cubicBezTo>
                              <a:pt x="2952822" y="-39008"/>
                              <a:pt x="3250827" y="57853"/>
                              <a:pt x="3387102" y="0"/>
                            </a:cubicBezTo>
                            <a:cubicBezTo>
                              <a:pt x="3442112" y="26279"/>
                              <a:pt x="3537908" y="96530"/>
                              <a:pt x="3532193" y="173306"/>
                            </a:cubicBezTo>
                            <a:cubicBezTo>
                              <a:pt x="3555072" y="349117"/>
                              <a:pt x="3524949" y="406767"/>
                              <a:pt x="3532193" y="533774"/>
                            </a:cubicBezTo>
                            <a:cubicBezTo>
                              <a:pt x="3534633" y="654269"/>
                              <a:pt x="3506579" y="701773"/>
                              <a:pt x="3532193" y="866515"/>
                            </a:cubicBezTo>
                            <a:cubicBezTo>
                              <a:pt x="3549439" y="957418"/>
                              <a:pt x="3454391" y="1038750"/>
                              <a:pt x="3387102" y="1039822"/>
                            </a:cubicBezTo>
                            <a:cubicBezTo>
                              <a:pt x="3231809" y="1043280"/>
                              <a:pt x="3123867" y="1007891"/>
                              <a:pt x="2917010" y="1039822"/>
                            </a:cubicBezTo>
                            <a:cubicBezTo>
                              <a:pt x="2693894" y="1077139"/>
                              <a:pt x="2669475" y="1007779"/>
                              <a:pt x="2544179" y="1039822"/>
                            </a:cubicBezTo>
                            <a:cubicBezTo>
                              <a:pt x="2428288" y="1067251"/>
                              <a:pt x="2324137" y="999469"/>
                              <a:pt x="2138928" y="1039822"/>
                            </a:cubicBezTo>
                            <a:cubicBezTo>
                              <a:pt x="1981902" y="1078412"/>
                              <a:pt x="1912931" y="1046138"/>
                              <a:pt x="1830936" y="1039822"/>
                            </a:cubicBezTo>
                            <a:cubicBezTo>
                              <a:pt x="1767146" y="1063807"/>
                              <a:pt x="1594569" y="1012776"/>
                              <a:pt x="1522945" y="1039822"/>
                            </a:cubicBezTo>
                            <a:cubicBezTo>
                              <a:pt x="1423479" y="1070350"/>
                              <a:pt x="1349378" y="1023625"/>
                              <a:pt x="1182534" y="1039822"/>
                            </a:cubicBezTo>
                            <a:cubicBezTo>
                              <a:pt x="1023889" y="1057477"/>
                              <a:pt x="924649" y="1026294"/>
                              <a:pt x="809703" y="1039822"/>
                            </a:cubicBezTo>
                            <a:cubicBezTo>
                              <a:pt x="632689" y="1096068"/>
                              <a:pt x="431470" y="989045"/>
                              <a:pt x="145090" y="1039822"/>
                            </a:cubicBezTo>
                            <a:cubicBezTo>
                              <a:pt x="75934" y="1039050"/>
                              <a:pt x="2333" y="933584"/>
                              <a:pt x="0" y="866515"/>
                            </a:cubicBezTo>
                            <a:cubicBezTo>
                              <a:pt x="-16249" y="769279"/>
                              <a:pt x="10158" y="667536"/>
                              <a:pt x="0" y="519911"/>
                            </a:cubicBezTo>
                            <a:cubicBezTo>
                              <a:pt x="-12841" y="370393"/>
                              <a:pt x="7218" y="264290"/>
                              <a:pt x="0" y="173306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;−3;5</m:t>
                      </m:r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Sigmar One" panose="00000500000000000000" pitchFamily="2" charset="0"/>
                </a:endParaRPr>
              </a:p>
            </p:txBody>
          </p:sp>
        </mc:Choice>
        <mc:Fallback xmlns="">
          <p:sp>
            <p:nvSpPr>
              <p:cNvPr id="6" name="Rectangle: Rounded Corners 9">
                <a:extLst>
                  <a:ext uri="{FF2B5EF4-FFF2-40B4-BE49-F238E27FC236}">
                    <a16:creationId xmlns:a16="http://schemas.microsoft.com/office/drawing/2014/main" id="{F21DBCA7-3D9C-B77B-0F5A-21667D39F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719" y="1877114"/>
                <a:ext cx="3532193" cy="1039822"/>
              </a:xfrm>
              <a:custGeom>
                <a:avLst/>
                <a:gdLst>
                  <a:gd name="connsiteX0" fmla="*/ 0 w 3532193"/>
                  <a:gd name="connsiteY0" fmla="*/ 173306 h 1039822"/>
                  <a:gd name="connsiteX1" fmla="*/ 145090 w 3532193"/>
                  <a:gd name="connsiteY1" fmla="*/ 0 h 1039822"/>
                  <a:gd name="connsiteX2" fmla="*/ 517922 w 3532193"/>
                  <a:gd name="connsiteY2" fmla="*/ 0 h 1039822"/>
                  <a:gd name="connsiteX3" fmla="*/ 923173 w 3532193"/>
                  <a:gd name="connsiteY3" fmla="*/ 0 h 1039822"/>
                  <a:gd name="connsiteX4" fmla="*/ 1231164 w 3532193"/>
                  <a:gd name="connsiteY4" fmla="*/ 0 h 1039822"/>
                  <a:gd name="connsiteX5" fmla="*/ 1668836 w 3532193"/>
                  <a:gd name="connsiteY5" fmla="*/ 0 h 1039822"/>
                  <a:gd name="connsiteX6" fmla="*/ 1976826 w 3532193"/>
                  <a:gd name="connsiteY6" fmla="*/ 0 h 1039822"/>
                  <a:gd name="connsiteX7" fmla="*/ 2414498 w 3532193"/>
                  <a:gd name="connsiteY7" fmla="*/ 0 h 1039822"/>
                  <a:gd name="connsiteX8" fmla="*/ 2884590 w 3532193"/>
                  <a:gd name="connsiteY8" fmla="*/ 0 h 1039822"/>
                  <a:gd name="connsiteX9" fmla="*/ 3387102 w 3532193"/>
                  <a:gd name="connsiteY9" fmla="*/ 0 h 1039822"/>
                  <a:gd name="connsiteX10" fmla="*/ 3532193 w 3532193"/>
                  <a:gd name="connsiteY10" fmla="*/ 173306 h 1039822"/>
                  <a:gd name="connsiteX11" fmla="*/ 3532193 w 3532193"/>
                  <a:gd name="connsiteY11" fmla="*/ 533774 h 1039822"/>
                  <a:gd name="connsiteX12" fmla="*/ 3532193 w 3532193"/>
                  <a:gd name="connsiteY12" fmla="*/ 866515 h 1039822"/>
                  <a:gd name="connsiteX13" fmla="*/ 3387102 w 3532193"/>
                  <a:gd name="connsiteY13" fmla="*/ 1039822 h 1039822"/>
                  <a:gd name="connsiteX14" fmla="*/ 2917010 w 3532193"/>
                  <a:gd name="connsiteY14" fmla="*/ 1039822 h 1039822"/>
                  <a:gd name="connsiteX15" fmla="*/ 2544179 w 3532193"/>
                  <a:gd name="connsiteY15" fmla="*/ 1039822 h 1039822"/>
                  <a:gd name="connsiteX16" fmla="*/ 2138928 w 3532193"/>
                  <a:gd name="connsiteY16" fmla="*/ 1039822 h 1039822"/>
                  <a:gd name="connsiteX17" fmla="*/ 1830936 w 3532193"/>
                  <a:gd name="connsiteY17" fmla="*/ 1039822 h 1039822"/>
                  <a:gd name="connsiteX18" fmla="*/ 1522945 w 3532193"/>
                  <a:gd name="connsiteY18" fmla="*/ 1039822 h 1039822"/>
                  <a:gd name="connsiteX19" fmla="*/ 1182534 w 3532193"/>
                  <a:gd name="connsiteY19" fmla="*/ 1039822 h 1039822"/>
                  <a:gd name="connsiteX20" fmla="*/ 809703 w 3532193"/>
                  <a:gd name="connsiteY20" fmla="*/ 1039822 h 1039822"/>
                  <a:gd name="connsiteX21" fmla="*/ 145090 w 3532193"/>
                  <a:gd name="connsiteY21" fmla="*/ 1039822 h 1039822"/>
                  <a:gd name="connsiteX22" fmla="*/ 0 w 3532193"/>
                  <a:gd name="connsiteY22" fmla="*/ 866515 h 1039822"/>
                  <a:gd name="connsiteX23" fmla="*/ 0 w 3532193"/>
                  <a:gd name="connsiteY23" fmla="*/ 519911 h 1039822"/>
                  <a:gd name="connsiteX24" fmla="*/ 0 w 3532193"/>
                  <a:gd name="connsiteY24" fmla="*/ 173306 h 1039822"/>
                  <a:gd name="connsiteX0" fmla="*/ 0 w 3532193"/>
                  <a:gd name="connsiteY0" fmla="*/ 173306 h 1039822"/>
                  <a:gd name="connsiteX1" fmla="*/ 145090 w 3532193"/>
                  <a:gd name="connsiteY1" fmla="*/ 0 h 1039822"/>
                  <a:gd name="connsiteX2" fmla="*/ 517922 w 3532193"/>
                  <a:gd name="connsiteY2" fmla="*/ 0 h 1039822"/>
                  <a:gd name="connsiteX3" fmla="*/ 923173 w 3532193"/>
                  <a:gd name="connsiteY3" fmla="*/ 0 h 1039822"/>
                  <a:gd name="connsiteX4" fmla="*/ 1231164 w 3532193"/>
                  <a:gd name="connsiteY4" fmla="*/ 0 h 1039822"/>
                  <a:gd name="connsiteX5" fmla="*/ 1668836 w 3532193"/>
                  <a:gd name="connsiteY5" fmla="*/ 0 h 1039822"/>
                  <a:gd name="connsiteX6" fmla="*/ 1976826 w 3532193"/>
                  <a:gd name="connsiteY6" fmla="*/ 0 h 1039822"/>
                  <a:gd name="connsiteX7" fmla="*/ 2414498 w 3532193"/>
                  <a:gd name="connsiteY7" fmla="*/ 0 h 1039822"/>
                  <a:gd name="connsiteX8" fmla="*/ 2884590 w 3532193"/>
                  <a:gd name="connsiteY8" fmla="*/ 0 h 1039822"/>
                  <a:gd name="connsiteX9" fmla="*/ 3387102 w 3532193"/>
                  <a:gd name="connsiteY9" fmla="*/ 0 h 1039822"/>
                  <a:gd name="connsiteX10" fmla="*/ 3532193 w 3532193"/>
                  <a:gd name="connsiteY10" fmla="*/ 173306 h 1039822"/>
                  <a:gd name="connsiteX11" fmla="*/ 3532193 w 3532193"/>
                  <a:gd name="connsiteY11" fmla="*/ 533774 h 1039822"/>
                  <a:gd name="connsiteX12" fmla="*/ 3532193 w 3532193"/>
                  <a:gd name="connsiteY12" fmla="*/ 866515 h 1039822"/>
                  <a:gd name="connsiteX13" fmla="*/ 3387102 w 3532193"/>
                  <a:gd name="connsiteY13" fmla="*/ 1039822 h 1039822"/>
                  <a:gd name="connsiteX14" fmla="*/ 2917010 w 3532193"/>
                  <a:gd name="connsiteY14" fmla="*/ 1039822 h 1039822"/>
                  <a:gd name="connsiteX15" fmla="*/ 2544179 w 3532193"/>
                  <a:gd name="connsiteY15" fmla="*/ 1039822 h 1039822"/>
                  <a:gd name="connsiteX16" fmla="*/ 2138928 w 3532193"/>
                  <a:gd name="connsiteY16" fmla="*/ 1039822 h 1039822"/>
                  <a:gd name="connsiteX17" fmla="*/ 1830936 w 3532193"/>
                  <a:gd name="connsiteY17" fmla="*/ 1039822 h 1039822"/>
                  <a:gd name="connsiteX18" fmla="*/ 1522945 w 3532193"/>
                  <a:gd name="connsiteY18" fmla="*/ 1039822 h 1039822"/>
                  <a:gd name="connsiteX19" fmla="*/ 1182534 w 3532193"/>
                  <a:gd name="connsiteY19" fmla="*/ 1039822 h 1039822"/>
                  <a:gd name="connsiteX20" fmla="*/ 809703 w 3532193"/>
                  <a:gd name="connsiteY20" fmla="*/ 1039822 h 1039822"/>
                  <a:gd name="connsiteX21" fmla="*/ 145090 w 3532193"/>
                  <a:gd name="connsiteY21" fmla="*/ 1039822 h 1039822"/>
                  <a:gd name="connsiteX22" fmla="*/ 0 w 3532193"/>
                  <a:gd name="connsiteY22" fmla="*/ 866515 h 1039822"/>
                  <a:gd name="connsiteX23" fmla="*/ 0 w 3532193"/>
                  <a:gd name="connsiteY23" fmla="*/ 519911 h 1039822"/>
                  <a:gd name="connsiteX24" fmla="*/ 0 w 3532193"/>
                  <a:gd name="connsiteY24" fmla="*/ 173306 h 103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532193" h="1039822" fill="none" extrusionOk="0">
                    <a:moveTo>
                      <a:pt x="0" y="173306"/>
                    </a:moveTo>
                    <a:cubicBezTo>
                      <a:pt x="19778" y="121739"/>
                      <a:pt x="62008" y="-17981"/>
                      <a:pt x="145090" y="0"/>
                    </a:cubicBezTo>
                    <a:cubicBezTo>
                      <a:pt x="303217" y="-41542"/>
                      <a:pt x="395754" y="43637"/>
                      <a:pt x="517922" y="0"/>
                    </a:cubicBezTo>
                    <a:cubicBezTo>
                      <a:pt x="536639" y="-31693"/>
                      <a:pt x="727211" y="46573"/>
                      <a:pt x="923173" y="0"/>
                    </a:cubicBezTo>
                    <a:cubicBezTo>
                      <a:pt x="1071639" y="-29552"/>
                      <a:pt x="1140677" y="7180"/>
                      <a:pt x="1231164" y="0"/>
                    </a:cubicBezTo>
                    <a:cubicBezTo>
                      <a:pt x="1304775" y="-60855"/>
                      <a:pt x="1482056" y="6332"/>
                      <a:pt x="1668836" y="0"/>
                    </a:cubicBezTo>
                    <a:cubicBezTo>
                      <a:pt x="1804887" y="-44555"/>
                      <a:pt x="1881817" y="-6812"/>
                      <a:pt x="1976826" y="0"/>
                    </a:cubicBezTo>
                    <a:cubicBezTo>
                      <a:pt x="2109281" y="4757"/>
                      <a:pt x="2214919" y="60329"/>
                      <a:pt x="2414498" y="0"/>
                    </a:cubicBezTo>
                    <a:cubicBezTo>
                      <a:pt x="2577720" y="-51505"/>
                      <a:pt x="2775079" y="30441"/>
                      <a:pt x="2884590" y="0"/>
                    </a:cubicBezTo>
                    <a:cubicBezTo>
                      <a:pt x="3015619" y="-103742"/>
                      <a:pt x="3284467" y="10648"/>
                      <a:pt x="3387102" y="0"/>
                    </a:cubicBezTo>
                    <a:cubicBezTo>
                      <a:pt x="3475428" y="3220"/>
                      <a:pt x="3510163" y="116923"/>
                      <a:pt x="3532193" y="173306"/>
                    </a:cubicBezTo>
                    <a:cubicBezTo>
                      <a:pt x="3520843" y="355055"/>
                      <a:pt x="3553543" y="425507"/>
                      <a:pt x="3532193" y="533774"/>
                    </a:cubicBezTo>
                    <a:cubicBezTo>
                      <a:pt x="3548970" y="677768"/>
                      <a:pt x="3522095" y="711736"/>
                      <a:pt x="3532193" y="866515"/>
                    </a:cubicBezTo>
                    <a:cubicBezTo>
                      <a:pt x="3500543" y="955146"/>
                      <a:pt x="3466171" y="1072680"/>
                      <a:pt x="3387102" y="1039822"/>
                    </a:cubicBezTo>
                    <a:cubicBezTo>
                      <a:pt x="3225962" y="1036268"/>
                      <a:pt x="3128416" y="970018"/>
                      <a:pt x="2917010" y="1039822"/>
                    </a:cubicBezTo>
                    <a:cubicBezTo>
                      <a:pt x="2693561" y="1042471"/>
                      <a:pt x="2693306" y="976815"/>
                      <a:pt x="2544179" y="1039822"/>
                    </a:cubicBezTo>
                    <a:cubicBezTo>
                      <a:pt x="2375291" y="1104847"/>
                      <a:pt x="2280201" y="1050614"/>
                      <a:pt x="2138928" y="1039822"/>
                    </a:cubicBezTo>
                    <a:cubicBezTo>
                      <a:pt x="1994724" y="1050430"/>
                      <a:pt x="1930071" y="997615"/>
                      <a:pt x="1830936" y="1039822"/>
                    </a:cubicBezTo>
                    <a:cubicBezTo>
                      <a:pt x="1752505" y="1029435"/>
                      <a:pt x="1669140" y="1050842"/>
                      <a:pt x="1522945" y="1039822"/>
                    </a:cubicBezTo>
                    <a:cubicBezTo>
                      <a:pt x="1417996" y="1080881"/>
                      <a:pt x="1318302" y="1041704"/>
                      <a:pt x="1182534" y="1039822"/>
                    </a:cubicBezTo>
                    <a:cubicBezTo>
                      <a:pt x="1054066" y="1042257"/>
                      <a:pt x="936595" y="988493"/>
                      <a:pt x="809703" y="1039822"/>
                    </a:cubicBezTo>
                    <a:cubicBezTo>
                      <a:pt x="701293" y="939533"/>
                      <a:pt x="379940" y="998607"/>
                      <a:pt x="145090" y="1039822"/>
                    </a:cubicBezTo>
                    <a:cubicBezTo>
                      <a:pt x="68848" y="1065952"/>
                      <a:pt x="-4726" y="950887"/>
                      <a:pt x="0" y="866515"/>
                    </a:cubicBezTo>
                    <a:cubicBezTo>
                      <a:pt x="-45911" y="753844"/>
                      <a:pt x="-21004" y="664185"/>
                      <a:pt x="0" y="519911"/>
                    </a:cubicBezTo>
                    <a:cubicBezTo>
                      <a:pt x="-50857" y="356571"/>
                      <a:pt x="39096" y="271658"/>
                      <a:pt x="0" y="173306"/>
                    </a:cubicBezTo>
                    <a:close/>
                  </a:path>
                  <a:path w="3532193" h="1039822" stroke="0" extrusionOk="0">
                    <a:moveTo>
                      <a:pt x="0" y="173306"/>
                    </a:moveTo>
                    <a:cubicBezTo>
                      <a:pt x="27019" y="92027"/>
                      <a:pt x="65026" y="-19480"/>
                      <a:pt x="145090" y="0"/>
                    </a:cubicBezTo>
                    <a:cubicBezTo>
                      <a:pt x="299417" y="-28938"/>
                      <a:pt x="420597" y="82244"/>
                      <a:pt x="517922" y="0"/>
                    </a:cubicBezTo>
                    <a:cubicBezTo>
                      <a:pt x="636280" y="-83498"/>
                      <a:pt x="715725" y="53731"/>
                      <a:pt x="923173" y="0"/>
                    </a:cubicBezTo>
                    <a:cubicBezTo>
                      <a:pt x="1113876" y="-30343"/>
                      <a:pt x="1163056" y="10838"/>
                      <a:pt x="1231164" y="0"/>
                    </a:cubicBezTo>
                    <a:cubicBezTo>
                      <a:pt x="1263591" y="-13841"/>
                      <a:pt x="1515889" y="32057"/>
                      <a:pt x="1668836" y="0"/>
                    </a:cubicBezTo>
                    <a:cubicBezTo>
                      <a:pt x="1799366" y="-19331"/>
                      <a:pt x="1870976" y="30592"/>
                      <a:pt x="1976826" y="0"/>
                    </a:cubicBezTo>
                    <a:cubicBezTo>
                      <a:pt x="2081387" y="-12398"/>
                      <a:pt x="2254198" y="40154"/>
                      <a:pt x="2414498" y="0"/>
                    </a:cubicBezTo>
                    <a:cubicBezTo>
                      <a:pt x="2578810" y="-34499"/>
                      <a:pt x="2776098" y="83079"/>
                      <a:pt x="2884590" y="0"/>
                    </a:cubicBezTo>
                    <a:cubicBezTo>
                      <a:pt x="2927091" y="-50778"/>
                      <a:pt x="3255599" y="83654"/>
                      <a:pt x="3387102" y="0"/>
                    </a:cubicBezTo>
                    <a:cubicBezTo>
                      <a:pt x="3441863" y="32208"/>
                      <a:pt x="3535903" y="92909"/>
                      <a:pt x="3532193" y="173306"/>
                    </a:cubicBezTo>
                    <a:cubicBezTo>
                      <a:pt x="3549755" y="344356"/>
                      <a:pt x="3525865" y="408127"/>
                      <a:pt x="3532193" y="533774"/>
                    </a:cubicBezTo>
                    <a:cubicBezTo>
                      <a:pt x="3546677" y="659699"/>
                      <a:pt x="3514750" y="700892"/>
                      <a:pt x="3532193" y="866515"/>
                    </a:cubicBezTo>
                    <a:cubicBezTo>
                      <a:pt x="3548074" y="950472"/>
                      <a:pt x="3445638" y="1030912"/>
                      <a:pt x="3387102" y="1039822"/>
                    </a:cubicBezTo>
                    <a:cubicBezTo>
                      <a:pt x="3236367" y="1064312"/>
                      <a:pt x="3142717" y="1017853"/>
                      <a:pt x="2917010" y="1039822"/>
                    </a:cubicBezTo>
                    <a:cubicBezTo>
                      <a:pt x="2700853" y="1073712"/>
                      <a:pt x="2668503" y="993949"/>
                      <a:pt x="2544179" y="1039822"/>
                    </a:cubicBezTo>
                    <a:cubicBezTo>
                      <a:pt x="2399464" y="1077079"/>
                      <a:pt x="2304857" y="987403"/>
                      <a:pt x="2138928" y="1039822"/>
                    </a:cubicBezTo>
                    <a:cubicBezTo>
                      <a:pt x="1979237" y="1088237"/>
                      <a:pt x="1899160" y="1045903"/>
                      <a:pt x="1830936" y="1039822"/>
                    </a:cubicBezTo>
                    <a:cubicBezTo>
                      <a:pt x="1760594" y="1071467"/>
                      <a:pt x="1597148" y="1012340"/>
                      <a:pt x="1522945" y="1039822"/>
                    </a:cubicBezTo>
                    <a:cubicBezTo>
                      <a:pt x="1432142" y="1067669"/>
                      <a:pt x="1369142" y="1008282"/>
                      <a:pt x="1182534" y="1039822"/>
                    </a:cubicBezTo>
                    <a:cubicBezTo>
                      <a:pt x="1020459" y="1084002"/>
                      <a:pt x="896072" y="1029921"/>
                      <a:pt x="809703" y="1039822"/>
                    </a:cubicBezTo>
                    <a:cubicBezTo>
                      <a:pt x="693068" y="1106433"/>
                      <a:pt x="441446" y="969093"/>
                      <a:pt x="145090" y="1039822"/>
                    </a:cubicBezTo>
                    <a:cubicBezTo>
                      <a:pt x="76680" y="1052735"/>
                      <a:pt x="4227" y="925296"/>
                      <a:pt x="0" y="866515"/>
                    </a:cubicBezTo>
                    <a:cubicBezTo>
                      <a:pt x="-23472" y="753906"/>
                      <a:pt x="-4443" y="662274"/>
                      <a:pt x="0" y="519911"/>
                    </a:cubicBezTo>
                    <a:cubicBezTo>
                      <a:pt x="-19157" y="369185"/>
                      <a:pt x="-546" y="285580"/>
                      <a:pt x="0" y="173306"/>
                    </a:cubicBezTo>
                    <a:close/>
                  </a:path>
                  <a:path w="3532193" h="1039822" fill="none" stroke="0" extrusionOk="0">
                    <a:moveTo>
                      <a:pt x="0" y="173306"/>
                    </a:moveTo>
                    <a:cubicBezTo>
                      <a:pt x="22126" y="102648"/>
                      <a:pt x="72773" y="-19235"/>
                      <a:pt x="145090" y="0"/>
                    </a:cubicBezTo>
                    <a:cubicBezTo>
                      <a:pt x="317244" y="-46322"/>
                      <a:pt x="406941" y="51590"/>
                      <a:pt x="517922" y="0"/>
                    </a:cubicBezTo>
                    <a:cubicBezTo>
                      <a:pt x="605733" y="-77267"/>
                      <a:pt x="732854" y="34939"/>
                      <a:pt x="923173" y="0"/>
                    </a:cubicBezTo>
                    <a:cubicBezTo>
                      <a:pt x="1087896" y="-25657"/>
                      <a:pt x="1163782" y="12252"/>
                      <a:pt x="1231164" y="0"/>
                    </a:cubicBezTo>
                    <a:cubicBezTo>
                      <a:pt x="1292663" y="-54297"/>
                      <a:pt x="1472370" y="39290"/>
                      <a:pt x="1668836" y="0"/>
                    </a:cubicBezTo>
                    <a:cubicBezTo>
                      <a:pt x="1817733" y="-30256"/>
                      <a:pt x="1879493" y="23967"/>
                      <a:pt x="1976826" y="0"/>
                    </a:cubicBezTo>
                    <a:cubicBezTo>
                      <a:pt x="2125283" y="-2915"/>
                      <a:pt x="2225811" y="46656"/>
                      <a:pt x="2414498" y="0"/>
                    </a:cubicBezTo>
                    <a:cubicBezTo>
                      <a:pt x="2588519" y="-4771"/>
                      <a:pt x="2769848" y="41923"/>
                      <a:pt x="2884590" y="0"/>
                    </a:cubicBezTo>
                    <a:cubicBezTo>
                      <a:pt x="2983837" y="-71182"/>
                      <a:pt x="3266180" y="25662"/>
                      <a:pt x="3387102" y="0"/>
                    </a:cubicBezTo>
                    <a:cubicBezTo>
                      <a:pt x="3444777" y="21172"/>
                      <a:pt x="3529542" y="101721"/>
                      <a:pt x="3532193" y="173306"/>
                    </a:cubicBezTo>
                    <a:cubicBezTo>
                      <a:pt x="3552651" y="351471"/>
                      <a:pt x="3531332" y="403923"/>
                      <a:pt x="3532193" y="533774"/>
                    </a:cubicBezTo>
                    <a:cubicBezTo>
                      <a:pt x="3536358" y="665846"/>
                      <a:pt x="3517816" y="694831"/>
                      <a:pt x="3532193" y="866515"/>
                    </a:cubicBezTo>
                    <a:cubicBezTo>
                      <a:pt x="3518102" y="956253"/>
                      <a:pt x="3456959" y="1051434"/>
                      <a:pt x="3387102" y="1039822"/>
                    </a:cubicBezTo>
                    <a:cubicBezTo>
                      <a:pt x="3225746" y="1043504"/>
                      <a:pt x="3113062" y="1002666"/>
                      <a:pt x="2917010" y="1039822"/>
                    </a:cubicBezTo>
                    <a:cubicBezTo>
                      <a:pt x="2689021" y="1058174"/>
                      <a:pt x="2674200" y="999411"/>
                      <a:pt x="2544179" y="1039822"/>
                    </a:cubicBezTo>
                    <a:cubicBezTo>
                      <a:pt x="2417440" y="1074520"/>
                      <a:pt x="2320249" y="1021367"/>
                      <a:pt x="2138928" y="1039822"/>
                    </a:cubicBezTo>
                    <a:cubicBezTo>
                      <a:pt x="1998008" y="1069870"/>
                      <a:pt x="1924841" y="1022660"/>
                      <a:pt x="1830936" y="1039822"/>
                    </a:cubicBezTo>
                    <a:cubicBezTo>
                      <a:pt x="1774011" y="1049562"/>
                      <a:pt x="1632638" y="1031688"/>
                      <a:pt x="1522945" y="1039822"/>
                    </a:cubicBezTo>
                    <a:cubicBezTo>
                      <a:pt x="1414443" y="1096776"/>
                      <a:pt x="1352912" y="1026439"/>
                      <a:pt x="1182534" y="1039822"/>
                    </a:cubicBezTo>
                    <a:cubicBezTo>
                      <a:pt x="1033897" y="1073620"/>
                      <a:pt x="939462" y="1006532"/>
                      <a:pt x="809703" y="1039822"/>
                    </a:cubicBezTo>
                    <a:cubicBezTo>
                      <a:pt x="631722" y="1043667"/>
                      <a:pt x="375589" y="995981"/>
                      <a:pt x="145090" y="1039822"/>
                    </a:cubicBezTo>
                    <a:cubicBezTo>
                      <a:pt x="78006" y="1043613"/>
                      <a:pt x="1783" y="951327"/>
                      <a:pt x="0" y="866515"/>
                    </a:cubicBezTo>
                    <a:cubicBezTo>
                      <a:pt x="-16100" y="759631"/>
                      <a:pt x="-24492" y="650626"/>
                      <a:pt x="0" y="519911"/>
                    </a:cubicBezTo>
                    <a:cubicBezTo>
                      <a:pt x="-27943" y="372359"/>
                      <a:pt x="15094" y="252870"/>
                      <a:pt x="0" y="173306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:ask="http://schemas.microsoft.com/office/drawing/2018/sketchyshapes" sd="1788700963">
                      <a:custGeom>
                        <a:avLst/>
                        <a:gdLst>
                          <a:gd name="connsiteX0" fmla="*/ 0 w 3532193"/>
                          <a:gd name="connsiteY0" fmla="*/ 173306 h 1039822"/>
                          <a:gd name="connsiteX1" fmla="*/ 145090 w 3532193"/>
                          <a:gd name="connsiteY1" fmla="*/ 0 h 1039822"/>
                          <a:gd name="connsiteX2" fmla="*/ 517922 w 3532193"/>
                          <a:gd name="connsiteY2" fmla="*/ 0 h 1039822"/>
                          <a:gd name="connsiteX3" fmla="*/ 923173 w 3532193"/>
                          <a:gd name="connsiteY3" fmla="*/ 0 h 1039822"/>
                          <a:gd name="connsiteX4" fmla="*/ 1231164 w 3532193"/>
                          <a:gd name="connsiteY4" fmla="*/ 0 h 1039822"/>
                          <a:gd name="connsiteX5" fmla="*/ 1668836 w 3532193"/>
                          <a:gd name="connsiteY5" fmla="*/ 0 h 1039822"/>
                          <a:gd name="connsiteX6" fmla="*/ 1976826 w 3532193"/>
                          <a:gd name="connsiteY6" fmla="*/ 0 h 1039822"/>
                          <a:gd name="connsiteX7" fmla="*/ 2414498 w 3532193"/>
                          <a:gd name="connsiteY7" fmla="*/ 0 h 1039822"/>
                          <a:gd name="connsiteX8" fmla="*/ 2884590 w 3532193"/>
                          <a:gd name="connsiteY8" fmla="*/ 0 h 1039822"/>
                          <a:gd name="connsiteX9" fmla="*/ 3387102 w 3532193"/>
                          <a:gd name="connsiteY9" fmla="*/ 0 h 1039822"/>
                          <a:gd name="connsiteX10" fmla="*/ 3532193 w 3532193"/>
                          <a:gd name="connsiteY10" fmla="*/ 173306 h 1039822"/>
                          <a:gd name="connsiteX11" fmla="*/ 3532193 w 3532193"/>
                          <a:gd name="connsiteY11" fmla="*/ 533774 h 1039822"/>
                          <a:gd name="connsiteX12" fmla="*/ 3532193 w 3532193"/>
                          <a:gd name="connsiteY12" fmla="*/ 866515 h 1039822"/>
                          <a:gd name="connsiteX13" fmla="*/ 3387102 w 3532193"/>
                          <a:gd name="connsiteY13" fmla="*/ 1039822 h 1039822"/>
                          <a:gd name="connsiteX14" fmla="*/ 2917010 w 3532193"/>
                          <a:gd name="connsiteY14" fmla="*/ 1039822 h 1039822"/>
                          <a:gd name="connsiteX15" fmla="*/ 2544179 w 3532193"/>
                          <a:gd name="connsiteY15" fmla="*/ 1039822 h 1039822"/>
                          <a:gd name="connsiteX16" fmla="*/ 2138928 w 3532193"/>
                          <a:gd name="connsiteY16" fmla="*/ 1039822 h 1039822"/>
                          <a:gd name="connsiteX17" fmla="*/ 1830936 w 3532193"/>
                          <a:gd name="connsiteY17" fmla="*/ 1039822 h 1039822"/>
                          <a:gd name="connsiteX18" fmla="*/ 1522945 w 3532193"/>
                          <a:gd name="connsiteY18" fmla="*/ 1039822 h 1039822"/>
                          <a:gd name="connsiteX19" fmla="*/ 1182534 w 3532193"/>
                          <a:gd name="connsiteY19" fmla="*/ 1039822 h 1039822"/>
                          <a:gd name="connsiteX20" fmla="*/ 809703 w 3532193"/>
                          <a:gd name="connsiteY20" fmla="*/ 1039822 h 1039822"/>
                          <a:gd name="connsiteX21" fmla="*/ 145090 w 3532193"/>
                          <a:gd name="connsiteY21" fmla="*/ 1039822 h 1039822"/>
                          <a:gd name="connsiteX22" fmla="*/ 0 w 3532193"/>
                          <a:gd name="connsiteY22" fmla="*/ 866515 h 1039822"/>
                          <a:gd name="connsiteX23" fmla="*/ 0 w 3532193"/>
                          <a:gd name="connsiteY23" fmla="*/ 519911 h 1039822"/>
                          <a:gd name="connsiteX24" fmla="*/ 0 w 3532193"/>
                          <a:gd name="connsiteY24" fmla="*/ 173306 h 10398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3532193" h="1039822" fill="none" extrusionOk="0">
                            <a:moveTo>
                              <a:pt x="0" y="173306"/>
                            </a:moveTo>
                            <a:cubicBezTo>
                              <a:pt x="15167" y="100675"/>
                              <a:pt x="65555" y="-12682"/>
                              <a:pt x="145090" y="0"/>
                            </a:cubicBezTo>
                            <a:cubicBezTo>
                              <a:pt x="307249" y="-24508"/>
                              <a:pt x="411435" y="46503"/>
                              <a:pt x="517922" y="0"/>
                            </a:cubicBezTo>
                            <a:cubicBezTo>
                              <a:pt x="587517" y="-43993"/>
                              <a:pt x="743196" y="35238"/>
                              <a:pt x="923173" y="0"/>
                            </a:cubicBezTo>
                            <a:cubicBezTo>
                              <a:pt x="1079164" y="-30166"/>
                              <a:pt x="1158922" y="7890"/>
                              <a:pt x="1231164" y="0"/>
                            </a:cubicBezTo>
                            <a:cubicBezTo>
                              <a:pt x="1303231" y="-49904"/>
                              <a:pt x="1494732" y="17042"/>
                              <a:pt x="1668836" y="0"/>
                            </a:cubicBezTo>
                            <a:cubicBezTo>
                              <a:pt x="1818881" y="-36542"/>
                              <a:pt x="1877605" y="10066"/>
                              <a:pt x="1976826" y="0"/>
                            </a:cubicBezTo>
                            <a:cubicBezTo>
                              <a:pt x="2107064" y="2151"/>
                              <a:pt x="2220078" y="51441"/>
                              <a:pt x="2414498" y="0"/>
                            </a:cubicBezTo>
                            <a:cubicBezTo>
                              <a:pt x="2585386" y="-20034"/>
                              <a:pt x="2776491" y="33587"/>
                              <a:pt x="2884590" y="0"/>
                            </a:cubicBezTo>
                            <a:cubicBezTo>
                              <a:pt x="2999856" y="-87039"/>
                              <a:pt x="3268694" y="39157"/>
                              <a:pt x="3387102" y="0"/>
                            </a:cubicBezTo>
                            <a:cubicBezTo>
                              <a:pt x="3464392" y="12104"/>
                              <a:pt x="3517956" y="97996"/>
                              <a:pt x="3532193" y="173306"/>
                            </a:cubicBezTo>
                            <a:cubicBezTo>
                              <a:pt x="3535468" y="349182"/>
                              <a:pt x="3535839" y="417395"/>
                              <a:pt x="3532193" y="533774"/>
                            </a:cubicBezTo>
                            <a:cubicBezTo>
                              <a:pt x="3542856" y="665476"/>
                              <a:pt x="3512177" y="708173"/>
                              <a:pt x="3532193" y="866515"/>
                            </a:cubicBezTo>
                            <a:cubicBezTo>
                              <a:pt x="3513523" y="956453"/>
                              <a:pt x="3460805" y="1054286"/>
                              <a:pt x="3387102" y="1039822"/>
                            </a:cubicBezTo>
                            <a:cubicBezTo>
                              <a:pt x="3235646" y="1040125"/>
                              <a:pt x="3130523" y="989700"/>
                              <a:pt x="2917010" y="1039822"/>
                            </a:cubicBezTo>
                            <a:cubicBezTo>
                              <a:pt x="2697541" y="1058720"/>
                              <a:pt x="2689458" y="982423"/>
                              <a:pt x="2544179" y="1039822"/>
                            </a:cubicBezTo>
                            <a:cubicBezTo>
                              <a:pt x="2398982" y="1089760"/>
                              <a:pt x="2290301" y="1026140"/>
                              <a:pt x="2138928" y="1039822"/>
                            </a:cubicBezTo>
                            <a:cubicBezTo>
                              <a:pt x="1986471" y="1063304"/>
                              <a:pt x="1922465" y="1008886"/>
                              <a:pt x="1830936" y="1039822"/>
                            </a:cubicBezTo>
                            <a:cubicBezTo>
                              <a:pt x="1752452" y="1032510"/>
                              <a:pt x="1642550" y="1035094"/>
                              <a:pt x="1522945" y="1039822"/>
                            </a:cubicBezTo>
                            <a:cubicBezTo>
                              <a:pt x="1420954" y="1073328"/>
                              <a:pt x="1330174" y="1033729"/>
                              <a:pt x="1182534" y="1039822"/>
                            </a:cubicBezTo>
                            <a:cubicBezTo>
                              <a:pt x="1032522" y="1050197"/>
                              <a:pt x="941871" y="1004164"/>
                              <a:pt x="809703" y="1039822"/>
                            </a:cubicBezTo>
                            <a:cubicBezTo>
                              <a:pt x="687477" y="1012295"/>
                              <a:pt x="388480" y="997865"/>
                              <a:pt x="145090" y="1039822"/>
                            </a:cubicBezTo>
                            <a:cubicBezTo>
                              <a:pt x="64192" y="1057575"/>
                              <a:pt x="2838" y="954046"/>
                              <a:pt x="0" y="866515"/>
                            </a:cubicBezTo>
                            <a:cubicBezTo>
                              <a:pt x="-28872" y="769992"/>
                              <a:pt x="-2843" y="668462"/>
                              <a:pt x="0" y="519911"/>
                            </a:cubicBezTo>
                            <a:cubicBezTo>
                              <a:pt x="-42778" y="358984"/>
                              <a:pt x="34590" y="272249"/>
                              <a:pt x="0" y="173306"/>
                            </a:cubicBezTo>
                            <a:close/>
                          </a:path>
                          <a:path w="3532193" h="1039822" stroke="0" extrusionOk="0">
                            <a:moveTo>
                              <a:pt x="0" y="173306"/>
                            </a:moveTo>
                            <a:cubicBezTo>
                              <a:pt x="30790" y="86923"/>
                              <a:pt x="73491" y="-8676"/>
                              <a:pt x="145090" y="0"/>
                            </a:cubicBezTo>
                            <a:cubicBezTo>
                              <a:pt x="311872" y="-24102"/>
                              <a:pt x="411767" y="65970"/>
                              <a:pt x="517922" y="0"/>
                            </a:cubicBezTo>
                            <a:cubicBezTo>
                              <a:pt x="630421" y="-87815"/>
                              <a:pt x="721199" y="30939"/>
                              <a:pt x="923173" y="0"/>
                            </a:cubicBezTo>
                            <a:cubicBezTo>
                              <a:pt x="1107730" y="-26792"/>
                              <a:pt x="1169415" y="12099"/>
                              <a:pt x="1231164" y="0"/>
                            </a:cubicBezTo>
                            <a:cubicBezTo>
                              <a:pt x="1287458" y="-12235"/>
                              <a:pt x="1512996" y="37538"/>
                              <a:pt x="1668836" y="0"/>
                            </a:cubicBezTo>
                            <a:cubicBezTo>
                              <a:pt x="1818486" y="-15980"/>
                              <a:pt x="1873410" y="32352"/>
                              <a:pt x="1976826" y="0"/>
                            </a:cubicBezTo>
                            <a:cubicBezTo>
                              <a:pt x="2090799" y="-31608"/>
                              <a:pt x="2262543" y="-3509"/>
                              <a:pt x="2414498" y="0"/>
                            </a:cubicBezTo>
                            <a:cubicBezTo>
                              <a:pt x="2590414" y="3258"/>
                              <a:pt x="2771921" y="87902"/>
                              <a:pt x="2884590" y="0"/>
                            </a:cubicBezTo>
                            <a:cubicBezTo>
                              <a:pt x="2952822" y="-39008"/>
                              <a:pt x="3250827" y="57853"/>
                              <a:pt x="3387102" y="0"/>
                            </a:cubicBezTo>
                            <a:cubicBezTo>
                              <a:pt x="3442112" y="26279"/>
                              <a:pt x="3537908" y="96530"/>
                              <a:pt x="3532193" y="173306"/>
                            </a:cubicBezTo>
                            <a:cubicBezTo>
                              <a:pt x="3555072" y="349117"/>
                              <a:pt x="3524949" y="406767"/>
                              <a:pt x="3532193" y="533774"/>
                            </a:cubicBezTo>
                            <a:cubicBezTo>
                              <a:pt x="3534633" y="654269"/>
                              <a:pt x="3506579" y="701773"/>
                              <a:pt x="3532193" y="866515"/>
                            </a:cubicBezTo>
                            <a:cubicBezTo>
                              <a:pt x="3549439" y="957418"/>
                              <a:pt x="3454391" y="1038750"/>
                              <a:pt x="3387102" y="1039822"/>
                            </a:cubicBezTo>
                            <a:cubicBezTo>
                              <a:pt x="3231809" y="1043280"/>
                              <a:pt x="3123867" y="1007891"/>
                              <a:pt x="2917010" y="1039822"/>
                            </a:cubicBezTo>
                            <a:cubicBezTo>
                              <a:pt x="2693894" y="1077139"/>
                              <a:pt x="2669475" y="1007779"/>
                              <a:pt x="2544179" y="1039822"/>
                            </a:cubicBezTo>
                            <a:cubicBezTo>
                              <a:pt x="2428288" y="1067251"/>
                              <a:pt x="2324137" y="999469"/>
                              <a:pt x="2138928" y="1039822"/>
                            </a:cubicBezTo>
                            <a:cubicBezTo>
                              <a:pt x="1981902" y="1078412"/>
                              <a:pt x="1912931" y="1046138"/>
                              <a:pt x="1830936" y="1039822"/>
                            </a:cubicBezTo>
                            <a:cubicBezTo>
                              <a:pt x="1767146" y="1063807"/>
                              <a:pt x="1594569" y="1012776"/>
                              <a:pt x="1522945" y="1039822"/>
                            </a:cubicBezTo>
                            <a:cubicBezTo>
                              <a:pt x="1423479" y="1070350"/>
                              <a:pt x="1349378" y="1023625"/>
                              <a:pt x="1182534" y="1039822"/>
                            </a:cubicBezTo>
                            <a:cubicBezTo>
                              <a:pt x="1023889" y="1057477"/>
                              <a:pt x="924649" y="1026294"/>
                              <a:pt x="809703" y="1039822"/>
                            </a:cubicBezTo>
                            <a:cubicBezTo>
                              <a:pt x="632689" y="1096068"/>
                              <a:pt x="431470" y="989045"/>
                              <a:pt x="145090" y="1039822"/>
                            </a:cubicBezTo>
                            <a:cubicBezTo>
                              <a:pt x="75934" y="1039050"/>
                              <a:pt x="2333" y="933584"/>
                              <a:pt x="0" y="866515"/>
                            </a:cubicBezTo>
                            <a:cubicBezTo>
                              <a:pt x="-16249" y="769279"/>
                              <a:pt x="10158" y="667536"/>
                              <a:pt x="0" y="519911"/>
                            </a:cubicBezTo>
                            <a:cubicBezTo>
                              <a:pt x="-12841" y="370393"/>
                              <a:pt x="7218" y="264290"/>
                              <a:pt x="0" y="173306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10">
                <a:extLst>
                  <a:ext uri="{FF2B5EF4-FFF2-40B4-BE49-F238E27FC236}">
                    <a16:creationId xmlns="" xmlns:a16="http://schemas.microsoft.com/office/drawing/2014/main" id="{A2DDDC2C-3D7D-677B-530C-817EFAAE2E13}"/>
                  </a:ext>
                </a:extLst>
              </p:cNvPr>
              <p:cNvSpPr/>
              <p:nvPr/>
            </p:nvSpPr>
            <p:spPr>
              <a:xfrm>
                <a:off x="8235719" y="3087078"/>
                <a:ext cx="3532193" cy="1039822"/>
              </a:xfrm>
              <a:custGeom>
                <a:avLst/>
                <a:gdLst>
                  <a:gd name="connsiteX0" fmla="*/ 0 w 3532193"/>
                  <a:gd name="connsiteY0" fmla="*/ 173306 h 1039822"/>
                  <a:gd name="connsiteX1" fmla="*/ 145090 w 3532193"/>
                  <a:gd name="connsiteY1" fmla="*/ 0 h 1039822"/>
                  <a:gd name="connsiteX2" fmla="*/ 485502 w 3532193"/>
                  <a:gd name="connsiteY2" fmla="*/ 0 h 1039822"/>
                  <a:gd name="connsiteX3" fmla="*/ 858333 w 3532193"/>
                  <a:gd name="connsiteY3" fmla="*/ 0 h 1039822"/>
                  <a:gd name="connsiteX4" fmla="*/ 1263585 w 3532193"/>
                  <a:gd name="connsiteY4" fmla="*/ 0 h 1039822"/>
                  <a:gd name="connsiteX5" fmla="*/ 1701256 w 3532193"/>
                  <a:gd name="connsiteY5" fmla="*/ 0 h 1039822"/>
                  <a:gd name="connsiteX6" fmla="*/ 2074087 w 3532193"/>
                  <a:gd name="connsiteY6" fmla="*/ 0 h 1039822"/>
                  <a:gd name="connsiteX7" fmla="*/ 2414498 w 3532193"/>
                  <a:gd name="connsiteY7" fmla="*/ 0 h 1039822"/>
                  <a:gd name="connsiteX8" fmla="*/ 2884590 w 3532193"/>
                  <a:gd name="connsiteY8" fmla="*/ 0 h 1039822"/>
                  <a:gd name="connsiteX9" fmla="*/ 3387102 w 3532193"/>
                  <a:gd name="connsiteY9" fmla="*/ 0 h 1039822"/>
                  <a:gd name="connsiteX10" fmla="*/ 3532193 w 3532193"/>
                  <a:gd name="connsiteY10" fmla="*/ 173306 h 1039822"/>
                  <a:gd name="connsiteX11" fmla="*/ 3532193 w 3532193"/>
                  <a:gd name="connsiteY11" fmla="*/ 512978 h 1039822"/>
                  <a:gd name="connsiteX12" fmla="*/ 3532193 w 3532193"/>
                  <a:gd name="connsiteY12" fmla="*/ 866515 h 1039822"/>
                  <a:gd name="connsiteX13" fmla="*/ 3387102 w 3532193"/>
                  <a:gd name="connsiteY13" fmla="*/ 1039822 h 1039822"/>
                  <a:gd name="connsiteX14" fmla="*/ 3079110 w 3532193"/>
                  <a:gd name="connsiteY14" fmla="*/ 1039822 h 1039822"/>
                  <a:gd name="connsiteX15" fmla="*/ 2771120 w 3532193"/>
                  <a:gd name="connsiteY15" fmla="*/ 1039822 h 1039822"/>
                  <a:gd name="connsiteX16" fmla="*/ 2365868 w 3532193"/>
                  <a:gd name="connsiteY16" fmla="*/ 1039822 h 1039822"/>
                  <a:gd name="connsiteX17" fmla="*/ 1895777 w 3532193"/>
                  <a:gd name="connsiteY17" fmla="*/ 1039822 h 1039822"/>
                  <a:gd name="connsiteX18" fmla="*/ 1555366 w 3532193"/>
                  <a:gd name="connsiteY18" fmla="*/ 1039822 h 1039822"/>
                  <a:gd name="connsiteX19" fmla="*/ 1150114 w 3532193"/>
                  <a:gd name="connsiteY19" fmla="*/ 1039822 h 1039822"/>
                  <a:gd name="connsiteX20" fmla="*/ 842123 w 3532193"/>
                  <a:gd name="connsiteY20" fmla="*/ 1039822 h 1039822"/>
                  <a:gd name="connsiteX21" fmla="*/ 145090 w 3532193"/>
                  <a:gd name="connsiteY21" fmla="*/ 1039822 h 1039822"/>
                  <a:gd name="connsiteX22" fmla="*/ 0 w 3532193"/>
                  <a:gd name="connsiteY22" fmla="*/ 866515 h 1039822"/>
                  <a:gd name="connsiteX23" fmla="*/ 0 w 3532193"/>
                  <a:gd name="connsiteY23" fmla="*/ 512978 h 1039822"/>
                  <a:gd name="connsiteX24" fmla="*/ 0 w 3532193"/>
                  <a:gd name="connsiteY24" fmla="*/ 173306 h 1039822"/>
                  <a:gd name="connsiteX0" fmla="*/ 0 w 3532193"/>
                  <a:gd name="connsiteY0" fmla="*/ 173306 h 1039822"/>
                  <a:gd name="connsiteX1" fmla="*/ 145090 w 3532193"/>
                  <a:gd name="connsiteY1" fmla="*/ 0 h 1039822"/>
                  <a:gd name="connsiteX2" fmla="*/ 485502 w 3532193"/>
                  <a:gd name="connsiteY2" fmla="*/ 0 h 1039822"/>
                  <a:gd name="connsiteX3" fmla="*/ 858333 w 3532193"/>
                  <a:gd name="connsiteY3" fmla="*/ 0 h 1039822"/>
                  <a:gd name="connsiteX4" fmla="*/ 1263585 w 3532193"/>
                  <a:gd name="connsiteY4" fmla="*/ 0 h 1039822"/>
                  <a:gd name="connsiteX5" fmla="*/ 1701256 w 3532193"/>
                  <a:gd name="connsiteY5" fmla="*/ 0 h 1039822"/>
                  <a:gd name="connsiteX6" fmla="*/ 2074087 w 3532193"/>
                  <a:gd name="connsiteY6" fmla="*/ 0 h 1039822"/>
                  <a:gd name="connsiteX7" fmla="*/ 2414498 w 3532193"/>
                  <a:gd name="connsiteY7" fmla="*/ 0 h 1039822"/>
                  <a:gd name="connsiteX8" fmla="*/ 2884590 w 3532193"/>
                  <a:gd name="connsiteY8" fmla="*/ 0 h 1039822"/>
                  <a:gd name="connsiteX9" fmla="*/ 3387102 w 3532193"/>
                  <a:gd name="connsiteY9" fmla="*/ 0 h 1039822"/>
                  <a:gd name="connsiteX10" fmla="*/ 3532193 w 3532193"/>
                  <a:gd name="connsiteY10" fmla="*/ 173306 h 1039822"/>
                  <a:gd name="connsiteX11" fmla="*/ 3532193 w 3532193"/>
                  <a:gd name="connsiteY11" fmla="*/ 512978 h 1039822"/>
                  <a:gd name="connsiteX12" fmla="*/ 3532193 w 3532193"/>
                  <a:gd name="connsiteY12" fmla="*/ 866515 h 1039822"/>
                  <a:gd name="connsiteX13" fmla="*/ 3387102 w 3532193"/>
                  <a:gd name="connsiteY13" fmla="*/ 1039822 h 1039822"/>
                  <a:gd name="connsiteX14" fmla="*/ 3079110 w 3532193"/>
                  <a:gd name="connsiteY14" fmla="*/ 1039822 h 1039822"/>
                  <a:gd name="connsiteX15" fmla="*/ 2771120 w 3532193"/>
                  <a:gd name="connsiteY15" fmla="*/ 1039822 h 1039822"/>
                  <a:gd name="connsiteX16" fmla="*/ 2365868 w 3532193"/>
                  <a:gd name="connsiteY16" fmla="*/ 1039822 h 1039822"/>
                  <a:gd name="connsiteX17" fmla="*/ 1895777 w 3532193"/>
                  <a:gd name="connsiteY17" fmla="*/ 1039822 h 1039822"/>
                  <a:gd name="connsiteX18" fmla="*/ 1555366 w 3532193"/>
                  <a:gd name="connsiteY18" fmla="*/ 1039822 h 1039822"/>
                  <a:gd name="connsiteX19" fmla="*/ 1150114 w 3532193"/>
                  <a:gd name="connsiteY19" fmla="*/ 1039822 h 1039822"/>
                  <a:gd name="connsiteX20" fmla="*/ 842123 w 3532193"/>
                  <a:gd name="connsiteY20" fmla="*/ 1039822 h 1039822"/>
                  <a:gd name="connsiteX21" fmla="*/ 145090 w 3532193"/>
                  <a:gd name="connsiteY21" fmla="*/ 1039822 h 1039822"/>
                  <a:gd name="connsiteX22" fmla="*/ 0 w 3532193"/>
                  <a:gd name="connsiteY22" fmla="*/ 866515 h 1039822"/>
                  <a:gd name="connsiteX23" fmla="*/ 0 w 3532193"/>
                  <a:gd name="connsiteY23" fmla="*/ 512978 h 1039822"/>
                  <a:gd name="connsiteX24" fmla="*/ 0 w 3532193"/>
                  <a:gd name="connsiteY24" fmla="*/ 173306 h 103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532193" h="1039822" fill="none" extrusionOk="0">
                    <a:moveTo>
                      <a:pt x="0" y="173306"/>
                    </a:moveTo>
                    <a:cubicBezTo>
                      <a:pt x="-14562" y="50767"/>
                      <a:pt x="70832" y="-16065"/>
                      <a:pt x="145090" y="0"/>
                    </a:cubicBezTo>
                    <a:cubicBezTo>
                      <a:pt x="242127" y="8041"/>
                      <a:pt x="374848" y="-32847"/>
                      <a:pt x="485502" y="0"/>
                    </a:cubicBezTo>
                    <a:cubicBezTo>
                      <a:pt x="651274" y="-17734"/>
                      <a:pt x="669754" y="13723"/>
                      <a:pt x="858333" y="0"/>
                    </a:cubicBezTo>
                    <a:cubicBezTo>
                      <a:pt x="1043177" y="-5201"/>
                      <a:pt x="1129300" y="15235"/>
                      <a:pt x="1263585" y="0"/>
                    </a:cubicBezTo>
                    <a:cubicBezTo>
                      <a:pt x="1441047" y="21499"/>
                      <a:pt x="1485415" y="-4063"/>
                      <a:pt x="1701256" y="0"/>
                    </a:cubicBezTo>
                    <a:cubicBezTo>
                      <a:pt x="1905741" y="-743"/>
                      <a:pt x="1931323" y="1894"/>
                      <a:pt x="2074087" y="0"/>
                    </a:cubicBezTo>
                    <a:cubicBezTo>
                      <a:pt x="2251352" y="-2482"/>
                      <a:pt x="2335439" y="-10713"/>
                      <a:pt x="2414498" y="0"/>
                    </a:cubicBezTo>
                    <a:cubicBezTo>
                      <a:pt x="2499132" y="-4676"/>
                      <a:pt x="2711645" y="-28823"/>
                      <a:pt x="2884590" y="0"/>
                    </a:cubicBezTo>
                    <a:cubicBezTo>
                      <a:pt x="3119285" y="-51512"/>
                      <a:pt x="3291022" y="33462"/>
                      <a:pt x="3387102" y="0"/>
                    </a:cubicBezTo>
                    <a:cubicBezTo>
                      <a:pt x="3456312" y="-1908"/>
                      <a:pt x="3520571" y="83878"/>
                      <a:pt x="3532193" y="173306"/>
                    </a:cubicBezTo>
                    <a:cubicBezTo>
                      <a:pt x="3541313" y="294082"/>
                      <a:pt x="3520224" y="359599"/>
                      <a:pt x="3532193" y="512978"/>
                    </a:cubicBezTo>
                    <a:cubicBezTo>
                      <a:pt x="3539618" y="674657"/>
                      <a:pt x="3503101" y="751620"/>
                      <a:pt x="3532193" y="866515"/>
                    </a:cubicBezTo>
                    <a:cubicBezTo>
                      <a:pt x="3507847" y="958052"/>
                      <a:pt x="3486983" y="1046087"/>
                      <a:pt x="3387102" y="1039822"/>
                    </a:cubicBezTo>
                    <a:cubicBezTo>
                      <a:pt x="3379929" y="1052443"/>
                      <a:pt x="3231694" y="1013447"/>
                      <a:pt x="3079110" y="1039822"/>
                    </a:cubicBezTo>
                    <a:cubicBezTo>
                      <a:pt x="2960223" y="1057981"/>
                      <a:pt x="2920964" y="1038245"/>
                      <a:pt x="2771120" y="1039822"/>
                    </a:cubicBezTo>
                    <a:cubicBezTo>
                      <a:pt x="2590495" y="1030999"/>
                      <a:pt x="2488789" y="995807"/>
                      <a:pt x="2365868" y="1039822"/>
                    </a:cubicBezTo>
                    <a:cubicBezTo>
                      <a:pt x="2202064" y="1114450"/>
                      <a:pt x="2065378" y="929559"/>
                      <a:pt x="1895777" y="1039822"/>
                    </a:cubicBezTo>
                    <a:cubicBezTo>
                      <a:pt x="1762094" y="1087163"/>
                      <a:pt x="1703503" y="1057691"/>
                      <a:pt x="1555366" y="1039822"/>
                    </a:cubicBezTo>
                    <a:cubicBezTo>
                      <a:pt x="1463644" y="1046487"/>
                      <a:pt x="1238665" y="960647"/>
                      <a:pt x="1150114" y="1039822"/>
                    </a:cubicBezTo>
                    <a:cubicBezTo>
                      <a:pt x="1088066" y="1122507"/>
                      <a:pt x="941691" y="1028994"/>
                      <a:pt x="842123" y="1039822"/>
                    </a:cubicBezTo>
                    <a:cubicBezTo>
                      <a:pt x="824530" y="1091186"/>
                      <a:pt x="375642" y="913540"/>
                      <a:pt x="145090" y="1039822"/>
                    </a:cubicBezTo>
                    <a:cubicBezTo>
                      <a:pt x="87823" y="1052840"/>
                      <a:pt x="-28166" y="1005882"/>
                      <a:pt x="0" y="866515"/>
                    </a:cubicBezTo>
                    <a:cubicBezTo>
                      <a:pt x="25909" y="767630"/>
                      <a:pt x="41737" y="629185"/>
                      <a:pt x="0" y="512978"/>
                    </a:cubicBezTo>
                    <a:cubicBezTo>
                      <a:pt x="-3490" y="378928"/>
                      <a:pt x="40386" y="282886"/>
                      <a:pt x="0" y="173306"/>
                    </a:cubicBezTo>
                    <a:close/>
                  </a:path>
                  <a:path w="3532193" h="1039822" stroke="0" extrusionOk="0">
                    <a:moveTo>
                      <a:pt x="0" y="173306"/>
                    </a:moveTo>
                    <a:cubicBezTo>
                      <a:pt x="-25661" y="106707"/>
                      <a:pt x="93402" y="-3228"/>
                      <a:pt x="145090" y="0"/>
                    </a:cubicBezTo>
                    <a:cubicBezTo>
                      <a:pt x="201728" y="-61235"/>
                      <a:pt x="327506" y="-19543"/>
                      <a:pt x="485502" y="0"/>
                    </a:cubicBezTo>
                    <a:cubicBezTo>
                      <a:pt x="625499" y="-14197"/>
                      <a:pt x="681418" y="38185"/>
                      <a:pt x="858333" y="0"/>
                    </a:cubicBezTo>
                    <a:cubicBezTo>
                      <a:pt x="994181" y="-30620"/>
                      <a:pt x="1111079" y="5035"/>
                      <a:pt x="1263585" y="0"/>
                    </a:cubicBezTo>
                    <a:cubicBezTo>
                      <a:pt x="1407968" y="4309"/>
                      <a:pt x="1534286" y="31501"/>
                      <a:pt x="1701256" y="0"/>
                    </a:cubicBezTo>
                    <a:cubicBezTo>
                      <a:pt x="1901815" y="-4294"/>
                      <a:pt x="1942136" y="13551"/>
                      <a:pt x="2074087" y="0"/>
                    </a:cubicBezTo>
                    <a:cubicBezTo>
                      <a:pt x="2199098" y="-32303"/>
                      <a:pt x="2315799" y="19336"/>
                      <a:pt x="2414498" y="0"/>
                    </a:cubicBezTo>
                    <a:cubicBezTo>
                      <a:pt x="2518569" y="21957"/>
                      <a:pt x="2755866" y="48968"/>
                      <a:pt x="2884590" y="0"/>
                    </a:cubicBezTo>
                    <a:cubicBezTo>
                      <a:pt x="3100486" y="23416"/>
                      <a:pt x="3225308" y="-3411"/>
                      <a:pt x="3387102" y="0"/>
                    </a:cubicBezTo>
                    <a:cubicBezTo>
                      <a:pt x="3458777" y="-7009"/>
                      <a:pt x="3547147" y="72341"/>
                      <a:pt x="3532193" y="173306"/>
                    </a:cubicBezTo>
                    <a:cubicBezTo>
                      <a:pt x="3557304" y="316551"/>
                      <a:pt x="3524420" y="341317"/>
                      <a:pt x="3532193" y="512978"/>
                    </a:cubicBezTo>
                    <a:cubicBezTo>
                      <a:pt x="3514010" y="684285"/>
                      <a:pt x="3545223" y="747203"/>
                      <a:pt x="3532193" y="866515"/>
                    </a:cubicBezTo>
                    <a:cubicBezTo>
                      <a:pt x="3526284" y="960483"/>
                      <a:pt x="3465322" y="1049418"/>
                      <a:pt x="3387102" y="1039822"/>
                    </a:cubicBezTo>
                    <a:cubicBezTo>
                      <a:pt x="3293861" y="1053867"/>
                      <a:pt x="3215289" y="1004824"/>
                      <a:pt x="3079110" y="1039822"/>
                    </a:cubicBezTo>
                    <a:cubicBezTo>
                      <a:pt x="2944780" y="1044420"/>
                      <a:pt x="2931070" y="1022606"/>
                      <a:pt x="2771120" y="1039822"/>
                    </a:cubicBezTo>
                    <a:cubicBezTo>
                      <a:pt x="2642817" y="1025065"/>
                      <a:pt x="2460210" y="1012814"/>
                      <a:pt x="2365868" y="1039822"/>
                    </a:cubicBezTo>
                    <a:cubicBezTo>
                      <a:pt x="2250092" y="1036279"/>
                      <a:pt x="2025703" y="971262"/>
                      <a:pt x="1895777" y="1039822"/>
                    </a:cubicBezTo>
                    <a:cubicBezTo>
                      <a:pt x="1730353" y="1084056"/>
                      <a:pt x="1680437" y="1055538"/>
                      <a:pt x="1555366" y="1039822"/>
                    </a:cubicBezTo>
                    <a:cubicBezTo>
                      <a:pt x="1449782" y="1061952"/>
                      <a:pt x="1248760" y="993257"/>
                      <a:pt x="1150114" y="1039822"/>
                    </a:cubicBezTo>
                    <a:cubicBezTo>
                      <a:pt x="1049202" y="1115141"/>
                      <a:pt x="967913" y="1040917"/>
                      <a:pt x="842123" y="1039822"/>
                    </a:cubicBezTo>
                    <a:cubicBezTo>
                      <a:pt x="742611" y="1131300"/>
                      <a:pt x="419576" y="1024910"/>
                      <a:pt x="145090" y="1039822"/>
                    </a:cubicBezTo>
                    <a:cubicBezTo>
                      <a:pt x="56000" y="1051803"/>
                      <a:pt x="6301" y="996998"/>
                      <a:pt x="0" y="866515"/>
                    </a:cubicBezTo>
                    <a:cubicBezTo>
                      <a:pt x="-33372" y="745158"/>
                      <a:pt x="3880" y="603729"/>
                      <a:pt x="0" y="512978"/>
                    </a:cubicBezTo>
                    <a:cubicBezTo>
                      <a:pt x="-54317" y="384513"/>
                      <a:pt x="36596" y="311757"/>
                      <a:pt x="0" y="173306"/>
                    </a:cubicBezTo>
                    <a:close/>
                  </a:path>
                  <a:path w="3532193" h="1039822" fill="none" stroke="0" extrusionOk="0">
                    <a:moveTo>
                      <a:pt x="0" y="173306"/>
                    </a:moveTo>
                    <a:cubicBezTo>
                      <a:pt x="-12014" y="81951"/>
                      <a:pt x="78237" y="-20532"/>
                      <a:pt x="145090" y="0"/>
                    </a:cubicBezTo>
                    <a:cubicBezTo>
                      <a:pt x="222736" y="-23672"/>
                      <a:pt x="341812" y="-16733"/>
                      <a:pt x="485502" y="0"/>
                    </a:cubicBezTo>
                    <a:cubicBezTo>
                      <a:pt x="653099" y="-21618"/>
                      <a:pt x="671018" y="14629"/>
                      <a:pt x="858333" y="0"/>
                    </a:cubicBezTo>
                    <a:cubicBezTo>
                      <a:pt x="1022879" y="-21247"/>
                      <a:pt x="1114808" y="23811"/>
                      <a:pt x="1263585" y="0"/>
                    </a:cubicBezTo>
                    <a:cubicBezTo>
                      <a:pt x="1411373" y="6801"/>
                      <a:pt x="1509518" y="850"/>
                      <a:pt x="1701256" y="0"/>
                    </a:cubicBezTo>
                    <a:cubicBezTo>
                      <a:pt x="1897311" y="-2673"/>
                      <a:pt x="1932003" y="5242"/>
                      <a:pt x="2074087" y="0"/>
                    </a:cubicBezTo>
                    <a:cubicBezTo>
                      <a:pt x="2224536" y="-20954"/>
                      <a:pt x="2323134" y="-5153"/>
                      <a:pt x="2414498" y="0"/>
                    </a:cubicBezTo>
                    <a:cubicBezTo>
                      <a:pt x="2517187" y="40010"/>
                      <a:pt x="2726974" y="46551"/>
                      <a:pt x="2884590" y="0"/>
                    </a:cubicBezTo>
                    <a:cubicBezTo>
                      <a:pt x="3113568" y="-23384"/>
                      <a:pt x="3261078" y="-4145"/>
                      <a:pt x="3387102" y="0"/>
                    </a:cubicBezTo>
                    <a:cubicBezTo>
                      <a:pt x="3469133" y="-2327"/>
                      <a:pt x="3531085" y="78788"/>
                      <a:pt x="3532193" y="173306"/>
                    </a:cubicBezTo>
                    <a:cubicBezTo>
                      <a:pt x="3543395" y="301900"/>
                      <a:pt x="3520958" y="343440"/>
                      <a:pt x="3532193" y="512978"/>
                    </a:cubicBezTo>
                    <a:cubicBezTo>
                      <a:pt x="3523492" y="677679"/>
                      <a:pt x="3527809" y="752099"/>
                      <a:pt x="3532193" y="866515"/>
                    </a:cubicBezTo>
                    <a:cubicBezTo>
                      <a:pt x="3530123" y="949041"/>
                      <a:pt x="3457941" y="1055205"/>
                      <a:pt x="3387102" y="1039822"/>
                    </a:cubicBezTo>
                    <a:cubicBezTo>
                      <a:pt x="3337027" y="1059391"/>
                      <a:pt x="3226450" y="1019537"/>
                      <a:pt x="3079110" y="1039822"/>
                    </a:cubicBezTo>
                    <a:cubicBezTo>
                      <a:pt x="2952405" y="1051524"/>
                      <a:pt x="2925792" y="1024797"/>
                      <a:pt x="2771120" y="1039822"/>
                    </a:cubicBezTo>
                    <a:cubicBezTo>
                      <a:pt x="2611089" y="1033208"/>
                      <a:pt x="2473058" y="1000979"/>
                      <a:pt x="2365868" y="1039822"/>
                    </a:cubicBezTo>
                    <a:cubicBezTo>
                      <a:pt x="2224774" y="1048467"/>
                      <a:pt x="2088743" y="913564"/>
                      <a:pt x="1895777" y="1039822"/>
                    </a:cubicBezTo>
                    <a:cubicBezTo>
                      <a:pt x="1748980" y="1077697"/>
                      <a:pt x="1693291" y="1050356"/>
                      <a:pt x="1555366" y="1039822"/>
                    </a:cubicBezTo>
                    <a:cubicBezTo>
                      <a:pt x="1419153" y="1056171"/>
                      <a:pt x="1244735" y="988406"/>
                      <a:pt x="1150114" y="1039822"/>
                    </a:cubicBezTo>
                    <a:cubicBezTo>
                      <a:pt x="1102465" y="1095528"/>
                      <a:pt x="955967" y="1033660"/>
                      <a:pt x="842123" y="1039822"/>
                    </a:cubicBezTo>
                    <a:cubicBezTo>
                      <a:pt x="706804" y="1109552"/>
                      <a:pt x="357248" y="982531"/>
                      <a:pt x="145090" y="1039822"/>
                    </a:cubicBezTo>
                    <a:cubicBezTo>
                      <a:pt x="73993" y="1057209"/>
                      <a:pt x="-4095" y="986942"/>
                      <a:pt x="0" y="866515"/>
                    </a:cubicBezTo>
                    <a:cubicBezTo>
                      <a:pt x="-11515" y="764572"/>
                      <a:pt x="27761" y="622844"/>
                      <a:pt x="0" y="512978"/>
                    </a:cubicBezTo>
                    <a:cubicBezTo>
                      <a:pt x="-9147" y="377629"/>
                      <a:pt x="41375" y="295623"/>
                      <a:pt x="0" y="173306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="" xmlns:ask="http://schemas.microsoft.com/office/drawing/2018/sketchyshapes" sd="2970245522">
                      <a:custGeom>
                        <a:avLst/>
                        <a:gdLst>
                          <a:gd name="connsiteX0" fmla="*/ 0 w 3532193"/>
                          <a:gd name="connsiteY0" fmla="*/ 173306 h 1039822"/>
                          <a:gd name="connsiteX1" fmla="*/ 145090 w 3532193"/>
                          <a:gd name="connsiteY1" fmla="*/ 0 h 1039822"/>
                          <a:gd name="connsiteX2" fmla="*/ 485502 w 3532193"/>
                          <a:gd name="connsiteY2" fmla="*/ 0 h 1039822"/>
                          <a:gd name="connsiteX3" fmla="*/ 858333 w 3532193"/>
                          <a:gd name="connsiteY3" fmla="*/ 0 h 1039822"/>
                          <a:gd name="connsiteX4" fmla="*/ 1263585 w 3532193"/>
                          <a:gd name="connsiteY4" fmla="*/ 0 h 1039822"/>
                          <a:gd name="connsiteX5" fmla="*/ 1701256 w 3532193"/>
                          <a:gd name="connsiteY5" fmla="*/ 0 h 1039822"/>
                          <a:gd name="connsiteX6" fmla="*/ 2074087 w 3532193"/>
                          <a:gd name="connsiteY6" fmla="*/ 0 h 1039822"/>
                          <a:gd name="connsiteX7" fmla="*/ 2414498 w 3532193"/>
                          <a:gd name="connsiteY7" fmla="*/ 0 h 1039822"/>
                          <a:gd name="connsiteX8" fmla="*/ 2884590 w 3532193"/>
                          <a:gd name="connsiteY8" fmla="*/ 0 h 1039822"/>
                          <a:gd name="connsiteX9" fmla="*/ 3387102 w 3532193"/>
                          <a:gd name="connsiteY9" fmla="*/ 0 h 1039822"/>
                          <a:gd name="connsiteX10" fmla="*/ 3532193 w 3532193"/>
                          <a:gd name="connsiteY10" fmla="*/ 173306 h 1039822"/>
                          <a:gd name="connsiteX11" fmla="*/ 3532193 w 3532193"/>
                          <a:gd name="connsiteY11" fmla="*/ 512978 h 1039822"/>
                          <a:gd name="connsiteX12" fmla="*/ 3532193 w 3532193"/>
                          <a:gd name="connsiteY12" fmla="*/ 866515 h 1039822"/>
                          <a:gd name="connsiteX13" fmla="*/ 3387102 w 3532193"/>
                          <a:gd name="connsiteY13" fmla="*/ 1039822 h 1039822"/>
                          <a:gd name="connsiteX14" fmla="*/ 3079110 w 3532193"/>
                          <a:gd name="connsiteY14" fmla="*/ 1039822 h 1039822"/>
                          <a:gd name="connsiteX15" fmla="*/ 2771120 w 3532193"/>
                          <a:gd name="connsiteY15" fmla="*/ 1039822 h 1039822"/>
                          <a:gd name="connsiteX16" fmla="*/ 2365868 w 3532193"/>
                          <a:gd name="connsiteY16" fmla="*/ 1039822 h 1039822"/>
                          <a:gd name="connsiteX17" fmla="*/ 1895777 w 3532193"/>
                          <a:gd name="connsiteY17" fmla="*/ 1039822 h 1039822"/>
                          <a:gd name="connsiteX18" fmla="*/ 1555366 w 3532193"/>
                          <a:gd name="connsiteY18" fmla="*/ 1039822 h 1039822"/>
                          <a:gd name="connsiteX19" fmla="*/ 1150114 w 3532193"/>
                          <a:gd name="connsiteY19" fmla="*/ 1039822 h 1039822"/>
                          <a:gd name="connsiteX20" fmla="*/ 842123 w 3532193"/>
                          <a:gd name="connsiteY20" fmla="*/ 1039822 h 1039822"/>
                          <a:gd name="connsiteX21" fmla="*/ 145090 w 3532193"/>
                          <a:gd name="connsiteY21" fmla="*/ 1039822 h 1039822"/>
                          <a:gd name="connsiteX22" fmla="*/ 0 w 3532193"/>
                          <a:gd name="connsiteY22" fmla="*/ 866515 h 1039822"/>
                          <a:gd name="connsiteX23" fmla="*/ 0 w 3532193"/>
                          <a:gd name="connsiteY23" fmla="*/ 512978 h 1039822"/>
                          <a:gd name="connsiteX24" fmla="*/ 0 w 3532193"/>
                          <a:gd name="connsiteY24" fmla="*/ 173306 h 10398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3532193" h="1039822" fill="none" extrusionOk="0">
                            <a:moveTo>
                              <a:pt x="0" y="173306"/>
                            </a:moveTo>
                            <a:cubicBezTo>
                              <a:pt x="-8459" y="70173"/>
                              <a:pt x="71395" y="-12320"/>
                              <a:pt x="145090" y="0"/>
                            </a:cubicBezTo>
                            <a:cubicBezTo>
                              <a:pt x="229172" y="-23967"/>
                              <a:pt x="367179" y="-21803"/>
                              <a:pt x="485502" y="0"/>
                            </a:cubicBezTo>
                            <a:cubicBezTo>
                              <a:pt x="644996" y="-15486"/>
                              <a:pt x="672599" y="14231"/>
                              <a:pt x="858333" y="0"/>
                            </a:cubicBezTo>
                            <a:cubicBezTo>
                              <a:pt x="1033429" y="-11662"/>
                              <a:pt x="1125829" y="10378"/>
                              <a:pt x="1263585" y="0"/>
                            </a:cubicBezTo>
                            <a:cubicBezTo>
                              <a:pt x="1426341" y="10702"/>
                              <a:pt x="1490289" y="-1966"/>
                              <a:pt x="1701256" y="0"/>
                            </a:cubicBezTo>
                            <a:cubicBezTo>
                              <a:pt x="1904894" y="-1133"/>
                              <a:pt x="1935779" y="7523"/>
                              <a:pt x="2074087" y="0"/>
                            </a:cubicBezTo>
                            <a:cubicBezTo>
                              <a:pt x="2229536" y="-7877"/>
                              <a:pt x="2330147" y="-8392"/>
                              <a:pt x="2414498" y="0"/>
                            </a:cubicBezTo>
                            <a:cubicBezTo>
                              <a:pt x="2511564" y="-2163"/>
                              <a:pt x="2706729" y="-2710"/>
                              <a:pt x="2884590" y="0"/>
                            </a:cubicBezTo>
                            <a:cubicBezTo>
                              <a:pt x="3096697" y="-39284"/>
                              <a:pt x="3268330" y="30781"/>
                              <a:pt x="3387102" y="0"/>
                            </a:cubicBezTo>
                            <a:cubicBezTo>
                              <a:pt x="3468039" y="11028"/>
                              <a:pt x="3529813" y="83387"/>
                              <a:pt x="3532193" y="173306"/>
                            </a:cubicBezTo>
                            <a:cubicBezTo>
                              <a:pt x="3542080" y="302576"/>
                              <a:pt x="3517530" y="355783"/>
                              <a:pt x="3532193" y="512978"/>
                            </a:cubicBezTo>
                            <a:cubicBezTo>
                              <a:pt x="3546439" y="673096"/>
                              <a:pt x="3516599" y="761415"/>
                              <a:pt x="3532193" y="866515"/>
                            </a:cubicBezTo>
                            <a:cubicBezTo>
                              <a:pt x="3531270" y="952832"/>
                              <a:pt x="3472550" y="1043337"/>
                              <a:pt x="3387102" y="1039822"/>
                            </a:cubicBezTo>
                            <a:cubicBezTo>
                              <a:pt x="3349389" y="1047479"/>
                              <a:pt x="3216079" y="1023098"/>
                              <a:pt x="3079110" y="1039822"/>
                            </a:cubicBezTo>
                            <a:cubicBezTo>
                              <a:pt x="2955356" y="1054618"/>
                              <a:pt x="2922067" y="1033365"/>
                              <a:pt x="2771120" y="1039822"/>
                            </a:cubicBezTo>
                            <a:cubicBezTo>
                              <a:pt x="2604618" y="1038770"/>
                              <a:pt x="2493371" y="1007434"/>
                              <a:pt x="2365868" y="1039822"/>
                            </a:cubicBezTo>
                            <a:cubicBezTo>
                              <a:pt x="2219943" y="1078545"/>
                              <a:pt x="2054274" y="954884"/>
                              <a:pt x="1895777" y="1039822"/>
                            </a:cubicBezTo>
                            <a:cubicBezTo>
                              <a:pt x="1756959" y="1092818"/>
                              <a:pt x="1694116" y="1048034"/>
                              <a:pt x="1555366" y="1039822"/>
                            </a:cubicBezTo>
                            <a:cubicBezTo>
                              <a:pt x="1450252" y="1046091"/>
                              <a:pt x="1239119" y="970666"/>
                              <a:pt x="1150114" y="1039822"/>
                            </a:cubicBezTo>
                            <a:cubicBezTo>
                              <a:pt x="1078836" y="1113692"/>
                              <a:pt x="944633" y="1018350"/>
                              <a:pt x="842123" y="1039822"/>
                            </a:cubicBezTo>
                            <a:cubicBezTo>
                              <a:pt x="747336" y="1077348"/>
                              <a:pt x="423129" y="966273"/>
                              <a:pt x="145090" y="1039822"/>
                            </a:cubicBezTo>
                            <a:cubicBezTo>
                              <a:pt x="76227" y="1047253"/>
                              <a:pt x="-9694" y="989745"/>
                              <a:pt x="0" y="866515"/>
                            </a:cubicBezTo>
                            <a:cubicBezTo>
                              <a:pt x="6656" y="753652"/>
                              <a:pt x="37275" y="629237"/>
                              <a:pt x="0" y="512978"/>
                            </a:cubicBezTo>
                            <a:cubicBezTo>
                              <a:pt x="-17841" y="387844"/>
                              <a:pt x="36909" y="282456"/>
                              <a:pt x="0" y="173306"/>
                            </a:cubicBezTo>
                            <a:close/>
                          </a:path>
                          <a:path w="3532193" h="1039822" stroke="0" extrusionOk="0">
                            <a:moveTo>
                              <a:pt x="0" y="173306"/>
                            </a:moveTo>
                            <a:cubicBezTo>
                              <a:pt x="-8010" y="105881"/>
                              <a:pt x="74629" y="-13200"/>
                              <a:pt x="145090" y="0"/>
                            </a:cubicBezTo>
                            <a:cubicBezTo>
                              <a:pt x="189693" y="-41031"/>
                              <a:pt x="342075" y="9056"/>
                              <a:pt x="485502" y="0"/>
                            </a:cubicBezTo>
                            <a:cubicBezTo>
                              <a:pt x="630453" y="-12589"/>
                              <a:pt x="676191" y="21864"/>
                              <a:pt x="858333" y="0"/>
                            </a:cubicBezTo>
                            <a:cubicBezTo>
                              <a:pt x="1018310" y="-23132"/>
                              <a:pt x="1113580" y="14575"/>
                              <a:pt x="1263585" y="0"/>
                            </a:cubicBezTo>
                            <a:cubicBezTo>
                              <a:pt x="1402665" y="-5366"/>
                              <a:pt x="1515459" y="4318"/>
                              <a:pt x="1701256" y="0"/>
                            </a:cubicBezTo>
                            <a:cubicBezTo>
                              <a:pt x="1897771" y="-3049"/>
                              <a:pt x="1932665" y="8621"/>
                              <a:pt x="2074087" y="0"/>
                            </a:cubicBezTo>
                            <a:cubicBezTo>
                              <a:pt x="2198301" y="-38273"/>
                              <a:pt x="2294455" y="7614"/>
                              <a:pt x="2414498" y="0"/>
                            </a:cubicBezTo>
                            <a:cubicBezTo>
                              <a:pt x="2521979" y="19233"/>
                              <a:pt x="2715851" y="57567"/>
                              <a:pt x="2884590" y="0"/>
                            </a:cubicBezTo>
                            <a:cubicBezTo>
                              <a:pt x="3087845" y="-4109"/>
                              <a:pt x="3221438" y="-8577"/>
                              <a:pt x="3387102" y="0"/>
                            </a:cubicBezTo>
                            <a:cubicBezTo>
                              <a:pt x="3473980" y="2603"/>
                              <a:pt x="3541932" y="65186"/>
                              <a:pt x="3532193" y="173306"/>
                            </a:cubicBezTo>
                            <a:cubicBezTo>
                              <a:pt x="3551481" y="304633"/>
                              <a:pt x="3518929" y="342123"/>
                              <a:pt x="3532193" y="512978"/>
                            </a:cubicBezTo>
                            <a:cubicBezTo>
                              <a:pt x="3531395" y="676039"/>
                              <a:pt x="3528674" y="757629"/>
                              <a:pt x="3532193" y="866515"/>
                            </a:cubicBezTo>
                            <a:cubicBezTo>
                              <a:pt x="3533276" y="947899"/>
                              <a:pt x="3458850" y="1043287"/>
                              <a:pt x="3387102" y="1039822"/>
                            </a:cubicBezTo>
                            <a:cubicBezTo>
                              <a:pt x="3300538" y="1066229"/>
                              <a:pt x="3234833" y="1018980"/>
                              <a:pt x="3079110" y="1039822"/>
                            </a:cubicBezTo>
                            <a:cubicBezTo>
                              <a:pt x="2943824" y="1044232"/>
                              <a:pt x="2925468" y="1025094"/>
                              <a:pt x="2771120" y="1039822"/>
                            </a:cubicBezTo>
                            <a:cubicBezTo>
                              <a:pt x="2643041" y="1027375"/>
                              <a:pt x="2466998" y="1014025"/>
                              <a:pt x="2365868" y="1039822"/>
                            </a:cubicBezTo>
                            <a:cubicBezTo>
                              <a:pt x="2232602" y="1048981"/>
                              <a:pt x="2056760" y="961322"/>
                              <a:pt x="1895777" y="1039822"/>
                            </a:cubicBezTo>
                            <a:cubicBezTo>
                              <a:pt x="1736212" y="1086385"/>
                              <a:pt x="1673263" y="1054840"/>
                              <a:pt x="1555366" y="1039822"/>
                            </a:cubicBezTo>
                            <a:cubicBezTo>
                              <a:pt x="1423555" y="1047622"/>
                              <a:pt x="1243375" y="995051"/>
                              <a:pt x="1150114" y="1039822"/>
                            </a:cubicBezTo>
                            <a:cubicBezTo>
                              <a:pt x="1064582" y="1093096"/>
                              <a:pt x="964951" y="1026601"/>
                              <a:pt x="842123" y="1039822"/>
                            </a:cubicBezTo>
                            <a:cubicBezTo>
                              <a:pt x="724108" y="1084521"/>
                              <a:pt x="405332" y="1015069"/>
                              <a:pt x="145090" y="1039822"/>
                            </a:cubicBezTo>
                            <a:cubicBezTo>
                              <a:pt x="61234" y="1047043"/>
                              <a:pt x="7256" y="976115"/>
                              <a:pt x="0" y="866515"/>
                            </a:cubicBezTo>
                            <a:cubicBezTo>
                              <a:pt x="-30277" y="754088"/>
                              <a:pt x="22033" y="622582"/>
                              <a:pt x="0" y="512978"/>
                            </a:cubicBezTo>
                            <a:cubicBezTo>
                              <a:pt x="-25936" y="389500"/>
                              <a:pt x="32111" y="297432"/>
                              <a:pt x="0" y="173306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;−3;5</m:t>
                      </m:r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Sigmar One" panose="00000500000000000000" pitchFamily="2" charset="0"/>
                </a:endParaRPr>
              </a:p>
            </p:txBody>
          </p:sp>
        </mc:Choice>
        <mc:Fallback xmlns="">
          <p:sp>
            <p:nvSpPr>
              <p:cNvPr id="7" name="Rectangle: Rounded Corners 10">
                <a:extLst>
                  <a:ext uri="{FF2B5EF4-FFF2-40B4-BE49-F238E27FC236}">
                    <a16:creationId xmlns:a16="http://schemas.microsoft.com/office/drawing/2014/main" id="{A2DDDC2C-3D7D-677B-530C-817EFAAE2E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719" y="3087078"/>
                <a:ext cx="3532193" cy="1039822"/>
              </a:xfrm>
              <a:custGeom>
                <a:avLst/>
                <a:gdLst>
                  <a:gd name="connsiteX0" fmla="*/ 0 w 3532193"/>
                  <a:gd name="connsiteY0" fmla="*/ 173306 h 1039822"/>
                  <a:gd name="connsiteX1" fmla="*/ 145090 w 3532193"/>
                  <a:gd name="connsiteY1" fmla="*/ 0 h 1039822"/>
                  <a:gd name="connsiteX2" fmla="*/ 485502 w 3532193"/>
                  <a:gd name="connsiteY2" fmla="*/ 0 h 1039822"/>
                  <a:gd name="connsiteX3" fmla="*/ 858333 w 3532193"/>
                  <a:gd name="connsiteY3" fmla="*/ 0 h 1039822"/>
                  <a:gd name="connsiteX4" fmla="*/ 1263585 w 3532193"/>
                  <a:gd name="connsiteY4" fmla="*/ 0 h 1039822"/>
                  <a:gd name="connsiteX5" fmla="*/ 1701256 w 3532193"/>
                  <a:gd name="connsiteY5" fmla="*/ 0 h 1039822"/>
                  <a:gd name="connsiteX6" fmla="*/ 2074087 w 3532193"/>
                  <a:gd name="connsiteY6" fmla="*/ 0 h 1039822"/>
                  <a:gd name="connsiteX7" fmla="*/ 2414498 w 3532193"/>
                  <a:gd name="connsiteY7" fmla="*/ 0 h 1039822"/>
                  <a:gd name="connsiteX8" fmla="*/ 2884590 w 3532193"/>
                  <a:gd name="connsiteY8" fmla="*/ 0 h 1039822"/>
                  <a:gd name="connsiteX9" fmla="*/ 3387102 w 3532193"/>
                  <a:gd name="connsiteY9" fmla="*/ 0 h 1039822"/>
                  <a:gd name="connsiteX10" fmla="*/ 3532193 w 3532193"/>
                  <a:gd name="connsiteY10" fmla="*/ 173306 h 1039822"/>
                  <a:gd name="connsiteX11" fmla="*/ 3532193 w 3532193"/>
                  <a:gd name="connsiteY11" fmla="*/ 512978 h 1039822"/>
                  <a:gd name="connsiteX12" fmla="*/ 3532193 w 3532193"/>
                  <a:gd name="connsiteY12" fmla="*/ 866515 h 1039822"/>
                  <a:gd name="connsiteX13" fmla="*/ 3387102 w 3532193"/>
                  <a:gd name="connsiteY13" fmla="*/ 1039822 h 1039822"/>
                  <a:gd name="connsiteX14" fmla="*/ 3079110 w 3532193"/>
                  <a:gd name="connsiteY14" fmla="*/ 1039822 h 1039822"/>
                  <a:gd name="connsiteX15" fmla="*/ 2771120 w 3532193"/>
                  <a:gd name="connsiteY15" fmla="*/ 1039822 h 1039822"/>
                  <a:gd name="connsiteX16" fmla="*/ 2365868 w 3532193"/>
                  <a:gd name="connsiteY16" fmla="*/ 1039822 h 1039822"/>
                  <a:gd name="connsiteX17" fmla="*/ 1895777 w 3532193"/>
                  <a:gd name="connsiteY17" fmla="*/ 1039822 h 1039822"/>
                  <a:gd name="connsiteX18" fmla="*/ 1555366 w 3532193"/>
                  <a:gd name="connsiteY18" fmla="*/ 1039822 h 1039822"/>
                  <a:gd name="connsiteX19" fmla="*/ 1150114 w 3532193"/>
                  <a:gd name="connsiteY19" fmla="*/ 1039822 h 1039822"/>
                  <a:gd name="connsiteX20" fmla="*/ 842123 w 3532193"/>
                  <a:gd name="connsiteY20" fmla="*/ 1039822 h 1039822"/>
                  <a:gd name="connsiteX21" fmla="*/ 145090 w 3532193"/>
                  <a:gd name="connsiteY21" fmla="*/ 1039822 h 1039822"/>
                  <a:gd name="connsiteX22" fmla="*/ 0 w 3532193"/>
                  <a:gd name="connsiteY22" fmla="*/ 866515 h 1039822"/>
                  <a:gd name="connsiteX23" fmla="*/ 0 w 3532193"/>
                  <a:gd name="connsiteY23" fmla="*/ 512978 h 1039822"/>
                  <a:gd name="connsiteX24" fmla="*/ 0 w 3532193"/>
                  <a:gd name="connsiteY24" fmla="*/ 173306 h 1039822"/>
                  <a:gd name="connsiteX0" fmla="*/ 0 w 3532193"/>
                  <a:gd name="connsiteY0" fmla="*/ 173306 h 1039822"/>
                  <a:gd name="connsiteX1" fmla="*/ 145090 w 3532193"/>
                  <a:gd name="connsiteY1" fmla="*/ 0 h 1039822"/>
                  <a:gd name="connsiteX2" fmla="*/ 485502 w 3532193"/>
                  <a:gd name="connsiteY2" fmla="*/ 0 h 1039822"/>
                  <a:gd name="connsiteX3" fmla="*/ 858333 w 3532193"/>
                  <a:gd name="connsiteY3" fmla="*/ 0 h 1039822"/>
                  <a:gd name="connsiteX4" fmla="*/ 1263585 w 3532193"/>
                  <a:gd name="connsiteY4" fmla="*/ 0 h 1039822"/>
                  <a:gd name="connsiteX5" fmla="*/ 1701256 w 3532193"/>
                  <a:gd name="connsiteY5" fmla="*/ 0 h 1039822"/>
                  <a:gd name="connsiteX6" fmla="*/ 2074087 w 3532193"/>
                  <a:gd name="connsiteY6" fmla="*/ 0 h 1039822"/>
                  <a:gd name="connsiteX7" fmla="*/ 2414498 w 3532193"/>
                  <a:gd name="connsiteY7" fmla="*/ 0 h 1039822"/>
                  <a:gd name="connsiteX8" fmla="*/ 2884590 w 3532193"/>
                  <a:gd name="connsiteY8" fmla="*/ 0 h 1039822"/>
                  <a:gd name="connsiteX9" fmla="*/ 3387102 w 3532193"/>
                  <a:gd name="connsiteY9" fmla="*/ 0 h 1039822"/>
                  <a:gd name="connsiteX10" fmla="*/ 3532193 w 3532193"/>
                  <a:gd name="connsiteY10" fmla="*/ 173306 h 1039822"/>
                  <a:gd name="connsiteX11" fmla="*/ 3532193 w 3532193"/>
                  <a:gd name="connsiteY11" fmla="*/ 512978 h 1039822"/>
                  <a:gd name="connsiteX12" fmla="*/ 3532193 w 3532193"/>
                  <a:gd name="connsiteY12" fmla="*/ 866515 h 1039822"/>
                  <a:gd name="connsiteX13" fmla="*/ 3387102 w 3532193"/>
                  <a:gd name="connsiteY13" fmla="*/ 1039822 h 1039822"/>
                  <a:gd name="connsiteX14" fmla="*/ 3079110 w 3532193"/>
                  <a:gd name="connsiteY14" fmla="*/ 1039822 h 1039822"/>
                  <a:gd name="connsiteX15" fmla="*/ 2771120 w 3532193"/>
                  <a:gd name="connsiteY15" fmla="*/ 1039822 h 1039822"/>
                  <a:gd name="connsiteX16" fmla="*/ 2365868 w 3532193"/>
                  <a:gd name="connsiteY16" fmla="*/ 1039822 h 1039822"/>
                  <a:gd name="connsiteX17" fmla="*/ 1895777 w 3532193"/>
                  <a:gd name="connsiteY17" fmla="*/ 1039822 h 1039822"/>
                  <a:gd name="connsiteX18" fmla="*/ 1555366 w 3532193"/>
                  <a:gd name="connsiteY18" fmla="*/ 1039822 h 1039822"/>
                  <a:gd name="connsiteX19" fmla="*/ 1150114 w 3532193"/>
                  <a:gd name="connsiteY19" fmla="*/ 1039822 h 1039822"/>
                  <a:gd name="connsiteX20" fmla="*/ 842123 w 3532193"/>
                  <a:gd name="connsiteY20" fmla="*/ 1039822 h 1039822"/>
                  <a:gd name="connsiteX21" fmla="*/ 145090 w 3532193"/>
                  <a:gd name="connsiteY21" fmla="*/ 1039822 h 1039822"/>
                  <a:gd name="connsiteX22" fmla="*/ 0 w 3532193"/>
                  <a:gd name="connsiteY22" fmla="*/ 866515 h 1039822"/>
                  <a:gd name="connsiteX23" fmla="*/ 0 w 3532193"/>
                  <a:gd name="connsiteY23" fmla="*/ 512978 h 1039822"/>
                  <a:gd name="connsiteX24" fmla="*/ 0 w 3532193"/>
                  <a:gd name="connsiteY24" fmla="*/ 173306 h 103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532193" h="1039822" fill="none" extrusionOk="0">
                    <a:moveTo>
                      <a:pt x="0" y="173306"/>
                    </a:moveTo>
                    <a:cubicBezTo>
                      <a:pt x="-14562" y="50767"/>
                      <a:pt x="70832" y="-16065"/>
                      <a:pt x="145090" y="0"/>
                    </a:cubicBezTo>
                    <a:cubicBezTo>
                      <a:pt x="242127" y="8041"/>
                      <a:pt x="374848" y="-32847"/>
                      <a:pt x="485502" y="0"/>
                    </a:cubicBezTo>
                    <a:cubicBezTo>
                      <a:pt x="651274" y="-17734"/>
                      <a:pt x="669754" y="13723"/>
                      <a:pt x="858333" y="0"/>
                    </a:cubicBezTo>
                    <a:cubicBezTo>
                      <a:pt x="1043177" y="-5201"/>
                      <a:pt x="1129300" y="15235"/>
                      <a:pt x="1263585" y="0"/>
                    </a:cubicBezTo>
                    <a:cubicBezTo>
                      <a:pt x="1441047" y="21499"/>
                      <a:pt x="1485415" y="-4063"/>
                      <a:pt x="1701256" y="0"/>
                    </a:cubicBezTo>
                    <a:cubicBezTo>
                      <a:pt x="1905741" y="-743"/>
                      <a:pt x="1931323" y="1894"/>
                      <a:pt x="2074087" y="0"/>
                    </a:cubicBezTo>
                    <a:cubicBezTo>
                      <a:pt x="2251352" y="-2482"/>
                      <a:pt x="2335439" y="-10713"/>
                      <a:pt x="2414498" y="0"/>
                    </a:cubicBezTo>
                    <a:cubicBezTo>
                      <a:pt x="2499132" y="-4676"/>
                      <a:pt x="2711645" y="-28823"/>
                      <a:pt x="2884590" y="0"/>
                    </a:cubicBezTo>
                    <a:cubicBezTo>
                      <a:pt x="3119285" y="-51512"/>
                      <a:pt x="3291022" y="33462"/>
                      <a:pt x="3387102" y="0"/>
                    </a:cubicBezTo>
                    <a:cubicBezTo>
                      <a:pt x="3456312" y="-1908"/>
                      <a:pt x="3520571" y="83878"/>
                      <a:pt x="3532193" y="173306"/>
                    </a:cubicBezTo>
                    <a:cubicBezTo>
                      <a:pt x="3541313" y="294082"/>
                      <a:pt x="3520224" y="359599"/>
                      <a:pt x="3532193" y="512978"/>
                    </a:cubicBezTo>
                    <a:cubicBezTo>
                      <a:pt x="3539618" y="674657"/>
                      <a:pt x="3503101" y="751620"/>
                      <a:pt x="3532193" y="866515"/>
                    </a:cubicBezTo>
                    <a:cubicBezTo>
                      <a:pt x="3507847" y="958052"/>
                      <a:pt x="3486983" y="1046087"/>
                      <a:pt x="3387102" y="1039822"/>
                    </a:cubicBezTo>
                    <a:cubicBezTo>
                      <a:pt x="3379929" y="1052443"/>
                      <a:pt x="3231694" y="1013447"/>
                      <a:pt x="3079110" y="1039822"/>
                    </a:cubicBezTo>
                    <a:cubicBezTo>
                      <a:pt x="2960223" y="1057981"/>
                      <a:pt x="2920964" y="1038245"/>
                      <a:pt x="2771120" y="1039822"/>
                    </a:cubicBezTo>
                    <a:cubicBezTo>
                      <a:pt x="2590495" y="1030999"/>
                      <a:pt x="2488789" y="995807"/>
                      <a:pt x="2365868" y="1039822"/>
                    </a:cubicBezTo>
                    <a:cubicBezTo>
                      <a:pt x="2202064" y="1114450"/>
                      <a:pt x="2065378" y="929559"/>
                      <a:pt x="1895777" y="1039822"/>
                    </a:cubicBezTo>
                    <a:cubicBezTo>
                      <a:pt x="1762094" y="1087163"/>
                      <a:pt x="1703503" y="1057691"/>
                      <a:pt x="1555366" y="1039822"/>
                    </a:cubicBezTo>
                    <a:cubicBezTo>
                      <a:pt x="1463644" y="1046487"/>
                      <a:pt x="1238665" y="960647"/>
                      <a:pt x="1150114" y="1039822"/>
                    </a:cubicBezTo>
                    <a:cubicBezTo>
                      <a:pt x="1088066" y="1122507"/>
                      <a:pt x="941691" y="1028994"/>
                      <a:pt x="842123" y="1039822"/>
                    </a:cubicBezTo>
                    <a:cubicBezTo>
                      <a:pt x="824530" y="1091186"/>
                      <a:pt x="375642" y="913540"/>
                      <a:pt x="145090" y="1039822"/>
                    </a:cubicBezTo>
                    <a:cubicBezTo>
                      <a:pt x="87823" y="1052840"/>
                      <a:pt x="-28166" y="1005882"/>
                      <a:pt x="0" y="866515"/>
                    </a:cubicBezTo>
                    <a:cubicBezTo>
                      <a:pt x="25909" y="767630"/>
                      <a:pt x="41737" y="629185"/>
                      <a:pt x="0" y="512978"/>
                    </a:cubicBezTo>
                    <a:cubicBezTo>
                      <a:pt x="-3490" y="378928"/>
                      <a:pt x="40386" y="282886"/>
                      <a:pt x="0" y="173306"/>
                    </a:cubicBezTo>
                    <a:close/>
                  </a:path>
                  <a:path w="3532193" h="1039822" stroke="0" extrusionOk="0">
                    <a:moveTo>
                      <a:pt x="0" y="173306"/>
                    </a:moveTo>
                    <a:cubicBezTo>
                      <a:pt x="-25661" y="106707"/>
                      <a:pt x="93402" y="-3228"/>
                      <a:pt x="145090" y="0"/>
                    </a:cubicBezTo>
                    <a:cubicBezTo>
                      <a:pt x="201728" y="-61235"/>
                      <a:pt x="327506" y="-19543"/>
                      <a:pt x="485502" y="0"/>
                    </a:cubicBezTo>
                    <a:cubicBezTo>
                      <a:pt x="625499" y="-14197"/>
                      <a:pt x="681418" y="38185"/>
                      <a:pt x="858333" y="0"/>
                    </a:cubicBezTo>
                    <a:cubicBezTo>
                      <a:pt x="994181" y="-30620"/>
                      <a:pt x="1111079" y="5035"/>
                      <a:pt x="1263585" y="0"/>
                    </a:cubicBezTo>
                    <a:cubicBezTo>
                      <a:pt x="1407968" y="4309"/>
                      <a:pt x="1534286" y="31501"/>
                      <a:pt x="1701256" y="0"/>
                    </a:cubicBezTo>
                    <a:cubicBezTo>
                      <a:pt x="1901815" y="-4294"/>
                      <a:pt x="1942136" y="13551"/>
                      <a:pt x="2074087" y="0"/>
                    </a:cubicBezTo>
                    <a:cubicBezTo>
                      <a:pt x="2199098" y="-32303"/>
                      <a:pt x="2315799" y="19336"/>
                      <a:pt x="2414498" y="0"/>
                    </a:cubicBezTo>
                    <a:cubicBezTo>
                      <a:pt x="2518569" y="21957"/>
                      <a:pt x="2755866" y="48968"/>
                      <a:pt x="2884590" y="0"/>
                    </a:cubicBezTo>
                    <a:cubicBezTo>
                      <a:pt x="3100486" y="23416"/>
                      <a:pt x="3225308" y="-3411"/>
                      <a:pt x="3387102" y="0"/>
                    </a:cubicBezTo>
                    <a:cubicBezTo>
                      <a:pt x="3458777" y="-7009"/>
                      <a:pt x="3547147" y="72341"/>
                      <a:pt x="3532193" y="173306"/>
                    </a:cubicBezTo>
                    <a:cubicBezTo>
                      <a:pt x="3557304" y="316551"/>
                      <a:pt x="3524420" y="341317"/>
                      <a:pt x="3532193" y="512978"/>
                    </a:cubicBezTo>
                    <a:cubicBezTo>
                      <a:pt x="3514010" y="684285"/>
                      <a:pt x="3545223" y="747203"/>
                      <a:pt x="3532193" y="866515"/>
                    </a:cubicBezTo>
                    <a:cubicBezTo>
                      <a:pt x="3526284" y="960483"/>
                      <a:pt x="3465322" y="1049418"/>
                      <a:pt x="3387102" y="1039822"/>
                    </a:cubicBezTo>
                    <a:cubicBezTo>
                      <a:pt x="3293861" y="1053867"/>
                      <a:pt x="3215289" y="1004824"/>
                      <a:pt x="3079110" y="1039822"/>
                    </a:cubicBezTo>
                    <a:cubicBezTo>
                      <a:pt x="2944780" y="1044420"/>
                      <a:pt x="2931070" y="1022606"/>
                      <a:pt x="2771120" y="1039822"/>
                    </a:cubicBezTo>
                    <a:cubicBezTo>
                      <a:pt x="2642817" y="1025065"/>
                      <a:pt x="2460210" y="1012814"/>
                      <a:pt x="2365868" y="1039822"/>
                    </a:cubicBezTo>
                    <a:cubicBezTo>
                      <a:pt x="2250092" y="1036279"/>
                      <a:pt x="2025703" y="971262"/>
                      <a:pt x="1895777" y="1039822"/>
                    </a:cubicBezTo>
                    <a:cubicBezTo>
                      <a:pt x="1730353" y="1084056"/>
                      <a:pt x="1680437" y="1055538"/>
                      <a:pt x="1555366" y="1039822"/>
                    </a:cubicBezTo>
                    <a:cubicBezTo>
                      <a:pt x="1449782" y="1061952"/>
                      <a:pt x="1248760" y="993257"/>
                      <a:pt x="1150114" y="1039822"/>
                    </a:cubicBezTo>
                    <a:cubicBezTo>
                      <a:pt x="1049202" y="1115141"/>
                      <a:pt x="967913" y="1040917"/>
                      <a:pt x="842123" y="1039822"/>
                    </a:cubicBezTo>
                    <a:cubicBezTo>
                      <a:pt x="742611" y="1131300"/>
                      <a:pt x="419576" y="1024910"/>
                      <a:pt x="145090" y="1039822"/>
                    </a:cubicBezTo>
                    <a:cubicBezTo>
                      <a:pt x="56000" y="1051803"/>
                      <a:pt x="6301" y="996998"/>
                      <a:pt x="0" y="866515"/>
                    </a:cubicBezTo>
                    <a:cubicBezTo>
                      <a:pt x="-33372" y="745158"/>
                      <a:pt x="3880" y="603729"/>
                      <a:pt x="0" y="512978"/>
                    </a:cubicBezTo>
                    <a:cubicBezTo>
                      <a:pt x="-54317" y="384513"/>
                      <a:pt x="36596" y="311757"/>
                      <a:pt x="0" y="173306"/>
                    </a:cubicBezTo>
                    <a:close/>
                  </a:path>
                  <a:path w="3532193" h="1039822" fill="none" stroke="0" extrusionOk="0">
                    <a:moveTo>
                      <a:pt x="0" y="173306"/>
                    </a:moveTo>
                    <a:cubicBezTo>
                      <a:pt x="-12014" y="81951"/>
                      <a:pt x="78237" y="-20532"/>
                      <a:pt x="145090" y="0"/>
                    </a:cubicBezTo>
                    <a:cubicBezTo>
                      <a:pt x="222736" y="-23672"/>
                      <a:pt x="341812" y="-16733"/>
                      <a:pt x="485502" y="0"/>
                    </a:cubicBezTo>
                    <a:cubicBezTo>
                      <a:pt x="653099" y="-21618"/>
                      <a:pt x="671018" y="14629"/>
                      <a:pt x="858333" y="0"/>
                    </a:cubicBezTo>
                    <a:cubicBezTo>
                      <a:pt x="1022879" y="-21247"/>
                      <a:pt x="1114808" y="23811"/>
                      <a:pt x="1263585" y="0"/>
                    </a:cubicBezTo>
                    <a:cubicBezTo>
                      <a:pt x="1411373" y="6801"/>
                      <a:pt x="1509518" y="850"/>
                      <a:pt x="1701256" y="0"/>
                    </a:cubicBezTo>
                    <a:cubicBezTo>
                      <a:pt x="1897311" y="-2673"/>
                      <a:pt x="1932003" y="5242"/>
                      <a:pt x="2074087" y="0"/>
                    </a:cubicBezTo>
                    <a:cubicBezTo>
                      <a:pt x="2224536" y="-20954"/>
                      <a:pt x="2323134" y="-5153"/>
                      <a:pt x="2414498" y="0"/>
                    </a:cubicBezTo>
                    <a:cubicBezTo>
                      <a:pt x="2517187" y="40010"/>
                      <a:pt x="2726974" y="46551"/>
                      <a:pt x="2884590" y="0"/>
                    </a:cubicBezTo>
                    <a:cubicBezTo>
                      <a:pt x="3113568" y="-23384"/>
                      <a:pt x="3261078" y="-4145"/>
                      <a:pt x="3387102" y="0"/>
                    </a:cubicBezTo>
                    <a:cubicBezTo>
                      <a:pt x="3469133" y="-2327"/>
                      <a:pt x="3531085" y="78788"/>
                      <a:pt x="3532193" y="173306"/>
                    </a:cubicBezTo>
                    <a:cubicBezTo>
                      <a:pt x="3543395" y="301900"/>
                      <a:pt x="3520958" y="343440"/>
                      <a:pt x="3532193" y="512978"/>
                    </a:cubicBezTo>
                    <a:cubicBezTo>
                      <a:pt x="3523492" y="677679"/>
                      <a:pt x="3527809" y="752099"/>
                      <a:pt x="3532193" y="866515"/>
                    </a:cubicBezTo>
                    <a:cubicBezTo>
                      <a:pt x="3530123" y="949041"/>
                      <a:pt x="3457941" y="1055205"/>
                      <a:pt x="3387102" y="1039822"/>
                    </a:cubicBezTo>
                    <a:cubicBezTo>
                      <a:pt x="3337027" y="1059391"/>
                      <a:pt x="3226450" y="1019537"/>
                      <a:pt x="3079110" y="1039822"/>
                    </a:cubicBezTo>
                    <a:cubicBezTo>
                      <a:pt x="2952405" y="1051524"/>
                      <a:pt x="2925792" y="1024797"/>
                      <a:pt x="2771120" y="1039822"/>
                    </a:cubicBezTo>
                    <a:cubicBezTo>
                      <a:pt x="2611089" y="1033208"/>
                      <a:pt x="2473058" y="1000979"/>
                      <a:pt x="2365868" y="1039822"/>
                    </a:cubicBezTo>
                    <a:cubicBezTo>
                      <a:pt x="2224774" y="1048467"/>
                      <a:pt x="2088743" y="913564"/>
                      <a:pt x="1895777" y="1039822"/>
                    </a:cubicBezTo>
                    <a:cubicBezTo>
                      <a:pt x="1748980" y="1077697"/>
                      <a:pt x="1693291" y="1050356"/>
                      <a:pt x="1555366" y="1039822"/>
                    </a:cubicBezTo>
                    <a:cubicBezTo>
                      <a:pt x="1419153" y="1056171"/>
                      <a:pt x="1244735" y="988406"/>
                      <a:pt x="1150114" y="1039822"/>
                    </a:cubicBezTo>
                    <a:cubicBezTo>
                      <a:pt x="1102465" y="1095528"/>
                      <a:pt x="955967" y="1033660"/>
                      <a:pt x="842123" y="1039822"/>
                    </a:cubicBezTo>
                    <a:cubicBezTo>
                      <a:pt x="706804" y="1109552"/>
                      <a:pt x="357248" y="982531"/>
                      <a:pt x="145090" y="1039822"/>
                    </a:cubicBezTo>
                    <a:cubicBezTo>
                      <a:pt x="73993" y="1057209"/>
                      <a:pt x="-4095" y="986942"/>
                      <a:pt x="0" y="866515"/>
                    </a:cubicBezTo>
                    <a:cubicBezTo>
                      <a:pt x="-11515" y="764572"/>
                      <a:pt x="27761" y="622844"/>
                      <a:pt x="0" y="512978"/>
                    </a:cubicBezTo>
                    <a:cubicBezTo>
                      <a:pt x="-9147" y="377629"/>
                      <a:pt x="41375" y="295623"/>
                      <a:pt x="0" y="173306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:ask="http://schemas.microsoft.com/office/drawing/2018/sketchyshapes" sd="2970245522">
                      <a:custGeom>
                        <a:avLst/>
                        <a:gdLst>
                          <a:gd name="connsiteX0" fmla="*/ 0 w 3532193"/>
                          <a:gd name="connsiteY0" fmla="*/ 173306 h 1039822"/>
                          <a:gd name="connsiteX1" fmla="*/ 145090 w 3532193"/>
                          <a:gd name="connsiteY1" fmla="*/ 0 h 1039822"/>
                          <a:gd name="connsiteX2" fmla="*/ 485502 w 3532193"/>
                          <a:gd name="connsiteY2" fmla="*/ 0 h 1039822"/>
                          <a:gd name="connsiteX3" fmla="*/ 858333 w 3532193"/>
                          <a:gd name="connsiteY3" fmla="*/ 0 h 1039822"/>
                          <a:gd name="connsiteX4" fmla="*/ 1263585 w 3532193"/>
                          <a:gd name="connsiteY4" fmla="*/ 0 h 1039822"/>
                          <a:gd name="connsiteX5" fmla="*/ 1701256 w 3532193"/>
                          <a:gd name="connsiteY5" fmla="*/ 0 h 1039822"/>
                          <a:gd name="connsiteX6" fmla="*/ 2074087 w 3532193"/>
                          <a:gd name="connsiteY6" fmla="*/ 0 h 1039822"/>
                          <a:gd name="connsiteX7" fmla="*/ 2414498 w 3532193"/>
                          <a:gd name="connsiteY7" fmla="*/ 0 h 1039822"/>
                          <a:gd name="connsiteX8" fmla="*/ 2884590 w 3532193"/>
                          <a:gd name="connsiteY8" fmla="*/ 0 h 1039822"/>
                          <a:gd name="connsiteX9" fmla="*/ 3387102 w 3532193"/>
                          <a:gd name="connsiteY9" fmla="*/ 0 h 1039822"/>
                          <a:gd name="connsiteX10" fmla="*/ 3532193 w 3532193"/>
                          <a:gd name="connsiteY10" fmla="*/ 173306 h 1039822"/>
                          <a:gd name="connsiteX11" fmla="*/ 3532193 w 3532193"/>
                          <a:gd name="connsiteY11" fmla="*/ 512978 h 1039822"/>
                          <a:gd name="connsiteX12" fmla="*/ 3532193 w 3532193"/>
                          <a:gd name="connsiteY12" fmla="*/ 866515 h 1039822"/>
                          <a:gd name="connsiteX13" fmla="*/ 3387102 w 3532193"/>
                          <a:gd name="connsiteY13" fmla="*/ 1039822 h 1039822"/>
                          <a:gd name="connsiteX14" fmla="*/ 3079110 w 3532193"/>
                          <a:gd name="connsiteY14" fmla="*/ 1039822 h 1039822"/>
                          <a:gd name="connsiteX15" fmla="*/ 2771120 w 3532193"/>
                          <a:gd name="connsiteY15" fmla="*/ 1039822 h 1039822"/>
                          <a:gd name="connsiteX16" fmla="*/ 2365868 w 3532193"/>
                          <a:gd name="connsiteY16" fmla="*/ 1039822 h 1039822"/>
                          <a:gd name="connsiteX17" fmla="*/ 1895777 w 3532193"/>
                          <a:gd name="connsiteY17" fmla="*/ 1039822 h 1039822"/>
                          <a:gd name="connsiteX18" fmla="*/ 1555366 w 3532193"/>
                          <a:gd name="connsiteY18" fmla="*/ 1039822 h 1039822"/>
                          <a:gd name="connsiteX19" fmla="*/ 1150114 w 3532193"/>
                          <a:gd name="connsiteY19" fmla="*/ 1039822 h 1039822"/>
                          <a:gd name="connsiteX20" fmla="*/ 842123 w 3532193"/>
                          <a:gd name="connsiteY20" fmla="*/ 1039822 h 1039822"/>
                          <a:gd name="connsiteX21" fmla="*/ 145090 w 3532193"/>
                          <a:gd name="connsiteY21" fmla="*/ 1039822 h 1039822"/>
                          <a:gd name="connsiteX22" fmla="*/ 0 w 3532193"/>
                          <a:gd name="connsiteY22" fmla="*/ 866515 h 1039822"/>
                          <a:gd name="connsiteX23" fmla="*/ 0 w 3532193"/>
                          <a:gd name="connsiteY23" fmla="*/ 512978 h 1039822"/>
                          <a:gd name="connsiteX24" fmla="*/ 0 w 3532193"/>
                          <a:gd name="connsiteY24" fmla="*/ 173306 h 10398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3532193" h="1039822" fill="none" extrusionOk="0">
                            <a:moveTo>
                              <a:pt x="0" y="173306"/>
                            </a:moveTo>
                            <a:cubicBezTo>
                              <a:pt x="-8459" y="70173"/>
                              <a:pt x="71395" y="-12320"/>
                              <a:pt x="145090" y="0"/>
                            </a:cubicBezTo>
                            <a:cubicBezTo>
                              <a:pt x="229172" y="-23967"/>
                              <a:pt x="367179" y="-21803"/>
                              <a:pt x="485502" y="0"/>
                            </a:cubicBezTo>
                            <a:cubicBezTo>
                              <a:pt x="644996" y="-15486"/>
                              <a:pt x="672599" y="14231"/>
                              <a:pt x="858333" y="0"/>
                            </a:cubicBezTo>
                            <a:cubicBezTo>
                              <a:pt x="1033429" y="-11662"/>
                              <a:pt x="1125829" y="10378"/>
                              <a:pt x="1263585" y="0"/>
                            </a:cubicBezTo>
                            <a:cubicBezTo>
                              <a:pt x="1426341" y="10702"/>
                              <a:pt x="1490289" y="-1966"/>
                              <a:pt x="1701256" y="0"/>
                            </a:cubicBezTo>
                            <a:cubicBezTo>
                              <a:pt x="1904894" y="-1133"/>
                              <a:pt x="1935779" y="7523"/>
                              <a:pt x="2074087" y="0"/>
                            </a:cubicBezTo>
                            <a:cubicBezTo>
                              <a:pt x="2229536" y="-7877"/>
                              <a:pt x="2330147" y="-8392"/>
                              <a:pt x="2414498" y="0"/>
                            </a:cubicBezTo>
                            <a:cubicBezTo>
                              <a:pt x="2511564" y="-2163"/>
                              <a:pt x="2706729" y="-2710"/>
                              <a:pt x="2884590" y="0"/>
                            </a:cubicBezTo>
                            <a:cubicBezTo>
                              <a:pt x="3096697" y="-39284"/>
                              <a:pt x="3268330" y="30781"/>
                              <a:pt x="3387102" y="0"/>
                            </a:cubicBezTo>
                            <a:cubicBezTo>
                              <a:pt x="3468039" y="11028"/>
                              <a:pt x="3529813" y="83387"/>
                              <a:pt x="3532193" y="173306"/>
                            </a:cubicBezTo>
                            <a:cubicBezTo>
                              <a:pt x="3542080" y="302576"/>
                              <a:pt x="3517530" y="355783"/>
                              <a:pt x="3532193" y="512978"/>
                            </a:cubicBezTo>
                            <a:cubicBezTo>
                              <a:pt x="3546439" y="673096"/>
                              <a:pt x="3516599" y="761415"/>
                              <a:pt x="3532193" y="866515"/>
                            </a:cubicBezTo>
                            <a:cubicBezTo>
                              <a:pt x="3531270" y="952832"/>
                              <a:pt x="3472550" y="1043337"/>
                              <a:pt x="3387102" y="1039822"/>
                            </a:cubicBezTo>
                            <a:cubicBezTo>
                              <a:pt x="3349389" y="1047479"/>
                              <a:pt x="3216079" y="1023098"/>
                              <a:pt x="3079110" y="1039822"/>
                            </a:cubicBezTo>
                            <a:cubicBezTo>
                              <a:pt x="2955356" y="1054618"/>
                              <a:pt x="2922067" y="1033365"/>
                              <a:pt x="2771120" y="1039822"/>
                            </a:cubicBezTo>
                            <a:cubicBezTo>
                              <a:pt x="2604618" y="1038770"/>
                              <a:pt x="2493371" y="1007434"/>
                              <a:pt x="2365868" y="1039822"/>
                            </a:cubicBezTo>
                            <a:cubicBezTo>
                              <a:pt x="2219943" y="1078545"/>
                              <a:pt x="2054274" y="954884"/>
                              <a:pt x="1895777" y="1039822"/>
                            </a:cubicBezTo>
                            <a:cubicBezTo>
                              <a:pt x="1756959" y="1092818"/>
                              <a:pt x="1694116" y="1048034"/>
                              <a:pt x="1555366" y="1039822"/>
                            </a:cubicBezTo>
                            <a:cubicBezTo>
                              <a:pt x="1450252" y="1046091"/>
                              <a:pt x="1239119" y="970666"/>
                              <a:pt x="1150114" y="1039822"/>
                            </a:cubicBezTo>
                            <a:cubicBezTo>
                              <a:pt x="1078836" y="1113692"/>
                              <a:pt x="944633" y="1018350"/>
                              <a:pt x="842123" y="1039822"/>
                            </a:cubicBezTo>
                            <a:cubicBezTo>
                              <a:pt x="747336" y="1077348"/>
                              <a:pt x="423129" y="966273"/>
                              <a:pt x="145090" y="1039822"/>
                            </a:cubicBezTo>
                            <a:cubicBezTo>
                              <a:pt x="76227" y="1047253"/>
                              <a:pt x="-9694" y="989745"/>
                              <a:pt x="0" y="866515"/>
                            </a:cubicBezTo>
                            <a:cubicBezTo>
                              <a:pt x="6656" y="753652"/>
                              <a:pt x="37275" y="629237"/>
                              <a:pt x="0" y="512978"/>
                            </a:cubicBezTo>
                            <a:cubicBezTo>
                              <a:pt x="-17841" y="387844"/>
                              <a:pt x="36909" y="282456"/>
                              <a:pt x="0" y="173306"/>
                            </a:cubicBezTo>
                            <a:close/>
                          </a:path>
                          <a:path w="3532193" h="1039822" stroke="0" extrusionOk="0">
                            <a:moveTo>
                              <a:pt x="0" y="173306"/>
                            </a:moveTo>
                            <a:cubicBezTo>
                              <a:pt x="-8010" y="105881"/>
                              <a:pt x="74629" y="-13200"/>
                              <a:pt x="145090" y="0"/>
                            </a:cubicBezTo>
                            <a:cubicBezTo>
                              <a:pt x="189693" y="-41031"/>
                              <a:pt x="342075" y="9056"/>
                              <a:pt x="485502" y="0"/>
                            </a:cubicBezTo>
                            <a:cubicBezTo>
                              <a:pt x="630453" y="-12589"/>
                              <a:pt x="676191" y="21864"/>
                              <a:pt x="858333" y="0"/>
                            </a:cubicBezTo>
                            <a:cubicBezTo>
                              <a:pt x="1018310" y="-23132"/>
                              <a:pt x="1113580" y="14575"/>
                              <a:pt x="1263585" y="0"/>
                            </a:cubicBezTo>
                            <a:cubicBezTo>
                              <a:pt x="1402665" y="-5366"/>
                              <a:pt x="1515459" y="4318"/>
                              <a:pt x="1701256" y="0"/>
                            </a:cubicBezTo>
                            <a:cubicBezTo>
                              <a:pt x="1897771" y="-3049"/>
                              <a:pt x="1932665" y="8621"/>
                              <a:pt x="2074087" y="0"/>
                            </a:cubicBezTo>
                            <a:cubicBezTo>
                              <a:pt x="2198301" y="-38273"/>
                              <a:pt x="2294455" y="7614"/>
                              <a:pt x="2414498" y="0"/>
                            </a:cubicBezTo>
                            <a:cubicBezTo>
                              <a:pt x="2521979" y="19233"/>
                              <a:pt x="2715851" y="57567"/>
                              <a:pt x="2884590" y="0"/>
                            </a:cubicBezTo>
                            <a:cubicBezTo>
                              <a:pt x="3087845" y="-4109"/>
                              <a:pt x="3221438" y="-8577"/>
                              <a:pt x="3387102" y="0"/>
                            </a:cubicBezTo>
                            <a:cubicBezTo>
                              <a:pt x="3473980" y="2603"/>
                              <a:pt x="3541932" y="65186"/>
                              <a:pt x="3532193" y="173306"/>
                            </a:cubicBezTo>
                            <a:cubicBezTo>
                              <a:pt x="3551481" y="304633"/>
                              <a:pt x="3518929" y="342123"/>
                              <a:pt x="3532193" y="512978"/>
                            </a:cubicBezTo>
                            <a:cubicBezTo>
                              <a:pt x="3531395" y="676039"/>
                              <a:pt x="3528674" y="757629"/>
                              <a:pt x="3532193" y="866515"/>
                            </a:cubicBezTo>
                            <a:cubicBezTo>
                              <a:pt x="3533276" y="947899"/>
                              <a:pt x="3458850" y="1043287"/>
                              <a:pt x="3387102" y="1039822"/>
                            </a:cubicBezTo>
                            <a:cubicBezTo>
                              <a:pt x="3300538" y="1066229"/>
                              <a:pt x="3234833" y="1018980"/>
                              <a:pt x="3079110" y="1039822"/>
                            </a:cubicBezTo>
                            <a:cubicBezTo>
                              <a:pt x="2943824" y="1044232"/>
                              <a:pt x="2925468" y="1025094"/>
                              <a:pt x="2771120" y="1039822"/>
                            </a:cubicBezTo>
                            <a:cubicBezTo>
                              <a:pt x="2643041" y="1027375"/>
                              <a:pt x="2466998" y="1014025"/>
                              <a:pt x="2365868" y="1039822"/>
                            </a:cubicBezTo>
                            <a:cubicBezTo>
                              <a:pt x="2232602" y="1048981"/>
                              <a:pt x="2056760" y="961322"/>
                              <a:pt x="1895777" y="1039822"/>
                            </a:cubicBezTo>
                            <a:cubicBezTo>
                              <a:pt x="1736212" y="1086385"/>
                              <a:pt x="1673263" y="1054840"/>
                              <a:pt x="1555366" y="1039822"/>
                            </a:cubicBezTo>
                            <a:cubicBezTo>
                              <a:pt x="1423555" y="1047622"/>
                              <a:pt x="1243375" y="995051"/>
                              <a:pt x="1150114" y="1039822"/>
                            </a:cubicBezTo>
                            <a:cubicBezTo>
                              <a:pt x="1064582" y="1093096"/>
                              <a:pt x="964951" y="1026601"/>
                              <a:pt x="842123" y="1039822"/>
                            </a:cubicBezTo>
                            <a:cubicBezTo>
                              <a:pt x="724108" y="1084521"/>
                              <a:pt x="405332" y="1015069"/>
                              <a:pt x="145090" y="1039822"/>
                            </a:cubicBezTo>
                            <a:cubicBezTo>
                              <a:pt x="61234" y="1047043"/>
                              <a:pt x="7256" y="976115"/>
                              <a:pt x="0" y="866515"/>
                            </a:cubicBezTo>
                            <a:cubicBezTo>
                              <a:pt x="-30277" y="754088"/>
                              <a:pt x="22033" y="622582"/>
                              <a:pt x="0" y="512978"/>
                            </a:cubicBezTo>
                            <a:cubicBezTo>
                              <a:pt x="-25936" y="389500"/>
                              <a:pt x="32111" y="297432"/>
                              <a:pt x="0" y="173306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: Rounded Corners 11">
                <a:extLst>
                  <a:ext uri="{FF2B5EF4-FFF2-40B4-BE49-F238E27FC236}">
                    <a16:creationId xmlns="" xmlns:a16="http://schemas.microsoft.com/office/drawing/2014/main" id="{83387F9E-690F-8C2B-D526-17B01F6D137A}"/>
                  </a:ext>
                </a:extLst>
              </p:cNvPr>
              <p:cNvSpPr/>
              <p:nvPr/>
            </p:nvSpPr>
            <p:spPr>
              <a:xfrm>
                <a:off x="8235719" y="4307956"/>
                <a:ext cx="3532193" cy="1039822"/>
              </a:xfrm>
              <a:custGeom>
                <a:avLst/>
                <a:gdLst>
                  <a:gd name="connsiteX0" fmla="*/ 0 w 3532193"/>
                  <a:gd name="connsiteY0" fmla="*/ 173306 h 1039822"/>
                  <a:gd name="connsiteX1" fmla="*/ 145090 w 3532193"/>
                  <a:gd name="connsiteY1" fmla="*/ 0 h 1039822"/>
                  <a:gd name="connsiteX2" fmla="*/ 615182 w 3532193"/>
                  <a:gd name="connsiteY2" fmla="*/ 0 h 1039822"/>
                  <a:gd name="connsiteX3" fmla="*/ 923173 w 3532193"/>
                  <a:gd name="connsiteY3" fmla="*/ 0 h 1039822"/>
                  <a:gd name="connsiteX4" fmla="*/ 1231164 w 3532193"/>
                  <a:gd name="connsiteY4" fmla="*/ 0 h 1039822"/>
                  <a:gd name="connsiteX5" fmla="*/ 1539155 w 3532193"/>
                  <a:gd name="connsiteY5" fmla="*/ 0 h 1039822"/>
                  <a:gd name="connsiteX6" fmla="*/ 1847147 w 3532193"/>
                  <a:gd name="connsiteY6" fmla="*/ 0 h 1039822"/>
                  <a:gd name="connsiteX7" fmla="*/ 2252398 w 3532193"/>
                  <a:gd name="connsiteY7" fmla="*/ 0 h 1039822"/>
                  <a:gd name="connsiteX8" fmla="*/ 2560389 w 3532193"/>
                  <a:gd name="connsiteY8" fmla="*/ 0 h 1039822"/>
                  <a:gd name="connsiteX9" fmla="*/ 2900800 w 3532193"/>
                  <a:gd name="connsiteY9" fmla="*/ 0 h 1039822"/>
                  <a:gd name="connsiteX10" fmla="*/ 3387102 w 3532193"/>
                  <a:gd name="connsiteY10" fmla="*/ 0 h 1039822"/>
                  <a:gd name="connsiteX11" fmla="*/ 3532193 w 3532193"/>
                  <a:gd name="connsiteY11" fmla="*/ 173306 h 1039822"/>
                  <a:gd name="connsiteX12" fmla="*/ 3532193 w 3532193"/>
                  <a:gd name="connsiteY12" fmla="*/ 499114 h 1039822"/>
                  <a:gd name="connsiteX13" fmla="*/ 3532193 w 3532193"/>
                  <a:gd name="connsiteY13" fmla="*/ 866515 h 1039822"/>
                  <a:gd name="connsiteX14" fmla="*/ 3387102 w 3532193"/>
                  <a:gd name="connsiteY14" fmla="*/ 1039822 h 1039822"/>
                  <a:gd name="connsiteX15" fmla="*/ 3014270 w 3532193"/>
                  <a:gd name="connsiteY15" fmla="*/ 1039822 h 1039822"/>
                  <a:gd name="connsiteX16" fmla="*/ 2706279 w 3532193"/>
                  <a:gd name="connsiteY16" fmla="*/ 1039822 h 1039822"/>
                  <a:gd name="connsiteX17" fmla="*/ 2236188 w 3532193"/>
                  <a:gd name="connsiteY17" fmla="*/ 1039822 h 1039822"/>
                  <a:gd name="connsiteX18" fmla="*/ 1863356 w 3532193"/>
                  <a:gd name="connsiteY18" fmla="*/ 1039822 h 1039822"/>
                  <a:gd name="connsiteX19" fmla="*/ 1555366 w 3532193"/>
                  <a:gd name="connsiteY19" fmla="*/ 1039822 h 1039822"/>
                  <a:gd name="connsiteX20" fmla="*/ 1214954 w 3532193"/>
                  <a:gd name="connsiteY20" fmla="*/ 1039822 h 1039822"/>
                  <a:gd name="connsiteX21" fmla="*/ 874543 w 3532193"/>
                  <a:gd name="connsiteY21" fmla="*/ 1039822 h 1039822"/>
                  <a:gd name="connsiteX22" fmla="*/ 145090 w 3532193"/>
                  <a:gd name="connsiteY22" fmla="*/ 1039822 h 1039822"/>
                  <a:gd name="connsiteX23" fmla="*/ 0 w 3532193"/>
                  <a:gd name="connsiteY23" fmla="*/ 866515 h 1039822"/>
                  <a:gd name="connsiteX24" fmla="*/ 0 w 3532193"/>
                  <a:gd name="connsiteY24" fmla="*/ 526843 h 1039822"/>
                  <a:gd name="connsiteX25" fmla="*/ 0 w 3532193"/>
                  <a:gd name="connsiteY25" fmla="*/ 173306 h 1039822"/>
                  <a:gd name="connsiteX0" fmla="*/ 0 w 3532193"/>
                  <a:gd name="connsiteY0" fmla="*/ 173306 h 1039822"/>
                  <a:gd name="connsiteX1" fmla="*/ 145090 w 3532193"/>
                  <a:gd name="connsiteY1" fmla="*/ 0 h 1039822"/>
                  <a:gd name="connsiteX2" fmla="*/ 615182 w 3532193"/>
                  <a:gd name="connsiteY2" fmla="*/ 0 h 1039822"/>
                  <a:gd name="connsiteX3" fmla="*/ 923173 w 3532193"/>
                  <a:gd name="connsiteY3" fmla="*/ 0 h 1039822"/>
                  <a:gd name="connsiteX4" fmla="*/ 1231164 w 3532193"/>
                  <a:gd name="connsiteY4" fmla="*/ 0 h 1039822"/>
                  <a:gd name="connsiteX5" fmla="*/ 1539155 w 3532193"/>
                  <a:gd name="connsiteY5" fmla="*/ 0 h 1039822"/>
                  <a:gd name="connsiteX6" fmla="*/ 1847147 w 3532193"/>
                  <a:gd name="connsiteY6" fmla="*/ 0 h 1039822"/>
                  <a:gd name="connsiteX7" fmla="*/ 2252398 w 3532193"/>
                  <a:gd name="connsiteY7" fmla="*/ 0 h 1039822"/>
                  <a:gd name="connsiteX8" fmla="*/ 2560389 w 3532193"/>
                  <a:gd name="connsiteY8" fmla="*/ 0 h 1039822"/>
                  <a:gd name="connsiteX9" fmla="*/ 2900800 w 3532193"/>
                  <a:gd name="connsiteY9" fmla="*/ 0 h 1039822"/>
                  <a:gd name="connsiteX10" fmla="*/ 3387102 w 3532193"/>
                  <a:gd name="connsiteY10" fmla="*/ 0 h 1039822"/>
                  <a:gd name="connsiteX11" fmla="*/ 3532193 w 3532193"/>
                  <a:gd name="connsiteY11" fmla="*/ 173306 h 1039822"/>
                  <a:gd name="connsiteX12" fmla="*/ 3532193 w 3532193"/>
                  <a:gd name="connsiteY12" fmla="*/ 499114 h 1039822"/>
                  <a:gd name="connsiteX13" fmla="*/ 3532193 w 3532193"/>
                  <a:gd name="connsiteY13" fmla="*/ 866515 h 1039822"/>
                  <a:gd name="connsiteX14" fmla="*/ 3387102 w 3532193"/>
                  <a:gd name="connsiteY14" fmla="*/ 1039822 h 1039822"/>
                  <a:gd name="connsiteX15" fmla="*/ 3014270 w 3532193"/>
                  <a:gd name="connsiteY15" fmla="*/ 1039822 h 1039822"/>
                  <a:gd name="connsiteX16" fmla="*/ 2706279 w 3532193"/>
                  <a:gd name="connsiteY16" fmla="*/ 1039822 h 1039822"/>
                  <a:gd name="connsiteX17" fmla="*/ 2236188 w 3532193"/>
                  <a:gd name="connsiteY17" fmla="*/ 1039822 h 1039822"/>
                  <a:gd name="connsiteX18" fmla="*/ 1863356 w 3532193"/>
                  <a:gd name="connsiteY18" fmla="*/ 1039822 h 1039822"/>
                  <a:gd name="connsiteX19" fmla="*/ 1555366 w 3532193"/>
                  <a:gd name="connsiteY19" fmla="*/ 1039822 h 1039822"/>
                  <a:gd name="connsiteX20" fmla="*/ 1214954 w 3532193"/>
                  <a:gd name="connsiteY20" fmla="*/ 1039822 h 1039822"/>
                  <a:gd name="connsiteX21" fmla="*/ 874543 w 3532193"/>
                  <a:gd name="connsiteY21" fmla="*/ 1039822 h 1039822"/>
                  <a:gd name="connsiteX22" fmla="*/ 145090 w 3532193"/>
                  <a:gd name="connsiteY22" fmla="*/ 1039822 h 1039822"/>
                  <a:gd name="connsiteX23" fmla="*/ 0 w 3532193"/>
                  <a:gd name="connsiteY23" fmla="*/ 866515 h 1039822"/>
                  <a:gd name="connsiteX24" fmla="*/ 0 w 3532193"/>
                  <a:gd name="connsiteY24" fmla="*/ 526843 h 1039822"/>
                  <a:gd name="connsiteX25" fmla="*/ 0 w 3532193"/>
                  <a:gd name="connsiteY25" fmla="*/ 173306 h 103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532193" h="1039822" fill="none" extrusionOk="0">
                    <a:moveTo>
                      <a:pt x="0" y="173306"/>
                    </a:moveTo>
                    <a:cubicBezTo>
                      <a:pt x="-16061" y="93280"/>
                      <a:pt x="74682" y="-5956"/>
                      <a:pt x="145090" y="0"/>
                    </a:cubicBezTo>
                    <a:cubicBezTo>
                      <a:pt x="323233" y="-95496"/>
                      <a:pt x="366626" y="22954"/>
                      <a:pt x="615182" y="0"/>
                    </a:cubicBezTo>
                    <a:cubicBezTo>
                      <a:pt x="825354" y="-47529"/>
                      <a:pt x="867814" y="18512"/>
                      <a:pt x="923173" y="0"/>
                    </a:cubicBezTo>
                    <a:cubicBezTo>
                      <a:pt x="1014826" y="-19095"/>
                      <a:pt x="1140262" y="47834"/>
                      <a:pt x="1231164" y="0"/>
                    </a:cubicBezTo>
                    <a:cubicBezTo>
                      <a:pt x="1309679" y="-25450"/>
                      <a:pt x="1449766" y="59245"/>
                      <a:pt x="1539155" y="0"/>
                    </a:cubicBezTo>
                    <a:cubicBezTo>
                      <a:pt x="1646233" y="-44571"/>
                      <a:pt x="1795375" y="46282"/>
                      <a:pt x="1847147" y="0"/>
                    </a:cubicBezTo>
                    <a:cubicBezTo>
                      <a:pt x="1905881" y="-12225"/>
                      <a:pt x="2149967" y="-7223"/>
                      <a:pt x="2252398" y="0"/>
                    </a:cubicBezTo>
                    <a:cubicBezTo>
                      <a:pt x="2310156" y="-29547"/>
                      <a:pt x="2508114" y="14322"/>
                      <a:pt x="2560389" y="0"/>
                    </a:cubicBezTo>
                    <a:cubicBezTo>
                      <a:pt x="2601623" y="35994"/>
                      <a:pt x="2778121" y="28381"/>
                      <a:pt x="2900800" y="0"/>
                    </a:cubicBezTo>
                    <a:cubicBezTo>
                      <a:pt x="3085218" y="-48796"/>
                      <a:pt x="3286597" y="48897"/>
                      <a:pt x="3387102" y="0"/>
                    </a:cubicBezTo>
                    <a:cubicBezTo>
                      <a:pt x="3473362" y="8078"/>
                      <a:pt x="3509675" y="80618"/>
                      <a:pt x="3532193" y="173306"/>
                    </a:cubicBezTo>
                    <a:cubicBezTo>
                      <a:pt x="3534518" y="235006"/>
                      <a:pt x="3501273" y="359015"/>
                      <a:pt x="3532193" y="499114"/>
                    </a:cubicBezTo>
                    <a:cubicBezTo>
                      <a:pt x="3526937" y="650649"/>
                      <a:pt x="3515990" y="725258"/>
                      <a:pt x="3532193" y="866515"/>
                    </a:cubicBezTo>
                    <a:cubicBezTo>
                      <a:pt x="3524193" y="931853"/>
                      <a:pt x="3476894" y="1018053"/>
                      <a:pt x="3387102" y="1039822"/>
                    </a:cubicBezTo>
                    <a:cubicBezTo>
                      <a:pt x="3323740" y="1078854"/>
                      <a:pt x="3196878" y="1007055"/>
                      <a:pt x="3014270" y="1039822"/>
                    </a:cubicBezTo>
                    <a:cubicBezTo>
                      <a:pt x="2830229" y="1049338"/>
                      <a:pt x="2828310" y="1043256"/>
                      <a:pt x="2706279" y="1039822"/>
                    </a:cubicBezTo>
                    <a:cubicBezTo>
                      <a:pt x="2535452" y="1047355"/>
                      <a:pt x="2396437" y="1038463"/>
                      <a:pt x="2236188" y="1039822"/>
                    </a:cubicBezTo>
                    <a:cubicBezTo>
                      <a:pt x="2070531" y="1061145"/>
                      <a:pt x="1942654" y="1004987"/>
                      <a:pt x="1863356" y="1039822"/>
                    </a:cubicBezTo>
                    <a:cubicBezTo>
                      <a:pt x="1760712" y="1079894"/>
                      <a:pt x="1682013" y="1045417"/>
                      <a:pt x="1555366" y="1039822"/>
                    </a:cubicBezTo>
                    <a:cubicBezTo>
                      <a:pt x="1449405" y="1075426"/>
                      <a:pt x="1384203" y="1031002"/>
                      <a:pt x="1214954" y="1039822"/>
                    </a:cubicBezTo>
                    <a:cubicBezTo>
                      <a:pt x="1055141" y="1058505"/>
                      <a:pt x="987830" y="989450"/>
                      <a:pt x="874543" y="1039822"/>
                    </a:cubicBezTo>
                    <a:cubicBezTo>
                      <a:pt x="768043" y="1004456"/>
                      <a:pt x="386386" y="930827"/>
                      <a:pt x="145090" y="1039822"/>
                    </a:cubicBezTo>
                    <a:cubicBezTo>
                      <a:pt x="80242" y="1019815"/>
                      <a:pt x="1627" y="958383"/>
                      <a:pt x="0" y="866515"/>
                    </a:cubicBezTo>
                    <a:cubicBezTo>
                      <a:pt x="-7468" y="735812"/>
                      <a:pt x="22209" y="657220"/>
                      <a:pt x="0" y="526843"/>
                    </a:cubicBezTo>
                    <a:cubicBezTo>
                      <a:pt x="-19468" y="426928"/>
                      <a:pt x="53446" y="283087"/>
                      <a:pt x="0" y="173306"/>
                    </a:cubicBezTo>
                    <a:close/>
                  </a:path>
                  <a:path w="3532193" h="1039822" stroke="0" extrusionOk="0">
                    <a:moveTo>
                      <a:pt x="0" y="173306"/>
                    </a:moveTo>
                    <a:cubicBezTo>
                      <a:pt x="38439" y="79687"/>
                      <a:pt x="26587" y="21961"/>
                      <a:pt x="145090" y="0"/>
                    </a:cubicBezTo>
                    <a:cubicBezTo>
                      <a:pt x="295703" y="-50656"/>
                      <a:pt x="387732" y="17200"/>
                      <a:pt x="615182" y="0"/>
                    </a:cubicBezTo>
                    <a:cubicBezTo>
                      <a:pt x="867471" y="-13945"/>
                      <a:pt x="859156" y="34044"/>
                      <a:pt x="923173" y="0"/>
                    </a:cubicBezTo>
                    <a:cubicBezTo>
                      <a:pt x="1015188" y="-64570"/>
                      <a:pt x="1131592" y="-4480"/>
                      <a:pt x="1231164" y="0"/>
                    </a:cubicBezTo>
                    <a:cubicBezTo>
                      <a:pt x="1345730" y="-13411"/>
                      <a:pt x="1423725" y="33580"/>
                      <a:pt x="1539155" y="0"/>
                    </a:cubicBezTo>
                    <a:cubicBezTo>
                      <a:pt x="1637726" y="-53418"/>
                      <a:pt x="1781613" y="34422"/>
                      <a:pt x="1847147" y="0"/>
                    </a:cubicBezTo>
                    <a:cubicBezTo>
                      <a:pt x="1897444" y="-20133"/>
                      <a:pt x="2168861" y="42431"/>
                      <a:pt x="2252398" y="0"/>
                    </a:cubicBezTo>
                    <a:cubicBezTo>
                      <a:pt x="2334107" y="-10218"/>
                      <a:pt x="2474119" y="-324"/>
                      <a:pt x="2560389" y="0"/>
                    </a:cubicBezTo>
                    <a:cubicBezTo>
                      <a:pt x="2649252" y="-48725"/>
                      <a:pt x="2781040" y="1140"/>
                      <a:pt x="2900800" y="0"/>
                    </a:cubicBezTo>
                    <a:cubicBezTo>
                      <a:pt x="3066804" y="3158"/>
                      <a:pt x="3276254" y="-29520"/>
                      <a:pt x="3387102" y="0"/>
                    </a:cubicBezTo>
                    <a:cubicBezTo>
                      <a:pt x="3465745" y="-18337"/>
                      <a:pt x="3489472" y="46102"/>
                      <a:pt x="3532193" y="173306"/>
                    </a:cubicBezTo>
                    <a:cubicBezTo>
                      <a:pt x="3514255" y="250934"/>
                      <a:pt x="3510484" y="390166"/>
                      <a:pt x="3532193" y="499114"/>
                    </a:cubicBezTo>
                    <a:cubicBezTo>
                      <a:pt x="3557940" y="652843"/>
                      <a:pt x="3480608" y="729554"/>
                      <a:pt x="3532193" y="866515"/>
                    </a:cubicBezTo>
                    <a:cubicBezTo>
                      <a:pt x="3522091" y="960981"/>
                      <a:pt x="3456084" y="1039293"/>
                      <a:pt x="3387102" y="1039822"/>
                    </a:cubicBezTo>
                    <a:cubicBezTo>
                      <a:pt x="3285488" y="1079243"/>
                      <a:pt x="3168471" y="1039583"/>
                      <a:pt x="3014270" y="1039822"/>
                    </a:cubicBezTo>
                    <a:cubicBezTo>
                      <a:pt x="2827528" y="1054219"/>
                      <a:pt x="2827788" y="1037825"/>
                      <a:pt x="2706279" y="1039822"/>
                    </a:cubicBezTo>
                    <a:cubicBezTo>
                      <a:pt x="2529122" y="1044826"/>
                      <a:pt x="2370922" y="950190"/>
                      <a:pt x="2236188" y="1039822"/>
                    </a:cubicBezTo>
                    <a:cubicBezTo>
                      <a:pt x="2086192" y="1082119"/>
                      <a:pt x="1968709" y="1008885"/>
                      <a:pt x="1863356" y="1039822"/>
                    </a:cubicBezTo>
                    <a:cubicBezTo>
                      <a:pt x="1776967" y="1075454"/>
                      <a:pt x="1689139" y="959746"/>
                      <a:pt x="1555366" y="1039822"/>
                    </a:cubicBezTo>
                    <a:cubicBezTo>
                      <a:pt x="1415788" y="1086270"/>
                      <a:pt x="1369186" y="1044419"/>
                      <a:pt x="1214954" y="1039822"/>
                    </a:cubicBezTo>
                    <a:cubicBezTo>
                      <a:pt x="1085139" y="1042282"/>
                      <a:pt x="987039" y="1011840"/>
                      <a:pt x="874543" y="1039822"/>
                    </a:cubicBezTo>
                    <a:cubicBezTo>
                      <a:pt x="727426" y="1071770"/>
                      <a:pt x="374856" y="1011142"/>
                      <a:pt x="145090" y="1039822"/>
                    </a:cubicBezTo>
                    <a:cubicBezTo>
                      <a:pt x="21639" y="1039177"/>
                      <a:pt x="-34075" y="954764"/>
                      <a:pt x="0" y="866515"/>
                    </a:cubicBezTo>
                    <a:cubicBezTo>
                      <a:pt x="-25821" y="749342"/>
                      <a:pt x="-7618" y="635041"/>
                      <a:pt x="0" y="526843"/>
                    </a:cubicBezTo>
                    <a:cubicBezTo>
                      <a:pt x="-17748" y="418277"/>
                      <a:pt x="-6418" y="264054"/>
                      <a:pt x="0" y="173306"/>
                    </a:cubicBezTo>
                    <a:close/>
                  </a:path>
                  <a:path w="3532193" h="1039822" fill="none" stroke="0" extrusionOk="0">
                    <a:moveTo>
                      <a:pt x="0" y="173306"/>
                    </a:moveTo>
                    <a:cubicBezTo>
                      <a:pt x="17372" y="90407"/>
                      <a:pt x="66992" y="-3225"/>
                      <a:pt x="145090" y="0"/>
                    </a:cubicBezTo>
                    <a:cubicBezTo>
                      <a:pt x="310731" y="-89549"/>
                      <a:pt x="371564" y="20730"/>
                      <a:pt x="615182" y="0"/>
                    </a:cubicBezTo>
                    <a:cubicBezTo>
                      <a:pt x="848121" y="-28891"/>
                      <a:pt x="865238" y="18930"/>
                      <a:pt x="923173" y="0"/>
                    </a:cubicBezTo>
                    <a:cubicBezTo>
                      <a:pt x="1014590" y="-50470"/>
                      <a:pt x="1152920" y="34850"/>
                      <a:pt x="1231164" y="0"/>
                    </a:cubicBezTo>
                    <a:cubicBezTo>
                      <a:pt x="1296542" y="-10738"/>
                      <a:pt x="1436285" y="55373"/>
                      <a:pt x="1539155" y="0"/>
                    </a:cubicBezTo>
                    <a:cubicBezTo>
                      <a:pt x="1661671" y="-44944"/>
                      <a:pt x="1790446" y="22787"/>
                      <a:pt x="1847147" y="0"/>
                    </a:cubicBezTo>
                    <a:cubicBezTo>
                      <a:pt x="1906613" y="-19051"/>
                      <a:pt x="2156977" y="24344"/>
                      <a:pt x="2252398" y="0"/>
                    </a:cubicBezTo>
                    <a:cubicBezTo>
                      <a:pt x="2313752" y="-30215"/>
                      <a:pt x="2491539" y="7905"/>
                      <a:pt x="2560389" y="0"/>
                    </a:cubicBezTo>
                    <a:cubicBezTo>
                      <a:pt x="2626359" y="3747"/>
                      <a:pt x="2788884" y="5244"/>
                      <a:pt x="2900800" y="0"/>
                    </a:cubicBezTo>
                    <a:cubicBezTo>
                      <a:pt x="3069635" y="-37621"/>
                      <a:pt x="3279540" y="9606"/>
                      <a:pt x="3387102" y="0"/>
                    </a:cubicBezTo>
                    <a:cubicBezTo>
                      <a:pt x="3476809" y="-12051"/>
                      <a:pt x="3500507" y="62184"/>
                      <a:pt x="3532193" y="173306"/>
                    </a:cubicBezTo>
                    <a:cubicBezTo>
                      <a:pt x="3526537" y="233461"/>
                      <a:pt x="3515447" y="396261"/>
                      <a:pt x="3532193" y="499114"/>
                    </a:cubicBezTo>
                    <a:cubicBezTo>
                      <a:pt x="3543734" y="639236"/>
                      <a:pt x="3507342" y="730967"/>
                      <a:pt x="3532193" y="866515"/>
                    </a:cubicBezTo>
                    <a:cubicBezTo>
                      <a:pt x="3538837" y="965162"/>
                      <a:pt x="3470510" y="1026678"/>
                      <a:pt x="3387102" y="1039822"/>
                    </a:cubicBezTo>
                    <a:cubicBezTo>
                      <a:pt x="3274478" y="1099716"/>
                      <a:pt x="3187976" y="993483"/>
                      <a:pt x="3014270" y="1039822"/>
                    </a:cubicBezTo>
                    <a:cubicBezTo>
                      <a:pt x="2828918" y="1053251"/>
                      <a:pt x="2830018" y="1042941"/>
                      <a:pt x="2706279" y="1039822"/>
                    </a:cubicBezTo>
                    <a:cubicBezTo>
                      <a:pt x="2538198" y="1050197"/>
                      <a:pt x="2361813" y="1009516"/>
                      <a:pt x="2236188" y="1039822"/>
                    </a:cubicBezTo>
                    <a:cubicBezTo>
                      <a:pt x="2069328" y="1063342"/>
                      <a:pt x="1959147" y="1019646"/>
                      <a:pt x="1863356" y="1039822"/>
                    </a:cubicBezTo>
                    <a:cubicBezTo>
                      <a:pt x="1769032" y="1082490"/>
                      <a:pt x="1690142" y="1008487"/>
                      <a:pt x="1555366" y="1039822"/>
                    </a:cubicBezTo>
                    <a:cubicBezTo>
                      <a:pt x="1429977" y="1077762"/>
                      <a:pt x="1396840" y="1032564"/>
                      <a:pt x="1214954" y="1039822"/>
                    </a:cubicBezTo>
                    <a:cubicBezTo>
                      <a:pt x="1073586" y="1030457"/>
                      <a:pt x="984423" y="1002542"/>
                      <a:pt x="874543" y="1039822"/>
                    </a:cubicBezTo>
                    <a:cubicBezTo>
                      <a:pt x="726267" y="1047476"/>
                      <a:pt x="364287" y="961956"/>
                      <a:pt x="145090" y="1039822"/>
                    </a:cubicBezTo>
                    <a:cubicBezTo>
                      <a:pt x="63374" y="1016679"/>
                      <a:pt x="-19804" y="963744"/>
                      <a:pt x="0" y="866515"/>
                    </a:cubicBezTo>
                    <a:cubicBezTo>
                      <a:pt x="-34892" y="730652"/>
                      <a:pt x="12619" y="652416"/>
                      <a:pt x="0" y="526843"/>
                    </a:cubicBezTo>
                    <a:cubicBezTo>
                      <a:pt x="15732" y="438744"/>
                      <a:pt x="35405" y="276739"/>
                      <a:pt x="0" y="173306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="" xmlns:ask="http://schemas.microsoft.com/office/drawing/2018/sketchyshapes" sd="64188136">
                      <a:custGeom>
                        <a:avLst/>
                        <a:gdLst>
                          <a:gd name="connsiteX0" fmla="*/ 0 w 3532193"/>
                          <a:gd name="connsiteY0" fmla="*/ 173306 h 1039822"/>
                          <a:gd name="connsiteX1" fmla="*/ 145090 w 3532193"/>
                          <a:gd name="connsiteY1" fmla="*/ 0 h 1039822"/>
                          <a:gd name="connsiteX2" fmla="*/ 615182 w 3532193"/>
                          <a:gd name="connsiteY2" fmla="*/ 0 h 1039822"/>
                          <a:gd name="connsiteX3" fmla="*/ 923173 w 3532193"/>
                          <a:gd name="connsiteY3" fmla="*/ 0 h 1039822"/>
                          <a:gd name="connsiteX4" fmla="*/ 1231164 w 3532193"/>
                          <a:gd name="connsiteY4" fmla="*/ 0 h 1039822"/>
                          <a:gd name="connsiteX5" fmla="*/ 1539155 w 3532193"/>
                          <a:gd name="connsiteY5" fmla="*/ 0 h 1039822"/>
                          <a:gd name="connsiteX6" fmla="*/ 1847147 w 3532193"/>
                          <a:gd name="connsiteY6" fmla="*/ 0 h 1039822"/>
                          <a:gd name="connsiteX7" fmla="*/ 2252398 w 3532193"/>
                          <a:gd name="connsiteY7" fmla="*/ 0 h 1039822"/>
                          <a:gd name="connsiteX8" fmla="*/ 2560389 w 3532193"/>
                          <a:gd name="connsiteY8" fmla="*/ 0 h 1039822"/>
                          <a:gd name="connsiteX9" fmla="*/ 2900800 w 3532193"/>
                          <a:gd name="connsiteY9" fmla="*/ 0 h 1039822"/>
                          <a:gd name="connsiteX10" fmla="*/ 3387102 w 3532193"/>
                          <a:gd name="connsiteY10" fmla="*/ 0 h 1039822"/>
                          <a:gd name="connsiteX11" fmla="*/ 3532193 w 3532193"/>
                          <a:gd name="connsiteY11" fmla="*/ 173306 h 1039822"/>
                          <a:gd name="connsiteX12" fmla="*/ 3532193 w 3532193"/>
                          <a:gd name="connsiteY12" fmla="*/ 499114 h 1039822"/>
                          <a:gd name="connsiteX13" fmla="*/ 3532193 w 3532193"/>
                          <a:gd name="connsiteY13" fmla="*/ 866515 h 1039822"/>
                          <a:gd name="connsiteX14" fmla="*/ 3387102 w 3532193"/>
                          <a:gd name="connsiteY14" fmla="*/ 1039822 h 1039822"/>
                          <a:gd name="connsiteX15" fmla="*/ 3014270 w 3532193"/>
                          <a:gd name="connsiteY15" fmla="*/ 1039822 h 1039822"/>
                          <a:gd name="connsiteX16" fmla="*/ 2706279 w 3532193"/>
                          <a:gd name="connsiteY16" fmla="*/ 1039822 h 1039822"/>
                          <a:gd name="connsiteX17" fmla="*/ 2236188 w 3532193"/>
                          <a:gd name="connsiteY17" fmla="*/ 1039822 h 1039822"/>
                          <a:gd name="connsiteX18" fmla="*/ 1863356 w 3532193"/>
                          <a:gd name="connsiteY18" fmla="*/ 1039822 h 1039822"/>
                          <a:gd name="connsiteX19" fmla="*/ 1555366 w 3532193"/>
                          <a:gd name="connsiteY19" fmla="*/ 1039822 h 1039822"/>
                          <a:gd name="connsiteX20" fmla="*/ 1214954 w 3532193"/>
                          <a:gd name="connsiteY20" fmla="*/ 1039822 h 1039822"/>
                          <a:gd name="connsiteX21" fmla="*/ 874543 w 3532193"/>
                          <a:gd name="connsiteY21" fmla="*/ 1039822 h 1039822"/>
                          <a:gd name="connsiteX22" fmla="*/ 145090 w 3532193"/>
                          <a:gd name="connsiteY22" fmla="*/ 1039822 h 1039822"/>
                          <a:gd name="connsiteX23" fmla="*/ 0 w 3532193"/>
                          <a:gd name="connsiteY23" fmla="*/ 866515 h 1039822"/>
                          <a:gd name="connsiteX24" fmla="*/ 0 w 3532193"/>
                          <a:gd name="connsiteY24" fmla="*/ 526843 h 1039822"/>
                          <a:gd name="connsiteX25" fmla="*/ 0 w 3532193"/>
                          <a:gd name="connsiteY25" fmla="*/ 173306 h 10398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3532193" h="1039822" fill="none" extrusionOk="0">
                            <a:moveTo>
                              <a:pt x="0" y="173306"/>
                            </a:moveTo>
                            <a:cubicBezTo>
                              <a:pt x="137" y="85114"/>
                              <a:pt x="71989" y="-4496"/>
                              <a:pt x="145090" y="0"/>
                            </a:cubicBezTo>
                            <a:cubicBezTo>
                              <a:pt x="322884" y="-84337"/>
                              <a:pt x="369889" y="25181"/>
                              <a:pt x="615182" y="0"/>
                            </a:cubicBezTo>
                            <a:cubicBezTo>
                              <a:pt x="837268" y="-40307"/>
                              <a:pt x="858923" y="32790"/>
                              <a:pt x="923173" y="0"/>
                            </a:cubicBezTo>
                            <a:cubicBezTo>
                              <a:pt x="999221" y="-28425"/>
                              <a:pt x="1131879" y="35881"/>
                              <a:pt x="1231164" y="0"/>
                            </a:cubicBezTo>
                            <a:cubicBezTo>
                              <a:pt x="1325585" y="-20136"/>
                              <a:pt x="1448423" y="57431"/>
                              <a:pt x="1539155" y="0"/>
                            </a:cubicBezTo>
                            <a:cubicBezTo>
                              <a:pt x="1643054" y="-44262"/>
                              <a:pt x="1785969" y="41500"/>
                              <a:pt x="1847147" y="0"/>
                            </a:cubicBezTo>
                            <a:cubicBezTo>
                              <a:pt x="1909857" y="-27154"/>
                              <a:pt x="2158788" y="4354"/>
                              <a:pt x="2252398" y="0"/>
                            </a:cubicBezTo>
                            <a:cubicBezTo>
                              <a:pt x="2314935" y="-27553"/>
                              <a:pt x="2502598" y="13141"/>
                              <a:pt x="2560389" y="0"/>
                            </a:cubicBezTo>
                            <a:cubicBezTo>
                              <a:pt x="2623687" y="9694"/>
                              <a:pt x="2752170" y="10720"/>
                              <a:pt x="2900800" y="0"/>
                            </a:cubicBezTo>
                            <a:cubicBezTo>
                              <a:pt x="3072635" y="-32296"/>
                              <a:pt x="3275881" y="37286"/>
                              <a:pt x="3387102" y="0"/>
                            </a:cubicBezTo>
                            <a:cubicBezTo>
                              <a:pt x="3471550" y="6549"/>
                              <a:pt x="3515246" y="80278"/>
                              <a:pt x="3532193" y="173306"/>
                            </a:cubicBezTo>
                            <a:cubicBezTo>
                              <a:pt x="3535792" y="238942"/>
                              <a:pt x="3507467" y="367430"/>
                              <a:pt x="3532193" y="499114"/>
                            </a:cubicBezTo>
                            <a:cubicBezTo>
                              <a:pt x="3544052" y="635652"/>
                              <a:pt x="3513882" y="738583"/>
                              <a:pt x="3532193" y="866515"/>
                            </a:cubicBezTo>
                            <a:cubicBezTo>
                              <a:pt x="3531734" y="952048"/>
                              <a:pt x="3464826" y="1032180"/>
                              <a:pt x="3387102" y="1039822"/>
                            </a:cubicBezTo>
                            <a:cubicBezTo>
                              <a:pt x="3306289" y="1087741"/>
                              <a:pt x="3197006" y="1012816"/>
                              <a:pt x="3014270" y="1039822"/>
                            </a:cubicBezTo>
                            <a:cubicBezTo>
                              <a:pt x="2830615" y="1051337"/>
                              <a:pt x="2829472" y="1041789"/>
                              <a:pt x="2706279" y="1039822"/>
                            </a:cubicBezTo>
                            <a:cubicBezTo>
                              <a:pt x="2543772" y="1046324"/>
                              <a:pt x="2394627" y="1025806"/>
                              <a:pt x="2236188" y="1039822"/>
                            </a:cubicBezTo>
                            <a:cubicBezTo>
                              <a:pt x="2074869" y="1069597"/>
                              <a:pt x="1947615" y="1023761"/>
                              <a:pt x="1863356" y="1039822"/>
                            </a:cubicBezTo>
                            <a:cubicBezTo>
                              <a:pt x="1772989" y="1059917"/>
                              <a:pt x="1681118" y="1022961"/>
                              <a:pt x="1555366" y="1039822"/>
                            </a:cubicBezTo>
                            <a:cubicBezTo>
                              <a:pt x="1436178" y="1076499"/>
                              <a:pt x="1380655" y="1031440"/>
                              <a:pt x="1214954" y="1039822"/>
                            </a:cubicBezTo>
                            <a:cubicBezTo>
                              <a:pt x="1062000" y="1049992"/>
                              <a:pt x="982568" y="1008099"/>
                              <a:pt x="874543" y="1039822"/>
                            </a:cubicBezTo>
                            <a:cubicBezTo>
                              <a:pt x="769151" y="1026375"/>
                              <a:pt x="357291" y="986802"/>
                              <a:pt x="145090" y="1039822"/>
                            </a:cubicBezTo>
                            <a:cubicBezTo>
                              <a:pt x="71368" y="1027700"/>
                              <a:pt x="-5815" y="957096"/>
                              <a:pt x="0" y="866515"/>
                            </a:cubicBezTo>
                            <a:cubicBezTo>
                              <a:pt x="-10582" y="740640"/>
                              <a:pt x="16844" y="650319"/>
                              <a:pt x="0" y="526843"/>
                            </a:cubicBezTo>
                            <a:cubicBezTo>
                              <a:pt x="-8088" y="423891"/>
                              <a:pt x="44377" y="280779"/>
                              <a:pt x="0" y="173306"/>
                            </a:cubicBezTo>
                            <a:close/>
                          </a:path>
                          <a:path w="3532193" h="1039822" stroke="0" extrusionOk="0">
                            <a:moveTo>
                              <a:pt x="0" y="173306"/>
                            </a:moveTo>
                            <a:cubicBezTo>
                              <a:pt x="28911" y="86992"/>
                              <a:pt x="38465" y="6879"/>
                              <a:pt x="145090" y="0"/>
                            </a:cubicBezTo>
                            <a:cubicBezTo>
                              <a:pt x="319531" y="-60066"/>
                              <a:pt x="385918" y="28804"/>
                              <a:pt x="615182" y="0"/>
                            </a:cubicBezTo>
                            <a:cubicBezTo>
                              <a:pt x="859307" y="-21301"/>
                              <a:pt x="862059" y="25188"/>
                              <a:pt x="923173" y="0"/>
                            </a:cubicBezTo>
                            <a:cubicBezTo>
                              <a:pt x="1006296" y="-60069"/>
                              <a:pt x="1124143" y="12793"/>
                              <a:pt x="1231164" y="0"/>
                            </a:cubicBezTo>
                            <a:cubicBezTo>
                              <a:pt x="1341748" y="-11702"/>
                              <a:pt x="1427733" y="42135"/>
                              <a:pt x="1539155" y="0"/>
                            </a:cubicBezTo>
                            <a:cubicBezTo>
                              <a:pt x="1652062" y="-44398"/>
                              <a:pt x="1783340" y="30383"/>
                              <a:pt x="1847147" y="0"/>
                            </a:cubicBezTo>
                            <a:cubicBezTo>
                              <a:pt x="1906173" y="-21958"/>
                              <a:pt x="2168585" y="37434"/>
                              <a:pt x="2252398" y="0"/>
                            </a:cubicBezTo>
                            <a:cubicBezTo>
                              <a:pt x="2333733" y="-21253"/>
                              <a:pt x="2471375" y="3780"/>
                              <a:pt x="2560389" y="0"/>
                            </a:cubicBezTo>
                            <a:cubicBezTo>
                              <a:pt x="2650674" y="-34449"/>
                              <a:pt x="2755113" y="6593"/>
                              <a:pt x="2900800" y="0"/>
                            </a:cubicBezTo>
                            <a:cubicBezTo>
                              <a:pt x="3045736" y="-22144"/>
                              <a:pt x="3250367" y="2071"/>
                              <a:pt x="3387102" y="0"/>
                            </a:cubicBezTo>
                            <a:cubicBezTo>
                              <a:pt x="3472970" y="-17196"/>
                              <a:pt x="3501173" y="59557"/>
                              <a:pt x="3532193" y="173306"/>
                            </a:cubicBezTo>
                            <a:cubicBezTo>
                              <a:pt x="3536644" y="261331"/>
                              <a:pt x="3514584" y="386669"/>
                              <a:pt x="3532193" y="499114"/>
                            </a:cubicBezTo>
                            <a:cubicBezTo>
                              <a:pt x="3552745" y="641546"/>
                              <a:pt x="3494228" y="744684"/>
                              <a:pt x="3532193" y="866515"/>
                            </a:cubicBezTo>
                            <a:cubicBezTo>
                              <a:pt x="3539024" y="969341"/>
                              <a:pt x="3458974" y="1039542"/>
                              <a:pt x="3387102" y="1039822"/>
                            </a:cubicBezTo>
                            <a:cubicBezTo>
                              <a:pt x="3279273" y="1098231"/>
                              <a:pt x="3190658" y="1010772"/>
                              <a:pt x="3014270" y="1039822"/>
                            </a:cubicBezTo>
                            <a:cubicBezTo>
                              <a:pt x="2829175" y="1057060"/>
                              <a:pt x="2832894" y="1038353"/>
                              <a:pt x="2706279" y="1039822"/>
                            </a:cubicBezTo>
                            <a:cubicBezTo>
                              <a:pt x="2545907" y="1065476"/>
                              <a:pt x="2378544" y="990301"/>
                              <a:pt x="2236188" y="1039822"/>
                            </a:cubicBezTo>
                            <a:cubicBezTo>
                              <a:pt x="2069976" y="1069903"/>
                              <a:pt x="1963969" y="1022445"/>
                              <a:pt x="1863356" y="1039822"/>
                            </a:cubicBezTo>
                            <a:cubicBezTo>
                              <a:pt x="1774201" y="1073465"/>
                              <a:pt x="1686580" y="992620"/>
                              <a:pt x="1555366" y="1039822"/>
                            </a:cubicBezTo>
                            <a:cubicBezTo>
                              <a:pt x="1423248" y="1078427"/>
                              <a:pt x="1380247" y="1034453"/>
                              <a:pt x="1214954" y="1039822"/>
                            </a:cubicBezTo>
                            <a:cubicBezTo>
                              <a:pt x="1077968" y="1024407"/>
                              <a:pt x="980760" y="1015804"/>
                              <a:pt x="874543" y="1039822"/>
                            </a:cubicBezTo>
                            <a:cubicBezTo>
                              <a:pt x="718569" y="1082409"/>
                              <a:pt x="364110" y="958995"/>
                              <a:pt x="145090" y="1039822"/>
                            </a:cubicBezTo>
                            <a:cubicBezTo>
                              <a:pt x="42091" y="1030903"/>
                              <a:pt x="-27723" y="960507"/>
                              <a:pt x="0" y="866515"/>
                            </a:cubicBezTo>
                            <a:cubicBezTo>
                              <a:pt x="-25615" y="758915"/>
                              <a:pt x="-4166" y="634508"/>
                              <a:pt x="0" y="526843"/>
                            </a:cubicBezTo>
                            <a:cubicBezTo>
                              <a:pt x="2864" y="425412"/>
                              <a:pt x="8587" y="270018"/>
                              <a:pt x="0" y="173306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−3;5;0</m:t>
                      </m:r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Sigmar One" panose="00000500000000000000" pitchFamily="2" charset="0"/>
                </a:endParaRPr>
              </a:p>
            </p:txBody>
          </p:sp>
        </mc:Choice>
        <mc:Fallback xmlns="">
          <p:sp>
            <p:nvSpPr>
              <p:cNvPr id="26" name="Rectangle: Rounded Corners 11">
                <a:extLst>
                  <a:ext uri="{FF2B5EF4-FFF2-40B4-BE49-F238E27FC236}">
                    <a16:creationId xmlns:a16="http://schemas.microsoft.com/office/drawing/2014/main" id="{83387F9E-690F-8C2B-D526-17B01F6D13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719" y="4307956"/>
                <a:ext cx="3532193" cy="1039822"/>
              </a:xfrm>
              <a:custGeom>
                <a:avLst/>
                <a:gdLst>
                  <a:gd name="connsiteX0" fmla="*/ 0 w 3532193"/>
                  <a:gd name="connsiteY0" fmla="*/ 173306 h 1039822"/>
                  <a:gd name="connsiteX1" fmla="*/ 145090 w 3532193"/>
                  <a:gd name="connsiteY1" fmla="*/ 0 h 1039822"/>
                  <a:gd name="connsiteX2" fmla="*/ 615182 w 3532193"/>
                  <a:gd name="connsiteY2" fmla="*/ 0 h 1039822"/>
                  <a:gd name="connsiteX3" fmla="*/ 923173 w 3532193"/>
                  <a:gd name="connsiteY3" fmla="*/ 0 h 1039822"/>
                  <a:gd name="connsiteX4" fmla="*/ 1231164 w 3532193"/>
                  <a:gd name="connsiteY4" fmla="*/ 0 h 1039822"/>
                  <a:gd name="connsiteX5" fmla="*/ 1539155 w 3532193"/>
                  <a:gd name="connsiteY5" fmla="*/ 0 h 1039822"/>
                  <a:gd name="connsiteX6" fmla="*/ 1847147 w 3532193"/>
                  <a:gd name="connsiteY6" fmla="*/ 0 h 1039822"/>
                  <a:gd name="connsiteX7" fmla="*/ 2252398 w 3532193"/>
                  <a:gd name="connsiteY7" fmla="*/ 0 h 1039822"/>
                  <a:gd name="connsiteX8" fmla="*/ 2560389 w 3532193"/>
                  <a:gd name="connsiteY8" fmla="*/ 0 h 1039822"/>
                  <a:gd name="connsiteX9" fmla="*/ 2900800 w 3532193"/>
                  <a:gd name="connsiteY9" fmla="*/ 0 h 1039822"/>
                  <a:gd name="connsiteX10" fmla="*/ 3387102 w 3532193"/>
                  <a:gd name="connsiteY10" fmla="*/ 0 h 1039822"/>
                  <a:gd name="connsiteX11" fmla="*/ 3532193 w 3532193"/>
                  <a:gd name="connsiteY11" fmla="*/ 173306 h 1039822"/>
                  <a:gd name="connsiteX12" fmla="*/ 3532193 w 3532193"/>
                  <a:gd name="connsiteY12" fmla="*/ 499114 h 1039822"/>
                  <a:gd name="connsiteX13" fmla="*/ 3532193 w 3532193"/>
                  <a:gd name="connsiteY13" fmla="*/ 866515 h 1039822"/>
                  <a:gd name="connsiteX14" fmla="*/ 3387102 w 3532193"/>
                  <a:gd name="connsiteY14" fmla="*/ 1039822 h 1039822"/>
                  <a:gd name="connsiteX15" fmla="*/ 3014270 w 3532193"/>
                  <a:gd name="connsiteY15" fmla="*/ 1039822 h 1039822"/>
                  <a:gd name="connsiteX16" fmla="*/ 2706279 w 3532193"/>
                  <a:gd name="connsiteY16" fmla="*/ 1039822 h 1039822"/>
                  <a:gd name="connsiteX17" fmla="*/ 2236188 w 3532193"/>
                  <a:gd name="connsiteY17" fmla="*/ 1039822 h 1039822"/>
                  <a:gd name="connsiteX18" fmla="*/ 1863356 w 3532193"/>
                  <a:gd name="connsiteY18" fmla="*/ 1039822 h 1039822"/>
                  <a:gd name="connsiteX19" fmla="*/ 1555366 w 3532193"/>
                  <a:gd name="connsiteY19" fmla="*/ 1039822 h 1039822"/>
                  <a:gd name="connsiteX20" fmla="*/ 1214954 w 3532193"/>
                  <a:gd name="connsiteY20" fmla="*/ 1039822 h 1039822"/>
                  <a:gd name="connsiteX21" fmla="*/ 874543 w 3532193"/>
                  <a:gd name="connsiteY21" fmla="*/ 1039822 h 1039822"/>
                  <a:gd name="connsiteX22" fmla="*/ 145090 w 3532193"/>
                  <a:gd name="connsiteY22" fmla="*/ 1039822 h 1039822"/>
                  <a:gd name="connsiteX23" fmla="*/ 0 w 3532193"/>
                  <a:gd name="connsiteY23" fmla="*/ 866515 h 1039822"/>
                  <a:gd name="connsiteX24" fmla="*/ 0 w 3532193"/>
                  <a:gd name="connsiteY24" fmla="*/ 526843 h 1039822"/>
                  <a:gd name="connsiteX25" fmla="*/ 0 w 3532193"/>
                  <a:gd name="connsiteY25" fmla="*/ 173306 h 1039822"/>
                  <a:gd name="connsiteX0" fmla="*/ 0 w 3532193"/>
                  <a:gd name="connsiteY0" fmla="*/ 173306 h 1039822"/>
                  <a:gd name="connsiteX1" fmla="*/ 145090 w 3532193"/>
                  <a:gd name="connsiteY1" fmla="*/ 0 h 1039822"/>
                  <a:gd name="connsiteX2" fmla="*/ 615182 w 3532193"/>
                  <a:gd name="connsiteY2" fmla="*/ 0 h 1039822"/>
                  <a:gd name="connsiteX3" fmla="*/ 923173 w 3532193"/>
                  <a:gd name="connsiteY3" fmla="*/ 0 h 1039822"/>
                  <a:gd name="connsiteX4" fmla="*/ 1231164 w 3532193"/>
                  <a:gd name="connsiteY4" fmla="*/ 0 h 1039822"/>
                  <a:gd name="connsiteX5" fmla="*/ 1539155 w 3532193"/>
                  <a:gd name="connsiteY5" fmla="*/ 0 h 1039822"/>
                  <a:gd name="connsiteX6" fmla="*/ 1847147 w 3532193"/>
                  <a:gd name="connsiteY6" fmla="*/ 0 h 1039822"/>
                  <a:gd name="connsiteX7" fmla="*/ 2252398 w 3532193"/>
                  <a:gd name="connsiteY7" fmla="*/ 0 h 1039822"/>
                  <a:gd name="connsiteX8" fmla="*/ 2560389 w 3532193"/>
                  <a:gd name="connsiteY8" fmla="*/ 0 h 1039822"/>
                  <a:gd name="connsiteX9" fmla="*/ 2900800 w 3532193"/>
                  <a:gd name="connsiteY9" fmla="*/ 0 h 1039822"/>
                  <a:gd name="connsiteX10" fmla="*/ 3387102 w 3532193"/>
                  <a:gd name="connsiteY10" fmla="*/ 0 h 1039822"/>
                  <a:gd name="connsiteX11" fmla="*/ 3532193 w 3532193"/>
                  <a:gd name="connsiteY11" fmla="*/ 173306 h 1039822"/>
                  <a:gd name="connsiteX12" fmla="*/ 3532193 w 3532193"/>
                  <a:gd name="connsiteY12" fmla="*/ 499114 h 1039822"/>
                  <a:gd name="connsiteX13" fmla="*/ 3532193 w 3532193"/>
                  <a:gd name="connsiteY13" fmla="*/ 866515 h 1039822"/>
                  <a:gd name="connsiteX14" fmla="*/ 3387102 w 3532193"/>
                  <a:gd name="connsiteY14" fmla="*/ 1039822 h 1039822"/>
                  <a:gd name="connsiteX15" fmla="*/ 3014270 w 3532193"/>
                  <a:gd name="connsiteY15" fmla="*/ 1039822 h 1039822"/>
                  <a:gd name="connsiteX16" fmla="*/ 2706279 w 3532193"/>
                  <a:gd name="connsiteY16" fmla="*/ 1039822 h 1039822"/>
                  <a:gd name="connsiteX17" fmla="*/ 2236188 w 3532193"/>
                  <a:gd name="connsiteY17" fmla="*/ 1039822 h 1039822"/>
                  <a:gd name="connsiteX18" fmla="*/ 1863356 w 3532193"/>
                  <a:gd name="connsiteY18" fmla="*/ 1039822 h 1039822"/>
                  <a:gd name="connsiteX19" fmla="*/ 1555366 w 3532193"/>
                  <a:gd name="connsiteY19" fmla="*/ 1039822 h 1039822"/>
                  <a:gd name="connsiteX20" fmla="*/ 1214954 w 3532193"/>
                  <a:gd name="connsiteY20" fmla="*/ 1039822 h 1039822"/>
                  <a:gd name="connsiteX21" fmla="*/ 874543 w 3532193"/>
                  <a:gd name="connsiteY21" fmla="*/ 1039822 h 1039822"/>
                  <a:gd name="connsiteX22" fmla="*/ 145090 w 3532193"/>
                  <a:gd name="connsiteY22" fmla="*/ 1039822 h 1039822"/>
                  <a:gd name="connsiteX23" fmla="*/ 0 w 3532193"/>
                  <a:gd name="connsiteY23" fmla="*/ 866515 h 1039822"/>
                  <a:gd name="connsiteX24" fmla="*/ 0 w 3532193"/>
                  <a:gd name="connsiteY24" fmla="*/ 526843 h 1039822"/>
                  <a:gd name="connsiteX25" fmla="*/ 0 w 3532193"/>
                  <a:gd name="connsiteY25" fmla="*/ 173306 h 103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532193" h="1039822" fill="none" extrusionOk="0">
                    <a:moveTo>
                      <a:pt x="0" y="173306"/>
                    </a:moveTo>
                    <a:cubicBezTo>
                      <a:pt x="-16061" y="93280"/>
                      <a:pt x="74682" y="-5956"/>
                      <a:pt x="145090" y="0"/>
                    </a:cubicBezTo>
                    <a:cubicBezTo>
                      <a:pt x="323233" y="-95496"/>
                      <a:pt x="366626" y="22954"/>
                      <a:pt x="615182" y="0"/>
                    </a:cubicBezTo>
                    <a:cubicBezTo>
                      <a:pt x="825354" y="-47529"/>
                      <a:pt x="867814" y="18512"/>
                      <a:pt x="923173" y="0"/>
                    </a:cubicBezTo>
                    <a:cubicBezTo>
                      <a:pt x="1014826" y="-19095"/>
                      <a:pt x="1140262" y="47834"/>
                      <a:pt x="1231164" y="0"/>
                    </a:cubicBezTo>
                    <a:cubicBezTo>
                      <a:pt x="1309679" y="-25450"/>
                      <a:pt x="1449766" y="59245"/>
                      <a:pt x="1539155" y="0"/>
                    </a:cubicBezTo>
                    <a:cubicBezTo>
                      <a:pt x="1646233" y="-44571"/>
                      <a:pt x="1795375" y="46282"/>
                      <a:pt x="1847147" y="0"/>
                    </a:cubicBezTo>
                    <a:cubicBezTo>
                      <a:pt x="1905881" y="-12225"/>
                      <a:pt x="2149967" y="-7223"/>
                      <a:pt x="2252398" y="0"/>
                    </a:cubicBezTo>
                    <a:cubicBezTo>
                      <a:pt x="2310156" y="-29547"/>
                      <a:pt x="2508114" y="14322"/>
                      <a:pt x="2560389" y="0"/>
                    </a:cubicBezTo>
                    <a:cubicBezTo>
                      <a:pt x="2601623" y="35994"/>
                      <a:pt x="2778121" y="28381"/>
                      <a:pt x="2900800" y="0"/>
                    </a:cubicBezTo>
                    <a:cubicBezTo>
                      <a:pt x="3085218" y="-48796"/>
                      <a:pt x="3286597" y="48897"/>
                      <a:pt x="3387102" y="0"/>
                    </a:cubicBezTo>
                    <a:cubicBezTo>
                      <a:pt x="3473362" y="8078"/>
                      <a:pt x="3509675" y="80618"/>
                      <a:pt x="3532193" y="173306"/>
                    </a:cubicBezTo>
                    <a:cubicBezTo>
                      <a:pt x="3534518" y="235006"/>
                      <a:pt x="3501273" y="359015"/>
                      <a:pt x="3532193" y="499114"/>
                    </a:cubicBezTo>
                    <a:cubicBezTo>
                      <a:pt x="3526937" y="650649"/>
                      <a:pt x="3515990" y="725258"/>
                      <a:pt x="3532193" y="866515"/>
                    </a:cubicBezTo>
                    <a:cubicBezTo>
                      <a:pt x="3524193" y="931853"/>
                      <a:pt x="3476894" y="1018053"/>
                      <a:pt x="3387102" y="1039822"/>
                    </a:cubicBezTo>
                    <a:cubicBezTo>
                      <a:pt x="3323740" y="1078854"/>
                      <a:pt x="3196878" y="1007055"/>
                      <a:pt x="3014270" y="1039822"/>
                    </a:cubicBezTo>
                    <a:cubicBezTo>
                      <a:pt x="2830229" y="1049338"/>
                      <a:pt x="2828310" y="1043256"/>
                      <a:pt x="2706279" y="1039822"/>
                    </a:cubicBezTo>
                    <a:cubicBezTo>
                      <a:pt x="2535452" y="1047355"/>
                      <a:pt x="2396437" y="1038463"/>
                      <a:pt x="2236188" y="1039822"/>
                    </a:cubicBezTo>
                    <a:cubicBezTo>
                      <a:pt x="2070531" y="1061145"/>
                      <a:pt x="1942654" y="1004987"/>
                      <a:pt x="1863356" y="1039822"/>
                    </a:cubicBezTo>
                    <a:cubicBezTo>
                      <a:pt x="1760712" y="1079894"/>
                      <a:pt x="1682013" y="1045417"/>
                      <a:pt x="1555366" y="1039822"/>
                    </a:cubicBezTo>
                    <a:cubicBezTo>
                      <a:pt x="1449405" y="1075426"/>
                      <a:pt x="1384203" y="1031002"/>
                      <a:pt x="1214954" y="1039822"/>
                    </a:cubicBezTo>
                    <a:cubicBezTo>
                      <a:pt x="1055141" y="1058505"/>
                      <a:pt x="987830" y="989450"/>
                      <a:pt x="874543" y="1039822"/>
                    </a:cubicBezTo>
                    <a:cubicBezTo>
                      <a:pt x="768043" y="1004456"/>
                      <a:pt x="386386" y="930827"/>
                      <a:pt x="145090" y="1039822"/>
                    </a:cubicBezTo>
                    <a:cubicBezTo>
                      <a:pt x="80242" y="1019815"/>
                      <a:pt x="1627" y="958383"/>
                      <a:pt x="0" y="866515"/>
                    </a:cubicBezTo>
                    <a:cubicBezTo>
                      <a:pt x="-7468" y="735812"/>
                      <a:pt x="22209" y="657220"/>
                      <a:pt x="0" y="526843"/>
                    </a:cubicBezTo>
                    <a:cubicBezTo>
                      <a:pt x="-19468" y="426928"/>
                      <a:pt x="53446" y="283087"/>
                      <a:pt x="0" y="173306"/>
                    </a:cubicBezTo>
                    <a:close/>
                  </a:path>
                  <a:path w="3532193" h="1039822" stroke="0" extrusionOk="0">
                    <a:moveTo>
                      <a:pt x="0" y="173306"/>
                    </a:moveTo>
                    <a:cubicBezTo>
                      <a:pt x="38439" y="79687"/>
                      <a:pt x="26587" y="21961"/>
                      <a:pt x="145090" y="0"/>
                    </a:cubicBezTo>
                    <a:cubicBezTo>
                      <a:pt x="295703" y="-50656"/>
                      <a:pt x="387732" y="17200"/>
                      <a:pt x="615182" y="0"/>
                    </a:cubicBezTo>
                    <a:cubicBezTo>
                      <a:pt x="867471" y="-13945"/>
                      <a:pt x="859156" y="34044"/>
                      <a:pt x="923173" y="0"/>
                    </a:cubicBezTo>
                    <a:cubicBezTo>
                      <a:pt x="1015188" y="-64570"/>
                      <a:pt x="1131592" y="-4480"/>
                      <a:pt x="1231164" y="0"/>
                    </a:cubicBezTo>
                    <a:cubicBezTo>
                      <a:pt x="1345730" y="-13411"/>
                      <a:pt x="1423725" y="33580"/>
                      <a:pt x="1539155" y="0"/>
                    </a:cubicBezTo>
                    <a:cubicBezTo>
                      <a:pt x="1637726" y="-53418"/>
                      <a:pt x="1781613" y="34422"/>
                      <a:pt x="1847147" y="0"/>
                    </a:cubicBezTo>
                    <a:cubicBezTo>
                      <a:pt x="1897444" y="-20133"/>
                      <a:pt x="2168861" y="42431"/>
                      <a:pt x="2252398" y="0"/>
                    </a:cubicBezTo>
                    <a:cubicBezTo>
                      <a:pt x="2334107" y="-10218"/>
                      <a:pt x="2474119" y="-324"/>
                      <a:pt x="2560389" y="0"/>
                    </a:cubicBezTo>
                    <a:cubicBezTo>
                      <a:pt x="2649252" y="-48725"/>
                      <a:pt x="2781040" y="1140"/>
                      <a:pt x="2900800" y="0"/>
                    </a:cubicBezTo>
                    <a:cubicBezTo>
                      <a:pt x="3066804" y="3158"/>
                      <a:pt x="3276254" y="-29520"/>
                      <a:pt x="3387102" y="0"/>
                    </a:cubicBezTo>
                    <a:cubicBezTo>
                      <a:pt x="3465745" y="-18337"/>
                      <a:pt x="3489472" y="46102"/>
                      <a:pt x="3532193" y="173306"/>
                    </a:cubicBezTo>
                    <a:cubicBezTo>
                      <a:pt x="3514255" y="250934"/>
                      <a:pt x="3510484" y="390166"/>
                      <a:pt x="3532193" y="499114"/>
                    </a:cubicBezTo>
                    <a:cubicBezTo>
                      <a:pt x="3557940" y="652843"/>
                      <a:pt x="3480608" y="729554"/>
                      <a:pt x="3532193" y="866515"/>
                    </a:cubicBezTo>
                    <a:cubicBezTo>
                      <a:pt x="3522091" y="960981"/>
                      <a:pt x="3456084" y="1039293"/>
                      <a:pt x="3387102" y="1039822"/>
                    </a:cubicBezTo>
                    <a:cubicBezTo>
                      <a:pt x="3285488" y="1079243"/>
                      <a:pt x="3168471" y="1039583"/>
                      <a:pt x="3014270" y="1039822"/>
                    </a:cubicBezTo>
                    <a:cubicBezTo>
                      <a:pt x="2827528" y="1054219"/>
                      <a:pt x="2827788" y="1037825"/>
                      <a:pt x="2706279" y="1039822"/>
                    </a:cubicBezTo>
                    <a:cubicBezTo>
                      <a:pt x="2529122" y="1044826"/>
                      <a:pt x="2370922" y="950190"/>
                      <a:pt x="2236188" y="1039822"/>
                    </a:cubicBezTo>
                    <a:cubicBezTo>
                      <a:pt x="2086192" y="1082119"/>
                      <a:pt x="1968709" y="1008885"/>
                      <a:pt x="1863356" y="1039822"/>
                    </a:cubicBezTo>
                    <a:cubicBezTo>
                      <a:pt x="1776967" y="1075454"/>
                      <a:pt x="1689139" y="959746"/>
                      <a:pt x="1555366" y="1039822"/>
                    </a:cubicBezTo>
                    <a:cubicBezTo>
                      <a:pt x="1415788" y="1086270"/>
                      <a:pt x="1369186" y="1044419"/>
                      <a:pt x="1214954" y="1039822"/>
                    </a:cubicBezTo>
                    <a:cubicBezTo>
                      <a:pt x="1085139" y="1042282"/>
                      <a:pt x="987039" y="1011840"/>
                      <a:pt x="874543" y="1039822"/>
                    </a:cubicBezTo>
                    <a:cubicBezTo>
                      <a:pt x="727426" y="1071770"/>
                      <a:pt x="374856" y="1011142"/>
                      <a:pt x="145090" y="1039822"/>
                    </a:cubicBezTo>
                    <a:cubicBezTo>
                      <a:pt x="21639" y="1039177"/>
                      <a:pt x="-34075" y="954764"/>
                      <a:pt x="0" y="866515"/>
                    </a:cubicBezTo>
                    <a:cubicBezTo>
                      <a:pt x="-25821" y="749342"/>
                      <a:pt x="-7618" y="635041"/>
                      <a:pt x="0" y="526843"/>
                    </a:cubicBezTo>
                    <a:cubicBezTo>
                      <a:pt x="-17748" y="418277"/>
                      <a:pt x="-6418" y="264054"/>
                      <a:pt x="0" y="173306"/>
                    </a:cubicBezTo>
                    <a:close/>
                  </a:path>
                  <a:path w="3532193" h="1039822" fill="none" stroke="0" extrusionOk="0">
                    <a:moveTo>
                      <a:pt x="0" y="173306"/>
                    </a:moveTo>
                    <a:cubicBezTo>
                      <a:pt x="17372" y="90407"/>
                      <a:pt x="66992" y="-3225"/>
                      <a:pt x="145090" y="0"/>
                    </a:cubicBezTo>
                    <a:cubicBezTo>
                      <a:pt x="310731" y="-89549"/>
                      <a:pt x="371564" y="20730"/>
                      <a:pt x="615182" y="0"/>
                    </a:cubicBezTo>
                    <a:cubicBezTo>
                      <a:pt x="848121" y="-28891"/>
                      <a:pt x="865238" y="18930"/>
                      <a:pt x="923173" y="0"/>
                    </a:cubicBezTo>
                    <a:cubicBezTo>
                      <a:pt x="1014590" y="-50470"/>
                      <a:pt x="1152920" y="34850"/>
                      <a:pt x="1231164" y="0"/>
                    </a:cubicBezTo>
                    <a:cubicBezTo>
                      <a:pt x="1296542" y="-10738"/>
                      <a:pt x="1436285" y="55373"/>
                      <a:pt x="1539155" y="0"/>
                    </a:cubicBezTo>
                    <a:cubicBezTo>
                      <a:pt x="1661671" y="-44944"/>
                      <a:pt x="1790446" y="22787"/>
                      <a:pt x="1847147" y="0"/>
                    </a:cubicBezTo>
                    <a:cubicBezTo>
                      <a:pt x="1906613" y="-19051"/>
                      <a:pt x="2156977" y="24344"/>
                      <a:pt x="2252398" y="0"/>
                    </a:cubicBezTo>
                    <a:cubicBezTo>
                      <a:pt x="2313752" y="-30215"/>
                      <a:pt x="2491539" y="7905"/>
                      <a:pt x="2560389" y="0"/>
                    </a:cubicBezTo>
                    <a:cubicBezTo>
                      <a:pt x="2626359" y="3747"/>
                      <a:pt x="2788884" y="5244"/>
                      <a:pt x="2900800" y="0"/>
                    </a:cubicBezTo>
                    <a:cubicBezTo>
                      <a:pt x="3069635" y="-37621"/>
                      <a:pt x="3279540" y="9606"/>
                      <a:pt x="3387102" y="0"/>
                    </a:cubicBezTo>
                    <a:cubicBezTo>
                      <a:pt x="3476809" y="-12051"/>
                      <a:pt x="3500507" y="62184"/>
                      <a:pt x="3532193" y="173306"/>
                    </a:cubicBezTo>
                    <a:cubicBezTo>
                      <a:pt x="3526537" y="233461"/>
                      <a:pt x="3515447" y="396261"/>
                      <a:pt x="3532193" y="499114"/>
                    </a:cubicBezTo>
                    <a:cubicBezTo>
                      <a:pt x="3543734" y="639236"/>
                      <a:pt x="3507342" y="730967"/>
                      <a:pt x="3532193" y="866515"/>
                    </a:cubicBezTo>
                    <a:cubicBezTo>
                      <a:pt x="3538837" y="965162"/>
                      <a:pt x="3470510" y="1026678"/>
                      <a:pt x="3387102" y="1039822"/>
                    </a:cubicBezTo>
                    <a:cubicBezTo>
                      <a:pt x="3274478" y="1099716"/>
                      <a:pt x="3187976" y="993483"/>
                      <a:pt x="3014270" y="1039822"/>
                    </a:cubicBezTo>
                    <a:cubicBezTo>
                      <a:pt x="2828918" y="1053251"/>
                      <a:pt x="2830018" y="1042941"/>
                      <a:pt x="2706279" y="1039822"/>
                    </a:cubicBezTo>
                    <a:cubicBezTo>
                      <a:pt x="2538198" y="1050197"/>
                      <a:pt x="2361813" y="1009516"/>
                      <a:pt x="2236188" y="1039822"/>
                    </a:cubicBezTo>
                    <a:cubicBezTo>
                      <a:pt x="2069328" y="1063342"/>
                      <a:pt x="1959147" y="1019646"/>
                      <a:pt x="1863356" y="1039822"/>
                    </a:cubicBezTo>
                    <a:cubicBezTo>
                      <a:pt x="1769032" y="1082490"/>
                      <a:pt x="1690142" y="1008487"/>
                      <a:pt x="1555366" y="1039822"/>
                    </a:cubicBezTo>
                    <a:cubicBezTo>
                      <a:pt x="1429977" y="1077762"/>
                      <a:pt x="1396840" y="1032564"/>
                      <a:pt x="1214954" y="1039822"/>
                    </a:cubicBezTo>
                    <a:cubicBezTo>
                      <a:pt x="1073586" y="1030457"/>
                      <a:pt x="984423" y="1002542"/>
                      <a:pt x="874543" y="1039822"/>
                    </a:cubicBezTo>
                    <a:cubicBezTo>
                      <a:pt x="726267" y="1047476"/>
                      <a:pt x="364287" y="961956"/>
                      <a:pt x="145090" y="1039822"/>
                    </a:cubicBezTo>
                    <a:cubicBezTo>
                      <a:pt x="63374" y="1016679"/>
                      <a:pt x="-19804" y="963744"/>
                      <a:pt x="0" y="866515"/>
                    </a:cubicBezTo>
                    <a:cubicBezTo>
                      <a:pt x="-34892" y="730652"/>
                      <a:pt x="12619" y="652416"/>
                      <a:pt x="0" y="526843"/>
                    </a:cubicBezTo>
                    <a:cubicBezTo>
                      <a:pt x="15732" y="438744"/>
                      <a:pt x="35405" y="276739"/>
                      <a:pt x="0" y="173306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:ask="http://schemas.microsoft.com/office/drawing/2018/sketchyshapes" sd="64188136">
                      <a:custGeom>
                        <a:avLst/>
                        <a:gdLst>
                          <a:gd name="connsiteX0" fmla="*/ 0 w 3532193"/>
                          <a:gd name="connsiteY0" fmla="*/ 173306 h 1039822"/>
                          <a:gd name="connsiteX1" fmla="*/ 145090 w 3532193"/>
                          <a:gd name="connsiteY1" fmla="*/ 0 h 1039822"/>
                          <a:gd name="connsiteX2" fmla="*/ 615182 w 3532193"/>
                          <a:gd name="connsiteY2" fmla="*/ 0 h 1039822"/>
                          <a:gd name="connsiteX3" fmla="*/ 923173 w 3532193"/>
                          <a:gd name="connsiteY3" fmla="*/ 0 h 1039822"/>
                          <a:gd name="connsiteX4" fmla="*/ 1231164 w 3532193"/>
                          <a:gd name="connsiteY4" fmla="*/ 0 h 1039822"/>
                          <a:gd name="connsiteX5" fmla="*/ 1539155 w 3532193"/>
                          <a:gd name="connsiteY5" fmla="*/ 0 h 1039822"/>
                          <a:gd name="connsiteX6" fmla="*/ 1847147 w 3532193"/>
                          <a:gd name="connsiteY6" fmla="*/ 0 h 1039822"/>
                          <a:gd name="connsiteX7" fmla="*/ 2252398 w 3532193"/>
                          <a:gd name="connsiteY7" fmla="*/ 0 h 1039822"/>
                          <a:gd name="connsiteX8" fmla="*/ 2560389 w 3532193"/>
                          <a:gd name="connsiteY8" fmla="*/ 0 h 1039822"/>
                          <a:gd name="connsiteX9" fmla="*/ 2900800 w 3532193"/>
                          <a:gd name="connsiteY9" fmla="*/ 0 h 1039822"/>
                          <a:gd name="connsiteX10" fmla="*/ 3387102 w 3532193"/>
                          <a:gd name="connsiteY10" fmla="*/ 0 h 1039822"/>
                          <a:gd name="connsiteX11" fmla="*/ 3532193 w 3532193"/>
                          <a:gd name="connsiteY11" fmla="*/ 173306 h 1039822"/>
                          <a:gd name="connsiteX12" fmla="*/ 3532193 w 3532193"/>
                          <a:gd name="connsiteY12" fmla="*/ 499114 h 1039822"/>
                          <a:gd name="connsiteX13" fmla="*/ 3532193 w 3532193"/>
                          <a:gd name="connsiteY13" fmla="*/ 866515 h 1039822"/>
                          <a:gd name="connsiteX14" fmla="*/ 3387102 w 3532193"/>
                          <a:gd name="connsiteY14" fmla="*/ 1039822 h 1039822"/>
                          <a:gd name="connsiteX15" fmla="*/ 3014270 w 3532193"/>
                          <a:gd name="connsiteY15" fmla="*/ 1039822 h 1039822"/>
                          <a:gd name="connsiteX16" fmla="*/ 2706279 w 3532193"/>
                          <a:gd name="connsiteY16" fmla="*/ 1039822 h 1039822"/>
                          <a:gd name="connsiteX17" fmla="*/ 2236188 w 3532193"/>
                          <a:gd name="connsiteY17" fmla="*/ 1039822 h 1039822"/>
                          <a:gd name="connsiteX18" fmla="*/ 1863356 w 3532193"/>
                          <a:gd name="connsiteY18" fmla="*/ 1039822 h 1039822"/>
                          <a:gd name="connsiteX19" fmla="*/ 1555366 w 3532193"/>
                          <a:gd name="connsiteY19" fmla="*/ 1039822 h 1039822"/>
                          <a:gd name="connsiteX20" fmla="*/ 1214954 w 3532193"/>
                          <a:gd name="connsiteY20" fmla="*/ 1039822 h 1039822"/>
                          <a:gd name="connsiteX21" fmla="*/ 874543 w 3532193"/>
                          <a:gd name="connsiteY21" fmla="*/ 1039822 h 1039822"/>
                          <a:gd name="connsiteX22" fmla="*/ 145090 w 3532193"/>
                          <a:gd name="connsiteY22" fmla="*/ 1039822 h 1039822"/>
                          <a:gd name="connsiteX23" fmla="*/ 0 w 3532193"/>
                          <a:gd name="connsiteY23" fmla="*/ 866515 h 1039822"/>
                          <a:gd name="connsiteX24" fmla="*/ 0 w 3532193"/>
                          <a:gd name="connsiteY24" fmla="*/ 526843 h 1039822"/>
                          <a:gd name="connsiteX25" fmla="*/ 0 w 3532193"/>
                          <a:gd name="connsiteY25" fmla="*/ 173306 h 10398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3532193" h="1039822" fill="none" extrusionOk="0">
                            <a:moveTo>
                              <a:pt x="0" y="173306"/>
                            </a:moveTo>
                            <a:cubicBezTo>
                              <a:pt x="137" y="85114"/>
                              <a:pt x="71989" y="-4496"/>
                              <a:pt x="145090" y="0"/>
                            </a:cubicBezTo>
                            <a:cubicBezTo>
                              <a:pt x="322884" y="-84337"/>
                              <a:pt x="369889" y="25181"/>
                              <a:pt x="615182" y="0"/>
                            </a:cubicBezTo>
                            <a:cubicBezTo>
                              <a:pt x="837268" y="-40307"/>
                              <a:pt x="858923" y="32790"/>
                              <a:pt x="923173" y="0"/>
                            </a:cubicBezTo>
                            <a:cubicBezTo>
                              <a:pt x="999221" y="-28425"/>
                              <a:pt x="1131879" y="35881"/>
                              <a:pt x="1231164" y="0"/>
                            </a:cubicBezTo>
                            <a:cubicBezTo>
                              <a:pt x="1325585" y="-20136"/>
                              <a:pt x="1448423" y="57431"/>
                              <a:pt x="1539155" y="0"/>
                            </a:cubicBezTo>
                            <a:cubicBezTo>
                              <a:pt x="1643054" y="-44262"/>
                              <a:pt x="1785969" y="41500"/>
                              <a:pt x="1847147" y="0"/>
                            </a:cubicBezTo>
                            <a:cubicBezTo>
                              <a:pt x="1909857" y="-27154"/>
                              <a:pt x="2158788" y="4354"/>
                              <a:pt x="2252398" y="0"/>
                            </a:cubicBezTo>
                            <a:cubicBezTo>
                              <a:pt x="2314935" y="-27553"/>
                              <a:pt x="2502598" y="13141"/>
                              <a:pt x="2560389" y="0"/>
                            </a:cubicBezTo>
                            <a:cubicBezTo>
                              <a:pt x="2623687" y="9694"/>
                              <a:pt x="2752170" y="10720"/>
                              <a:pt x="2900800" y="0"/>
                            </a:cubicBezTo>
                            <a:cubicBezTo>
                              <a:pt x="3072635" y="-32296"/>
                              <a:pt x="3275881" y="37286"/>
                              <a:pt x="3387102" y="0"/>
                            </a:cubicBezTo>
                            <a:cubicBezTo>
                              <a:pt x="3471550" y="6549"/>
                              <a:pt x="3515246" y="80278"/>
                              <a:pt x="3532193" y="173306"/>
                            </a:cubicBezTo>
                            <a:cubicBezTo>
                              <a:pt x="3535792" y="238942"/>
                              <a:pt x="3507467" y="367430"/>
                              <a:pt x="3532193" y="499114"/>
                            </a:cubicBezTo>
                            <a:cubicBezTo>
                              <a:pt x="3544052" y="635652"/>
                              <a:pt x="3513882" y="738583"/>
                              <a:pt x="3532193" y="866515"/>
                            </a:cubicBezTo>
                            <a:cubicBezTo>
                              <a:pt x="3531734" y="952048"/>
                              <a:pt x="3464826" y="1032180"/>
                              <a:pt x="3387102" y="1039822"/>
                            </a:cubicBezTo>
                            <a:cubicBezTo>
                              <a:pt x="3306289" y="1087741"/>
                              <a:pt x="3197006" y="1012816"/>
                              <a:pt x="3014270" y="1039822"/>
                            </a:cubicBezTo>
                            <a:cubicBezTo>
                              <a:pt x="2830615" y="1051337"/>
                              <a:pt x="2829472" y="1041789"/>
                              <a:pt x="2706279" y="1039822"/>
                            </a:cubicBezTo>
                            <a:cubicBezTo>
                              <a:pt x="2543772" y="1046324"/>
                              <a:pt x="2394627" y="1025806"/>
                              <a:pt x="2236188" y="1039822"/>
                            </a:cubicBezTo>
                            <a:cubicBezTo>
                              <a:pt x="2074869" y="1069597"/>
                              <a:pt x="1947615" y="1023761"/>
                              <a:pt x="1863356" y="1039822"/>
                            </a:cubicBezTo>
                            <a:cubicBezTo>
                              <a:pt x="1772989" y="1059917"/>
                              <a:pt x="1681118" y="1022961"/>
                              <a:pt x="1555366" y="1039822"/>
                            </a:cubicBezTo>
                            <a:cubicBezTo>
                              <a:pt x="1436178" y="1076499"/>
                              <a:pt x="1380655" y="1031440"/>
                              <a:pt x="1214954" y="1039822"/>
                            </a:cubicBezTo>
                            <a:cubicBezTo>
                              <a:pt x="1062000" y="1049992"/>
                              <a:pt x="982568" y="1008099"/>
                              <a:pt x="874543" y="1039822"/>
                            </a:cubicBezTo>
                            <a:cubicBezTo>
                              <a:pt x="769151" y="1026375"/>
                              <a:pt x="357291" y="986802"/>
                              <a:pt x="145090" y="1039822"/>
                            </a:cubicBezTo>
                            <a:cubicBezTo>
                              <a:pt x="71368" y="1027700"/>
                              <a:pt x="-5815" y="957096"/>
                              <a:pt x="0" y="866515"/>
                            </a:cubicBezTo>
                            <a:cubicBezTo>
                              <a:pt x="-10582" y="740640"/>
                              <a:pt x="16844" y="650319"/>
                              <a:pt x="0" y="526843"/>
                            </a:cubicBezTo>
                            <a:cubicBezTo>
                              <a:pt x="-8088" y="423891"/>
                              <a:pt x="44377" y="280779"/>
                              <a:pt x="0" y="173306"/>
                            </a:cubicBezTo>
                            <a:close/>
                          </a:path>
                          <a:path w="3532193" h="1039822" stroke="0" extrusionOk="0">
                            <a:moveTo>
                              <a:pt x="0" y="173306"/>
                            </a:moveTo>
                            <a:cubicBezTo>
                              <a:pt x="28911" y="86992"/>
                              <a:pt x="38465" y="6879"/>
                              <a:pt x="145090" y="0"/>
                            </a:cubicBezTo>
                            <a:cubicBezTo>
                              <a:pt x="319531" y="-60066"/>
                              <a:pt x="385918" y="28804"/>
                              <a:pt x="615182" y="0"/>
                            </a:cubicBezTo>
                            <a:cubicBezTo>
                              <a:pt x="859307" y="-21301"/>
                              <a:pt x="862059" y="25188"/>
                              <a:pt x="923173" y="0"/>
                            </a:cubicBezTo>
                            <a:cubicBezTo>
                              <a:pt x="1006296" y="-60069"/>
                              <a:pt x="1124143" y="12793"/>
                              <a:pt x="1231164" y="0"/>
                            </a:cubicBezTo>
                            <a:cubicBezTo>
                              <a:pt x="1341748" y="-11702"/>
                              <a:pt x="1427733" y="42135"/>
                              <a:pt x="1539155" y="0"/>
                            </a:cubicBezTo>
                            <a:cubicBezTo>
                              <a:pt x="1652062" y="-44398"/>
                              <a:pt x="1783340" y="30383"/>
                              <a:pt x="1847147" y="0"/>
                            </a:cubicBezTo>
                            <a:cubicBezTo>
                              <a:pt x="1906173" y="-21958"/>
                              <a:pt x="2168585" y="37434"/>
                              <a:pt x="2252398" y="0"/>
                            </a:cubicBezTo>
                            <a:cubicBezTo>
                              <a:pt x="2333733" y="-21253"/>
                              <a:pt x="2471375" y="3780"/>
                              <a:pt x="2560389" y="0"/>
                            </a:cubicBezTo>
                            <a:cubicBezTo>
                              <a:pt x="2650674" y="-34449"/>
                              <a:pt x="2755113" y="6593"/>
                              <a:pt x="2900800" y="0"/>
                            </a:cubicBezTo>
                            <a:cubicBezTo>
                              <a:pt x="3045736" y="-22144"/>
                              <a:pt x="3250367" y="2071"/>
                              <a:pt x="3387102" y="0"/>
                            </a:cubicBezTo>
                            <a:cubicBezTo>
                              <a:pt x="3472970" y="-17196"/>
                              <a:pt x="3501173" y="59557"/>
                              <a:pt x="3532193" y="173306"/>
                            </a:cubicBezTo>
                            <a:cubicBezTo>
                              <a:pt x="3536644" y="261331"/>
                              <a:pt x="3514584" y="386669"/>
                              <a:pt x="3532193" y="499114"/>
                            </a:cubicBezTo>
                            <a:cubicBezTo>
                              <a:pt x="3552745" y="641546"/>
                              <a:pt x="3494228" y="744684"/>
                              <a:pt x="3532193" y="866515"/>
                            </a:cubicBezTo>
                            <a:cubicBezTo>
                              <a:pt x="3539024" y="969341"/>
                              <a:pt x="3458974" y="1039542"/>
                              <a:pt x="3387102" y="1039822"/>
                            </a:cubicBezTo>
                            <a:cubicBezTo>
                              <a:pt x="3279273" y="1098231"/>
                              <a:pt x="3190658" y="1010772"/>
                              <a:pt x="3014270" y="1039822"/>
                            </a:cubicBezTo>
                            <a:cubicBezTo>
                              <a:pt x="2829175" y="1057060"/>
                              <a:pt x="2832894" y="1038353"/>
                              <a:pt x="2706279" y="1039822"/>
                            </a:cubicBezTo>
                            <a:cubicBezTo>
                              <a:pt x="2545907" y="1065476"/>
                              <a:pt x="2378544" y="990301"/>
                              <a:pt x="2236188" y="1039822"/>
                            </a:cubicBezTo>
                            <a:cubicBezTo>
                              <a:pt x="2069976" y="1069903"/>
                              <a:pt x="1963969" y="1022445"/>
                              <a:pt x="1863356" y="1039822"/>
                            </a:cubicBezTo>
                            <a:cubicBezTo>
                              <a:pt x="1774201" y="1073465"/>
                              <a:pt x="1686580" y="992620"/>
                              <a:pt x="1555366" y="1039822"/>
                            </a:cubicBezTo>
                            <a:cubicBezTo>
                              <a:pt x="1423248" y="1078427"/>
                              <a:pt x="1380247" y="1034453"/>
                              <a:pt x="1214954" y="1039822"/>
                            </a:cubicBezTo>
                            <a:cubicBezTo>
                              <a:pt x="1077968" y="1024407"/>
                              <a:pt x="980760" y="1015804"/>
                              <a:pt x="874543" y="1039822"/>
                            </a:cubicBezTo>
                            <a:cubicBezTo>
                              <a:pt x="718569" y="1082409"/>
                              <a:pt x="364110" y="958995"/>
                              <a:pt x="145090" y="1039822"/>
                            </a:cubicBezTo>
                            <a:cubicBezTo>
                              <a:pt x="42091" y="1030903"/>
                              <a:pt x="-27723" y="960507"/>
                              <a:pt x="0" y="866515"/>
                            </a:cubicBezTo>
                            <a:cubicBezTo>
                              <a:pt x="-25615" y="758915"/>
                              <a:pt x="-4166" y="634508"/>
                              <a:pt x="0" y="526843"/>
                            </a:cubicBezTo>
                            <a:cubicBezTo>
                              <a:pt x="2864" y="425412"/>
                              <a:pt x="8587" y="270018"/>
                              <a:pt x="0" y="173306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7">
            <a:extLst>
              <a:ext uri="{FF2B5EF4-FFF2-40B4-BE49-F238E27FC236}">
                <a16:creationId xmlns="" xmlns:a16="http://schemas.microsoft.com/office/drawing/2014/main" id="{1DA2F2B7-5CE7-57A9-25DE-B7D3FD987A8C}"/>
              </a:ext>
            </a:extLst>
          </p:cNvPr>
          <p:cNvSpPr/>
          <p:nvPr/>
        </p:nvSpPr>
        <p:spPr>
          <a:xfrm>
            <a:off x="7155927" y="1992481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27975" y="192742"/>
                  <a:pt x="184364" y="5252"/>
                  <a:pt x="413658" y="0"/>
                </a:cubicBezTo>
                <a:cubicBezTo>
                  <a:pt x="652224" y="-52364"/>
                  <a:pt x="802741" y="194645"/>
                  <a:pt x="827316" y="419733"/>
                </a:cubicBezTo>
                <a:cubicBezTo>
                  <a:pt x="812062" y="649031"/>
                  <a:pt x="649934" y="772128"/>
                  <a:pt x="413658" y="839466"/>
                </a:cubicBezTo>
                <a:cubicBezTo>
                  <a:pt x="193841" y="843150"/>
                  <a:pt x="-40202" y="620866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1076" y="148598"/>
                  <a:pt x="167963" y="-65"/>
                  <a:pt x="413658" y="0"/>
                </a:cubicBezTo>
                <a:cubicBezTo>
                  <a:pt x="630810" y="55319"/>
                  <a:pt x="834481" y="200487"/>
                  <a:pt x="827316" y="419733"/>
                </a:cubicBezTo>
                <a:cubicBezTo>
                  <a:pt x="859474" y="601182"/>
                  <a:pt x="621945" y="874593"/>
                  <a:pt x="413658" y="839466"/>
                </a:cubicBezTo>
                <a:cubicBezTo>
                  <a:pt x="194515" y="842257"/>
                  <a:pt x="-16162" y="683997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8815466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28" name="Oval 16">
            <a:extLst>
              <a:ext uri="{FF2B5EF4-FFF2-40B4-BE49-F238E27FC236}">
                <a16:creationId xmlns="" xmlns:a16="http://schemas.microsoft.com/office/drawing/2014/main" id="{2856E69C-C114-DAB2-991D-0F050BD6E605}"/>
              </a:ext>
            </a:extLst>
          </p:cNvPr>
          <p:cNvSpPr/>
          <p:nvPr/>
        </p:nvSpPr>
        <p:spPr>
          <a:xfrm>
            <a:off x="7155927" y="3233649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-8122" y="133454"/>
                  <a:pt x="129510" y="-6407"/>
                  <a:pt x="413658" y="0"/>
                </a:cubicBezTo>
                <a:cubicBezTo>
                  <a:pt x="614986" y="4758"/>
                  <a:pt x="864791" y="222097"/>
                  <a:pt x="827316" y="419733"/>
                </a:cubicBezTo>
                <a:cubicBezTo>
                  <a:pt x="819746" y="692831"/>
                  <a:pt x="637955" y="836612"/>
                  <a:pt x="413658" y="839466"/>
                </a:cubicBezTo>
                <a:cubicBezTo>
                  <a:pt x="233631" y="790739"/>
                  <a:pt x="27180" y="649178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13154" y="213167"/>
                  <a:pt x="197846" y="14008"/>
                  <a:pt x="413658" y="0"/>
                </a:cubicBezTo>
                <a:cubicBezTo>
                  <a:pt x="613465" y="26067"/>
                  <a:pt x="877287" y="145576"/>
                  <a:pt x="827316" y="419733"/>
                </a:cubicBezTo>
                <a:cubicBezTo>
                  <a:pt x="888283" y="644393"/>
                  <a:pt x="674698" y="842915"/>
                  <a:pt x="413658" y="839466"/>
                </a:cubicBezTo>
                <a:cubicBezTo>
                  <a:pt x="197557" y="823502"/>
                  <a:pt x="5303" y="624786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046043355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29" name="Oval 17">
            <a:extLst>
              <a:ext uri="{FF2B5EF4-FFF2-40B4-BE49-F238E27FC236}">
                <a16:creationId xmlns="" xmlns:a16="http://schemas.microsoft.com/office/drawing/2014/main" id="{012675D5-FB73-E51D-CCCA-844D31A9F10C}"/>
              </a:ext>
            </a:extLst>
          </p:cNvPr>
          <p:cNvSpPr/>
          <p:nvPr/>
        </p:nvSpPr>
        <p:spPr>
          <a:xfrm>
            <a:off x="7155926" y="4386009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-13513" y="181532"/>
                  <a:pt x="188905" y="-43967"/>
                  <a:pt x="413658" y="0"/>
                </a:cubicBezTo>
                <a:cubicBezTo>
                  <a:pt x="681493" y="-51052"/>
                  <a:pt x="840287" y="230692"/>
                  <a:pt x="827316" y="419733"/>
                </a:cubicBezTo>
                <a:cubicBezTo>
                  <a:pt x="818631" y="658116"/>
                  <a:pt x="634022" y="775845"/>
                  <a:pt x="413658" y="839466"/>
                </a:cubicBezTo>
                <a:cubicBezTo>
                  <a:pt x="132321" y="829959"/>
                  <a:pt x="-6558" y="645106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-21732" y="163859"/>
                  <a:pt x="239917" y="35879"/>
                  <a:pt x="413658" y="0"/>
                </a:cubicBezTo>
                <a:cubicBezTo>
                  <a:pt x="648109" y="24519"/>
                  <a:pt x="840676" y="175641"/>
                  <a:pt x="827316" y="419733"/>
                </a:cubicBezTo>
                <a:cubicBezTo>
                  <a:pt x="822557" y="682832"/>
                  <a:pt x="634740" y="832205"/>
                  <a:pt x="413658" y="839466"/>
                </a:cubicBezTo>
                <a:cubicBezTo>
                  <a:pt x="221410" y="794591"/>
                  <a:pt x="18082" y="653973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0469986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30" name="Oval 27">
            <a:extLst>
              <a:ext uri="{FF2B5EF4-FFF2-40B4-BE49-F238E27FC236}">
                <a16:creationId xmlns="" xmlns:a16="http://schemas.microsoft.com/office/drawing/2014/main" id="{BE3268C1-664C-E492-250F-E38DA33950C0}"/>
              </a:ext>
            </a:extLst>
          </p:cNvPr>
          <p:cNvSpPr/>
          <p:nvPr/>
        </p:nvSpPr>
        <p:spPr>
          <a:xfrm>
            <a:off x="7155926" y="4415793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27975" y="192742"/>
                  <a:pt x="184364" y="5252"/>
                  <a:pt x="413658" y="0"/>
                </a:cubicBezTo>
                <a:cubicBezTo>
                  <a:pt x="652224" y="-52364"/>
                  <a:pt x="802741" y="194645"/>
                  <a:pt x="827316" y="419733"/>
                </a:cubicBezTo>
                <a:cubicBezTo>
                  <a:pt x="812062" y="649031"/>
                  <a:pt x="649934" y="772128"/>
                  <a:pt x="413658" y="839466"/>
                </a:cubicBezTo>
                <a:cubicBezTo>
                  <a:pt x="193841" y="843150"/>
                  <a:pt x="-40202" y="620866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1076" y="148598"/>
                  <a:pt x="167963" y="-65"/>
                  <a:pt x="413658" y="0"/>
                </a:cubicBezTo>
                <a:cubicBezTo>
                  <a:pt x="630810" y="55319"/>
                  <a:pt x="834481" y="200487"/>
                  <a:pt x="827316" y="419733"/>
                </a:cubicBezTo>
                <a:cubicBezTo>
                  <a:pt x="859474" y="601182"/>
                  <a:pt x="621945" y="874593"/>
                  <a:pt x="413658" y="839466"/>
                </a:cubicBezTo>
                <a:cubicBezTo>
                  <a:pt x="194515" y="842257"/>
                  <a:pt x="-16162" y="683997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8815466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X</a:t>
            </a:r>
          </a:p>
        </p:txBody>
      </p:sp>
      <p:sp>
        <p:nvSpPr>
          <p:cNvPr id="31" name="Oval 29">
            <a:extLst>
              <a:ext uri="{FF2B5EF4-FFF2-40B4-BE49-F238E27FC236}">
                <a16:creationId xmlns="" xmlns:a16="http://schemas.microsoft.com/office/drawing/2014/main" id="{0D74F4A8-3173-947C-7507-BF6340C919C2}"/>
              </a:ext>
            </a:extLst>
          </p:cNvPr>
          <p:cNvSpPr/>
          <p:nvPr/>
        </p:nvSpPr>
        <p:spPr>
          <a:xfrm>
            <a:off x="7155927" y="3263433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27975" y="192742"/>
                  <a:pt x="184364" y="5252"/>
                  <a:pt x="413658" y="0"/>
                </a:cubicBezTo>
                <a:cubicBezTo>
                  <a:pt x="652224" y="-52364"/>
                  <a:pt x="802741" y="194645"/>
                  <a:pt x="827316" y="419733"/>
                </a:cubicBezTo>
                <a:cubicBezTo>
                  <a:pt x="812062" y="649031"/>
                  <a:pt x="649934" y="772128"/>
                  <a:pt x="413658" y="839466"/>
                </a:cubicBezTo>
                <a:cubicBezTo>
                  <a:pt x="193841" y="843150"/>
                  <a:pt x="-40202" y="620866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1076" y="148598"/>
                  <a:pt x="167963" y="-65"/>
                  <a:pt x="413658" y="0"/>
                </a:cubicBezTo>
                <a:cubicBezTo>
                  <a:pt x="630810" y="55319"/>
                  <a:pt x="834481" y="200487"/>
                  <a:pt x="827316" y="419733"/>
                </a:cubicBezTo>
                <a:cubicBezTo>
                  <a:pt x="859474" y="601182"/>
                  <a:pt x="621945" y="874593"/>
                  <a:pt x="413658" y="839466"/>
                </a:cubicBezTo>
                <a:cubicBezTo>
                  <a:pt x="194515" y="842257"/>
                  <a:pt x="-16162" y="683997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8815466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X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FCB66F53-AF23-73D1-DBB0-7DD1FBC0BD59}"/>
              </a:ext>
            </a:extLst>
          </p:cNvPr>
          <p:cNvGrpSpPr/>
          <p:nvPr/>
        </p:nvGrpSpPr>
        <p:grpSpPr>
          <a:xfrm>
            <a:off x="7068842" y="1986750"/>
            <a:ext cx="914400" cy="914400"/>
            <a:chOff x="5139124" y="5683689"/>
            <a:chExt cx="914400" cy="914400"/>
          </a:xfrm>
        </p:grpSpPr>
        <p:sp>
          <p:nvSpPr>
            <p:cNvPr id="33" name="Oval 30">
              <a:extLst>
                <a:ext uri="{FF2B5EF4-FFF2-40B4-BE49-F238E27FC236}">
                  <a16:creationId xmlns="" xmlns:a16="http://schemas.microsoft.com/office/drawing/2014/main" id="{42F81AAB-33F4-E3AB-5D47-828181313101}"/>
                </a:ext>
              </a:extLst>
            </p:cNvPr>
            <p:cNvSpPr/>
            <p:nvPr/>
          </p:nvSpPr>
          <p:spPr>
            <a:xfrm>
              <a:off x="5181049" y="5722757"/>
              <a:ext cx="827315" cy="839465"/>
            </a:xfrm>
            <a:custGeom>
              <a:avLst/>
              <a:gdLst>
                <a:gd name="connsiteX0" fmla="*/ 0 w 827315"/>
                <a:gd name="connsiteY0" fmla="*/ 419733 h 839465"/>
                <a:gd name="connsiteX1" fmla="*/ 413658 w 827315"/>
                <a:gd name="connsiteY1" fmla="*/ 0 h 839465"/>
                <a:gd name="connsiteX2" fmla="*/ 827316 w 827315"/>
                <a:gd name="connsiteY2" fmla="*/ 419733 h 839465"/>
                <a:gd name="connsiteX3" fmla="*/ 413658 w 827315"/>
                <a:gd name="connsiteY3" fmla="*/ 839466 h 839465"/>
                <a:gd name="connsiteX4" fmla="*/ 0 w 827315"/>
                <a:gd name="connsiteY4" fmla="*/ 419733 h 83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315" h="839465" fill="none" extrusionOk="0">
                  <a:moveTo>
                    <a:pt x="0" y="419733"/>
                  </a:moveTo>
                  <a:cubicBezTo>
                    <a:pt x="27975" y="192742"/>
                    <a:pt x="184364" y="5252"/>
                    <a:pt x="413658" y="0"/>
                  </a:cubicBezTo>
                  <a:cubicBezTo>
                    <a:pt x="652224" y="-52364"/>
                    <a:pt x="802741" y="194645"/>
                    <a:pt x="827316" y="419733"/>
                  </a:cubicBezTo>
                  <a:cubicBezTo>
                    <a:pt x="812062" y="649031"/>
                    <a:pt x="649934" y="772128"/>
                    <a:pt x="413658" y="839466"/>
                  </a:cubicBezTo>
                  <a:cubicBezTo>
                    <a:pt x="193841" y="843150"/>
                    <a:pt x="-40202" y="620866"/>
                    <a:pt x="0" y="419733"/>
                  </a:cubicBezTo>
                  <a:close/>
                </a:path>
                <a:path w="827315" h="839465" stroke="0" extrusionOk="0">
                  <a:moveTo>
                    <a:pt x="0" y="419733"/>
                  </a:moveTo>
                  <a:cubicBezTo>
                    <a:pt x="1076" y="148598"/>
                    <a:pt x="167963" y="-65"/>
                    <a:pt x="413658" y="0"/>
                  </a:cubicBezTo>
                  <a:cubicBezTo>
                    <a:pt x="630810" y="55319"/>
                    <a:pt x="834481" y="200487"/>
                    <a:pt x="827316" y="419733"/>
                  </a:cubicBezTo>
                  <a:cubicBezTo>
                    <a:pt x="859474" y="601182"/>
                    <a:pt x="621945" y="874593"/>
                    <a:pt x="413658" y="839466"/>
                  </a:cubicBezTo>
                  <a:cubicBezTo>
                    <a:pt x="194515" y="842257"/>
                    <a:pt x="-16162" y="683997"/>
                    <a:pt x="0" y="419733"/>
                  </a:cubicBezTo>
                  <a:close/>
                </a:path>
              </a:pathLst>
            </a:custGeom>
            <a:solidFill>
              <a:srgbClr val="FF6D92">
                <a:alpha val="80000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98815466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34" name="Graphic 33" descr="Badge Tick1 with solid fill">
              <a:extLst>
                <a:ext uri="{FF2B5EF4-FFF2-40B4-BE49-F238E27FC236}">
                  <a16:creationId xmlns="" xmlns:a16="http://schemas.microsoft.com/office/drawing/2014/main" id="{95F26822-7384-3FA8-6986-ED8B6451D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139124" y="5683689"/>
              <a:ext cx="914400" cy="914400"/>
            </a:xfrm>
            <a:prstGeom prst="rect">
              <a:avLst/>
            </a:prstGeom>
          </p:spPr>
        </p:pic>
      </p:grpSp>
      <p:pic>
        <p:nvPicPr>
          <p:cNvPr id="41" name="Picture 13" descr="Read Some Cool Facts About North America Before You - Icon Next Dan Back Png,  Transparent Png - vhv">
            <a:hlinkClick r:id="rId14" action="ppaction://hlinksldjump"/>
            <a:extLst>
              <a:ext uri="{FF2B5EF4-FFF2-40B4-BE49-F238E27FC236}">
                <a16:creationId xmlns="" xmlns:a16="http://schemas.microsoft.com/office/drawing/2014/main" id="{70661F19-4797-1231-6CE5-77C7E98B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566" b="91084" l="6977" r="95349">
                        <a14:foregroundMark x1="7093" y1="31993" x2="8488" y2="67657"/>
                        <a14:foregroundMark x1="91977" y1="49825" x2="91977" y2="49825"/>
                        <a14:foregroundMark x1="95465" y1="51049" x2="95465" y2="51049"/>
                        <a14:foregroundMark x1="56512" y1="8741" x2="56512" y2="8741"/>
                        <a14:foregroundMark x1="51977" y1="91084" x2="51977" y2="9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187" y="349385"/>
            <a:ext cx="1259443" cy="83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4CD90C8-894A-7F79-FA73-ABC0817F73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4" y="5085761"/>
            <a:ext cx="1522037" cy="1347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543E27-1096-B81D-5436-F743A34A24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40" y="4691345"/>
            <a:ext cx="1590624" cy="1068259"/>
          </a:xfrm>
          <a:prstGeom prst="rect">
            <a:avLst/>
          </a:prstGeom>
        </p:spPr>
      </p:pic>
      <p:sp>
        <p:nvSpPr>
          <p:cNvPr id="4" name="Rectangle: Folded Corner 8">
            <a:extLst>
              <a:ext uri="{FF2B5EF4-FFF2-40B4-BE49-F238E27FC236}">
                <a16:creationId xmlns="" xmlns:a16="http://schemas.microsoft.com/office/drawing/2014/main" id="{B3A3DC11-EE83-2B9E-0375-7AB494BDDD0E}"/>
              </a:ext>
            </a:extLst>
          </p:cNvPr>
          <p:cNvSpPr/>
          <p:nvPr/>
        </p:nvSpPr>
        <p:spPr>
          <a:xfrm>
            <a:off x="756117" y="4805741"/>
            <a:ext cx="1291469" cy="8356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1371600">
              <a:defRPr/>
            </a:pPr>
            <a:r>
              <a:rPr lang="en-US" sz="2100" b="1" err="1">
                <a:solidFill>
                  <a:srgbClr val="FF7C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100" b="1">
                <a:solidFill>
                  <a:srgbClr val="FF7C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bút </a:t>
            </a:r>
            <a:r>
              <a:rPr lang="en-US" sz="2100" b="1" dirty="0">
                <a:solidFill>
                  <a:srgbClr val="FF7C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</a:p>
          <a:p>
            <a:pPr algn="ctr" defTabSz="1371600">
              <a:defRPr/>
            </a:pPr>
            <a:endParaRPr lang="en-US" sz="21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10 giay">
            <a:hlinkClick r:id="" action="ppaction://media"/>
            <a:extLst>
              <a:ext uri="{FF2B5EF4-FFF2-40B4-BE49-F238E27FC236}">
                <a16:creationId xmlns="" xmlns:a16="http://schemas.microsoft.com/office/drawing/2014/main" id="{EE610F94-66FD-10D5-C7F6-696CF5B58C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413424" y="5117324"/>
            <a:ext cx="2312747" cy="1300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="" xmlns:a16="http://schemas.microsoft.com/office/drawing/2014/main" id="{ADD67427-B5CC-C3DE-F0FF-76AB13635432}"/>
                  </a:ext>
                </a:extLst>
              </p:cNvPr>
              <p:cNvSpPr/>
              <p:nvPr/>
            </p:nvSpPr>
            <p:spPr>
              <a:xfrm>
                <a:off x="8235718" y="5454534"/>
                <a:ext cx="3532193" cy="1039822"/>
              </a:xfrm>
              <a:custGeom>
                <a:avLst/>
                <a:gdLst>
                  <a:gd name="connsiteX0" fmla="*/ 0 w 3532193"/>
                  <a:gd name="connsiteY0" fmla="*/ 173306 h 1039822"/>
                  <a:gd name="connsiteX1" fmla="*/ 145090 w 3532193"/>
                  <a:gd name="connsiteY1" fmla="*/ 0 h 1039822"/>
                  <a:gd name="connsiteX2" fmla="*/ 485502 w 3532193"/>
                  <a:gd name="connsiteY2" fmla="*/ 0 h 1039822"/>
                  <a:gd name="connsiteX3" fmla="*/ 858333 w 3532193"/>
                  <a:gd name="connsiteY3" fmla="*/ 0 h 1039822"/>
                  <a:gd name="connsiteX4" fmla="*/ 1263585 w 3532193"/>
                  <a:gd name="connsiteY4" fmla="*/ 0 h 1039822"/>
                  <a:gd name="connsiteX5" fmla="*/ 1701256 w 3532193"/>
                  <a:gd name="connsiteY5" fmla="*/ 0 h 1039822"/>
                  <a:gd name="connsiteX6" fmla="*/ 2074087 w 3532193"/>
                  <a:gd name="connsiteY6" fmla="*/ 0 h 1039822"/>
                  <a:gd name="connsiteX7" fmla="*/ 2414498 w 3532193"/>
                  <a:gd name="connsiteY7" fmla="*/ 0 h 1039822"/>
                  <a:gd name="connsiteX8" fmla="*/ 2884590 w 3532193"/>
                  <a:gd name="connsiteY8" fmla="*/ 0 h 1039822"/>
                  <a:gd name="connsiteX9" fmla="*/ 3387102 w 3532193"/>
                  <a:gd name="connsiteY9" fmla="*/ 0 h 1039822"/>
                  <a:gd name="connsiteX10" fmla="*/ 3532193 w 3532193"/>
                  <a:gd name="connsiteY10" fmla="*/ 173306 h 1039822"/>
                  <a:gd name="connsiteX11" fmla="*/ 3532193 w 3532193"/>
                  <a:gd name="connsiteY11" fmla="*/ 512978 h 1039822"/>
                  <a:gd name="connsiteX12" fmla="*/ 3532193 w 3532193"/>
                  <a:gd name="connsiteY12" fmla="*/ 866515 h 1039822"/>
                  <a:gd name="connsiteX13" fmla="*/ 3387102 w 3532193"/>
                  <a:gd name="connsiteY13" fmla="*/ 1039822 h 1039822"/>
                  <a:gd name="connsiteX14" fmla="*/ 3079110 w 3532193"/>
                  <a:gd name="connsiteY14" fmla="*/ 1039822 h 1039822"/>
                  <a:gd name="connsiteX15" fmla="*/ 2771120 w 3532193"/>
                  <a:gd name="connsiteY15" fmla="*/ 1039822 h 1039822"/>
                  <a:gd name="connsiteX16" fmla="*/ 2365868 w 3532193"/>
                  <a:gd name="connsiteY16" fmla="*/ 1039822 h 1039822"/>
                  <a:gd name="connsiteX17" fmla="*/ 1895777 w 3532193"/>
                  <a:gd name="connsiteY17" fmla="*/ 1039822 h 1039822"/>
                  <a:gd name="connsiteX18" fmla="*/ 1555366 w 3532193"/>
                  <a:gd name="connsiteY18" fmla="*/ 1039822 h 1039822"/>
                  <a:gd name="connsiteX19" fmla="*/ 1150114 w 3532193"/>
                  <a:gd name="connsiteY19" fmla="*/ 1039822 h 1039822"/>
                  <a:gd name="connsiteX20" fmla="*/ 842123 w 3532193"/>
                  <a:gd name="connsiteY20" fmla="*/ 1039822 h 1039822"/>
                  <a:gd name="connsiteX21" fmla="*/ 145090 w 3532193"/>
                  <a:gd name="connsiteY21" fmla="*/ 1039822 h 1039822"/>
                  <a:gd name="connsiteX22" fmla="*/ 0 w 3532193"/>
                  <a:gd name="connsiteY22" fmla="*/ 866515 h 1039822"/>
                  <a:gd name="connsiteX23" fmla="*/ 0 w 3532193"/>
                  <a:gd name="connsiteY23" fmla="*/ 512978 h 1039822"/>
                  <a:gd name="connsiteX24" fmla="*/ 0 w 3532193"/>
                  <a:gd name="connsiteY24" fmla="*/ 173306 h 1039822"/>
                  <a:gd name="connsiteX0" fmla="*/ 0 w 3532193"/>
                  <a:gd name="connsiteY0" fmla="*/ 173306 h 1039822"/>
                  <a:gd name="connsiteX1" fmla="*/ 145090 w 3532193"/>
                  <a:gd name="connsiteY1" fmla="*/ 0 h 1039822"/>
                  <a:gd name="connsiteX2" fmla="*/ 485502 w 3532193"/>
                  <a:gd name="connsiteY2" fmla="*/ 0 h 1039822"/>
                  <a:gd name="connsiteX3" fmla="*/ 858333 w 3532193"/>
                  <a:gd name="connsiteY3" fmla="*/ 0 h 1039822"/>
                  <a:gd name="connsiteX4" fmla="*/ 1263585 w 3532193"/>
                  <a:gd name="connsiteY4" fmla="*/ 0 h 1039822"/>
                  <a:gd name="connsiteX5" fmla="*/ 1701256 w 3532193"/>
                  <a:gd name="connsiteY5" fmla="*/ 0 h 1039822"/>
                  <a:gd name="connsiteX6" fmla="*/ 2074087 w 3532193"/>
                  <a:gd name="connsiteY6" fmla="*/ 0 h 1039822"/>
                  <a:gd name="connsiteX7" fmla="*/ 2414498 w 3532193"/>
                  <a:gd name="connsiteY7" fmla="*/ 0 h 1039822"/>
                  <a:gd name="connsiteX8" fmla="*/ 2884590 w 3532193"/>
                  <a:gd name="connsiteY8" fmla="*/ 0 h 1039822"/>
                  <a:gd name="connsiteX9" fmla="*/ 3387102 w 3532193"/>
                  <a:gd name="connsiteY9" fmla="*/ 0 h 1039822"/>
                  <a:gd name="connsiteX10" fmla="*/ 3532193 w 3532193"/>
                  <a:gd name="connsiteY10" fmla="*/ 173306 h 1039822"/>
                  <a:gd name="connsiteX11" fmla="*/ 3532193 w 3532193"/>
                  <a:gd name="connsiteY11" fmla="*/ 512978 h 1039822"/>
                  <a:gd name="connsiteX12" fmla="*/ 3532193 w 3532193"/>
                  <a:gd name="connsiteY12" fmla="*/ 866515 h 1039822"/>
                  <a:gd name="connsiteX13" fmla="*/ 3387102 w 3532193"/>
                  <a:gd name="connsiteY13" fmla="*/ 1039822 h 1039822"/>
                  <a:gd name="connsiteX14" fmla="*/ 3079110 w 3532193"/>
                  <a:gd name="connsiteY14" fmla="*/ 1039822 h 1039822"/>
                  <a:gd name="connsiteX15" fmla="*/ 2771120 w 3532193"/>
                  <a:gd name="connsiteY15" fmla="*/ 1039822 h 1039822"/>
                  <a:gd name="connsiteX16" fmla="*/ 2365868 w 3532193"/>
                  <a:gd name="connsiteY16" fmla="*/ 1039822 h 1039822"/>
                  <a:gd name="connsiteX17" fmla="*/ 1895777 w 3532193"/>
                  <a:gd name="connsiteY17" fmla="*/ 1039822 h 1039822"/>
                  <a:gd name="connsiteX18" fmla="*/ 1555366 w 3532193"/>
                  <a:gd name="connsiteY18" fmla="*/ 1039822 h 1039822"/>
                  <a:gd name="connsiteX19" fmla="*/ 1150114 w 3532193"/>
                  <a:gd name="connsiteY19" fmla="*/ 1039822 h 1039822"/>
                  <a:gd name="connsiteX20" fmla="*/ 842123 w 3532193"/>
                  <a:gd name="connsiteY20" fmla="*/ 1039822 h 1039822"/>
                  <a:gd name="connsiteX21" fmla="*/ 145090 w 3532193"/>
                  <a:gd name="connsiteY21" fmla="*/ 1039822 h 1039822"/>
                  <a:gd name="connsiteX22" fmla="*/ 0 w 3532193"/>
                  <a:gd name="connsiteY22" fmla="*/ 866515 h 1039822"/>
                  <a:gd name="connsiteX23" fmla="*/ 0 w 3532193"/>
                  <a:gd name="connsiteY23" fmla="*/ 512978 h 1039822"/>
                  <a:gd name="connsiteX24" fmla="*/ 0 w 3532193"/>
                  <a:gd name="connsiteY24" fmla="*/ 173306 h 103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532193" h="1039822" fill="none" extrusionOk="0">
                    <a:moveTo>
                      <a:pt x="0" y="173306"/>
                    </a:moveTo>
                    <a:cubicBezTo>
                      <a:pt x="-14562" y="50767"/>
                      <a:pt x="70832" y="-16065"/>
                      <a:pt x="145090" y="0"/>
                    </a:cubicBezTo>
                    <a:cubicBezTo>
                      <a:pt x="242127" y="8041"/>
                      <a:pt x="374848" y="-32847"/>
                      <a:pt x="485502" y="0"/>
                    </a:cubicBezTo>
                    <a:cubicBezTo>
                      <a:pt x="651274" y="-17734"/>
                      <a:pt x="669754" y="13723"/>
                      <a:pt x="858333" y="0"/>
                    </a:cubicBezTo>
                    <a:cubicBezTo>
                      <a:pt x="1043177" y="-5201"/>
                      <a:pt x="1129300" y="15235"/>
                      <a:pt x="1263585" y="0"/>
                    </a:cubicBezTo>
                    <a:cubicBezTo>
                      <a:pt x="1441047" y="21499"/>
                      <a:pt x="1485415" y="-4063"/>
                      <a:pt x="1701256" y="0"/>
                    </a:cubicBezTo>
                    <a:cubicBezTo>
                      <a:pt x="1905741" y="-743"/>
                      <a:pt x="1931323" y="1894"/>
                      <a:pt x="2074087" y="0"/>
                    </a:cubicBezTo>
                    <a:cubicBezTo>
                      <a:pt x="2251352" y="-2482"/>
                      <a:pt x="2335439" y="-10713"/>
                      <a:pt x="2414498" y="0"/>
                    </a:cubicBezTo>
                    <a:cubicBezTo>
                      <a:pt x="2499132" y="-4676"/>
                      <a:pt x="2711645" y="-28823"/>
                      <a:pt x="2884590" y="0"/>
                    </a:cubicBezTo>
                    <a:cubicBezTo>
                      <a:pt x="3119285" y="-51512"/>
                      <a:pt x="3291022" y="33462"/>
                      <a:pt x="3387102" y="0"/>
                    </a:cubicBezTo>
                    <a:cubicBezTo>
                      <a:pt x="3456312" y="-1908"/>
                      <a:pt x="3520571" y="83878"/>
                      <a:pt x="3532193" y="173306"/>
                    </a:cubicBezTo>
                    <a:cubicBezTo>
                      <a:pt x="3541313" y="294082"/>
                      <a:pt x="3520224" y="359599"/>
                      <a:pt x="3532193" y="512978"/>
                    </a:cubicBezTo>
                    <a:cubicBezTo>
                      <a:pt x="3539618" y="674657"/>
                      <a:pt x="3503101" y="751620"/>
                      <a:pt x="3532193" y="866515"/>
                    </a:cubicBezTo>
                    <a:cubicBezTo>
                      <a:pt x="3507847" y="958052"/>
                      <a:pt x="3486983" y="1046087"/>
                      <a:pt x="3387102" y="1039822"/>
                    </a:cubicBezTo>
                    <a:cubicBezTo>
                      <a:pt x="3379929" y="1052443"/>
                      <a:pt x="3231694" y="1013447"/>
                      <a:pt x="3079110" y="1039822"/>
                    </a:cubicBezTo>
                    <a:cubicBezTo>
                      <a:pt x="2960223" y="1057981"/>
                      <a:pt x="2920964" y="1038245"/>
                      <a:pt x="2771120" y="1039822"/>
                    </a:cubicBezTo>
                    <a:cubicBezTo>
                      <a:pt x="2590495" y="1030999"/>
                      <a:pt x="2488789" y="995807"/>
                      <a:pt x="2365868" y="1039822"/>
                    </a:cubicBezTo>
                    <a:cubicBezTo>
                      <a:pt x="2202064" y="1114450"/>
                      <a:pt x="2065378" y="929559"/>
                      <a:pt x="1895777" y="1039822"/>
                    </a:cubicBezTo>
                    <a:cubicBezTo>
                      <a:pt x="1762094" y="1087163"/>
                      <a:pt x="1703503" y="1057691"/>
                      <a:pt x="1555366" y="1039822"/>
                    </a:cubicBezTo>
                    <a:cubicBezTo>
                      <a:pt x="1463644" y="1046487"/>
                      <a:pt x="1238665" y="960647"/>
                      <a:pt x="1150114" y="1039822"/>
                    </a:cubicBezTo>
                    <a:cubicBezTo>
                      <a:pt x="1088066" y="1122507"/>
                      <a:pt x="941691" y="1028994"/>
                      <a:pt x="842123" y="1039822"/>
                    </a:cubicBezTo>
                    <a:cubicBezTo>
                      <a:pt x="824530" y="1091186"/>
                      <a:pt x="375642" y="913540"/>
                      <a:pt x="145090" y="1039822"/>
                    </a:cubicBezTo>
                    <a:cubicBezTo>
                      <a:pt x="87823" y="1052840"/>
                      <a:pt x="-28166" y="1005882"/>
                      <a:pt x="0" y="866515"/>
                    </a:cubicBezTo>
                    <a:cubicBezTo>
                      <a:pt x="25909" y="767630"/>
                      <a:pt x="41737" y="629185"/>
                      <a:pt x="0" y="512978"/>
                    </a:cubicBezTo>
                    <a:cubicBezTo>
                      <a:pt x="-3490" y="378928"/>
                      <a:pt x="40386" y="282886"/>
                      <a:pt x="0" y="173306"/>
                    </a:cubicBezTo>
                    <a:close/>
                  </a:path>
                  <a:path w="3532193" h="1039822" stroke="0" extrusionOk="0">
                    <a:moveTo>
                      <a:pt x="0" y="173306"/>
                    </a:moveTo>
                    <a:cubicBezTo>
                      <a:pt x="-25661" y="106707"/>
                      <a:pt x="93402" y="-3228"/>
                      <a:pt x="145090" y="0"/>
                    </a:cubicBezTo>
                    <a:cubicBezTo>
                      <a:pt x="201728" y="-61235"/>
                      <a:pt x="327506" y="-19543"/>
                      <a:pt x="485502" y="0"/>
                    </a:cubicBezTo>
                    <a:cubicBezTo>
                      <a:pt x="625499" y="-14197"/>
                      <a:pt x="681418" y="38185"/>
                      <a:pt x="858333" y="0"/>
                    </a:cubicBezTo>
                    <a:cubicBezTo>
                      <a:pt x="994181" y="-30620"/>
                      <a:pt x="1111079" y="5035"/>
                      <a:pt x="1263585" y="0"/>
                    </a:cubicBezTo>
                    <a:cubicBezTo>
                      <a:pt x="1407968" y="4309"/>
                      <a:pt x="1534286" y="31501"/>
                      <a:pt x="1701256" y="0"/>
                    </a:cubicBezTo>
                    <a:cubicBezTo>
                      <a:pt x="1901815" y="-4294"/>
                      <a:pt x="1942136" y="13551"/>
                      <a:pt x="2074087" y="0"/>
                    </a:cubicBezTo>
                    <a:cubicBezTo>
                      <a:pt x="2199098" y="-32303"/>
                      <a:pt x="2315799" y="19336"/>
                      <a:pt x="2414498" y="0"/>
                    </a:cubicBezTo>
                    <a:cubicBezTo>
                      <a:pt x="2518569" y="21957"/>
                      <a:pt x="2755866" y="48968"/>
                      <a:pt x="2884590" y="0"/>
                    </a:cubicBezTo>
                    <a:cubicBezTo>
                      <a:pt x="3100486" y="23416"/>
                      <a:pt x="3225308" y="-3411"/>
                      <a:pt x="3387102" y="0"/>
                    </a:cubicBezTo>
                    <a:cubicBezTo>
                      <a:pt x="3458777" y="-7009"/>
                      <a:pt x="3547147" y="72341"/>
                      <a:pt x="3532193" y="173306"/>
                    </a:cubicBezTo>
                    <a:cubicBezTo>
                      <a:pt x="3557304" y="316551"/>
                      <a:pt x="3524420" y="341317"/>
                      <a:pt x="3532193" y="512978"/>
                    </a:cubicBezTo>
                    <a:cubicBezTo>
                      <a:pt x="3514010" y="684285"/>
                      <a:pt x="3545223" y="747203"/>
                      <a:pt x="3532193" y="866515"/>
                    </a:cubicBezTo>
                    <a:cubicBezTo>
                      <a:pt x="3526284" y="960483"/>
                      <a:pt x="3465322" y="1049418"/>
                      <a:pt x="3387102" y="1039822"/>
                    </a:cubicBezTo>
                    <a:cubicBezTo>
                      <a:pt x="3293861" y="1053867"/>
                      <a:pt x="3215289" y="1004824"/>
                      <a:pt x="3079110" y="1039822"/>
                    </a:cubicBezTo>
                    <a:cubicBezTo>
                      <a:pt x="2944780" y="1044420"/>
                      <a:pt x="2931070" y="1022606"/>
                      <a:pt x="2771120" y="1039822"/>
                    </a:cubicBezTo>
                    <a:cubicBezTo>
                      <a:pt x="2642817" y="1025065"/>
                      <a:pt x="2460210" y="1012814"/>
                      <a:pt x="2365868" y="1039822"/>
                    </a:cubicBezTo>
                    <a:cubicBezTo>
                      <a:pt x="2250092" y="1036279"/>
                      <a:pt x="2025703" y="971262"/>
                      <a:pt x="1895777" y="1039822"/>
                    </a:cubicBezTo>
                    <a:cubicBezTo>
                      <a:pt x="1730353" y="1084056"/>
                      <a:pt x="1680437" y="1055538"/>
                      <a:pt x="1555366" y="1039822"/>
                    </a:cubicBezTo>
                    <a:cubicBezTo>
                      <a:pt x="1449782" y="1061952"/>
                      <a:pt x="1248760" y="993257"/>
                      <a:pt x="1150114" y="1039822"/>
                    </a:cubicBezTo>
                    <a:cubicBezTo>
                      <a:pt x="1049202" y="1115141"/>
                      <a:pt x="967913" y="1040917"/>
                      <a:pt x="842123" y="1039822"/>
                    </a:cubicBezTo>
                    <a:cubicBezTo>
                      <a:pt x="742611" y="1131300"/>
                      <a:pt x="419576" y="1024910"/>
                      <a:pt x="145090" y="1039822"/>
                    </a:cubicBezTo>
                    <a:cubicBezTo>
                      <a:pt x="56000" y="1051803"/>
                      <a:pt x="6301" y="996998"/>
                      <a:pt x="0" y="866515"/>
                    </a:cubicBezTo>
                    <a:cubicBezTo>
                      <a:pt x="-33372" y="745158"/>
                      <a:pt x="3880" y="603729"/>
                      <a:pt x="0" y="512978"/>
                    </a:cubicBezTo>
                    <a:cubicBezTo>
                      <a:pt x="-54317" y="384513"/>
                      <a:pt x="36596" y="311757"/>
                      <a:pt x="0" y="173306"/>
                    </a:cubicBezTo>
                    <a:close/>
                  </a:path>
                  <a:path w="3532193" h="1039822" fill="none" stroke="0" extrusionOk="0">
                    <a:moveTo>
                      <a:pt x="0" y="173306"/>
                    </a:moveTo>
                    <a:cubicBezTo>
                      <a:pt x="-12014" y="81951"/>
                      <a:pt x="78237" y="-20532"/>
                      <a:pt x="145090" y="0"/>
                    </a:cubicBezTo>
                    <a:cubicBezTo>
                      <a:pt x="222736" y="-23672"/>
                      <a:pt x="341812" y="-16733"/>
                      <a:pt x="485502" y="0"/>
                    </a:cubicBezTo>
                    <a:cubicBezTo>
                      <a:pt x="653099" y="-21618"/>
                      <a:pt x="671018" y="14629"/>
                      <a:pt x="858333" y="0"/>
                    </a:cubicBezTo>
                    <a:cubicBezTo>
                      <a:pt x="1022879" y="-21247"/>
                      <a:pt x="1114808" y="23811"/>
                      <a:pt x="1263585" y="0"/>
                    </a:cubicBezTo>
                    <a:cubicBezTo>
                      <a:pt x="1411373" y="6801"/>
                      <a:pt x="1509518" y="850"/>
                      <a:pt x="1701256" y="0"/>
                    </a:cubicBezTo>
                    <a:cubicBezTo>
                      <a:pt x="1897311" y="-2673"/>
                      <a:pt x="1932003" y="5242"/>
                      <a:pt x="2074087" y="0"/>
                    </a:cubicBezTo>
                    <a:cubicBezTo>
                      <a:pt x="2224536" y="-20954"/>
                      <a:pt x="2323134" y="-5153"/>
                      <a:pt x="2414498" y="0"/>
                    </a:cubicBezTo>
                    <a:cubicBezTo>
                      <a:pt x="2517187" y="40010"/>
                      <a:pt x="2726974" y="46551"/>
                      <a:pt x="2884590" y="0"/>
                    </a:cubicBezTo>
                    <a:cubicBezTo>
                      <a:pt x="3113568" y="-23384"/>
                      <a:pt x="3261078" y="-4145"/>
                      <a:pt x="3387102" y="0"/>
                    </a:cubicBezTo>
                    <a:cubicBezTo>
                      <a:pt x="3469133" y="-2327"/>
                      <a:pt x="3531085" y="78788"/>
                      <a:pt x="3532193" y="173306"/>
                    </a:cubicBezTo>
                    <a:cubicBezTo>
                      <a:pt x="3543395" y="301900"/>
                      <a:pt x="3520958" y="343440"/>
                      <a:pt x="3532193" y="512978"/>
                    </a:cubicBezTo>
                    <a:cubicBezTo>
                      <a:pt x="3523492" y="677679"/>
                      <a:pt x="3527809" y="752099"/>
                      <a:pt x="3532193" y="866515"/>
                    </a:cubicBezTo>
                    <a:cubicBezTo>
                      <a:pt x="3530123" y="949041"/>
                      <a:pt x="3457941" y="1055205"/>
                      <a:pt x="3387102" y="1039822"/>
                    </a:cubicBezTo>
                    <a:cubicBezTo>
                      <a:pt x="3337027" y="1059391"/>
                      <a:pt x="3226450" y="1019537"/>
                      <a:pt x="3079110" y="1039822"/>
                    </a:cubicBezTo>
                    <a:cubicBezTo>
                      <a:pt x="2952405" y="1051524"/>
                      <a:pt x="2925792" y="1024797"/>
                      <a:pt x="2771120" y="1039822"/>
                    </a:cubicBezTo>
                    <a:cubicBezTo>
                      <a:pt x="2611089" y="1033208"/>
                      <a:pt x="2473058" y="1000979"/>
                      <a:pt x="2365868" y="1039822"/>
                    </a:cubicBezTo>
                    <a:cubicBezTo>
                      <a:pt x="2224774" y="1048467"/>
                      <a:pt x="2088743" y="913564"/>
                      <a:pt x="1895777" y="1039822"/>
                    </a:cubicBezTo>
                    <a:cubicBezTo>
                      <a:pt x="1748980" y="1077697"/>
                      <a:pt x="1693291" y="1050356"/>
                      <a:pt x="1555366" y="1039822"/>
                    </a:cubicBezTo>
                    <a:cubicBezTo>
                      <a:pt x="1419153" y="1056171"/>
                      <a:pt x="1244735" y="988406"/>
                      <a:pt x="1150114" y="1039822"/>
                    </a:cubicBezTo>
                    <a:cubicBezTo>
                      <a:pt x="1102465" y="1095528"/>
                      <a:pt x="955967" y="1033660"/>
                      <a:pt x="842123" y="1039822"/>
                    </a:cubicBezTo>
                    <a:cubicBezTo>
                      <a:pt x="706804" y="1109552"/>
                      <a:pt x="357248" y="982531"/>
                      <a:pt x="145090" y="1039822"/>
                    </a:cubicBezTo>
                    <a:cubicBezTo>
                      <a:pt x="73993" y="1057209"/>
                      <a:pt x="-4095" y="986942"/>
                      <a:pt x="0" y="866515"/>
                    </a:cubicBezTo>
                    <a:cubicBezTo>
                      <a:pt x="-11515" y="764572"/>
                      <a:pt x="27761" y="622844"/>
                      <a:pt x="0" y="512978"/>
                    </a:cubicBezTo>
                    <a:cubicBezTo>
                      <a:pt x="-9147" y="377629"/>
                      <a:pt x="41375" y="295623"/>
                      <a:pt x="0" y="173306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="" xmlns:ask="http://schemas.microsoft.com/office/drawing/2018/sketchyshapes" sd="2970245522">
                      <a:custGeom>
                        <a:avLst/>
                        <a:gdLst>
                          <a:gd name="connsiteX0" fmla="*/ 0 w 3532193"/>
                          <a:gd name="connsiteY0" fmla="*/ 173306 h 1039822"/>
                          <a:gd name="connsiteX1" fmla="*/ 145090 w 3532193"/>
                          <a:gd name="connsiteY1" fmla="*/ 0 h 1039822"/>
                          <a:gd name="connsiteX2" fmla="*/ 485502 w 3532193"/>
                          <a:gd name="connsiteY2" fmla="*/ 0 h 1039822"/>
                          <a:gd name="connsiteX3" fmla="*/ 858333 w 3532193"/>
                          <a:gd name="connsiteY3" fmla="*/ 0 h 1039822"/>
                          <a:gd name="connsiteX4" fmla="*/ 1263585 w 3532193"/>
                          <a:gd name="connsiteY4" fmla="*/ 0 h 1039822"/>
                          <a:gd name="connsiteX5" fmla="*/ 1701256 w 3532193"/>
                          <a:gd name="connsiteY5" fmla="*/ 0 h 1039822"/>
                          <a:gd name="connsiteX6" fmla="*/ 2074087 w 3532193"/>
                          <a:gd name="connsiteY6" fmla="*/ 0 h 1039822"/>
                          <a:gd name="connsiteX7" fmla="*/ 2414498 w 3532193"/>
                          <a:gd name="connsiteY7" fmla="*/ 0 h 1039822"/>
                          <a:gd name="connsiteX8" fmla="*/ 2884590 w 3532193"/>
                          <a:gd name="connsiteY8" fmla="*/ 0 h 1039822"/>
                          <a:gd name="connsiteX9" fmla="*/ 3387102 w 3532193"/>
                          <a:gd name="connsiteY9" fmla="*/ 0 h 1039822"/>
                          <a:gd name="connsiteX10" fmla="*/ 3532193 w 3532193"/>
                          <a:gd name="connsiteY10" fmla="*/ 173306 h 1039822"/>
                          <a:gd name="connsiteX11" fmla="*/ 3532193 w 3532193"/>
                          <a:gd name="connsiteY11" fmla="*/ 512978 h 1039822"/>
                          <a:gd name="connsiteX12" fmla="*/ 3532193 w 3532193"/>
                          <a:gd name="connsiteY12" fmla="*/ 866515 h 1039822"/>
                          <a:gd name="connsiteX13" fmla="*/ 3387102 w 3532193"/>
                          <a:gd name="connsiteY13" fmla="*/ 1039822 h 1039822"/>
                          <a:gd name="connsiteX14" fmla="*/ 3079110 w 3532193"/>
                          <a:gd name="connsiteY14" fmla="*/ 1039822 h 1039822"/>
                          <a:gd name="connsiteX15" fmla="*/ 2771120 w 3532193"/>
                          <a:gd name="connsiteY15" fmla="*/ 1039822 h 1039822"/>
                          <a:gd name="connsiteX16" fmla="*/ 2365868 w 3532193"/>
                          <a:gd name="connsiteY16" fmla="*/ 1039822 h 1039822"/>
                          <a:gd name="connsiteX17" fmla="*/ 1895777 w 3532193"/>
                          <a:gd name="connsiteY17" fmla="*/ 1039822 h 1039822"/>
                          <a:gd name="connsiteX18" fmla="*/ 1555366 w 3532193"/>
                          <a:gd name="connsiteY18" fmla="*/ 1039822 h 1039822"/>
                          <a:gd name="connsiteX19" fmla="*/ 1150114 w 3532193"/>
                          <a:gd name="connsiteY19" fmla="*/ 1039822 h 1039822"/>
                          <a:gd name="connsiteX20" fmla="*/ 842123 w 3532193"/>
                          <a:gd name="connsiteY20" fmla="*/ 1039822 h 1039822"/>
                          <a:gd name="connsiteX21" fmla="*/ 145090 w 3532193"/>
                          <a:gd name="connsiteY21" fmla="*/ 1039822 h 1039822"/>
                          <a:gd name="connsiteX22" fmla="*/ 0 w 3532193"/>
                          <a:gd name="connsiteY22" fmla="*/ 866515 h 1039822"/>
                          <a:gd name="connsiteX23" fmla="*/ 0 w 3532193"/>
                          <a:gd name="connsiteY23" fmla="*/ 512978 h 1039822"/>
                          <a:gd name="connsiteX24" fmla="*/ 0 w 3532193"/>
                          <a:gd name="connsiteY24" fmla="*/ 173306 h 10398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3532193" h="1039822" fill="none" extrusionOk="0">
                            <a:moveTo>
                              <a:pt x="0" y="173306"/>
                            </a:moveTo>
                            <a:cubicBezTo>
                              <a:pt x="-8459" y="70173"/>
                              <a:pt x="71395" y="-12320"/>
                              <a:pt x="145090" y="0"/>
                            </a:cubicBezTo>
                            <a:cubicBezTo>
                              <a:pt x="229172" y="-23967"/>
                              <a:pt x="367179" y="-21803"/>
                              <a:pt x="485502" y="0"/>
                            </a:cubicBezTo>
                            <a:cubicBezTo>
                              <a:pt x="644996" y="-15486"/>
                              <a:pt x="672599" y="14231"/>
                              <a:pt x="858333" y="0"/>
                            </a:cubicBezTo>
                            <a:cubicBezTo>
                              <a:pt x="1033429" y="-11662"/>
                              <a:pt x="1125829" y="10378"/>
                              <a:pt x="1263585" y="0"/>
                            </a:cubicBezTo>
                            <a:cubicBezTo>
                              <a:pt x="1426341" y="10702"/>
                              <a:pt x="1490289" y="-1966"/>
                              <a:pt x="1701256" y="0"/>
                            </a:cubicBezTo>
                            <a:cubicBezTo>
                              <a:pt x="1904894" y="-1133"/>
                              <a:pt x="1935779" y="7523"/>
                              <a:pt x="2074087" y="0"/>
                            </a:cubicBezTo>
                            <a:cubicBezTo>
                              <a:pt x="2229536" y="-7877"/>
                              <a:pt x="2330147" y="-8392"/>
                              <a:pt x="2414498" y="0"/>
                            </a:cubicBezTo>
                            <a:cubicBezTo>
                              <a:pt x="2511564" y="-2163"/>
                              <a:pt x="2706729" y="-2710"/>
                              <a:pt x="2884590" y="0"/>
                            </a:cubicBezTo>
                            <a:cubicBezTo>
                              <a:pt x="3096697" y="-39284"/>
                              <a:pt x="3268330" y="30781"/>
                              <a:pt x="3387102" y="0"/>
                            </a:cubicBezTo>
                            <a:cubicBezTo>
                              <a:pt x="3468039" y="11028"/>
                              <a:pt x="3529813" y="83387"/>
                              <a:pt x="3532193" y="173306"/>
                            </a:cubicBezTo>
                            <a:cubicBezTo>
                              <a:pt x="3542080" y="302576"/>
                              <a:pt x="3517530" y="355783"/>
                              <a:pt x="3532193" y="512978"/>
                            </a:cubicBezTo>
                            <a:cubicBezTo>
                              <a:pt x="3546439" y="673096"/>
                              <a:pt x="3516599" y="761415"/>
                              <a:pt x="3532193" y="866515"/>
                            </a:cubicBezTo>
                            <a:cubicBezTo>
                              <a:pt x="3531270" y="952832"/>
                              <a:pt x="3472550" y="1043337"/>
                              <a:pt x="3387102" y="1039822"/>
                            </a:cubicBezTo>
                            <a:cubicBezTo>
                              <a:pt x="3349389" y="1047479"/>
                              <a:pt x="3216079" y="1023098"/>
                              <a:pt x="3079110" y="1039822"/>
                            </a:cubicBezTo>
                            <a:cubicBezTo>
                              <a:pt x="2955356" y="1054618"/>
                              <a:pt x="2922067" y="1033365"/>
                              <a:pt x="2771120" y="1039822"/>
                            </a:cubicBezTo>
                            <a:cubicBezTo>
                              <a:pt x="2604618" y="1038770"/>
                              <a:pt x="2493371" y="1007434"/>
                              <a:pt x="2365868" y="1039822"/>
                            </a:cubicBezTo>
                            <a:cubicBezTo>
                              <a:pt x="2219943" y="1078545"/>
                              <a:pt x="2054274" y="954884"/>
                              <a:pt x="1895777" y="1039822"/>
                            </a:cubicBezTo>
                            <a:cubicBezTo>
                              <a:pt x="1756959" y="1092818"/>
                              <a:pt x="1694116" y="1048034"/>
                              <a:pt x="1555366" y="1039822"/>
                            </a:cubicBezTo>
                            <a:cubicBezTo>
                              <a:pt x="1450252" y="1046091"/>
                              <a:pt x="1239119" y="970666"/>
                              <a:pt x="1150114" y="1039822"/>
                            </a:cubicBezTo>
                            <a:cubicBezTo>
                              <a:pt x="1078836" y="1113692"/>
                              <a:pt x="944633" y="1018350"/>
                              <a:pt x="842123" y="1039822"/>
                            </a:cubicBezTo>
                            <a:cubicBezTo>
                              <a:pt x="747336" y="1077348"/>
                              <a:pt x="423129" y="966273"/>
                              <a:pt x="145090" y="1039822"/>
                            </a:cubicBezTo>
                            <a:cubicBezTo>
                              <a:pt x="76227" y="1047253"/>
                              <a:pt x="-9694" y="989745"/>
                              <a:pt x="0" y="866515"/>
                            </a:cubicBezTo>
                            <a:cubicBezTo>
                              <a:pt x="6656" y="753652"/>
                              <a:pt x="37275" y="629237"/>
                              <a:pt x="0" y="512978"/>
                            </a:cubicBezTo>
                            <a:cubicBezTo>
                              <a:pt x="-17841" y="387844"/>
                              <a:pt x="36909" y="282456"/>
                              <a:pt x="0" y="173306"/>
                            </a:cubicBezTo>
                            <a:close/>
                          </a:path>
                          <a:path w="3532193" h="1039822" stroke="0" extrusionOk="0">
                            <a:moveTo>
                              <a:pt x="0" y="173306"/>
                            </a:moveTo>
                            <a:cubicBezTo>
                              <a:pt x="-8010" y="105881"/>
                              <a:pt x="74629" y="-13200"/>
                              <a:pt x="145090" y="0"/>
                            </a:cubicBezTo>
                            <a:cubicBezTo>
                              <a:pt x="189693" y="-41031"/>
                              <a:pt x="342075" y="9056"/>
                              <a:pt x="485502" y="0"/>
                            </a:cubicBezTo>
                            <a:cubicBezTo>
                              <a:pt x="630453" y="-12589"/>
                              <a:pt x="676191" y="21864"/>
                              <a:pt x="858333" y="0"/>
                            </a:cubicBezTo>
                            <a:cubicBezTo>
                              <a:pt x="1018310" y="-23132"/>
                              <a:pt x="1113580" y="14575"/>
                              <a:pt x="1263585" y="0"/>
                            </a:cubicBezTo>
                            <a:cubicBezTo>
                              <a:pt x="1402665" y="-5366"/>
                              <a:pt x="1515459" y="4318"/>
                              <a:pt x="1701256" y="0"/>
                            </a:cubicBezTo>
                            <a:cubicBezTo>
                              <a:pt x="1897771" y="-3049"/>
                              <a:pt x="1932665" y="8621"/>
                              <a:pt x="2074087" y="0"/>
                            </a:cubicBezTo>
                            <a:cubicBezTo>
                              <a:pt x="2198301" y="-38273"/>
                              <a:pt x="2294455" y="7614"/>
                              <a:pt x="2414498" y="0"/>
                            </a:cubicBezTo>
                            <a:cubicBezTo>
                              <a:pt x="2521979" y="19233"/>
                              <a:pt x="2715851" y="57567"/>
                              <a:pt x="2884590" y="0"/>
                            </a:cubicBezTo>
                            <a:cubicBezTo>
                              <a:pt x="3087845" y="-4109"/>
                              <a:pt x="3221438" y="-8577"/>
                              <a:pt x="3387102" y="0"/>
                            </a:cubicBezTo>
                            <a:cubicBezTo>
                              <a:pt x="3473980" y="2603"/>
                              <a:pt x="3541932" y="65186"/>
                              <a:pt x="3532193" y="173306"/>
                            </a:cubicBezTo>
                            <a:cubicBezTo>
                              <a:pt x="3551481" y="304633"/>
                              <a:pt x="3518929" y="342123"/>
                              <a:pt x="3532193" y="512978"/>
                            </a:cubicBezTo>
                            <a:cubicBezTo>
                              <a:pt x="3531395" y="676039"/>
                              <a:pt x="3528674" y="757629"/>
                              <a:pt x="3532193" y="866515"/>
                            </a:cubicBezTo>
                            <a:cubicBezTo>
                              <a:pt x="3533276" y="947899"/>
                              <a:pt x="3458850" y="1043287"/>
                              <a:pt x="3387102" y="1039822"/>
                            </a:cubicBezTo>
                            <a:cubicBezTo>
                              <a:pt x="3300538" y="1066229"/>
                              <a:pt x="3234833" y="1018980"/>
                              <a:pt x="3079110" y="1039822"/>
                            </a:cubicBezTo>
                            <a:cubicBezTo>
                              <a:pt x="2943824" y="1044232"/>
                              <a:pt x="2925468" y="1025094"/>
                              <a:pt x="2771120" y="1039822"/>
                            </a:cubicBezTo>
                            <a:cubicBezTo>
                              <a:pt x="2643041" y="1027375"/>
                              <a:pt x="2466998" y="1014025"/>
                              <a:pt x="2365868" y="1039822"/>
                            </a:cubicBezTo>
                            <a:cubicBezTo>
                              <a:pt x="2232602" y="1048981"/>
                              <a:pt x="2056760" y="961322"/>
                              <a:pt x="1895777" y="1039822"/>
                            </a:cubicBezTo>
                            <a:cubicBezTo>
                              <a:pt x="1736212" y="1086385"/>
                              <a:pt x="1673263" y="1054840"/>
                              <a:pt x="1555366" y="1039822"/>
                            </a:cubicBezTo>
                            <a:cubicBezTo>
                              <a:pt x="1423555" y="1047622"/>
                              <a:pt x="1243375" y="995051"/>
                              <a:pt x="1150114" y="1039822"/>
                            </a:cubicBezTo>
                            <a:cubicBezTo>
                              <a:pt x="1064582" y="1093096"/>
                              <a:pt x="964951" y="1026601"/>
                              <a:pt x="842123" y="1039822"/>
                            </a:cubicBezTo>
                            <a:cubicBezTo>
                              <a:pt x="724108" y="1084521"/>
                              <a:pt x="405332" y="1015069"/>
                              <a:pt x="145090" y="1039822"/>
                            </a:cubicBezTo>
                            <a:cubicBezTo>
                              <a:pt x="61234" y="1047043"/>
                              <a:pt x="7256" y="976115"/>
                              <a:pt x="0" y="866515"/>
                            </a:cubicBezTo>
                            <a:cubicBezTo>
                              <a:pt x="-30277" y="754088"/>
                              <a:pt x="22033" y="622582"/>
                              <a:pt x="0" y="512978"/>
                            </a:cubicBezTo>
                            <a:cubicBezTo>
                              <a:pt x="-25936" y="389500"/>
                              <a:pt x="32111" y="297432"/>
                              <a:pt x="0" y="173306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;−3;0</m:t>
                      </m:r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Sigmar One" panose="00000500000000000000" pitchFamily="2" charset="0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DD67427-B5CC-C3DE-F0FF-76AB136354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718" y="5454534"/>
                <a:ext cx="3532193" cy="1039822"/>
              </a:xfrm>
              <a:custGeom>
                <a:avLst/>
                <a:gdLst>
                  <a:gd name="connsiteX0" fmla="*/ 0 w 3532193"/>
                  <a:gd name="connsiteY0" fmla="*/ 173306 h 1039822"/>
                  <a:gd name="connsiteX1" fmla="*/ 145090 w 3532193"/>
                  <a:gd name="connsiteY1" fmla="*/ 0 h 1039822"/>
                  <a:gd name="connsiteX2" fmla="*/ 485502 w 3532193"/>
                  <a:gd name="connsiteY2" fmla="*/ 0 h 1039822"/>
                  <a:gd name="connsiteX3" fmla="*/ 858333 w 3532193"/>
                  <a:gd name="connsiteY3" fmla="*/ 0 h 1039822"/>
                  <a:gd name="connsiteX4" fmla="*/ 1263585 w 3532193"/>
                  <a:gd name="connsiteY4" fmla="*/ 0 h 1039822"/>
                  <a:gd name="connsiteX5" fmla="*/ 1701256 w 3532193"/>
                  <a:gd name="connsiteY5" fmla="*/ 0 h 1039822"/>
                  <a:gd name="connsiteX6" fmla="*/ 2074087 w 3532193"/>
                  <a:gd name="connsiteY6" fmla="*/ 0 h 1039822"/>
                  <a:gd name="connsiteX7" fmla="*/ 2414498 w 3532193"/>
                  <a:gd name="connsiteY7" fmla="*/ 0 h 1039822"/>
                  <a:gd name="connsiteX8" fmla="*/ 2884590 w 3532193"/>
                  <a:gd name="connsiteY8" fmla="*/ 0 h 1039822"/>
                  <a:gd name="connsiteX9" fmla="*/ 3387102 w 3532193"/>
                  <a:gd name="connsiteY9" fmla="*/ 0 h 1039822"/>
                  <a:gd name="connsiteX10" fmla="*/ 3532193 w 3532193"/>
                  <a:gd name="connsiteY10" fmla="*/ 173306 h 1039822"/>
                  <a:gd name="connsiteX11" fmla="*/ 3532193 w 3532193"/>
                  <a:gd name="connsiteY11" fmla="*/ 512978 h 1039822"/>
                  <a:gd name="connsiteX12" fmla="*/ 3532193 w 3532193"/>
                  <a:gd name="connsiteY12" fmla="*/ 866515 h 1039822"/>
                  <a:gd name="connsiteX13" fmla="*/ 3387102 w 3532193"/>
                  <a:gd name="connsiteY13" fmla="*/ 1039822 h 1039822"/>
                  <a:gd name="connsiteX14" fmla="*/ 3079110 w 3532193"/>
                  <a:gd name="connsiteY14" fmla="*/ 1039822 h 1039822"/>
                  <a:gd name="connsiteX15" fmla="*/ 2771120 w 3532193"/>
                  <a:gd name="connsiteY15" fmla="*/ 1039822 h 1039822"/>
                  <a:gd name="connsiteX16" fmla="*/ 2365868 w 3532193"/>
                  <a:gd name="connsiteY16" fmla="*/ 1039822 h 1039822"/>
                  <a:gd name="connsiteX17" fmla="*/ 1895777 w 3532193"/>
                  <a:gd name="connsiteY17" fmla="*/ 1039822 h 1039822"/>
                  <a:gd name="connsiteX18" fmla="*/ 1555366 w 3532193"/>
                  <a:gd name="connsiteY18" fmla="*/ 1039822 h 1039822"/>
                  <a:gd name="connsiteX19" fmla="*/ 1150114 w 3532193"/>
                  <a:gd name="connsiteY19" fmla="*/ 1039822 h 1039822"/>
                  <a:gd name="connsiteX20" fmla="*/ 842123 w 3532193"/>
                  <a:gd name="connsiteY20" fmla="*/ 1039822 h 1039822"/>
                  <a:gd name="connsiteX21" fmla="*/ 145090 w 3532193"/>
                  <a:gd name="connsiteY21" fmla="*/ 1039822 h 1039822"/>
                  <a:gd name="connsiteX22" fmla="*/ 0 w 3532193"/>
                  <a:gd name="connsiteY22" fmla="*/ 866515 h 1039822"/>
                  <a:gd name="connsiteX23" fmla="*/ 0 w 3532193"/>
                  <a:gd name="connsiteY23" fmla="*/ 512978 h 1039822"/>
                  <a:gd name="connsiteX24" fmla="*/ 0 w 3532193"/>
                  <a:gd name="connsiteY24" fmla="*/ 173306 h 1039822"/>
                  <a:gd name="connsiteX0" fmla="*/ 0 w 3532193"/>
                  <a:gd name="connsiteY0" fmla="*/ 173306 h 1039822"/>
                  <a:gd name="connsiteX1" fmla="*/ 145090 w 3532193"/>
                  <a:gd name="connsiteY1" fmla="*/ 0 h 1039822"/>
                  <a:gd name="connsiteX2" fmla="*/ 485502 w 3532193"/>
                  <a:gd name="connsiteY2" fmla="*/ 0 h 1039822"/>
                  <a:gd name="connsiteX3" fmla="*/ 858333 w 3532193"/>
                  <a:gd name="connsiteY3" fmla="*/ 0 h 1039822"/>
                  <a:gd name="connsiteX4" fmla="*/ 1263585 w 3532193"/>
                  <a:gd name="connsiteY4" fmla="*/ 0 h 1039822"/>
                  <a:gd name="connsiteX5" fmla="*/ 1701256 w 3532193"/>
                  <a:gd name="connsiteY5" fmla="*/ 0 h 1039822"/>
                  <a:gd name="connsiteX6" fmla="*/ 2074087 w 3532193"/>
                  <a:gd name="connsiteY6" fmla="*/ 0 h 1039822"/>
                  <a:gd name="connsiteX7" fmla="*/ 2414498 w 3532193"/>
                  <a:gd name="connsiteY7" fmla="*/ 0 h 1039822"/>
                  <a:gd name="connsiteX8" fmla="*/ 2884590 w 3532193"/>
                  <a:gd name="connsiteY8" fmla="*/ 0 h 1039822"/>
                  <a:gd name="connsiteX9" fmla="*/ 3387102 w 3532193"/>
                  <a:gd name="connsiteY9" fmla="*/ 0 h 1039822"/>
                  <a:gd name="connsiteX10" fmla="*/ 3532193 w 3532193"/>
                  <a:gd name="connsiteY10" fmla="*/ 173306 h 1039822"/>
                  <a:gd name="connsiteX11" fmla="*/ 3532193 w 3532193"/>
                  <a:gd name="connsiteY11" fmla="*/ 512978 h 1039822"/>
                  <a:gd name="connsiteX12" fmla="*/ 3532193 w 3532193"/>
                  <a:gd name="connsiteY12" fmla="*/ 866515 h 1039822"/>
                  <a:gd name="connsiteX13" fmla="*/ 3387102 w 3532193"/>
                  <a:gd name="connsiteY13" fmla="*/ 1039822 h 1039822"/>
                  <a:gd name="connsiteX14" fmla="*/ 3079110 w 3532193"/>
                  <a:gd name="connsiteY14" fmla="*/ 1039822 h 1039822"/>
                  <a:gd name="connsiteX15" fmla="*/ 2771120 w 3532193"/>
                  <a:gd name="connsiteY15" fmla="*/ 1039822 h 1039822"/>
                  <a:gd name="connsiteX16" fmla="*/ 2365868 w 3532193"/>
                  <a:gd name="connsiteY16" fmla="*/ 1039822 h 1039822"/>
                  <a:gd name="connsiteX17" fmla="*/ 1895777 w 3532193"/>
                  <a:gd name="connsiteY17" fmla="*/ 1039822 h 1039822"/>
                  <a:gd name="connsiteX18" fmla="*/ 1555366 w 3532193"/>
                  <a:gd name="connsiteY18" fmla="*/ 1039822 h 1039822"/>
                  <a:gd name="connsiteX19" fmla="*/ 1150114 w 3532193"/>
                  <a:gd name="connsiteY19" fmla="*/ 1039822 h 1039822"/>
                  <a:gd name="connsiteX20" fmla="*/ 842123 w 3532193"/>
                  <a:gd name="connsiteY20" fmla="*/ 1039822 h 1039822"/>
                  <a:gd name="connsiteX21" fmla="*/ 145090 w 3532193"/>
                  <a:gd name="connsiteY21" fmla="*/ 1039822 h 1039822"/>
                  <a:gd name="connsiteX22" fmla="*/ 0 w 3532193"/>
                  <a:gd name="connsiteY22" fmla="*/ 866515 h 1039822"/>
                  <a:gd name="connsiteX23" fmla="*/ 0 w 3532193"/>
                  <a:gd name="connsiteY23" fmla="*/ 512978 h 1039822"/>
                  <a:gd name="connsiteX24" fmla="*/ 0 w 3532193"/>
                  <a:gd name="connsiteY24" fmla="*/ 173306 h 103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532193" h="1039822" fill="none" extrusionOk="0">
                    <a:moveTo>
                      <a:pt x="0" y="173306"/>
                    </a:moveTo>
                    <a:cubicBezTo>
                      <a:pt x="-14562" y="50767"/>
                      <a:pt x="70832" y="-16065"/>
                      <a:pt x="145090" y="0"/>
                    </a:cubicBezTo>
                    <a:cubicBezTo>
                      <a:pt x="242127" y="8041"/>
                      <a:pt x="374848" y="-32847"/>
                      <a:pt x="485502" y="0"/>
                    </a:cubicBezTo>
                    <a:cubicBezTo>
                      <a:pt x="651274" y="-17734"/>
                      <a:pt x="669754" y="13723"/>
                      <a:pt x="858333" y="0"/>
                    </a:cubicBezTo>
                    <a:cubicBezTo>
                      <a:pt x="1043177" y="-5201"/>
                      <a:pt x="1129300" y="15235"/>
                      <a:pt x="1263585" y="0"/>
                    </a:cubicBezTo>
                    <a:cubicBezTo>
                      <a:pt x="1441047" y="21499"/>
                      <a:pt x="1485415" y="-4063"/>
                      <a:pt x="1701256" y="0"/>
                    </a:cubicBezTo>
                    <a:cubicBezTo>
                      <a:pt x="1905741" y="-743"/>
                      <a:pt x="1931323" y="1894"/>
                      <a:pt x="2074087" y="0"/>
                    </a:cubicBezTo>
                    <a:cubicBezTo>
                      <a:pt x="2251352" y="-2482"/>
                      <a:pt x="2335439" y="-10713"/>
                      <a:pt x="2414498" y="0"/>
                    </a:cubicBezTo>
                    <a:cubicBezTo>
                      <a:pt x="2499132" y="-4676"/>
                      <a:pt x="2711645" y="-28823"/>
                      <a:pt x="2884590" y="0"/>
                    </a:cubicBezTo>
                    <a:cubicBezTo>
                      <a:pt x="3119285" y="-51512"/>
                      <a:pt x="3291022" y="33462"/>
                      <a:pt x="3387102" y="0"/>
                    </a:cubicBezTo>
                    <a:cubicBezTo>
                      <a:pt x="3456312" y="-1908"/>
                      <a:pt x="3520571" y="83878"/>
                      <a:pt x="3532193" y="173306"/>
                    </a:cubicBezTo>
                    <a:cubicBezTo>
                      <a:pt x="3541313" y="294082"/>
                      <a:pt x="3520224" y="359599"/>
                      <a:pt x="3532193" y="512978"/>
                    </a:cubicBezTo>
                    <a:cubicBezTo>
                      <a:pt x="3539618" y="674657"/>
                      <a:pt x="3503101" y="751620"/>
                      <a:pt x="3532193" y="866515"/>
                    </a:cubicBezTo>
                    <a:cubicBezTo>
                      <a:pt x="3507847" y="958052"/>
                      <a:pt x="3486983" y="1046087"/>
                      <a:pt x="3387102" y="1039822"/>
                    </a:cubicBezTo>
                    <a:cubicBezTo>
                      <a:pt x="3379929" y="1052443"/>
                      <a:pt x="3231694" y="1013447"/>
                      <a:pt x="3079110" y="1039822"/>
                    </a:cubicBezTo>
                    <a:cubicBezTo>
                      <a:pt x="2960223" y="1057981"/>
                      <a:pt x="2920964" y="1038245"/>
                      <a:pt x="2771120" y="1039822"/>
                    </a:cubicBezTo>
                    <a:cubicBezTo>
                      <a:pt x="2590495" y="1030999"/>
                      <a:pt x="2488789" y="995807"/>
                      <a:pt x="2365868" y="1039822"/>
                    </a:cubicBezTo>
                    <a:cubicBezTo>
                      <a:pt x="2202064" y="1114450"/>
                      <a:pt x="2065378" y="929559"/>
                      <a:pt x="1895777" y="1039822"/>
                    </a:cubicBezTo>
                    <a:cubicBezTo>
                      <a:pt x="1762094" y="1087163"/>
                      <a:pt x="1703503" y="1057691"/>
                      <a:pt x="1555366" y="1039822"/>
                    </a:cubicBezTo>
                    <a:cubicBezTo>
                      <a:pt x="1463644" y="1046487"/>
                      <a:pt x="1238665" y="960647"/>
                      <a:pt x="1150114" y="1039822"/>
                    </a:cubicBezTo>
                    <a:cubicBezTo>
                      <a:pt x="1088066" y="1122507"/>
                      <a:pt x="941691" y="1028994"/>
                      <a:pt x="842123" y="1039822"/>
                    </a:cubicBezTo>
                    <a:cubicBezTo>
                      <a:pt x="824530" y="1091186"/>
                      <a:pt x="375642" y="913540"/>
                      <a:pt x="145090" y="1039822"/>
                    </a:cubicBezTo>
                    <a:cubicBezTo>
                      <a:pt x="87823" y="1052840"/>
                      <a:pt x="-28166" y="1005882"/>
                      <a:pt x="0" y="866515"/>
                    </a:cubicBezTo>
                    <a:cubicBezTo>
                      <a:pt x="25909" y="767630"/>
                      <a:pt x="41737" y="629185"/>
                      <a:pt x="0" y="512978"/>
                    </a:cubicBezTo>
                    <a:cubicBezTo>
                      <a:pt x="-3490" y="378928"/>
                      <a:pt x="40386" y="282886"/>
                      <a:pt x="0" y="173306"/>
                    </a:cubicBezTo>
                    <a:close/>
                  </a:path>
                  <a:path w="3532193" h="1039822" stroke="0" extrusionOk="0">
                    <a:moveTo>
                      <a:pt x="0" y="173306"/>
                    </a:moveTo>
                    <a:cubicBezTo>
                      <a:pt x="-25661" y="106707"/>
                      <a:pt x="93402" y="-3228"/>
                      <a:pt x="145090" y="0"/>
                    </a:cubicBezTo>
                    <a:cubicBezTo>
                      <a:pt x="201728" y="-61235"/>
                      <a:pt x="327506" y="-19543"/>
                      <a:pt x="485502" y="0"/>
                    </a:cubicBezTo>
                    <a:cubicBezTo>
                      <a:pt x="625499" y="-14197"/>
                      <a:pt x="681418" y="38185"/>
                      <a:pt x="858333" y="0"/>
                    </a:cubicBezTo>
                    <a:cubicBezTo>
                      <a:pt x="994181" y="-30620"/>
                      <a:pt x="1111079" y="5035"/>
                      <a:pt x="1263585" y="0"/>
                    </a:cubicBezTo>
                    <a:cubicBezTo>
                      <a:pt x="1407968" y="4309"/>
                      <a:pt x="1534286" y="31501"/>
                      <a:pt x="1701256" y="0"/>
                    </a:cubicBezTo>
                    <a:cubicBezTo>
                      <a:pt x="1901815" y="-4294"/>
                      <a:pt x="1942136" y="13551"/>
                      <a:pt x="2074087" y="0"/>
                    </a:cubicBezTo>
                    <a:cubicBezTo>
                      <a:pt x="2199098" y="-32303"/>
                      <a:pt x="2315799" y="19336"/>
                      <a:pt x="2414498" y="0"/>
                    </a:cubicBezTo>
                    <a:cubicBezTo>
                      <a:pt x="2518569" y="21957"/>
                      <a:pt x="2755866" y="48968"/>
                      <a:pt x="2884590" y="0"/>
                    </a:cubicBezTo>
                    <a:cubicBezTo>
                      <a:pt x="3100486" y="23416"/>
                      <a:pt x="3225308" y="-3411"/>
                      <a:pt x="3387102" y="0"/>
                    </a:cubicBezTo>
                    <a:cubicBezTo>
                      <a:pt x="3458777" y="-7009"/>
                      <a:pt x="3547147" y="72341"/>
                      <a:pt x="3532193" y="173306"/>
                    </a:cubicBezTo>
                    <a:cubicBezTo>
                      <a:pt x="3557304" y="316551"/>
                      <a:pt x="3524420" y="341317"/>
                      <a:pt x="3532193" y="512978"/>
                    </a:cubicBezTo>
                    <a:cubicBezTo>
                      <a:pt x="3514010" y="684285"/>
                      <a:pt x="3545223" y="747203"/>
                      <a:pt x="3532193" y="866515"/>
                    </a:cubicBezTo>
                    <a:cubicBezTo>
                      <a:pt x="3526284" y="960483"/>
                      <a:pt x="3465322" y="1049418"/>
                      <a:pt x="3387102" y="1039822"/>
                    </a:cubicBezTo>
                    <a:cubicBezTo>
                      <a:pt x="3293861" y="1053867"/>
                      <a:pt x="3215289" y="1004824"/>
                      <a:pt x="3079110" y="1039822"/>
                    </a:cubicBezTo>
                    <a:cubicBezTo>
                      <a:pt x="2944780" y="1044420"/>
                      <a:pt x="2931070" y="1022606"/>
                      <a:pt x="2771120" y="1039822"/>
                    </a:cubicBezTo>
                    <a:cubicBezTo>
                      <a:pt x="2642817" y="1025065"/>
                      <a:pt x="2460210" y="1012814"/>
                      <a:pt x="2365868" y="1039822"/>
                    </a:cubicBezTo>
                    <a:cubicBezTo>
                      <a:pt x="2250092" y="1036279"/>
                      <a:pt x="2025703" y="971262"/>
                      <a:pt x="1895777" y="1039822"/>
                    </a:cubicBezTo>
                    <a:cubicBezTo>
                      <a:pt x="1730353" y="1084056"/>
                      <a:pt x="1680437" y="1055538"/>
                      <a:pt x="1555366" y="1039822"/>
                    </a:cubicBezTo>
                    <a:cubicBezTo>
                      <a:pt x="1449782" y="1061952"/>
                      <a:pt x="1248760" y="993257"/>
                      <a:pt x="1150114" y="1039822"/>
                    </a:cubicBezTo>
                    <a:cubicBezTo>
                      <a:pt x="1049202" y="1115141"/>
                      <a:pt x="967913" y="1040917"/>
                      <a:pt x="842123" y="1039822"/>
                    </a:cubicBezTo>
                    <a:cubicBezTo>
                      <a:pt x="742611" y="1131300"/>
                      <a:pt x="419576" y="1024910"/>
                      <a:pt x="145090" y="1039822"/>
                    </a:cubicBezTo>
                    <a:cubicBezTo>
                      <a:pt x="56000" y="1051803"/>
                      <a:pt x="6301" y="996998"/>
                      <a:pt x="0" y="866515"/>
                    </a:cubicBezTo>
                    <a:cubicBezTo>
                      <a:pt x="-33372" y="745158"/>
                      <a:pt x="3880" y="603729"/>
                      <a:pt x="0" y="512978"/>
                    </a:cubicBezTo>
                    <a:cubicBezTo>
                      <a:pt x="-54317" y="384513"/>
                      <a:pt x="36596" y="311757"/>
                      <a:pt x="0" y="173306"/>
                    </a:cubicBezTo>
                    <a:close/>
                  </a:path>
                  <a:path w="3532193" h="1039822" fill="none" stroke="0" extrusionOk="0">
                    <a:moveTo>
                      <a:pt x="0" y="173306"/>
                    </a:moveTo>
                    <a:cubicBezTo>
                      <a:pt x="-12014" y="81951"/>
                      <a:pt x="78237" y="-20532"/>
                      <a:pt x="145090" y="0"/>
                    </a:cubicBezTo>
                    <a:cubicBezTo>
                      <a:pt x="222736" y="-23672"/>
                      <a:pt x="341812" y="-16733"/>
                      <a:pt x="485502" y="0"/>
                    </a:cubicBezTo>
                    <a:cubicBezTo>
                      <a:pt x="653099" y="-21618"/>
                      <a:pt x="671018" y="14629"/>
                      <a:pt x="858333" y="0"/>
                    </a:cubicBezTo>
                    <a:cubicBezTo>
                      <a:pt x="1022879" y="-21247"/>
                      <a:pt x="1114808" y="23811"/>
                      <a:pt x="1263585" y="0"/>
                    </a:cubicBezTo>
                    <a:cubicBezTo>
                      <a:pt x="1411373" y="6801"/>
                      <a:pt x="1509518" y="850"/>
                      <a:pt x="1701256" y="0"/>
                    </a:cubicBezTo>
                    <a:cubicBezTo>
                      <a:pt x="1897311" y="-2673"/>
                      <a:pt x="1932003" y="5242"/>
                      <a:pt x="2074087" y="0"/>
                    </a:cubicBezTo>
                    <a:cubicBezTo>
                      <a:pt x="2224536" y="-20954"/>
                      <a:pt x="2323134" y="-5153"/>
                      <a:pt x="2414498" y="0"/>
                    </a:cubicBezTo>
                    <a:cubicBezTo>
                      <a:pt x="2517187" y="40010"/>
                      <a:pt x="2726974" y="46551"/>
                      <a:pt x="2884590" y="0"/>
                    </a:cubicBezTo>
                    <a:cubicBezTo>
                      <a:pt x="3113568" y="-23384"/>
                      <a:pt x="3261078" y="-4145"/>
                      <a:pt x="3387102" y="0"/>
                    </a:cubicBezTo>
                    <a:cubicBezTo>
                      <a:pt x="3469133" y="-2327"/>
                      <a:pt x="3531085" y="78788"/>
                      <a:pt x="3532193" y="173306"/>
                    </a:cubicBezTo>
                    <a:cubicBezTo>
                      <a:pt x="3543395" y="301900"/>
                      <a:pt x="3520958" y="343440"/>
                      <a:pt x="3532193" y="512978"/>
                    </a:cubicBezTo>
                    <a:cubicBezTo>
                      <a:pt x="3523492" y="677679"/>
                      <a:pt x="3527809" y="752099"/>
                      <a:pt x="3532193" y="866515"/>
                    </a:cubicBezTo>
                    <a:cubicBezTo>
                      <a:pt x="3530123" y="949041"/>
                      <a:pt x="3457941" y="1055205"/>
                      <a:pt x="3387102" y="1039822"/>
                    </a:cubicBezTo>
                    <a:cubicBezTo>
                      <a:pt x="3337027" y="1059391"/>
                      <a:pt x="3226450" y="1019537"/>
                      <a:pt x="3079110" y="1039822"/>
                    </a:cubicBezTo>
                    <a:cubicBezTo>
                      <a:pt x="2952405" y="1051524"/>
                      <a:pt x="2925792" y="1024797"/>
                      <a:pt x="2771120" y="1039822"/>
                    </a:cubicBezTo>
                    <a:cubicBezTo>
                      <a:pt x="2611089" y="1033208"/>
                      <a:pt x="2473058" y="1000979"/>
                      <a:pt x="2365868" y="1039822"/>
                    </a:cubicBezTo>
                    <a:cubicBezTo>
                      <a:pt x="2224774" y="1048467"/>
                      <a:pt x="2088743" y="913564"/>
                      <a:pt x="1895777" y="1039822"/>
                    </a:cubicBezTo>
                    <a:cubicBezTo>
                      <a:pt x="1748980" y="1077697"/>
                      <a:pt x="1693291" y="1050356"/>
                      <a:pt x="1555366" y="1039822"/>
                    </a:cubicBezTo>
                    <a:cubicBezTo>
                      <a:pt x="1419153" y="1056171"/>
                      <a:pt x="1244735" y="988406"/>
                      <a:pt x="1150114" y="1039822"/>
                    </a:cubicBezTo>
                    <a:cubicBezTo>
                      <a:pt x="1102465" y="1095528"/>
                      <a:pt x="955967" y="1033660"/>
                      <a:pt x="842123" y="1039822"/>
                    </a:cubicBezTo>
                    <a:cubicBezTo>
                      <a:pt x="706804" y="1109552"/>
                      <a:pt x="357248" y="982531"/>
                      <a:pt x="145090" y="1039822"/>
                    </a:cubicBezTo>
                    <a:cubicBezTo>
                      <a:pt x="73993" y="1057209"/>
                      <a:pt x="-4095" y="986942"/>
                      <a:pt x="0" y="866515"/>
                    </a:cubicBezTo>
                    <a:cubicBezTo>
                      <a:pt x="-11515" y="764572"/>
                      <a:pt x="27761" y="622844"/>
                      <a:pt x="0" y="512978"/>
                    </a:cubicBezTo>
                    <a:cubicBezTo>
                      <a:pt x="-9147" y="377629"/>
                      <a:pt x="41375" y="295623"/>
                      <a:pt x="0" y="173306"/>
                    </a:cubicBezTo>
                    <a:close/>
                  </a:path>
                </a:pathLst>
              </a:custGeom>
              <a:blipFill>
                <a:blip r:embed="rId20"/>
                <a:stretch>
                  <a:fillRect/>
                </a:stretch>
              </a:blip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:ask="http://schemas.microsoft.com/office/drawing/2018/sketchyshapes" sd="2970245522">
                      <a:custGeom>
                        <a:avLst/>
                        <a:gdLst>
                          <a:gd name="connsiteX0" fmla="*/ 0 w 3532193"/>
                          <a:gd name="connsiteY0" fmla="*/ 173306 h 1039822"/>
                          <a:gd name="connsiteX1" fmla="*/ 145090 w 3532193"/>
                          <a:gd name="connsiteY1" fmla="*/ 0 h 1039822"/>
                          <a:gd name="connsiteX2" fmla="*/ 485502 w 3532193"/>
                          <a:gd name="connsiteY2" fmla="*/ 0 h 1039822"/>
                          <a:gd name="connsiteX3" fmla="*/ 858333 w 3532193"/>
                          <a:gd name="connsiteY3" fmla="*/ 0 h 1039822"/>
                          <a:gd name="connsiteX4" fmla="*/ 1263585 w 3532193"/>
                          <a:gd name="connsiteY4" fmla="*/ 0 h 1039822"/>
                          <a:gd name="connsiteX5" fmla="*/ 1701256 w 3532193"/>
                          <a:gd name="connsiteY5" fmla="*/ 0 h 1039822"/>
                          <a:gd name="connsiteX6" fmla="*/ 2074087 w 3532193"/>
                          <a:gd name="connsiteY6" fmla="*/ 0 h 1039822"/>
                          <a:gd name="connsiteX7" fmla="*/ 2414498 w 3532193"/>
                          <a:gd name="connsiteY7" fmla="*/ 0 h 1039822"/>
                          <a:gd name="connsiteX8" fmla="*/ 2884590 w 3532193"/>
                          <a:gd name="connsiteY8" fmla="*/ 0 h 1039822"/>
                          <a:gd name="connsiteX9" fmla="*/ 3387102 w 3532193"/>
                          <a:gd name="connsiteY9" fmla="*/ 0 h 1039822"/>
                          <a:gd name="connsiteX10" fmla="*/ 3532193 w 3532193"/>
                          <a:gd name="connsiteY10" fmla="*/ 173306 h 1039822"/>
                          <a:gd name="connsiteX11" fmla="*/ 3532193 w 3532193"/>
                          <a:gd name="connsiteY11" fmla="*/ 512978 h 1039822"/>
                          <a:gd name="connsiteX12" fmla="*/ 3532193 w 3532193"/>
                          <a:gd name="connsiteY12" fmla="*/ 866515 h 1039822"/>
                          <a:gd name="connsiteX13" fmla="*/ 3387102 w 3532193"/>
                          <a:gd name="connsiteY13" fmla="*/ 1039822 h 1039822"/>
                          <a:gd name="connsiteX14" fmla="*/ 3079110 w 3532193"/>
                          <a:gd name="connsiteY14" fmla="*/ 1039822 h 1039822"/>
                          <a:gd name="connsiteX15" fmla="*/ 2771120 w 3532193"/>
                          <a:gd name="connsiteY15" fmla="*/ 1039822 h 1039822"/>
                          <a:gd name="connsiteX16" fmla="*/ 2365868 w 3532193"/>
                          <a:gd name="connsiteY16" fmla="*/ 1039822 h 1039822"/>
                          <a:gd name="connsiteX17" fmla="*/ 1895777 w 3532193"/>
                          <a:gd name="connsiteY17" fmla="*/ 1039822 h 1039822"/>
                          <a:gd name="connsiteX18" fmla="*/ 1555366 w 3532193"/>
                          <a:gd name="connsiteY18" fmla="*/ 1039822 h 1039822"/>
                          <a:gd name="connsiteX19" fmla="*/ 1150114 w 3532193"/>
                          <a:gd name="connsiteY19" fmla="*/ 1039822 h 1039822"/>
                          <a:gd name="connsiteX20" fmla="*/ 842123 w 3532193"/>
                          <a:gd name="connsiteY20" fmla="*/ 1039822 h 1039822"/>
                          <a:gd name="connsiteX21" fmla="*/ 145090 w 3532193"/>
                          <a:gd name="connsiteY21" fmla="*/ 1039822 h 1039822"/>
                          <a:gd name="connsiteX22" fmla="*/ 0 w 3532193"/>
                          <a:gd name="connsiteY22" fmla="*/ 866515 h 1039822"/>
                          <a:gd name="connsiteX23" fmla="*/ 0 w 3532193"/>
                          <a:gd name="connsiteY23" fmla="*/ 512978 h 1039822"/>
                          <a:gd name="connsiteX24" fmla="*/ 0 w 3532193"/>
                          <a:gd name="connsiteY24" fmla="*/ 173306 h 10398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3532193" h="1039822" fill="none" extrusionOk="0">
                            <a:moveTo>
                              <a:pt x="0" y="173306"/>
                            </a:moveTo>
                            <a:cubicBezTo>
                              <a:pt x="-8459" y="70173"/>
                              <a:pt x="71395" y="-12320"/>
                              <a:pt x="145090" y="0"/>
                            </a:cubicBezTo>
                            <a:cubicBezTo>
                              <a:pt x="229172" y="-23967"/>
                              <a:pt x="367179" y="-21803"/>
                              <a:pt x="485502" y="0"/>
                            </a:cubicBezTo>
                            <a:cubicBezTo>
                              <a:pt x="644996" y="-15486"/>
                              <a:pt x="672599" y="14231"/>
                              <a:pt x="858333" y="0"/>
                            </a:cubicBezTo>
                            <a:cubicBezTo>
                              <a:pt x="1033429" y="-11662"/>
                              <a:pt x="1125829" y="10378"/>
                              <a:pt x="1263585" y="0"/>
                            </a:cubicBezTo>
                            <a:cubicBezTo>
                              <a:pt x="1426341" y="10702"/>
                              <a:pt x="1490289" y="-1966"/>
                              <a:pt x="1701256" y="0"/>
                            </a:cubicBezTo>
                            <a:cubicBezTo>
                              <a:pt x="1904894" y="-1133"/>
                              <a:pt x="1935779" y="7523"/>
                              <a:pt x="2074087" y="0"/>
                            </a:cubicBezTo>
                            <a:cubicBezTo>
                              <a:pt x="2229536" y="-7877"/>
                              <a:pt x="2330147" y="-8392"/>
                              <a:pt x="2414498" y="0"/>
                            </a:cubicBezTo>
                            <a:cubicBezTo>
                              <a:pt x="2511564" y="-2163"/>
                              <a:pt x="2706729" y="-2710"/>
                              <a:pt x="2884590" y="0"/>
                            </a:cubicBezTo>
                            <a:cubicBezTo>
                              <a:pt x="3096697" y="-39284"/>
                              <a:pt x="3268330" y="30781"/>
                              <a:pt x="3387102" y="0"/>
                            </a:cubicBezTo>
                            <a:cubicBezTo>
                              <a:pt x="3468039" y="11028"/>
                              <a:pt x="3529813" y="83387"/>
                              <a:pt x="3532193" y="173306"/>
                            </a:cubicBezTo>
                            <a:cubicBezTo>
                              <a:pt x="3542080" y="302576"/>
                              <a:pt x="3517530" y="355783"/>
                              <a:pt x="3532193" y="512978"/>
                            </a:cubicBezTo>
                            <a:cubicBezTo>
                              <a:pt x="3546439" y="673096"/>
                              <a:pt x="3516599" y="761415"/>
                              <a:pt x="3532193" y="866515"/>
                            </a:cubicBezTo>
                            <a:cubicBezTo>
                              <a:pt x="3531270" y="952832"/>
                              <a:pt x="3472550" y="1043337"/>
                              <a:pt x="3387102" y="1039822"/>
                            </a:cubicBezTo>
                            <a:cubicBezTo>
                              <a:pt x="3349389" y="1047479"/>
                              <a:pt x="3216079" y="1023098"/>
                              <a:pt x="3079110" y="1039822"/>
                            </a:cubicBezTo>
                            <a:cubicBezTo>
                              <a:pt x="2955356" y="1054618"/>
                              <a:pt x="2922067" y="1033365"/>
                              <a:pt x="2771120" y="1039822"/>
                            </a:cubicBezTo>
                            <a:cubicBezTo>
                              <a:pt x="2604618" y="1038770"/>
                              <a:pt x="2493371" y="1007434"/>
                              <a:pt x="2365868" y="1039822"/>
                            </a:cubicBezTo>
                            <a:cubicBezTo>
                              <a:pt x="2219943" y="1078545"/>
                              <a:pt x="2054274" y="954884"/>
                              <a:pt x="1895777" y="1039822"/>
                            </a:cubicBezTo>
                            <a:cubicBezTo>
                              <a:pt x="1756959" y="1092818"/>
                              <a:pt x="1694116" y="1048034"/>
                              <a:pt x="1555366" y="1039822"/>
                            </a:cubicBezTo>
                            <a:cubicBezTo>
                              <a:pt x="1450252" y="1046091"/>
                              <a:pt x="1239119" y="970666"/>
                              <a:pt x="1150114" y="1039822"/>
                            </a:cubicBezTo>
                            <a:cubicBezTo>
                              <a:pt x="1078836" y="1113692"/>
                              <a:pt x="944633" y="1018350"/>
                              <a:pt x="842123" y="1039822"/>
                            </a:cubicBezTo>
                            <a:cubicBezTo>
                              <a:pt x="747336" y="1077348"/>
                              <a:pt x="423129" y="966273"/>
                              <a:pt x="145090" y="1039822"/>
                            </a:cubicBezTo>
                            <a:cubicBezTo>
                              <a:pt x="76227" y="1047253"/>
                              <a:pt x="-9694" y="989745"/>
                              <a:pt x="0" y="866515"/>
                            </a:cubicBezTo>
                            <a:cubicBezTo>
                              <a:pt x="6656" y="753652"/>
                              <a:pt x="37275" y="629237"/>
                              <a:pt x="0" y="512978"/>
                            </a:cubicBezTo>
                            <a:cubicBezTo>
                              <a:pt x="-17841" y="387844"/>
                              <a:pt x="36909" y="282456"/>
                              <a:pt x="0" y="173306"/>
                            </a:cubicBezTo>
                            <a:close/>
                          </a:path>
                          <a:path w="3532193" h="1039822" stroke="0" extrusionOk="0">
                            <a:moveTo>
                              <a:pt x="0" y="173306"/>
                            </a:moveTo>
                            <a:cubicBezTo>
                              <a:pt x="-8010" y="105881"/>
                              <a:pt x="74629" y="-13200"/>
                              <a:pt x="145090" y="0"/>
                            </a:cubicBezTo>
                            <a:cubicBezTo>
                              <a:pt x="189693" y="-41031"/>
                              <a:pt x="342075" y="9056"/>
                              <a:pt x="485502" y="0"/>
                            </a:cubicBezTo>
                            <a:cubicBezTo>
                              <a:pt x="630453" y="-12589"/>
                              <a:pt x="676191" y="21864"/>
                              <a:pt x="858333" y="0"/>
                            </a:cubicBezTo>
                            <a:cubicBezTo>
                              <a:pt x="1018310" y="-23132"/>
                              <a:pt x="1113580" y="14575"/>
                              <a:pt x="1263585" y="0"/>
                            </a:cubicBezTo>
                            <a:cubicBezTo>
                              <a:pt x="1402665" y="-5366"/>
                              <a:pt x="1515459" y="4318"/>
                              <a:pt x="1701256" y="0"/>
                            </a:cubicBezTo>
                            <a:cubicBezTo>
                              <a:pt x="1897771" y="-3049"/>
                              <a:pt x="1932665" y="8621"/>
                              <a:pt x="2074087" y="0"/>
                            </a:cubicBezTo>
                            <a:cubicBezTo>
                              <a:pt x="2198301" y="-38273"/>
                              <a:pt x="2294455" y="7614"/>
                              <a:pt x="2414498" y="0"/>
                            </a:cubicBezTo>
                            <a:cubicBezTo>
                              <a:pt x="2521979" y="19233"/>
                              <a:pt x="2715851" y="57567"/>
                              <a:pt x="2884590" y="0"/>
                            </a:cubicBezTo>
                            <a:cubicBezTo>
                              <a:pt x="3087845" y="-4109"/>
                              <a:pt x="3221438" y="-8577"/>
                              <a:pt x="3387102" y="0"/>
                            </a:cubicBezTo>
                            <a:cubicBezTo>
                              <a:pt x="3473980" y="2603"/>
                              <a:pt x="3541932" y="65186"/>
                              <a:pt x="3532193" y="173306"/>
                            </a:cubicBezTo>
                            <a:cubicBezTo>
                              <a:pt x="3551481" y="304633"/>
                              <a:pt x="3518929" y="342123"/>
                              <a:pt x="3532193" y="512978"/>
                            </a:cubicBezTo>
                            <a:cubicBezTo>
                              <a:pt x="3531395" y="676039"/>
                              <a:pt x="3528674" y="757629"/>
                              <a:pt x="3532193" y="866515"/>
                            </a:cubicBezTo>
                            <a:cubicBezTo>
                              <a:pt x="3533276" y="947899"/>
                              <a:pt x="3458850" y="1043287"/>
                              <a:pt x="3387102" y="1039822"/>
                            </a:cubicBezTo>
                            <a:cubicBezTo>
                              <a:pt x="3300538" y="1066229"/>
                              <a:pt x="3234833" y="1018980"/>
                              <a:pt x="3079110" y="1039822"/>
                            </a:cubicBezTo>
                            <a:cubicBezTo>
                              <a:pt x="2943824" y="1044232"/>
                              <a:pt x="2925468" y="1025094"/>
                              <a:pt x="2771120" y="1039822"/>
                            </a:cubicBezTo>
                            <a:cubicBezTo>
                              <a:pt x="2643041" y="1027375"/>
                              <a:pt x="2466998" y="1014025"/>
                              <a:pt x="2365868" y="1039822"/>
                            </a:cubicBezTo>
                            <a:cubicBezTo>
                              <a:pt x="2232602" y="1048981"/>
                              <a:pt x="2056760" y="961322"/>
                              <a:pt x="1895777" y="1039822"/>
                            </a:cubicBezTo>
                            <a:cubicBezTo>
                              <a:pt x="1736212" y="1086385"/>
                              <a:pt x="1673263" y="1054840"/>
                              <a:pt x="1555366" y="1039822"/>
                            </a:cubicBezTo>
                            <a:cubicBezTo>
                              <a:pt x="1423555" y="1047622"/>
                              <a:pt x="1243375" y="995051"/>
                              <a:pt x="1150114" y="1039822"/>
                            </a:cubicBezTo>
                            <a:cubicBezTo>
                              <a:pt x="1064582" y="1093096"/>
                              <a:pt x="964951" y="1026601"/>
                              <a:pt x="842123" y="1039822"/>
                            </a:cubicBezTo>
                            <a:cubicBezTo>
                              <a:pt x="724108" y="1084521"/>
                              <a:pt x="405332" y="1015069"/>
                              <a:pt x="145090" y="1039822"/>
                            </a:cubicBezTo>
                            <a:cubicBezTo>
                              <a:pt x="61234" y="1047043"/>
                              <a:pt x="7256" y="976115"/>
                              <a:pt x="0" y="866515"/>
                            </a:cubicBezTo>
                            <a:cubicBezTo>
                              <a:pt x="-30277" y="754088"/>
                              <a:pt x="22033" y="622582"/>
                              <a:pt x="0" y="512978"/>
                            </a:cubicBezTo>
                            <a:cubicBezTo>
                              <a:pt x="-25936" y="389500"/>
                              <a:pt x="32111" y="297432"/>
                              <a:pt x="0" y="173306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6">
            <a:extLst>
              <a:ext uri="{FF2B5EF4-FFF2-40B4-BE49-F238E27FC236}">
                <a16:creationId xmlns="" xmlns:a16="http://schemas.microsoft.com/office/drawing/2014/main" id="{669319D7-87C0-577E-275E-B337A49692FB}"/>
              </a:ext>
            </a:extLst>
          </p:cNvPr>
          <p:cNvSpPr/>
          <p:nvPr/>
        </p:nvSpPr>
        <p:spPr>
          <a:xfrm>
            <a:off x="7155926" y="5601105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-8122" y="133454"/>
                  <a:pt x="129510" y="-6407"/>
                  <a:pt x="413658" y="0"/>
                </a:cubicBezTo>
                <a:cubicBezTo>
                  <a:pt x="614986" y="4758"/>
                  <a:pt x="864791" y="222097"/>
                  <a:pt x="827316" y="419733"/>
                </a:cubicBezTo>
                <a:cubicBezTo>
                  <a:pt x="819746" y="692831"/>
                  <a:pt x="637955" y="836612"/>
                  <a:pt x="413658" y="839466"/>
                </a:cubicBezTo>
                <a:cubicBezTo>
                  <a:pt x="233631" y="790739"/>
                  <a:pt x="27180" y="649178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13154" y="213167"/>
                  <a:pt x="197846" y="14008"/>
                  <a:pt x="413658" y="0"/>
                </a:cubicBezTo>
                <a:cubicBezTo>
                  <a:pt x="613465" y="26067"/>
                  <a:pt x="877287" y="145576"/>
                  <a:pt x="827316" y="419733"/>
                </a:cubicBezTo>
                <a:cubicBezTo>
                  <a:pt x="888283" y="644393"/>
                  <a:pt x="674698" y="842915"/>
                  <a:pt x="413658" y="839466"/>
                </a:cubicBezTo>
                <a:cubicBezTo>
                  <a:pt x="197557" y="823502"/>
                  <a:pt x="5303" y="624786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046043355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D</a:t>
            </a:r>
            <a:endParaRPr lang="en-US" sz="3000" dirty="0">
              <a:solidFill>
                <a:schemeClr val="accent2">
                  <a:lumMod val="20000"/>
                  <a:lumOff val="80000"/>
                </a:schemeClr>
              </a:solidFill>
              <a:latin typeface="Sigmar One" panose="000005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3" name="Oval 29">
            <a:extLst>
              <a:ext uri="{FF2B5EF4-FFF2-40B4-BE49-F238E27FC236}">
                <a16:creationId xmlns="" xmlns:a16="http://schemas.microsoft.com/office/drawing/2014/main" id="{E75A80FF-2B85-6BC5-5781-ED0347E16E43}"/>
              </a:ext>
            </a:extLst>
          </p:cNvPr>
          <p:cNvSpPr/>
          <p:nvPr/>
        </p:nvSpPr>
        <p:spPr>
          <a:xfrm>
            <a:off x="7155925" y="5593982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27975" y="192742"/>
                  <a:pt x="184364" y="5252"/>
                  <a:pt x="413658" y="0"/>
                </a:cubicBezTo>
                <a:cubicBezTo>
                  <a:pt x="652224" y="-52364"/>
                  <a:pt x="802741" y="194645"/>
                  <a:pt x="827316" y="419733"/>
                </a:cubicBezTo>
                <a:cubicBezTo>
                  <a:pt x="812062" y="649031"/>
                  <a:pt x="649934" y="772128"/>
                  <a:pt x="413658" y="839466"/>
                </a:cubicBezTo>
                <a:cubicBezTo>
                  <a:pt x="193841" y="843150"/>
                  <a:pt x="-40202" y="620866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1076" y="148598"/>
                  <a:pt x="167963" y="-65"/>
                  <a:pt x="413658" y="0"/>
                </a:cubicBezTo>
                <a:cubicBezTo>
                  <a:pt x="630810" y="55319"/>
                  <a:pt x="834481" y="200487"/>
                  <a:pt x="827316" y="419733"/>
                </a:cubicBezTo>
                <a:cubicBezTo>
                  <a:pt x="859474" y="601182"/>
                  <a:pt x="621945" y="874593"/>
                  <a:pt x="413658" y="839466"/>
                </a:cubicBezTo>
                <a:cubicBezTo>
                  <a:pt x="194515" y="842257"/>
                  <a:pt x="-16162" y="683997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8815466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872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2mate.com - Correct answer sound effect  No 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4" grpId="0" animBg="1"/>
      <p:bldP spid="4" grpId="1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7">
            <a:extLst>
              <a:ext uri="{FF2B5EF4-FFF2-40B4-BE49-F238E27FC236}">
                <a16:creationId xmlns="" xmlns:a16="http://schemas.microsoft.com/office/drawing/2014/main" id="{4A413F33-0A58-31C9-6111-88D41B696360}"/>
              </a:ext>
            </a:extLst>
          </p:cNvPr>
          <p:cNvGrpSpPr/>
          <p:nvPr/>
        </p:nvGrpSpPr>
        <p:grpSpPr>
          <a:xfrm rot="-5400000">
            <a:off x="2801029" y="-2453704"/>
            <a:ext cx="6589941" cy="11904205"/>
            <a:chOff x="-6503" y="-22116"/>
            <a:chExt cx="1460710" cy="2519666"/>
          </a:xfrm>
        </p:grpSpPr>
        <p:sp>
          <p:nvSpPr>
            <p:cNvPr id="25" name="Freeform 8">
              <a:extLst>
                <a:ext uri="{FF2B5EF4-FFF2-40B4-BE49-F238E27FC236}">
                  <a16:creationId xmlns="" xmlns:a16="http://schemas.microsoft.com/office/drawing/2014/main" id="{E5F965FB-0427-E8A4-C7AA-A482D211D496}"/>
                </a:ext>
              </a:extLst>
            </p:cNvPr>
            <p:cNvSpPr/>
            <p:nvPr/>
          </p:nvSpPr>
          <p:spPr>
            <a:xfrm>
              <a:off x="-6503" y="-22116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6">
                <a:extLst>
                  <a:ext uri="{FF2B5EF4-FFF2-40B4-BE49-F238E27FC236}">
                    <a16:creationId xmlns="" xmlns:a16="http://schemas.microsoft.com/office/drawing/2014/main" id="{FDEE1CCD-6F62-2B0F-5E8D-479EDF905E40}"/>
                  </a:ext>
                </a:extLst>
              </p:cNvPr>
              <p:cNvSpPr/>
              <p:nvPr/>
            </p:nvSpPr>
            <p:spPr>
              <a:xfrm>
                <a:off x="248508" y="823586"/>
                <a:ext cx="7059591" cy="1493813"/>
              </a:xfrm>
              <a:custGeom>
                <a:avLst/>
                <a:gdLst>
                  <a:gd name="connsiteX0" fmla="*/ 0 w 7901801"/>
                  <a:gd name="connsiteY0" fmla="*/ 248973 h 1493813"/>
                  <a:gd name="connsiteX1" fmla="*/ 280156 w 7901801"/>
                  <a:gd name="connsiteY1" fmla="*/ 0 h 1493813"/>
                  <a:gd name="connsiteX2" fmla="*/ 584304 w 7901801"/>
                  <a:gd name="connsiteY2" fmla="*/ 0 h 1493813"/>
                  <a:gd name="connsiteX3" fmla="*/ 1035281 w 7901801"/>
                  <a:gd name="connsiteY3" fmla="*/ 0 h 1493813"/>
                  <a:gd name="connsiteX4" fmla="*/ 1633087 w 7901801"/>
                  <a:gd name="connsiteY4" fmla="*/ 0 h 1493813"/>
                  <a:gd name="connsiteX5" fmla="*/ 2157479 w 7901801"/>
                  <a:gd name="connsiteY5" fmla="*/ 0 h 1493813"/>
                  <a:gd name="connsiteX6" fmla="*/ 2461627 w 7901801"/>
                  <a:gd name="connsiteY6" fmla="*/ 0 h 1493813"/>
                  <a:gd name="connsiteX7" fmla="*/ 2986019 w 7901801"/>
                  <a:gd name="connsiteY7" fmla="*/ 0 h 1493813"/>
                  <a:gd name="connsiteX8" fmla="*/ 3583826 w 7901801"/>
                  <a:gd name="connsiteY8" fmla="*/ 0 h 1493813"/>
                  <a:gd name="connsiteX9" fmla="*/ 4181632 w 7901801"/>
                  <a:gd name="connsiteY9" fmla="*/ 0 h 1493813"/>
                  <a:gd name="connsiteX10" fmla="*/ 4559195 w 7901801"/>
                  <a:gd name="connsiteY10" fmla="*/ 0 h 1493813"/>
                  <a:gd name="connsiteX11" fmla="*/ 5083587 w 7901801"/>
                  <a:gd name="connsiteY11" fmla="*/ 0 h 1493813"/>
                  <a:gd name="connsiteX12" fmla="*/ 5607978 w 7901801"/>
                  <a:gd name="connsiteY12" fmla="*/ 0 h 1493813"/>
                  <a:gd name="connsiteX13" fmla="*/ 5912126 w 7901801"/>
                  <a:gd name="connsiteY13" fmla="*/ 0 h 1493813"/>
                  <a:gd name="connsiteX14" fmla="*/ 6436518 w 7901801"/>
                  <a:gd name="connsiteY14" fmla="*/ 0 h 1493813"/>
                  <a:gd name="connsiteX15" fmla="*/ 6960910 w 7901801"/>
                  <a:gd name="connsiteY15" fmla="*/ 0 h 1493813"/>
                  <a:gd name="connsiteX16" fmla="*/ 7621644 w 7901801"/>
                  <a:gd name="connsiteY16" fmla="*/ 0 h 1493813"/>
                  <a:gd name="connsiteX17" fmla="*/ 7901801 w 7901801"/>
                  <a:gd name="connsiteY17" fmla="*/ 248973 h 1493813"/>
                  <a:gd name="connsiteX18" fmla="*/ 7901801 w 7901801"/>
                  <a:gd name="connsiteY18" fmla="*/ 726988 h 1493813"/>
                  <a:gd name="connsiteX19" fmla="*/ 7901801 w 7901801"/>
                  <a:gd name="connsiteY19" fmla="*/ 1244839 h 1493813"/>
                  <a:gd name="connsiteX20" fmla="*/ 7621644 w 7901801"/>
                  <a:gd name="connsiteY20" fmla="*/ 1493813 h 1493813"/>
                  <a:gd name="connsiteX21" fmla="*/ 7023837 w 7901801"/>
                  <a:gd name="connsiteY21" fmla="*/ 1493813 h 1493813"/>
                  <a:gd name="connsiteX22" fmla="*/ 6572860 w 7901801"/>
                  <a:gd name="connsiteY22" fmla="*/ 1493813 h 1493813"/>
                  <a:gd name="connsiteX23" fmla="*/ 5901639 w 7901801"/>
                  <a:gd name="connsiteY23" fmla="*/ 1493813 h 1493813"/>
                  <a:gd name="connsiteX24" fmla="*/ 5450661 w 7901801"/>
                  <a:gd name="connsiteY24" fmla="*/ 1493813 h 1493813"/>
                  <a:gd name="connsiteX25" fmla="*/ 4852854 w 7901801"/>
                  <a:gd name="connsiteY25" fmla="*/ 1493813 h 1493813"/>
                  <a:gd name="connsiteX26" fmla="*/ 4401877 w 7901801"/>
                  <a:gd name="connsiteY26" fmla="*/ 1493813 h 1493813"/>
                  <a:gd name="connsiteX27" fmla="*/ 3730655 w 7901801"/>
                  <a:gd name="connsiteY27" fmla="*/ 1493813 h 1493813"/>
                  <a:gd name="connsiteX28" fmla="*/ 3279678 w 7901801"/>
                  <a:gd name="connsiteY28" fmla="*/ 1493813 h 1493813"/>
                  <a:gd name="connsiteX29" fmla="*/ 2755286 w 7901801"/>
                  <a:gd name="connsiteY29" fmla="*/ 1493813 h 1493813"/>
                  <a:gd name="connsiteX30" fmla="*/ 2230894 w 7901801"/>
                  <a:gd name="connsiteY30" fmla="*/ 1493813 h 1493813"/>
                  <a:gd name="connsiteX31" fmla="*/ 1706502 w 7901801"/>
                  <a:gd name="connsiteY31" fmla="*/ 1493813 h 1493813"/>
                  <a:gd name="connsiteX32" fmla="*/ 1402355 w 7901801"/>
                  <a:gd name="connsiteY32" fmla="*/ 1493813 h 1493813"/>
                  <a:gd name="connsiteX33" fmla="*/ 1098207 w 7901801"/>
                  <a:gd name="connsiteY33" fmla="*/ 1493813 h 1493813"/>
                  <a:gd name="connsiteX34" fmla="*/ 280156 w 7901801"/>
                  <a:gd name="connsiteY34" fmla="*/ 1493813 h 1493813"/>
                  <a:gd name="connsiteX35" fmla="*/ 0 w 7901801"/>
                  <a:gd name="connsiteY35" fmla="*/ 1244839 h 1493813"/>
                  <a:gd name="connsiteX36" fmla="*/ 0 w 7901801"/>
                  <a:gd name="connsiteY36" fmla="*/ 746906 h 1493813"/>
                  <a:gd name="connsiteX37" fmla="*/ 0 w 7901801"/>
                  <a:gd name="connsiteY37" fmla="*/ 248973 h 1493813"/>
                  <a:gd name="connsiteX0" fmla="*/ 0 w 7901801"/>
                  <a:gd name="connsiteY0" fmla="*/ 248973 h 1493813"/>
                  <a:gd name="connsiteX1" fmla="*/ 280156 w 7901801"/>
                  <a:gd name="connsiteY1" fmla="*/ 0 h 1493813"/>
                  <a:gd name="connsiteX2" fmla="*/ 951378 w 7901801"/>
                  <a:gd name="connsiteY2" fmla="*/ 0 h 1493813"/>
                  <a:gd name="connsiteX3" fmla="*/ 1475770 w 7901801"/>
                  <a:gd name="connsiteY3" fmla="*/ 0 h 1493813"/>
                  <a:gd name="connsiteX4" fmla="*/ 2000161 w 7901801"/>
                  <a:gd name="connsiteY4" fmla="*/ 0 h 1493813"/>
                  <a:gd name="connsiteX5" fmla="*/ 2597969 w 7901801"/>
                  <a:gd name="connsiteY5" fmla="*/ 0 h 1493813"/>
                  <a:gd name="connsiteX6" fmla="*/ 2975530 w 7901801"/>
                  <a:gd name="connsiteY6" fmla="*/ 0 h 1493813"/>
                  <a:gd name="connsiteX7" fmla="*/ 3426508 w 7901801"/>
                  <a:gd name="connsiteY7" fmla="*/ 0 h 1493813"/>
                  <a:gd name="connsiteX8" fmla="*/ 3804070 w 7901801"/>
                  <a:gd name="connsiteY8" fmla="*/ 0 h 1493813"/>
                  <a:gd name="connsiteX9" fmla="*/ 4108217 w 7901801"/>
                  <a:gd name="connsiteY9" fmla="*/ 0 h 1493813"/>
                  <a:gd name="connsiteX10" fmla="*/ 4412365 w 7901801"/>
                  <a:gd name="connsiteY10" fmla="*/ 0 h 1493813"/>
                  <a:gd name="connsiteX11" fmla="*/ 5010172 w 7901801"/>
                  <a:gd name="connsiteY11" fmla="*/ 0 h 1493813"/>
                  <a:gd name="connsiteX12" fmla="*/ 5681393 w 7901801"/>
                  <a:gd name="connsiteY12" fmla="*/ 0 h 1493813"/>
                  <a:gd name="connsiteX13" fmla="*/ 6279200 w 7901801"/>
                  <a:gd name="connsiteY13" fmla="*/ 0 h 1493813"/>
                  <a:gd name="connsiteX14" fmla="*/ 6877008 w 7901801"/>
                  <a:gd name="connsiteY14" fmla="*/ 0 h 1493813"/>
                  <a:gd name="connsiteX15" fmla="*/ 7621644 w 7901801"/>
                  <a:gd name="connsiteY15" fmla="*/ 0 h 1493813"/>
                  <a:gd name="connsiteX16" fmla="*/ 7901801 w 7901801"/>
                  <a:gd name="connsiteY16" fmla="*/ 248973 h 1493813"/>
                  <a:gd name="connsiteX17" fmla="*/ 7901801 w 7901801"/>
                  <a:gd name="connsiteY17" fmla="*/ 736948 h 1493813"/>
                  <a:gd name="connsiteX18" fmla="*/ 7901801 w 7901801"/>
                  <a:gd name="connsiteY18" fmla="*/ 1244839 h 1493813"/>
                  <a:gd name="connsiteX19" fmla="*/ 7621644 w 7901801"/>
                  <a:gd name="connsiteY19" fmla="*/ 1493813 h 1493813"/>
                  <a:gd name="connsiteX20" fmla="*/ 6950422 w 7901801"/>
                  <a:gd name="connsiteY20" fmla="*/ 1493813 h 1493813"/>
                  <a:gd name="connsiteX21" fmla="*/ 6572860 w 7901801"/>
                  <a:gd name="connsiteY21" fmla="*/ 1493813 h 1493813"/>
                  <a:gd name="connsiteX22" fmla="*/ 5975053 w 7901801"/>
                  <a:gd name="connsiteY22" fmla="*/ 1493813 h 1493813"/>
                  <a:gd name="connsiteX23" fmla="*/ 5670906 w 7901801"/>
                  <a:gd name="connsiteY23" fmla="*/ 1493813 h 1493813"/>
                  <a:gd name="connsiteX24" fmla="*/ 5366758 w 7901801"/>
                  <a:gd name="connsiteY24" fmla="*/ 1493813 h 1493813"/>
                  <a:gd name="connsiteX25" fmla="*/ 4842366 w 7901801"/>
                  <a:gd name="connsiteY25" fmla="*/ 1493813 h 1493813"/>
                  <a:gd name="connsiteX26" fmla="*/ 4317974 w 7901801"/>
                  <a:gd name="connsiteY26" fmla="*/ 1493813 h 1493813"/>
                  <a:gd name="connsiteX27" fmla="*/ 3940412 w 7901801"/>
                  <a:gd name="connsiteY27" fmla="*/ 1493813 h 1493813"/>
                  <a:gd name="connsiteX28" fmla="*/ 3269191 w 7901801"/>
                  <a:gd name="connsiteY28" fmla="*/ 1493813 h 1493813"/>
                  <a:gd name="connsiteX29" fmla="*/ 2671384 w 7901801"/>
                  <a:gd name="connsiteY29" fmla="*/ 1493813 h 1493813"/>
                  <a:gd name="connsiteX30" fmla="*/ 2293822 w 7901801"/>
                  <a:gd name="connsiteY30" fmla="*/ 1493813 h 1493813"/>
                  <a:gd name="connsiteX31" fmla="*/ 1769430 w 7901801"/>
                  <a:gd name="connsiteY31" fmla="*/ 1493813 h 1493813"/>
                  <a:gd name="connsiteX32" fmla="*/ 1391867 w 7901801"/>
                  <a:gd name="connsiteY32" fmla="*/ 1493813 h 1493813"/>
                  <a:gd name="connsiteX33" fmla="*/ 1087720 w 7901801"/>
                  <a:gd name="connsiteY33" fmla="*/ 1493813 h 1493813"/>
                  <a:gd name="connsiteX34" fmla="*/ 280156 w 7901801"/>
                  <a:gd name="connsiteY34" fmla="*/ 1493813 h 1493813"/>
                  <a:gd name="connsiteX35" fmla="*/ 0 w 7901801"/>
                  <a:gd name="connsiteY35" fmla="*/ 1244839 h 1493813"/>
                  <a:gd name="connsiteX36" fmla="*/ 0 w 7901801"/>
                  <a:gd name="connsiteY36" fmla="*/ 776782 h 1493813"/>
                  <a:gd name="connsiteX37" fmla="*/ 0 w 7901801"/>
                  <a:gd name="connsiteY37" fmla="*/ 248973 h 149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901801" h="1493813" fill="none" extrusionOk="0">
                    <a:moveTo>
                      <a:pt x="0" y="248973"/>
                    </a:moveTo>
                    <a:cubicBezTo>
                      <a:pt x="17542" y="73229"/>
                      <a:pt x="124776" y="-12954"/>
                      <a:pt x="280156" y="0"/>
                    </a:cubicBezTo>
                    <a:cubicBezTo>
                      <a:pt x="388263" y="14502"/>
                      <a:pt x="478120" y="55665"/>
                      <a:pt x="584304" y="0"/>
                    </a:cubicBezTo>
                    <a:cubicBezTo>
                      <a:pt x="666372" y="-13486"/>
                      <a:pt x="921493" y="40727"/>
                      <a:pt x="1035281" y="0"/>
                    </a:cubicBezTo>
                    <a:cubicBezTo>
                      <a:pt x="1145269" y="-34497"/>
                      <a:pt x="1515610" y="20365"/>
                      <a:pt x="1633087" y="0"/>
                    </a:cubicBezTo>
                    <a:cubicBezTo>
                      <a:pt x="1805995" y="-21638"/>
                      <a:pt x="1978255" y="-22392"/>
                      <a:pt x="2157479" y="0"/>
                    </a:cubicBezTo>
                    <a:cubicBezTo>
                      <a:pt x="2223704" y="-17664"/>
                      <a:pt x="2337946" y="27048"/>
                      <a:pt x="2461627" y="0"/>
                    </a:cubicBezTo>
                    <a:cubicBezTo>
                      <a:pt x="2595709" y="-25485"/>
                      <a:pt x="2808148" y="64276"/>
                      <a:pt x="2986019" y="0"/>
                    </a:cubicBezTo>
                    <a:cubicBezTo>
                      <a:pt x="3131590" y="-30236"/>
                      <a:pt x="3341962" y="30880"/>
                      <a:pt x="3583826" y="0"/>
                    </a:cubicBezTo>
                    <a:cubicBezTo>
                      <a:pt x="3849978" y="-37384"/>
                      <a:pt x="4032815" y="15571"/>
                      <a:pt x="4181632" y="0"/>
                    </a:cubicBezTo>
                    <a:cubicBezTo>
                      <a:pt x="4318452" y="-39854"/>
                      <a:pt x="4428456" y="24735"/>
                      <a:pt x="4559195" y="0"/>
                    </a:cubicBezTo>
                    <a:cubicBezTo>
                      <a:pt x="4713393" y="9816"/>
                      <a:pt x="4930466" y="-1912"/>
                      <a:pt x="5083587" y="0"/>
                    </a:cubicBezTo>
                    <a:cubicBezTo>
                      <a:pt x="5253420" y="-26863"/>
                      <a:pt x="5409554" y="30643"/>
                      <a:pt x="5607978" y="0"/>
                    </a:cubicBezTo>
                    <a:cubicBezTo>
                      <a:pt x="5861786" y="-12371"/>
                      <a:pt x="5784571" y="5506"/>
                      <a:pt x="5912126" y="0"/>
                    </a:cubicBezTo>
                    <a:cubicBezTo>
                      <a:pt x="6047644" y="17560"/>
                      <a:pt x="6193836" y="17848"/>
                      <a:pt x="6436518" y="0"/>
                    </a:cubicBezTo>
                    <a:cubicBezTo>
                      <a:pt x="6609095" y="-10212"/>
                      <a:pt x="6714156" y="11917"/>
                      <a:pt x="6960910" y="0"/>
                    </a:cubicBezTo>
                    <a:cubicBezTo>
                      <a:pt x="7238429" y="-37741"/>
                      <a:pt x="7480503" y="8968"/>
                      <a:pt x="7621644" y="0"/>
                    </a:cubicBezTo>
                    <a:cubicBezTo>
                      <a:pt x="7749110" y="-28077"/>
                      <a:pt x="7880729" y="135531"/>
                      <a:pt x="7901801" y="248973"/>
                    </a:cubicBezTo>
                    <a:cubicBezTo>
                      <a:pt x="7930566" y="485471"/>
                      <a:pt x="7877687" y="575389"/>
                      <a:pt x="7901801" y="726988"/>
                    </a:cubicBezTo>
                    <a:cubicBezTo>
                      <a:pt x="7929674" y="892247"/>
                      <a:pt x="7883623" y="1126025"/>
                      <a:pt x="7901801" y="1244839"/>
                    </a:cubicBezTo>
                    <a:cubicBezTo>
                      <a:pt x="7863359" y="1395618"/>
                      <a:pt x="7821603" y="1497733"/>
                      <a:pt x="7621644" y="1493813"/>
                    </a:cubicBezTo>
                    <a:cubicBezTo>
                      <a:pt x="7462822" y="1575095"/>
                      <a:pt x="7282038" y="1456349"/>
                      <a:pt x="7023837" y="1493813"/>
                    </a:cubicBezTo>
                    <a:cubicBezTo>
                      <a:pt x="6773654" y="1569182"/>
                      <a:pt x="6732251" y="1510859"/>
                      <a:pt x="6572860" y="1493813"/>
                    </a:cubicBezTo>
                    <a:cubicBezTo>
                      <a:pt x="6423227" y="1519833"/>
                      <a:pt x="6113227" y="1460668"/>
                      <a:pt x="5901639" y="1493813"/>
                    </a:cubicBezTo>
                    <a:cubicBezTo>
                      <a:pt x="5751912" y="1576418"/>
                      <a:pt x="5561293" y="1448297"/>
                      <a:pt x="5450661" y="1493813"/>
                    </a:cubicBezTo>
                    <a:cubicBezTo>
                      <a:pt x="5364018" y="1519977"/>
                      <a:pt x="5113995" y="1451616"/>
                      <a:pt x="4852854" y="1493813"/>
                    </a:cubicBezTo>
                    <a:cubicBezTo>
                      <a:pt x="4581764" y="1528441"/>
                      <a:pt x="4572498" y="1492399"/>
                      <a:pt x="4401877" y="1493813"/>
                    </a:cubicBezTo>
                    <a:cubicBezTo>
                      <a:pt x="4217098" y="1521437"/>
                      <a:pt x="3911459" y="1484741"/>
                      <a:pt x="3730655" y="1493813"/>
                    </a:cubicBezTo>
                    <a:cubicBezTo>
                      <a:pt x="3546027" y="1549623"/>
                      <a:pt x="3484261" y="1458501"/>
                      <a:pt x="3279678" y="1493813"/>
                    </a:cubicBezTo>
                    <a:cubicBezTo>
                      <a:pt x="3039303" y="1527912"/>
                      <a:pt x="2918758" y="1484514"/>
                      <a:pt x="2755286" y="1493813"/>
                    </a:cubicBezTo>
                    <a:cubicBezTo>
                      <a:pt x="2632647" y="1493096"/>
                      <a:pt x="2413167" y="1470505"/>
                      <a:pt x="2230894" y="1493813"/>
                    </a:cubicBezTo>
                    <a:cubicBezTo>
                      <a:pt x="2037658" y="1470187"/>
                      <a:pt x="1925959" y="1457941"/>
                      <a:pt x="1706502" y="1493813"/>
                    </a:cubicBezTo>
                    <a:cubicBezTo>
                      <a:pt x="1494358" y="1498312"/>
                      <a:pt x="1542633" y="1462218"/>
                      <a:pt x="1402355" y="1493813"/>
                    </a:cubicBezTo>
                    <a:cubicBezTo>
                      <a:pt x="1260952" y="1519315"/>
                      <a:pt x="1170849" y="1470719"/>
                      <a:pt x="1098207" y="1493813"/>
                    </a:cubicBezTo>
                    <a:cubicBezTo>
                      <a:pt x="1019588" y="1524853"/>
                      <a:pt x="667990" y="1408880"/>
                      <a:pt x="280156" y="1493813"/>
                    </a:cubicBezTo>
                    <a:cubicBezTo>
                      <a:pt x="140516" y="1532764"/>
                      <a:pt x="-26206" y="1427713"/>
                      <a:pt x="0" y="1244839"/>
                    </a:cubicBezTo>
                    <a:cubicBezTo>
                      <a:pt x="-43468" y="1014136"/>
                      <a:pt x="30009" y="874482"/>
                      <a:pt x="0" y="746906"/>
                    </a:cubicBezTo>
                    <a:cubicBezTo>
                      <a:pt x="-50390" y="651493"/>
                      <a:pt x="24732" y="418823"/>
                      <a:pt x="0" y="248973"/>
                    </a:cubicBezTo>
                    <a:close/>
                  </a:path>
                  <a:path w="7901801" h="1493813" stroke="0" extrusionOk="0">
                    <a:moveTo>
                      <a:pt x="0" y="248973"/>
                    </a:moveTo>
                    <a:cubicBezTo>
                      <a:pt x="38236" y="99227"/>
                      <a:pt x="120862" y="5979"/>
                      <a:pt x="280156" y="0"/>
                    </a:cubicBezTo>
                    <a:cubicBezTo>
                      <a:pt x="546260" y="-38953"/>
                      <a:pt x="697746" y="41412"/>
                      <a:pt x="951378" y="0"/>
                    </a:cubicBezTo>
                    <a:cubicBezTo>
                      <a:pt x="1225219" y="-50313"/>
                      <a:pt x="1357242" y="32003"/>
                      <a:pt x="1475770" y="0"/>
                    </a:cubicBezTo>
                    <a:cubicBezTo>
                      <a:pt x="1585505" y="-5051"/>
                      <a:pt x="1792409" y="63717"/>
                      <a:pt x="2000161" y="0"/>
                    </a:cubicBezTo>
                    <a:cubicBezTo>
                      <a:pt x="2201392" y="-71676"/>
                      <a:pt x="2476066" y="-27051"/>
                      <a:pt x="2597969" y="0"/>
                    </a:cubicBezTo>
                    <a:cubicBezTo>
                      <a:pt x="2742940" y="-31308"/>
                      <a:pt x="2856419" y="-2451"/>
                      <a:pt x="2975530" y="0"/>
                    </a:cubicBezTo>
                    <a:cubicBezTo>
                      <a:pt x="3098461" y="19281"/>
                      <a:pt x="3293757" y="31394"/>
                      <a:pt x="3426508" y="0"/>
                    </a:cubicBezTo>
                    <a:cubicBezTo>
                      <a:pt x="3537625" y="-17271"/>
                      <a:pt x="3671379" y="25384"/>
                      <a:pt x="3804070" y="0"/>
                    </a:cubicBezTo>
                    <a:cubicBezTo>
                      <a:pt x="3937102" y="-13014"/>
                      <a:pt x="4017481" y="38101"/>
                      <a:pt x="4108217" y="0"/>
                    </a:cubicBezTo>
                    <a:cubicBezTo>
                      <a:pt x="4238917" y="-27062"/>
                      <a:pt x="4287544" y="31388"/>
                      <a:pt x="4412365" y="0"/>
                    </a:cubicBezTo>
                    <a:cubicBezTo>
                      <a:pt x="4527176" y="-29244"/>
                      <a:pt x="4857464" y="66397"/>
                      <a:pt x="5010172" y="0"/>
                    </a:cubicBezTo>
                    <a:cubicBezTo>
                      <a:pt x="5104034" y="1342"/>
                      <a:pt x="5414994" y="60279"/>
                      <a:pt x="5681393" y="0"/>
                    </a:cubicBezTo>
                    <a:cubicBezTo>
                      <a:pt x="5947357" y="-66033"/>
                      <a:pt x="6016832" y="30023"/>
                      <a:pt x="6279200" y="0"/>
                    </a:cubicBezTo>
                    <a:cubicBezTo>
                      <a:pt x="6547722" y="-34328"/>
                      <a:pt x="6723003" y="-1110"/>
                      <a:pt x="6877008" y="0"/>
                    </a:cubicBezTo>
                    <a:cubicBezTo>
                      <a:pt x="7041194" y="38934"/>
                      <a:pt x="7284905" y="-6433"/>
                      <a:pt x="7621644" y="0"/>
                    </a:cubicBezTo>
                    <a:cubicBezTo>
                      <a:pt x="7790788" y="17035"/>
                      <a:pt x="7930174" y="107355"/>
                      <a:pt x="7901801" y="248973"/>
                    </a:cubicBezTo>
                    <a:cubicBezTo>
                      <a:pt x="7918441" y="449388"/>
                      <a:pt x="7873860" y="634190"/>
                      <a:pt x="7901801" y="736948"/>
                    </a:cubicBezTo>
                    <a:cubicBezTo>
                      <a:pt x="7970971" y="839580"/>
                      <a:pt x="7842076" y="1030782"/>
                      <a:pt x="7901801" y="1244839"/>
                    </a:cubicBezTo>
                    <a:cubicBezTo>
                      <a:pt x="7901735" y="1388384"/>
                      <a:pt x="7788458" y="1517751"/>
                      <a:pt x="7621644" y="1493813"/>
                    </a:cubicBezTo>
                    <a:cubicBezTo>
                      <a:pt x="7404005" y="1572316"/>
                      <a:pt x="7095399" y="1501653"/>
                      <a:pt x="6950422" y="1493813"/>
                    </a:cubicBezTo>
                    <a:cubicBezTo>
                      <a:pt x="6796514" y="1479903"/>
                      <a:pt x="6679347" y="1461212"/>
                      <a:pt x="6572860" y="1493813"/>
                    </a:cubicBezTo>
                    <a:cubicBezTo>
                      <a:pt x="6528206" y="1498454"/>
                      <a:pt x="6199490" y="1471491"/>
                      <a:pt x="5975053" y="1493813"/>
                    </a:cubicBezTo>
                    <a:cubicBezTo>
                      <a:pt x="5738661" y="1511006"/>
                      <a:pt x="5738317" y="1491627"/>
                      <a:pt x="5670906" y="1493813"/>
                    </a:cubicBezTo>
                    <a:cubicBezTo>
                      <a:pt x="5608803" y="1501907"/>
                      <a:pt x="5517527" y="1471301"/>
                      <a:pt x="5366758" y="1493813"/>
                    </a:cubicBezTo>
                    <a:cubicBezTo>
                      <a:pt x="5246991" y="1487423"/>
                      <a:pt x="5079449" y="1478061"/>
                      <a:pt x="4842366" y="1493813"/>
                    </a:cubicBezTo>
                    <a:cubicBezTo>
                      <a:pt x="4582610" y="1538527"/>
                      <a:pt x="4506677" y="1448453"/>
                      <a:pt x="4317974" y="1493813"/>
                    </a:cubicBezTo>
                    <a:cubicBezTo>
                      <a:pt x="4118862" y="1541513"/>
                      <a:pt x="4033704" y="1471004"/>
                      <a:pt x="3940412" y="1493813"/>
                    </a:cubicBezTo>
                    <a:cubicBezTo>
                      <a:pt x="3844189" y="1593499"/>
                      <a:pt x="3603563" y="1421198"/>
                      <a:pt x="3269191" y="1493813"/>
                    </a:cubicBezTo>
                    <a:cubicBezTo>
                      <a:pt x="2987681" y="1534517"/>
                      <a:pt x="2944439" y="1409531"/>
                      <a:pt x="2671384" y="1493813"/>
                    </a:cubicBezTo>
                    <a:cubicBezTo>
                      <a:pt x="2433270" y="1549551"/>
                      <a:pt x="2495683" y="1478492"/>
                      <a:pt x="2293822" y="1493813"/>
                    </a:cubicBezTo>
                    <a:cubicBezTo>
                      <a:pt x="2105544" y="1531701"/>
                      <a:pt x="2020233" y="1469088"/>
                      <a:pt x="1769430" y="1493813"/>
                    </a:cubicBezTo>
                    <a:cubicBezTo>
                      <a:pt x="1544568" y="1528538"/>
                      <a:pt x="1516098" y="1469085"/>
                      <a:pt x="1391867" y="1493813"/>
                    </a:cubicBezTo>
                    <a:cubicBezTo>
                      <a:pt x="1244318" y="1524368"/>
                      <a:pt x="1224395" y="1490162"/>
                      <a:pt x="1087720" y="1493813"/>
                    </a:cubicBezTo>
                    <a:cubicBezTo>
                      <a:pt x="952940" y="1523914"/>
                      <a:pt x="536744" y="1381408"/>
                      <a:pt x="280156" y="1493813"/>
                    </a:cubicBezTo>
                    <a:cubicBezTo>
                      <a:pt x="186058" y="1457953"/>
                      <a:pt x="6702" y="1403904"/>
                      <a:pt x="0" y="1244839"/>
                    </a:cubicBezTo>
                    <a:cubicBezTo>
                      <a:pt x="-18034" y="1167882"/>
                      <a:pt x="91870" y="957703"/>
                      <a:pt x="0" y="776782"/>
                    </a:cubicBezTo>
                    <a:cubicBezTo>
                      <a:pt x="-37779" y="615941"/>
                      <a:pt x="36019" y="389711"/>
                      <a:pt x="0" y="248973"/>
                    </a:cubicBezTo>
                    <a:close/>
                  </a:path>
                  <a:path w="7901801" h="1493813" fill="none" stroke="0" extrusionOk="0">
                    <a:moveTo>
                      <a:pt x="0" y="248973"/>
                    </a:moveTo>
                    <a:cubicBezTo>
                      <a:pt x="29467" y="110375"/>
                      <a:pt x="125663" y="28865"/>
                      <a:pt x="280156" y="0"/>
                    </a:cubicBezTo>
                    <a:cubicBezTo>
                      <a:pt x="398020" y="12814"/>
                      <a:pt x="477666" y="32369"/>
                      <a:pt x="584304" y="0"/>
                    </a:cubicBezTo>
                    <a:cubicBezTo>
                      <a:pt x="676303" y="-34010"/>
                      <a:pt x="911203" y="44490"/>
                      <a:pt x="1035281" y="0"/>
                    </a:cubicBezTo>
                    <a:cubicBezTo>
                      <a:pt x="1134822" y="-62812"/>
                      <a:pt x="1518842" y="17933"/>
                      <a:pt x="1633087" y="0"/>
                    </a:cubicBezTo>
                    <a:cubicBezTo>
                      <a:pt x="1722949" y="-12673"/>
                      <a:pt x="1992725" y="-32323"/>
                      <a:pt x="2157479" y="0"/>
                    </a:cubicBezTo>
                    <a:cubicBezTo>
                      <a:pt x="2250766" y="-26487"/>
                      <a:pt x="2344778" y="18330"/>
                      <a:pt x="2461627" y="0"/>
                    </a:cubicBezTo>
                    <a:cubicBezTo>
                      <a:pt x="2646301" y="332"/>
                      <a:pt x="2833204" y="68879"/>
                      <a:pt x="2986019" y="0"/>
                    </a:cubicBezTo>
                    <a:cubicBezTo>
                      <a:pt x="3142444" y="-32440"/>
                      <a:pt x="3347379" y="33835"/>
                      <a:pt x="3583826" y="0"/>
                    </a:cubicBezTo>
                    <a:cubicBezTo>
                      <a:pt x="3848630" y="-7399"/>
                      <a:pt x="4003224" y="91153"/>
                      <a:pt x="4181632" y="0"/>
                    </a:cubicBezTo>
                    <a:cubicBezTo>
                      <a:pt x="4351540" y="-62338"/>
                      <a:pt x="4391043" y="10674"/>
                      <a:pt x="4559195" y="0"/>
                    </a:cubicBezTo>
                    <a:cubicBezTo>
                      <a:pt x="4712421" y="-18716"/>
                      <a:pt x="4989834" y="5784"/>
                      <a:pt x="5083587" y="0"/>
                    </a:cubicBezTo>
                    <a:cubicBezTo>
                      <a:pt x="5175428" y="-31211"/>
                      <a:pt x="5362921" y="-17246"/>
                      <a:pt x="5607978" y="0"/>
                    </a:cubicBezTo>
                    <a:cubicBezTo>
                      <a:pt x="5838224" y="-22167"/>
                      <a:pt x="5750208" y="25736"/>
                      <a:pt x="5912126" y="0"/>
                    </a:cubicBezTo>
                    <a:cubicBezTo>
                      <a:pt x="6066088" y="-21409"/>
                      <a:pt x="6227381" y="73582"/>
                      <a:pt x="6436518" y="0"/>
                    </a:cubicBezTo>
                    <a:cubicBezTo>
                      <a:pt x="6620598" y="-36122"/>
                      <a:pt x="6739471" y="16735"/>
                      <a:pt x="6960910" y="0"/>
                    </a:cubicBezTo>
                    <a:cubicBezTo>
                      <a:pt x="7216323" y="-28702"/>
                      <a:pt x="7468254" y="13296"/>
                      <a:pt x="7621644" y="0"/>
                    </a:cubicBezTo>
                    <a:cubicBezTo>
                      <a:pt x="7772098" y="-9004"/>
                      <a:pt x="7926682" y="124860"/>
                      <a:pt x="7901801" y="248973"/>
                    </a:cubicBezTo>
                    <a:cubicBezTo>
                      <a:pt x="7938378" y="507872"/>
                      <a:pt x="7876271" y="572653"/>
                      <a:pt x="7901801" y="726988"/>
                    </a:cubicBezTo>
                    <a:cubicBezTo>
                      <a:pt x="7921755" y="876380"/>
                      <a:pt x="7887896" y="1147813"/>
                      <a:pt x="7901801" y="1244839"/>
                    </a:cubicBezTo>
                    <a:cubicBezTo>
                      <a:pt x="7897423" y="1407744"/>
                      <a:pt x="7806251" y="1517580"/>
                      <a:pt x="7621644" y="1493813"/>
                    </a:cubicBezTo>
                    <a:cubicBezTo>
                      <a:pt x="7427141" y="1546751"/>
                      <a:pt x="7248343" y="1450837"/>
                      <a:pt x="7023837" y="1493813"/>
                    </a:cubicBezTo>
                    <a:cubicBezTo>
                      <a:pt x="6764302" y="1550138"/>
                      <a:pt x="6716545" y="1495664"/>
                      <a:pt x="6572860" y="1493813"/>
                    </a:cubicBezTo>
                    <a:cubicBezTo>
                      <a:pt x="6421031" y="1480141"/>
                      <a:pt x="6084308" y="1469412"/>
                      <a:pt x="5901639" y="1493813"/>
                    </a:cubicBezTo>
                    <a:cubicBezTo>
                      <a:pt x="5722425" y="1550856"/>
                      <a:pt x="5571337" y="1464322"/>
                      <a:pt x="5450661" y="1493813"/>
                    </a:cubicBezTo>
                    <a:cubicBezTo>
                      <a:pt x="5297804" y="1509747"/>
                      <a:pt x="5126531" y="1456047"/>
                      <a:pt x="4852854" y="1493813"/>
                    </a:cubicBezTo>
                    <a:cubicBezTo>
                      <a:pt x="4596380" y="1532418"/>
                      <a:pt x="4564835" y="1475497"/>
                      <a:pt x="4401877" y="1493813"/>
                    </a:cubicBezTo>
                    <a:cubicBezTo>
                      <a:pt x="4231472" y="1514778"/>
                      <a:pt x="3910637" y="1385969"/>
                      <a:pt x="3730655" y="1493813"/>
                    </a:cubicBezTo>
                    <a:cubicBezTo>
                      <a:pt x="3523575" y="1546036"/>
                      <a:pt x="3526431" y="1461013"/>
                      <a:pt x="3279678" y="1493813"/>
                    </a:cubicBezTo>
                    <a:cubicBezTo>
                      <a:pt x="3028424" y="1536330"/>
                      <a:pt x="2902391" y="1455247"/>
                      <a:pt x="2755286" y="1493813"/>
                    </a:cubicBezTo>
                    <a:cubicBezTo>
                      <a:pt x="2569784" y="1498490"/>
                      <a:pt x="2375202" y="1519963"/>
                      <a:pt x="2230894" y="1493813"/>
                    </a:cubicBezTo>
                    <a:cubicBezTo>
                      <a:pt x="2081198" y="1509251"/>
                      <a:pt x="1934748" y="1487373"/>
                      <a:pt x="1706502" y="1493813"/>
                    </a:cubicBezTo>
                    <a:cubicBezTo>
                      <a:pt x="1497660" y="1510921"/>
                      <a:pt x="1552962" y="1463279"/>
                      <a:pt x="1402355" y="1493813"/>
                    </a:cubicBezTo>
                    <a:cubicBezTo>
                      <a:pt x="1261761" y="1514860"/>
                      <a:pt x="1176589" y="1478252"/>
                      <a:pt x="1098207" y="1493813"/>
                    </a:cubicBezTo>
                    <a:cubicBezTo>
                      <a:pt x="1043042" y="1574412"/>
                      <a:pt x="585743" y="1453398"/>
                      <a:pt x="280156" y="1493813"/>
                    </a:cubicBezTo>
                    <a:cubicBezTo>
                      <a:pt x="137158" y="1519660"/>
                      <a:pt x="2745" y="1396792"/>
                      <a:pt x="0" y="1244839"/>
                    </a:cubicBezTo>
                    <a:cubicBezTo>
                      <a:pt x="-49207" y="1017993"/>
                      <a:pt x="46220" y="893020"/>
                      <a:pt x="0" y="746906"/>
                    </a:cubicBezTo>
                    <a:cubicBezTo>
                      <a:pt x="-50843" y="637877"/>
                      <a:pt x="43252" y="378820"/>
                      <a:pt x="0" y="248973"/>
                    </a:cubicBezTo>
                    <a:close/>
                  </a:path>
                </a:pathLst>
              </a:custGeom>
              <a:solidFill>
                <a:srgbClr val="FF6D92">
                  <a:alpha val="70000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1850690278">
                      <a:custGeom>
                        <a:avLst/>
                        <a:gdLst>
                          <a:gd name="connsiteX0" fmla="*/ 0 w 7059591"/>
                          <a:gd name="connsiteY0" fmla="*/ 248973 h 1493813"/>
                          <a:gd name="connsiteX1" fmla="*/ 250295 w 7059591"/>
                          <a:gd name="connsiteY1" fmla="*/ 0 h 1493813"/>
                          <a:gd name="connsiteX2" fmla="*/ 522026 w 7059591"/>
                          <a:gd name="connsiteY2" fmla="*/ 0 h 1493813"/>
                          <a:gd name="connsiteX3" fmla="*/ 924936 w 7059591"/>
                          <a:gd name="connsiteY3" fmla="*/ 0 h 1493813"/>
                          <a:gd name="connsiteX4" fmla="*/ 1459025 w 7059591"/>
                          <a:gd name="connsiteY4" fmla="*/ 0 h 1493813"/>
                          <a:gd name="connsiteX5" fmla="*/ 1927525 w 7059591"/>
                          <a:gd name="connsiteY5" fmla="*/ 0 h 1493813"/>
                          <a:gd name="connsiteX6" fmla="*/ 2199255 w 7059591"/>
                          <a:gd name="connsiteY6" fmla="*/ 0 h 1493813"/>
                          <a:gd name="connsiteX7" fmla="*/ 2667755 w 7059591"/>
                          <a:gd name="connsiteY7" fmla="*/ 0 h 1493813"/>
                          <a:gd name="connsiteX8" fmla="*/ 3201845 w 7059591"/>
                          <a:gd name="connsiteY8" fmla="*/ 0 h 1493813"/>
                          <a:gd name="connsiteX9" fmla="*/ 3735934 w 7059591"/>
                          <a:gd name="connsiteY9" fmla="*/ 0 h 1493813"/>
                          <a:gd name="connsiteX10" fmla="*/ 4073255 w 7059591"/>
                          <a:gd name="connsiteY10" fmla="*/ 0 h 1493813"/>
                          <a:gd name="connsiteX11" fmla="*/ 4541755 w 7059591"/>
                          <a:gd name="connsiteY11" fmla="*/ 0 h 1493813"/>
                          <a:gd name="connsiteX12" fmla="*/ 5010254 w 7059591"/>
                          <a:gd name="connsiteY12" fmla="*/ 0 h 1493813"/>
                          <a:gd name="connsiteX13" fmla="*/ 5281984 w 7059591"/>
                          <a:gd name="connsiteY13" fmla="*/ 0 h 1493813"/>
                          <a:gd name="connsiteX14" fmla="*/ 5750484 w 7059591"/>
                          <a:gd name="connsiteY14" fmla="*/ 0 h 1493813"/>
                          <a:gd name="connsiteX15" fmla="*/ 6218984 w 7059591"/>
                          <a:gd name="connsiteY15" fmla="*/ 0 h 1493813"/>
                          <a:gd name="connsiteX16" fmla="*/ 6809294 w 7059591"/>
                          <a:gd name="connsiteY16" fmla="*/ 0 h 1493813"/>
                          <a:gd name="connsiteX17" fmla="*/ 7059591 w 7059591"/>
                          <a:gd name="connsiteY17" fmla="*/ 248973 h 1493813"/>
                          <a:gd name="connsiteX18" fmla="*/ 7059591 w 7059591"/>
                          <a:gd name="connsiteY18" fmla="*/ 726988 h 1493813"/>
                          <a:gd name="connsiteX19" fmla="*/ 7059591 w 7059591"/>
                          <a:gd name="connsiteY19" fmla="*/ 1244839 h 1493813"/>
                          <a:gd name="connsiteX20" fmla="*/ 6809294 w 7059591"/>
                          <a:gd name="connsiteY20" fmla="*/ 1493813 h 1493813"/>
                          <a:gd name="connsiteX21" fmla="*/ 6275204 w 7059591"/>
                          <a:gd name="connsiteY21" fmla="*/ 1493813 h 1493813"/>
                          <a:gd name="connsiteX22" fmla="*/ 5872294 w 7059591"/>
                          <a:gd name="connsiteY22" fmla="*/ 1493813 h 1493813"/>
                          <a:gd name="connsiteX23" fmla="*/ 5272615 w 7059591"/>
                          <a:gd name="connsiteY23" fmla="*/ 1493813 h 1493813"/>
                          <a:gd name="connsiteX24" fmla="*/ 4869704 w 7059591"/>
                          <a:gd name="connsiteY24" fmla="*/ 1493813 h 1493813"/>
                          <a:gd name="connsiteX25" fmla="*/ 4335614 w 7059591"/>
                          <a:gd name="connsiteY25" fmla="*/ 1493813 h 1493813"/>
                          <a:gd name="connsiteX26" fmla="*/ 3932704 w 7059591"/>
                          <a:gd name="connsiteY26" fmla="*/ 1493813 h 1493813"/>
                          <a:gd name="connsiteX27" fmla="*/ 3333024 w 7059591"/>
                          <a:gd name="connsiteY27" fmla="*/ 1493813 h 1493813"/>
                          <a:gd name="connsiteX28" fmla="*/ 2930114 w 7059591"/>
                          <a:gd name="connsiteY28" fmla="*/ 1493813 h 1493813"/>
                          <a:gd name="connsiteX29" fmla="*/ 2461615 w 7059591"/>
                          <a:gd name="connsiteY29" fmla="*/ 1493813 h 1493813"/>
                          <a:gd name="connsiteX30" fmla="*/ 1993115 w 7059591"/>
                          <a:gd name="connsiteY30" fmla="*/ 1493813 h 1493813"/>
                          <a:gd name="connsiteX31" fmla="*/ 1524615 w 7059591"/>
                          <a:gd name="connsiteY31" fmla="*/ 1493813 h 1493813"/>
                          <a:gd name="connsiteX32" fmla="*/ 1252885 w 7059591"/>
                          <a:gd name="connsiteY32" fmla="*/ 1493813 h 1493813"/>
                          <a:gd name="connsiteX33" fmla="*/ 981155 w 7059591"/>
                          <a:gd name="connsiteY33" fmla="*/ 1493813 h 1493813"/>
                          <a:gd name="connsiteX34" fmla="*/ 250295 w 7059591"/>
                          <a:gd name="connsiteY34" fmla="*/ 1493813 h 1493813"/>
                          <a:gd name="connsiteX35" fmla="*/ 0 w 7059591"/>
                          <a:gd name="connsiteY35" fmla="*/ 1244839 h 1493813"/>
                          <a:gd name="connsiteX36" fmla="*/ 0 w 7059591"/>
                          <a:gd name="connsiteY36" fmla="*/ 746906 h 1493813"/>
                          <a:gd name="connsiteX37" fmla="*/ 0 w 7059591"/>
                          <a:gd name="connsiteY37" fmla="*/ 248973 h 1493813"/>
                          <a:gd name="connsiteX0" fmla="*/ 0 w 7059591"/>
                          <a:gd name="connsiteY0" fmla="*/ 248973 h 1493813"/>
                          <a:gd name="connsiteX1" fmla="*/ 250295 w 7059591"/>
                          <a:gd name="connsiteY1" fmla="*/ 0 h 1493813"/>
                          <a:gd name="connsiteX2" fmla="*/ 849975 w 7059591"/>
                          <a:gd name="connsiteY2" fmla="*/ 0 h 1493813"/>
                          <a:gd name="connsiteX3" fmla="*/ 1318475 w 7059591"/>
                          <a:gd name="connsiteY3" fmla="*/ 0 h 1493813"/>
                          <a:gd name="connsiteX4" fmla="*/ 1786974 w 7059591"/>
                          <a:gd name="connsiteY4" fmla="*/ 0 h 1493813"/>
                          <a:gd name="connsiteX5" fmla="*/ 2321065 w 7059591"/>
                          <a:gd name="connsiteY5" fmla="*/ 0 h 1493813"/>
                          <a:gd name="connsiteX6" fmla="*/ 2658384 w 7059591"/>
                          <a:gd name="connsiteY6" fmla="*/ 0 h 1493813"/>
                          <a:gd name="connsiteX7" fmla="*/ 3061295 w 7059591"/>
                          <a:gd name="connsiteY7" fmla="*/ 0 h 1493813"/>
                          <a:gd name="connsiteX8" fmla="*/ 3398614 w 7059591"/>
                          <a:gd name="connsiteY8" fmla="*/ 0 h 1493813"/>
                          <a:gd name="connsiteX9" fmla="*/ 3670344 w 7059591"/>
                          <a:gd name="connsiteY9" fmla="*/ 0 h 1493813"/>
                          <a:gd name="connsiteX10" fmla="*/ 3942075 w 7059591"/>
                          <a:gd name="connsiteY10" fmla="*/ 0 h 1493813"/>
                          <a:gd name="connsiteX11" fmla="*/ 4476165 w 7059591"/>
                          <a:gd name="connsiteY11" fmla="*/ 0 h 1493813"/>
                          <a:gd name="connsiteX12" fmla="*/ 5075844 w 7059591"/>
                          <a:gd name="connsiteY12" fmla="*/ 0 h 1493813"/>
                          <a:gd name="connsiteX13" fmla="*/ 5609934 w 7059591"/>
                          <a:gd name="connsiteY13" fmla="*/ 0 h 1493813"/>
                          <a:gd name="connsiteX14" fmla="*/ 6144025 w 7059591"/>
                          <a:gd name="connsiteY14" fmla="*/ 0 h 1493813"/>
                          <a:gd name="connsiteX15" fmla="*/ 6809294 w 7059591"/>
                          <a:gd name="connsiteY15" fmla="*/ 0 h 1493813"/>
                          <a:gd name="connsiteX16" fmla="*/ 7059591 w 7059591"/>
                          <a:gd name="connsiteY16" fmla="*/ 248973 h 1493813"/>
                          <a:gd name="connsiteX17" fmla="*/ 7059591 w 7059591"/>
                          <a:gd name="connsiteY17" fmla="*/ 736948 h 1493813"/>
                          <a:gd name="connsiteX18" fmla="*/ 7059591 w 7059591"/>
                          <a:gd name="connsiteY18" fmla="*/ 1244839 h 1493813"/>
                          <a:gd name="connsiteX19" fmla="*/ 6809294 w 7059591"/>
                          <a:gd name="connsiteY19" fmla="*/ 1493813 h 1493813"/>
                          <a:gd name="connsiteX20" fmla="*/ 6209614 w 7059591"/>
                          <a:gd name="connsiteY20" fmla="*/ 1493813 h 1493813"/>
                          <a:gd name="connsiteX21" fmla="*/ 5872294 w 7059591"/>
                          <a:gd name="connsiteY21" fmla="*/ 1493813 h 1493813"/>
                          <a:gd name="connsiteX22" fmla="*/ 5338204 w 7059591"/>
                          <a:gd name="connsiteY22" fmla="*/ 1493813 h 1493813"/>
                          <a:gd name="connsiteX23" fmla="*/ 5066474 w 7059591"/>
                          <a:gd name="connsiteY23" fmla="*/ 1493813 h 1493813"/>
                          <a:gd name="connsiteX24" fmla="*/ 4794744 w 7059591"/>
                          <a:gd name="connsiteY24" fmla="*/ 1493813 h 1493813"/>
                          <a:gd name="connsiteX25" fmla="*/ 4326244 w 7059591"/>
                          <a:gd name="connsiteY25" fmla="*/ 1493813 h 1493813"/>
                          <a:gd name="connsiteX26" fmla="*/ 3857744 w 7059591"/>
                          <a:gd name="connsiteY26" fmla="*/ 1493813 h 1493813"/>
                          <a:gd name="connsiteX27" fmla="*/ 3520424 w 7059591"/>
                          <a:gd name="connsiteY27" fmla="*/ 1493813 h 1493813"/>
                          <a:gd name="connsiteX28" fmla="*/ 2920745 w 7059591"/>
                          <a:gd name="connsiteY28" fmla="*/ 1493813 h 1493813"/>
                          <a:gd name="connsiteX29" fmla="*/ 2386655 w 7059591"/>
                          <a:gd name="connsiteY29" fmla="*/ 1493813 h 1493813"/>
                          <a:gd name="connsiteX30" fmla="*/ 2049335 w 7059591"/>
                          <a:gd name="connsiteY30" fmla="*/ 1493813 h 1493813"/>
                          <a:gd name="connsiteX31" fmla="*/ 1580836 w 7059591"/>
                          <a:gd name="connsiteY31" fmla="*/ 1493813 h 1493813"/>
                          <a:gd name="connsiteX32" fmla="*/ 1243515 w 7059591"/>
                          <a:gd name="connsiteY32" fmla="*/ 1493813 h 1493813"/>
                          <a:gd name="connsiteX33" fmla="*/ 971785 w 7059591"/>
                          <a:gd name="connsiteY33" fmla="*/ 1493813 h 1493813"/>
                          <a:gd name="connsiteX34" fmla="*/ 250295 w 7059591"/>
                          <a:gd name="connsiteY34" fmla="*/ 1493813 h 1493813"/>
                          <a:gd name="connsiteX35" fmla="*/ 0 w 7059591"/>
                          <a:gd name="connsiteY35" fmla="*/ 1244839 h 1493813"/>
                          <a:gd name="connsiteX36" fmla="*/ 0 w 7059591"/>
                          <a:gd name="connsiteY36" fmla="*/ 776782 h 1493813"/>
                          <a:gd name="connsiteX37" fmla="*/ 0 w 7059591"/>
                          <a:gd name="connsiteY37" fmla="*/ 248973 h 1493813"/>
                          <a:gd name="connsiteX0" fmla="*/ 0 w 7059591"/>
                          <a:gd name="connsiteY0" fmla="*/ 248973 h 1493813"/>
                          <a:gd name="connsiteX1" fmla="*/ 250295 w 7059591"/>
                          <a:gd name="connsiteY1" fmla="*/ 0 h 1493813"/>
                          <a:gd name="connsiteX2" fmla="*/ 522026 w 7059591"/>
                          <a:gd name="connsiteY2" fmla="*/ 0 h 1493813"/>
                          <a:gd name="connsiteX3" fmla="*/ 924936 w 7059591"/>
                          <a:gd name="connsiteY3" fmla="*/ 0 h 1493813"/>
                          <a:gd name="connsiteX4" fmla="*/ 1459025 w 7059591"/>
                          <a:gd name="connsiteY4" fmla="*/ 0 h 1493813"/>
                          <a:gd name="connsiteX5" fmla="*/ 1927525 w 7059591"/>
                          <a:gd name="connsiteY5" fmla="*/ 0 h 1493813"/>
                          <a:gd name="connsiteX6" fmla="*/ 2199255 w 7059591"/>
                          <a:gd name="connsiteY6" fmla="*/ 0 h 1493813"/>
                          <a:gd name="connsiteX7" fmla="*/ 2667755 w 7059591"/>
                          <a:gd name="connsiteY7" fmla="*/ 0 h 1493813"/>
                          <a:gd name="connsiteX8" fmla="*/ 3201845 w 7059591"/>
                          <a:gd name="connsiteY8" fmla="*/ 0 h 1493813"/>
                          <a:gd name="connsiteX9" fmla="*/ 3735934 w 7059591"/>
                          <a:gd name="connsiteY9" fmla="*/ 0 h 1493813"/>
                          <a:gd name="connsiteX10" fmla="*/ 4073255 w 7059591"/>
                          <a:gd name="connsiteY10" fmla="*/ 0 h 1493813"/>
                          <a:gd name="connsiteX11" fmla="*/ 4541755 w 7059591"/>
                          <a:gd name="connsiteY11" fmla="*/ 0 h 1493813"/>
                          <a:gd name="connsiteX12" fmla="*/ 5010254 w 7059591"/>
                          <a:gd name="connsiteY12" fmla="*/ 0 h 1493813"/>
                          <a:gd name="connsiteX13" fmla="*/ 5281984 w 7059591"/>
                          <a:gd name="connsiteY13" fmla="*/ 0 h 1493813"/>
                          <a:gd name="connsiteX14" fmla="*/ 5750484 w 7059591"/>
                          <a:gd name="connsiteY14" fmla="*/ 0 h 1493813"/>
                          <a:gd name="connsiteX15" fmla="*/ 6218984 w 7059591"/>
                          <a:gd name="connsiteY15" fmla="*/ 0 h 1493813"/>
                          <a:gd name="connsiteX16" fmla="*/ 6809294 w 7059591"/>
                          <a:gd name="connsiteY16" fmla="*/ 0 h 1493813"/>
                          <a:gd name="connsiteX17" fmla="*/ 7059591 w 7059591"/>
                          <a:gd name="connsiteY17" fmla="*/ 248973 h 1493813"/>
                          <a:gd name="connsiteX18" fmla="*/ 7059591 w 7059591"/>
                          <a:gd name="connsiteY18" fmla="*/ 726988 h 1493813"/>
                          <a:gd name="connsiteX19" fmla="*/ 7059591 w 7059591"/>
                          <a:gd name="connsiteY19" fmla="*/ 1244839 h 1493813"/>
                          <a:gd name="connsiteX20" fmla="*/ 6809294 w 7059591"/>
                          <a:gd name="connsiteY20" fmla="*/ 1493813 h 1493813"/>
                          <a:gd name="connsiteX21" fmla="*/ 6275204 w 7059591"/>
                          <a:gd name="connsiteY21" fmla="*/ 1493813 h 1493813"/>
                          <a:gd name="connsiteX22" fmla="*/ 5872294 w 7059591"/>
                          <a:gd name="connsiteY22" fmla="*/ 1493813 h 1493813"/>
                          <a:gd name="connsiteX23" fmla="*/ 5272615 w 7059591"/>
                          <a:gd name="connsiteY23" fmla="*/ 1493813 h 1493813"/>
                          <a:gd name="connsiteX24" fmla="*/ 4869704 w 7059591"/>
                          <a:gd name="connsiteY24" fmla="*/ 1493813 h 1493813"/>
                          <a:gd name="connsiteX25" fmla="*/ 4335614 w 7059591"/>
                          <a:gd name="connsiteY25" fmla="*/ 1493813 h 1493813"/>
                          <a:gd name="connsiteX26" fmla="*/ 3932704 w 7059591"/>
                          <a:gd name="connsiteY26" fmla="*/ 1493813 h 1493813"/>
                          <a:gd name="connsiteX27" fmla="*/ 3333024 w 7059591"/>
                          <a:gd name="connsiteY27" fmla="*/ 1493813 h 1493813"/>
                          <a:gd name="connsiteX28" fmla="*/ 2930114 w 7059591"/>
                          <a:gd name="connsiteY28" fmla="*/ 1493813 h 1493813"/>
                          <a:gd name="connsiteX29" fmla="*/ 2461615 w 7059591"/>
                          <a:gd name="connsiteY29" fmla="*/ 1493813 h 1493813"/>
                          <a:gd name="connsiteX30" fmla="*/ 1993115 w 7059591"/>
                          <a:gd name="connsiteY30" fmla="*/ 1493813 h 1493813"/>
                          <a:gd name="connsiteX31" fmla="*/ 1524615 w 7059591"/>
                          <a:gd name="connsiteY31" fmla="*/ 1493813 h 1493813"/>
                          <a:gd name="connsiteX32" fmla="*/ 1252885 w 7059591"/>
                          <a:gd name="connsiteY32" fmla="*/ 1493813 h 1493813"/>
                          <a:gd name="connsiteX33" fmla="*/ 981155 w 7059591"/>
                          <a:gd name="connsiteY33" fmla="*/ 1493813 h 1493813"/>
                          <a:gd name="connsiteX34" fmla="*/ 250295 w 7059591"/>
                          <a:gd name="connsiteY34" fmla="*/ 1493813 h 1493813"/>
                          <a:gd name="connsiteX35" fmla="*/ 0 w 7059591"/>
                          <a:gd name="connsiteY35" fmla="*/ 1244839 h 1493813"/>
                          <a:gd name="connsiteX36" fmla="*/ 0 w 7059591"/>
                          <a:gd name="connsiteY36" fmla="*/ 746906 h 1493813"/>
                          <a:gd name="connsiteX37" fmla="*/ 0 w 7059591"/>
                          <a:gd name="connsiteY37" fmla="*/ 248973 h 14938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7059591" h="1493813" fill="none" extrusionOk="0">
                            <a:moveTo>
                              <a:pt x="0" y="248973"/>
                            </a:moveTo>
                            <a:cubicBezTo>
                              <a:pt x="-1216" y="107978"/>
                              <a:pt x="123265" y="-9298"/>
                              <a:pt x="250295" y="0"/>
                            </a:cubicBezTo>
                            <a:cubicBezTo>
                              <a:pt x="330995" y="167"/>
                              <a:pt x="415851" y="65027"/>
                              <a:pt x="522026" y="0"/>
                            </a:cubicBezTo>
                            <a:cubicBezTo>
                              <a:pt x="590982" y="-34272"/>
                              <a:pt x="812566" y="37673"/>
                              <a:pt x="924936" y="0"/>
                            </a:cubicBezTo>
                            <a:cubicBezTo>
                              <a:pt x="1045770" y="-46801"/>
                              <a:pt x="1342386" y="28228"/>
                              <a:pt x="1459025" y="0"/>
                            </a:cubicBezTo>
                            <a:cubicBezTo>
                              <a:pt x="1618007" y="-31762"/>
                              <a:pt x="1797949" y="2064"/>
                              <a:pt x="1927525" y="0"/>
                            </a:cubicBezTo>
                            <a:cubicBezTo>
                              <a:pt x="1959281" y="-806"/>
                              <a:pt x="2074827" y="51513"/>
                              <a:pt x="2199255" y="0"/>
                            </a:cubicBezTo>
                            <a:cubicBezTo>
                              <a:pt x="2273305" y="-12212"/>
                              <a:pt x="2505939" y="42461"/>
                              <a:pt x="2667755" y="0"/>
                            </a:cubicBezTo>
                            <a:cubicBezTo>
                              <a:pt x="2767213" y="19781"/>
                              <a:pt x="2962857" y="47773"/>
                              <a:pt x="3201845" y="0"/>
                            </a:cubicBezTo>
                            <a:cubicBezTo>
                              <a:pt x="3442090" y="-14492"/>
                              <a:pt x="3628483" y="-12955"/>
                              <a:pt x="3735934" y="0"/>
                            </a:cubicBezTo>
                            <a:cubicBezTo>
                              <a:pt x="3861459" y="-64924"/>
                              <a:pt x="3951855" y="30433"/>
                              <a:pt x="4073255" y="0"/>
                            </a:cubicBezTo>
                            <a:cubicBezTo>
                              <a:pt x="4214577" y="12386"/>
                              <a:pt x="4407011" y="24599"/>
                              <a:pt x="4541755" y="0"/>
                            </a:cubicBezTo>
                            <a:cubicBezTo>
                              <a:pt x="4656046" y="-49653"/>
                              <a:pt x="4839653" y="29132"/>
                              <a:pt x="5010254" y="0"/>
                            </a:cubicBezTo>
                            <a:cubicBezTo>
                              <a:pt x="5253717" y="-7778"/>
                              <a:pt x="5185047" y="12854"/>
                              <a:pt x="5281984" y="0"/>
                            </a:cubicBezTo>
                            <a:cubicBezTo>
                              <a:pt x="5440613" y="14038"/>
                              <a:pt x="5522455" y="36617"/>
                              <a:pt x="5750484" y="0"/>
                            </a:cubicBezTo>
                            <a:cubicBezTo>
                              <a:pt x="5882463" y="-12649"/>
                              <a:pt x="5975132" y="23901"/>
                              <a:pt x="6218984" y="0"/>
                            </a:cubicBezTo>
                            <a:cubicBezTo>
                              <a:pt x="6456059" y="-59283"/>
                              <a:pt x="6688371" y="8170"/>
                              <a:pt x="6809294" y="0"/>
                            </a:cubicBezTo>
                            <a:cubicBezTo>
                              <a:pt x="6919559" y="-56194"/>
                              <a:pt x="7016778" y="119993"/>
                              <a:pt x="7059591" y="248973"/>
                            </a:cubicBezTo>
                            <a:cubicBezTo>
                              <a:pt x="7072257" y="498455"/>
                              <a:pt x="7041315" y="574858"/>
                              <a:pt x="7059591" y="726988"/>
                            </a:cubicBezTo>
                            <a:cubicBezTo>
                              <a:pt x="7068922" y="868951"/>
                              <a:pt x="7045443" y="1131109"/>
                              <a:pt x="7059591" y="1244839"/>
                            </a:cubicBezTo>
                            <a:cubicBezTo>
                              <a:pt x="7024625" y="1393266"/>
                              <a:pt x="6980012" y="1489153"/>
                              <a:pt x="6809294" y="1493813"/>
                            </a:cubicBezTo>
                            <a:cubicBezTo>
                              <a:pt x="6699880" y="1553230"/>
                              <a:pt x="6534038" y="1509204"/>
                              <a:pt x="6275204" y="1493813"/>
                            </a:cubicBezTo>
                            <a:cubicBezTo>
                              <a:pt x="6052576" y="1578921"/>
                              <a:pt x="6017403" y="1517259"/>
                              <a:pt x="5872294" y="1493813"/>
                            </a:cubicBezTo>
                            <a:cubicBezTo>
                              <a:pt x="5728861" y="1557947"/>
                              <a:pt x="5464776" y="1466095"/>
                              <a:pt x="5272615" y="1493813"/>
                            </a:cubicBezTo>
                            <a:cubicBezTo>
                              <a:pt x="5163231" y="1594732"/>
                              <a:pt x="4986313" y="1463699"/>
                              <a:pt x="4869704" y="1493813"/>
                            </a:cubicBezTo>
                            <a:cubicBezTo>
                              <a:pt x="4777471" y="1524149"/>
                              <a:pt x="4614710" y="1418631"/>
                              <a:pt x="4335614" y="1493813"/>
                            </a:cubicBezTo>
                            <a:cubicBezTo>
                              <a:pt x="4094496" y="1527262"/>
                              <a:pt x="4079270" y="1491256"/>
                              <a:pt x="3932704" y="1493813"/>
                            </a:cubicBezTo>
                            <a:cubicBezTo>
                              <a:pt x="3791199" y="1555947"/>
                              <a:pt x="3474416" y="1510212"/>
                              <a:pt x="3333024" y="1493813"/>
                            </a:cubicBezTo>
                            <a:cubicBezTo>
                              <a:pt x="3163924" y="1564505"/>
                              <a:pt x="3136912" y="1458764"/>
                              <a:pt x="2930114" y="1493813"/>
                            </a:cubicBezTo>
                            <a:cubicBezTo>
                              <a:pt x="2710649" y="1525336"/>
                              <a:pt x="2596751" y="1489380"/>
                              <a:pt x="2461615" y="1493813"/>
                            </a:cubicBezTo>
                            <a:cubicBezTo>
                              <a:pt x="2317150" y="1512239"/>
                              <a:pt x="2173670" y="1465700"/>
                              <a:pt x="1993115" y="1493813"/>
                            </a:cubicBezTo>
                            <a:cubicBezTo>
                              <a:pt x="1831230" y="1444695"/>
                              <a:pt x="1708133" y="1436720"/>
                              <a:pt x="1524615" y="1493813"/>
                            </a:cubicBezTo>
                            <a:cubicBezTo>
                              <a:pt x="1334823" y="1496023"/>
                              <a:pt x="1381105" y="1462956"/>
                              <a:pt x="1252885" y="1493813"/>
                            </a:cubicBezTo>
                            <a:cubicBezTo>
                              <a:pt x="1113727" y="1514376"/>
                              <a:pt x="1048797" y="1469070"/>
                              <a:pt x="981155" y="1493813"/>
                            </a:cubicBezTo>
                            <a:cubicBezTo>
                              <a:pt x="848797" y="1509798"/>
                              <a:pt x="600182" y="1463490"/>
                              <a:pt x="250295" y="1493813"/>
                            </a:cubicBezTo>
                            <a:cubicBezTo>
                              <a:pt x="133772" y="1520806"/>
                              <a:pt x="-30055" y="1471451"/>
                              <a:pt x="0" y="1244839"/>
                            </a:cubicBezTo>
                            <a:cubicBezTo>
                              <a:pt x="-49029" y="1028189"/>
                              <a:pt x="25980" y="866207"/>
                              <a:pt x="0" y="746906"/>
                            </a:cubicBezTo>
                            <a:cubicBezTo>
                              <a:pt x="-72458" y="651404"/>
                              <a:pt x="19800" y="434462"/>
                              <a:pt x="0" y="248973"/>
                            </a:cubicBezTo>
                            <a:close/>
                          </a:path>
                          <a:path w="7059591" h="1493813" stroke="0" extrusionOk="0">
                            <a:moveTo>
                              <a:pt x="0" y="248973"/>
                            </a:moveTo>
                            <a:cubicBezTo>
                              <a:pt x="13325" y="104619"/>
                              <a:pt x="119979" y="-34"/>
                              <a:pt x="250295" y="0"/>
                            </a:cubicBezTo>
                            <a:cubicBezTo>
                              <a:pt x="483812" y="-48132"/>
                              <a:pt x="582404" y="58083"/>
                              <a:pt x="849975" y="0"/>
                            </a:cubicBezTo>
                            <a:cubicBezTo>
                              <a:pt x="1099551" y="-52627"/>
                              <a:pt x="1244578" y="23611"/>
                              <a:pt x="1318475" y="0"/>
                            </a:cubicBezTo>
                            <a:cubicBezTo>
                              <a:pt x="1410671" y="34726"/>
                              <a:pt x="1575587" y="101068"/>
                              <a:pt x="1786974" y="0"/>
                            </a:cubicBezTo>
                            <a:cubicBezTo>
                              <a:pt x="1961213" y="-68676"/>
                              <a:pt x="2223656" y="-44977"/>
                              <a:pt x="2321065" y="0"/>
                            </a:cubicBezTo>
                            <a:cubicBezTo>
                              <a:pt x="2459469" y="-53509"/>
                              <a:pt x="2556742" y="-14793"/>
                              <a:pt x="2658384" y="0"/>
                            </a:cubicBezTo>
                            <a:cubicBezTo>
                              <a:pt x="2764240" y="-11030"/>
                              <a:pt x="2945202" y="43160"/>
                              <a:pt x="3061295" y="0"/>
                            </a:cubicBezTo>
                            <a:cubicBezTo>
                              <a:pt x="3156895" y="-20339"/>
                              <a:pt x="3260601" y="47475"/>
                              <a:pt x="3398614" y="0"/>
                            </a:cubicBezTo>
                            <a:cubicBezTo>
                              <a:pt x="3498214" y="-8876"/>
                              <a:pt x="3596848" y="47047"/>
                              <a:pt x="3670344" y="0"/>
                            </a:cubicBezTo>
                            <a:cubicBezTo>
                              <a:pt x="3788264" y="-25791"/>
                              <a:pt x="3845282" y="26925"/>
                              <a:pt x="3942075" y="0"/>
                            </a:cubicBezTo>
                            <a:cubicBezTo>
                              <a:pt x="4025431" y="-9842"/>
                              <a:pt x="4310007" y="51303"/>
                              <a:pt x="4476165" y="0"/>
                            </a:cubicBezTo>
                            <a:cubicBezTo>
                              <a:pt x="4550888" y="9221"/>
                              <a:pt x="4829321" y="71359"/>
                              <a:pt x="5075844" y="0"/>
                            </a:cubicBezTo>
                            <a:cubicBezTo>
                              <a:pt x="5319664" y="-78403"/>
                              <a:pt x="5345797" y="41220"/>
                              <a:pt x="5609934" y="0"/>
                            </a:cubicBezTo>
                            <a:cubicBezTo>
                              <a:pt x="5839000" y="-29197"/>
                              <a:pt x="6037547" y="-19570"/>
                              <a:pt x="6144025" y="0"/>
                            </a:cubicBezTo>
                            <a:cubicBezTo>
                              <a:pt x="6283585" y="-4449"/>
                              <a:pt x="6517703" y="32772"/>
                              <a:pt x="6809294" y="0"/>
                            </a:cubicBezTo>
                            <a:cubicBezTo>
                              <a:pt x="6950343" y="8910"/>
                              <a:pt x="7098323" y="110822"/>
                              <a:pt x="7059591" y="248973"/>
                            </a:cubicBezTo>
                            <a:cubicBezTo>
                              <a:pt x="7083942" y="454112"/>
                              <a:pt x="7031405" y="647135"/>
                              <a:pt x="7059591" y="736948"/>
                            </a:cubicBezTo>
                            <a:cubicBezTo>
                              <a:pt x="7090845" y="820785"/>
                              <a:pt x="7027798" y="1032007"/>
                              <a:pt x="7059591" y="1244839"/>
                            </a:cubicBezTo>
                            <a:cubicBezTo>
                              <a:pt x="7056746" y="1390828"/>
                              <a:pt x="6949193" y="1532801"/>
                              <a:pt x="6809294" y="1493813"/>
                            </a:cubicBezTo>
                            <a:cubicBezTo>
                              <a:pt x="6617160" y="1587726"/>
                              <a:pt x="6321990" y="1514860"/>
                              <a:pt x="6209614" y="1493813"/>
                            </a:cubicBezTo>
                            <a:cubicBezTo>
                              <a:pt x="6067476" y="1481601"/>
                              <a:pt x="5985403" y="1441955"/>
                              <a:pt x="5872294" y="1493813"/>
                            </a:cubicBezTo>
                            <a:cubicBezTo>
                              <a:pt x="5844707" y="1462274"/>
                              <a:pt x="5573312" y="1468549"/>
                              <a:pt x="5338204" y="1493813"/>
                            </a:cubicBezTo>
                            <a:cubicBezTo>
                              <a:pt x="5124199" y="1512262"/>
                              <a:pt x="5126961" y="1489888"/>
                              <a:pt x="5066474" y="1493813"/>
                            </a:cubicBezTo>
                            <a:cubicBezTo>
                              <a:pt x="5007866" y="1522707"/>
                              <a:pt x="4951870" y="1460984"/>
                              <a:pt x="4794744" y="1493813"/>
                            </a:cubicBezTo>
                            <a:cubicBezTo>
                              <a:pt x="4700071" y="1480261"/>
                              <a:pt x="4558830" y="1451037"/>
                              <a:pt x="4326244" y="1493813"/>
                            </a:cubicBezTo>
                            <a:cubicBezTo>
                              <a:pt x="4090244" y="1553482"/>
                              <a:pt x="4012748" y="1459147"/>
                              <a:pt x="3857744" y="1493813"/>
                            </a:cubicBezTo>
                            <a:cubicBezTo>
                              <a:pt x="3658616" y="1534083"/>
                              <a:pt x="3603495" y="1473865"/>
                              <a:pt x="3520424" y="1493813"/>
                            </a:cubicBezTo>
                            <a:cubicBezTo>
                              <a:pt x="3382937" y="1597268"/>
                              <a:pt x="3225849" y="1488528"/>
                              <a:pt x="2920745" y="1493813"/>
                            </a:cubicBezTo>
                            <a:cubicBezTo>
                              <a:pt x="2693722" y="1506202"/>
                              <a:pt x="2647445" y="1413220"/>
                              <a:pt x="2386655" y="1493813"/>
                            </a:cubicBezTo>
                            <a:cubicBezTo>
                              <a:pt x="2183464" y="1526233"/>
                              <a:pt x="2245331" y="1474377"/>
                              <a:pt x="2049335" y="1493813"/>
                            </a:cubicBezTo>
                            <a:cubicBezTo>
                              <a:pt x="1893709" y="1548763"/>
                              <a:pt x="1805226" y="1474663"/>
                              <a:pt x="1580836" y="1493813"/>
                            </a:cubicBezTo>
                            <a:cubicBezTo>
                              <a:pt x="1389246" y="1545214"/>
                              <a:pt x="1356256" y="1467203"/>
                              <a:pt x="1243515" y="1493813"/>
                            </a:cubicBezTo>
                            <a:cubicBezTo>
                              <a:pt x="1100379" y="1523105"/>
                              <a:pt x="1086319" y="1494075"/>
                              <a:pt x="971785" y="1493813"/>
                            </a:cubicBezTo>
                            <a:cubicBezTo>
                              <a:pt x="876098" y="1544314"/>
                              <a:pt x="475502" y="1390507"/>
                              <a:pt x="250295" y="1493813"/>
                            </a:cubicBezTo>
                            <a:cubicBezTo>
                              <a:pt x="160401" y="1446383"/>
                              <a:pt x="28141" y="1371046"/>
                              <a:pt x="0" y="1244839"/>
                            </a:cubicBezTo>
                            <a:cubicBezTo>
                              <a:pt x="12262" y="1213967"/>
                              <a:pt x="85168" y="966416"/>
                              <a:pt x="0" y="776782"/>
                            </a:cubicBezTo>
                            <a:cubicBezTo>
                              <a:pt x="-6639" y="625259"/>
                              <a:pt x="35653" y="391373"/>
                              <a:pt x="0" y="248973"/>
                            </a:cubicBezTo>
                            <a:close/>
                          </a:path>
                          <a:path w="7059591" h="1493813" fill="none" stroke="0" extrusionOk="0">
                            <a:moveTo>
                              <a:pt x="0" y="248973"/>
                            </a:moveTo>
                            <a:cubicBezTo>
                              <a:pt x="32146" y="118852"/>
                              <a:pt x="91295" y="29492"/>
                              <a:pt x="250295" y="0"/>
                            </a:cubicBezTo>
                            <a:cubicBezTo>
                              <a:pt x="361742" y="14349"/>
                              <a:pt x="424859" y="32700"/>
                              <a:pt x="522026" y="0"/>
                            </a:cubicBezTo>
                            <a:cubicBezTo>
                              <a:pt x="584011" y="-21879"/>
                              <a:pt x="784567" y="40700"/>
                              <a:pt x="924936" y="0"/>
                            </a:cubicBezTo>
                            <a:cubicBezTo>
                              <a:pt x="1012009" y="-33915"/>
                              <a:pt x="1373263" y="2713"/>
                              <a:pt x="1459025" y="0"/>
                            </a:cubicBezTo>
                            <a:cubicBezTo>
                              <a:pt x="1503520" y="-24572"/>
                              <a:pt x="1802360" y="-41407"/>
                              <a:pt x="1927525" y="0"/>
                            </a:cubicBezTo>
                            <a:cubicBezTo>
                              <a:pt x="2003850" y="-29021"/>
                              <a:pt x="2114485" y="15320"/>
                              <a:pt x="2199255" y="0"/>
                            </a:cubicBezTo>
                            <a:cubicBezTo>
                              <a:pt x="2388138" y="17008"/>
                              <a:pt x="2536409" y="68445"/>
                              <a:pt x="2667755" y="0"/>
                            </a:cubicBezTo>
                            <a:cubicBezTo>
                              <a:pt x="2814944" y="-21935"/>
                              <a:pt x="2997449" y="44766"/>
                              <a:pt x="3201845" y="0"/>
                            </a:cubicBezTo>
                            <a:cubicBezTo>
                              <a:pt x="3430408" y="-10300"/>
                              <a:pt x="3589989" y="66051"/>
                              <a:pt x="3735934" y="0"/>
                            </a:cubicBezTo>
                            <a:cubicBezTo>
                              <a:pt x="3879210" y="-50908"/>
                              <a:pt x="3938109" y="-5840"/>
                              <a:pt x="4073255" y="0"/>
                            </a:cubicBezTo>
                            <a:cubicBezTo>
                              <a:pt x="4188916" y="-20375"/>
                              <a:pt x="4466211" y="12915"/>
                              <a:pt x="4541755" y="0"/>
                            </a:cubicBezTo>
                            <a:cubicBezTo>
                              <a:pt x="4627578" y="-38149"/>
                              <a:pt x="4835834" y="-19389"/>
                              <a:pt x="5010254" y="0"/>
                            </a:cubicBezTo>
                            <a:cubicBezTo>
                              <a:pt x="5240926" y="-12496"/>
                              <a:pt x="5139697" y="26956"/>
                              <a:pt x="5281984" y="0"/>
                            </a:cubicBezTo>
                            <a:cubicBezTo>
                              <a:pt x="5418974" y="-44216"/>
                              <a:pt x="5569206" y="106584"/>
                              <a:pt x="5750484" y="0"/>
                            </a:cubicBezTo>
                            <a:cubicBezTo>
                              <a:pt x="5916094" y="-40612"/>
                              <a:pt x="6049950" y="19428"/>
                              <a:pt x="6218984" y="0"/>
                            </a:cubicBezTo>
                            <a:cubicBezTo>
                              <a:pt x="6452752" y="-54757"/>
                              <a:pt x="6663239" y="9296"/>
                              <a:pt x="6809294" y="0"/>
                            </a:cubicBezTo>
                            <a:cubicBezTo>
                              <a:pt x="6927475" y="-34710"/>
                              <a:pt x="7050795" y="113238"/>
                              <a:pt x="7059591" y="248973"/>
                            </a:cubicBezTo>
                            <a:cubicBezTo>
                              <a:pt x="7077393" y="505739"/>
                              <a:pt x="7034929" y="572001"/>
                              <a:pt x="7059591" y="726988"/>
                            </a:cubicBezTo>
                            <a:cubicBezTo>
                              <a:pt x="7078956" y="859191"/>
                              <a:pt x="7039264" y="1139420"/>
                              <a:pt x="7059591" y="1244839"/>
                            </a:cubicBezTo>
                            <a:cubicBezTo>
                              <a:pt x="7084076" y="1411766"/>
                              <a:pt x="6960395" y="1507818"/>
                              <a:pt x="6809294" y="1493813"/>
                            </a:cubicBezTo>
                            <a:cubicBezTo>
                              <a:pt x="6654885" y="1569006"/>
                              <a:pt x="6471773" y="1450618"/>
                              <a:pt x="6275204" y="1493813"/>
                            </a:cubicBezTo>
                            <a:cubicBezTo>
                              <a:pt x="6045953" y="1545816"/>
                              <a:pt x="6000725" y="1492753"/>
                              <a:pt x="5872294" y="1493813"/>
                            </a:cubicBezTo>
                            <a:cubicBezTo>
                              <a:pt x="5762192" y="1477941"/>
                              <a:pt x="5445808" y="1476811"/>
                              <a:pt x="5272615" y="1493813"/>
                            </a:cubicBezTo>
                            <a:cubicBezTo>
                              <a:pt x="5124651" y="1541218"/>
                              <a:pt x="4972893" y="1434904"/>
                              <a:pt x="4869704" y="1493813"/>
                            </a:cubicBezTo>
                            <a:cubicBezTo>
                              <a:pt x="4727607" y="1484562"/>
                              <a:pt x="4611969" y="1449534"/>
                              <a:pt x="4335614" y="1493813"/>
                            </a:cubicBezTo>
                            <a:cubicBezTo>
                              <a:pt x="4114417" y="1529800"/>
                              <a:pt x="4076332" y="1473809"/>
                              <a:pt x="3932704" y="1493813"/>
                            </a:cubicBezTo>
                            <a:cubicBezTo>
                              <a:pt x="3762942" y="1478986"/>
                              <a:pt x="3477432" y="1363847"/>
                              <a:pt x="3333024" y="1493813"/>
                            </a:cubicBezTo>
                            <a:cubicBezTo>
                              <a:pt x="3144273" y="1551726"/>
                              <a:pt x="3139552" y="1469772"/>
                              <a:pt x="2930114" y="1493813"/>
                            </a:cubicBezTo>
                            <a:cubicBezTo>
                              <a:pt x="2684931" y="1526406"/>
                              <a:pt x="2606057" y="1458072"/>
                              <a:pt x="2461615" y="1493813"/>
                            </a:cubicBezTo>
                            <a:cubicBezTo>
                              <a:pt x="2298280" y="1489227"/>
                              <a:pt x="2109348" y="1524886"/>
                              <a:pt x="1993115" y="1493813"/>
                            </a:cubicBezTo>
                            <a:cubicBezTo>
                              <a:pt x="1878287" y="1541076"/>
                              <a:pt x="1737680" y="1488592"/>
                              <a:pt x="1524615" y="1493813"/>
                            </a:cubicBezTo>
                            <a:cubicBezTo>
                              <a:pt x="1356897" y="1506071"/>
                              <a:pt x="1387228" y="1469956"/>
                              <a:pt x="1252885" y="1493813"/>
                            </a:cubicBezTo>
                            <a:cubicBezTo>
                              <a:pt x="1131635" y="1519107"/>
                              <a:pt x="1057061" y="1458079"/>
                              <a:pt x="981155" y="1493813"/>
                            </a:cubicBezTo>
                            <a:cubicBezTo>
                              <a:pt x="958157" y="1544435"/>
                              <a:pt x="558106" y="1526112"/>
                              <a:pt x="250295" y="1493813"/>
                            </a:cubicBezTo>
                            <a:cubicBezTo>
                              <a:pt x="117775" y="1528230"/>
                              <a:pt x="-5392" y="1407370"/>
                              <a:pt x="0" y="1244839"/>
                            </a:cubicBezTo>
                            <a:cubicBezTo>
                              <a:pt x="-70954" y="1028862"/>
                              <a:pt x="38475" y="935023"/>
                              <a:pt x="0" y="746906"/>
                            </a:cubicBezTo>
                            <a:cubicBezTo>
                              <a:pt x="-41220" y="623319"/>
                              <a:pt x="62310" y="379850"/>
                              <a:pt x="0" y="248973"/>
                            </a:cubicBezTo>
                            <a:close/>
                          </a:path>
                          <a:path w="7059591" h="1493813" fill="none" stroke="0" extrusionOk="0">
                            <a:moveTo>
                              <a:pt x="0" y="248973"/>
                            </a:moveTo>
                            <a:cubicBezTo>
                              <a:pt x="22134" y="79449"/>
                              <a:pt x="101761" y="19440"/>
                              <a:pt x="250295" y="0"/>
                            </a:cubicBezTo>
                            <a:cubicBezTo>
                              <a:pt x="352130" y="25007"/>
                              <a:pt x="406908" y="63342"/>
                              <a:pt x="522026" y="0"/>
                            </a:cubicBezTo>
                            <a:cubicBezTo>
                              <a:pt x="578833" y="-31867"/>
                              <a:pt x="816536" y="44210"/>
                              <a:pt x="924936" y="0"/>
                            </a:cubicBezTo>
                            <a:cubicBezTo>
                              <a:pt x="1017026" y="-40780"/>
                              <a:pt x="1382771" y="10925"/>
                              <a:pt x="1459025" y="0"/>
                            </a:cubicBezTo>
                            <a:cubicBezTo>
                              <a:pt x="1590460" y="-15772"/>
                              <a:pt x="1773773" y="-37499"/>
                              <a:pt x="1927525" y="0"/>
                            </a:cubicBezTo>
                            <a:cubicBezTo>
                              <a:pt x="1999592" y="-48294"/>
                              <a:pt x="2106805" y="25220"/>
                              <a:pt x="2199255" y="0"/>
                            </a:cubicBezTo>
                            <a:cubicBezTo>
                              <a:pt x="2306505" y="-38213"/>
                              <a:pt x="2515789" y="65785"/>
                              <a:pt x="2667755" y="0"/>
                            </a:cubicBezTo>
                            <a:cubicBezTo>
                              <a:pt x="2803190" y="-18402"/>
                              <a:pt x="2978753" y="38732"/>
                              <a:pt x="3201845" y="0"/>
                            </a:cubicBezTo>
                            <a:cubicBezTo>
                              <a:pt x="3441539" y="-14279"/>
                              <a:pt x="3580222" y="4738"/>
                              <a:pt x="3735934" y="0"/>
                            </a:cubicBezTo>
                            <a:cubicBezTo>
                              <a:pt x="3856191" y="-36818"/>
                              <a:pt x="3943620" y="1288"/>
                              <a:pt x="4073255" y="0"/>
                            </a:cubicBezTo>
                            <a:cubicBezTo>
                              <a:pt x="4211714" y="29552"/>
                              <a:pt x="4398126" y="-3127"/>
                              <a:pt x="4541755" y="0"/>
                            </a:cubicBezTo>
                            <a:cubicBezTo>
                              <a:pt x="4707674" y="-47701"/>
                              <a:pt x="4848604" y="58357"/>
                              <a:pt x="5010254" y="0"/>
                            </a:cubicBezTo>
                            <a:cubicBezTo>
                              <a:pt x="5234752" y="-9348"/>
                              <a:pt x="5185148" y="-5645"/>
                              <a:pt x="5281984" y="0"/>
                            </a:cubicBezTo>
                            <a:cubicBezTo>
                              <a:pt x="5386975" y="-5393"/>
                              <a:pt x="5509496" y="48008"/>
                              <a:pt x="5750484" y="0"/>
                            </a:cubicBezTo>
                            <a:cubicBezTo>
                              <a:pt x="5916506" y="-5100"/>
                              <a:pt x="6025997" y="13054"/>
                              <a:pt x="6218984" y="0"/>
                            </a:cubicBezTo>
                            <a:cubicBezTo>
                              <a:pt x="6478966" y="-18629"/>
                              <a:pt x="6702101" y="-9883"/>
                              <a:pt x="6809294" y="0"/>
                            </a:cubicBezTo>
                            <a:cubicBezTo>
                              <a:pt x="6914710" y="-33760"/>
                              <a:pt x="7051232" y="111086"/>
                              <a:pt x="7059591" y="248973"/>
                            </a:cubicBezTo>
                            <a:cubicBezTo>
                              <a:pt x="7092209" y="465200"/>
                              <a:pt x="7031122" y="575618"/>
                              <a:pt x="7059591" y="726988"/>
                            </a:cubicBezTo>
                            <a:cubicBezTo>
                              <a:pt x="7087768" y="882245"/>
                              <a:pt x="7054672" y="1158408"/>
                              <a:pt x="7059591" y="1244839"/>
                            </a:cubicBezTo>
                            <a:cubicBezTo>
                              <a:pt x="7020546" y="1409935"/>
                              <a:pt x="6980743" y="1494904"/>
                              <a:pt x="6809294" y="1493813"/>
                            </a:cubicBezTo>
                            <a:cubicBezTo>
                              <a:pt x="6638564" y="1566595"/>
                              <a:pt x="6539210" y="1474757"/>
                              <a:pt x="6275204" y="1493813"/>
                            </a:cubicBezTo>
                            <a:cubicBezTo>
                              <a:pt x="6065012" y="1557300"/>
                              <a:pt x="6018932" y="1500958"/>
                              <a:pt x="5872294" y="1493813"/>
                            </a:cubicBezTo>
                            <a:cubicBezTo>
                              <a:pt x="5787424" y="1514560"/>
                              <a:pt x="5482223" y="1513359"/>
                              <a:pt x="5272615" y="1493813"/>
                            </a:cubicBezTo>
                            <a:cubicBezTo>
                              <a:pt x="5140365" y="1555798"/>
                              <a:pt x="4951860" y="1449644"/>
                              <a:pt x="4869704" y="1493813"/>
                            </a:cubicBezTo>
                            <a:cubicBezTo>
                              <a:pt x="4781210" y="1510782"/>
                              <a:pt x="4558767" y="1504453"/>
                              <a:pt x="4335614" y="1493813"/>
                            </a:cubicBezTo>
                            <a:cubicBezTo>
                              <a:pt x="4085452" y="1535507"/>
                              <a:pt x="4087148" y="1486286"/>
                              <a:pt x="3932704" y="1493813"/>
                            </a:cubicBezTo>
                            <a:cubicBezTo>
                              <a:pt x="3764597" y="1526004"/>
                              <a:pt x="3493130" y="1490327"/>
                              <a:pt x="3333024" y="1493813"/>
                            </a:cubicBezTo>
                            <a:cubicBezTo>
                              <a:pt x="3173991" y="1518611"/>
                              <a:pt x="3128008" y="1464838"/>
                              <a:pt x="2930114" y="1493813"/>
                            </a:cubicBezTo>
                            <a:cubicBezTo>
                              <a:pt x="2716868" y="1515999"/>
                              <a:pt x="2607420" y="1481631"/>
                              <a:pt x="2461615" y="1493813"/>
                            </a:cubicBezTo>
                            <a:cubicBezTo>
                              <a:pt x="2327686" y="1484059"/>
                              <a:pt x="2131582" y="1433701"/>
                              <a:pt x="1993115" y="1493813"/>
                            </a:cubicBezTo>
                            <a:cubicBezTo>
                              <a:pt x="1817342" y="1450247"/>
                              <a:pt x="1728283" y="1447231"/>
                              <a:pt x="1524615" y="1493813"/>
                            </a:cubicBezTo>
                            <a:cubicBezTo>
                              <a:pt x="1345674" y="1506702"/>
                              <a:pt x="1375278" y="1461611"/>
                              <a:pt x="1252885" y="1493813"/>
                            </a:cubicBezTo>
                            <a:cubicBezTo>
                              <a:pt x="1125992" y="1525281"/>
                              <a:pt x="1063012" y="1468677"/>
                              <a:pt x="981155" y="1493813"/>
                            </a:cubicBezTo>
                            <a:cubicBezTo>
                              <a:pt x="825293" y="1566844"/>
                              <a:pt x="655721" y="1392954"/>
                              <a:pt x="250295" y="1493813"/>
                            </a:cubicBezTo>
                            <a:cubicBezTo>
                              <a:pt x="121742" y="1553642"/>
                              <a:pt x="-27374" y="1392727"/>
                              <a:pt x="0" y="1244839"/>
                            </a:cubicBezTo>
                            <a:cubicBezTo>
                              <a:pt x="-53905" y="1018418"/>
                              <a:pt x="40208" y="870546"/>
                              <a:pt x="0" y="746906"/>
                            </a:cubicBezTo>
                            <a:cubicBezTo>
                              <a:pt x="-45663" y="626828"/>
                              <a:pt x="25601" y="417084"/>
                              <a:pt x="0" y="24897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 của phương trình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5" name="Rectangle: Rounded Corners 6">
                <a:extLst>
                  <a:ext uri="{FF2B5EF4-FFF2-40B4-BE49-F238E27FC236}">
                    <a16:creationId xmlns:a16="http://schemas.microsoft.com/office/drawing/2014/main" id="{FDEE1CCD-6F62-2B0F-5E8D-479EDF905E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08" y="823586"/>
                <a:ext cx="7059591" cy="1493813"/>
              </a:xfrm>
              <a:custGeom>
                <a:avLst/>
                <a:gdLst>
                  <a:gd name="connsiteX0" fmla="*/ 0 w 7901801"/>
                  <a:gd name="connsiteY0" fmla="*/ 248973 h 1493813"/>
                  <a:gd name="connsiteX1" fmla="*/ 280156 w 7901801"/>
                  <a:gd name="connsiteY1" fmla="*/ 0 h 1493813"/>
                  <a:gd name="connsiteX2" fmla="*/ 584304 w 7901801"/>
                  <a:gd name="connsiteY2" fmla="*/ 0 h 1493813"/>
                  <a:gd name="connsiteX3" fmla="*/ 1035281 w 7901801"/>
                  <a:gd name="connsiteY3" fmla="*/ 0 h 1493813"/>
                  <a:gd name="connsiteX4" fmla="*/ 1633087 w 7901801"/>
                  <a:gd name="connsiteY4" fmla="*/ 0 h 1493813"/>
                  <a:gd name="connsiteX5" fmla="*/ 2157479 w 7901801"/>
                  <a:gd name="connsiteY5" fmla="*/ 0 h 1493813"/>
                  <a:gd name="connsiteX6" fmla="*/ 2461627 w 7901801"/>
                  <a:gd name="connsiteY6" fmla="*/ 0 h 1493813"/>
                  <a:gd name="connsiteX7" fmla="*/ 2986019 w 7901801"/>
                  <a:gd name="connsiteY7" fmla="*/ 0 h 1493813"/>
                  <a:gd name="connsiteX8" fmla="*/ 3583826 w 7901801"/>
                  <a:gd name="connsiteY8" fmla="*/ 0 h 1493813"/>
                  <a:gd name="connsiteX9" fmla="*/ 4181632 w 7901801"/>
                  <a:gd name="connsiteY9" fmla="*/ 0 h 1493813"/>
                  <a:gd name="connsiteX10" fmla="*/ 4559195 w 7901801"/>
                  <a:gd name="connsiteY10" fmla="*/ 0 h 1493813"/>
                  <a:gd name="connsiteX11" fmla="*/ 5083587 w 7901801"/>
                  <a:gd name="connsiteY11" fmla="*/ 0 h 1493813"/>
                  <a:gd name="connsiteX12" fmla="*/ 5607978 w 7901801"/>
                  <a:gd name="connsiteY12" fmla="*/ 0 h 1493813"/>
                  <a:gd name="connsiteX13" fmla="*/ 5912126 w 7901801"/>
                  <a:gd name="connsiteY13" fmla="*/ 0 h 1493813"/>
                  <a:gd name="connsiteX14" fmla="*/ 6436518 w 7901801"/>
                  <a:gd name="connsiteY14" fmla="*/ 0 h 1493813"/>
                  <a:gd name="connsiteX15" fmla="*/ 6960910 w 7901801"/>
                  <a:gd name="connsiteY15" fmla="*/ 0 h 1493813"/>
                  <a:gd name="connsiteX16" fmla="*/ 7621644 w 7901801"/>
                  <a:gd name="connsiteY16" fmla="*/ 0 h 1493813"/>
                  <a:gd name="connsiteX17" fmla="*/ 7901801 w 7901801"/>
                  <a:gd name="connsiteY17" fmla="*/ 248973 h 1493813"/>
                  <a:gd name="connsiteX18" fmla="*/ 7901801 w 7901801"/>
                  <a:gd name="connsiteY18" fmla="*/ 726988 h 1493813"/>
                  <a:gd name="connsiteX19" fmla="*/ 7901801 w 7901801"/>
                  <a:gd name="connsiteY19" fmla="*/ 1244839 h 1493813"/>
                  <a:gd name="connsiteX20" fmla="*/ 7621644 w 7901801"/>
                  <a:gd name="connsiteY20" fmla="*/ 1493813 h 1493813"/>
                  <a:gd name="connsiteX21" fmla="*/ 7023837 w 7901801"/>
                  <a:gd name="connsiteY21" fmla="*/ 1493813 h 1493813"/>
                  <a:gd name="connsiteX22" fmla="*/ 6572860 w 7901801"/>
                  <a:gd name="connsiteY22" fmla="*/ 1493813 h 1493813"/>
                  <a:gd name="connsiteX23" fmla="*/ 5901639 w 7901801"/>
                  <a:gd name="connsiteY23" fmla="*/ 1493813 h 1493813"/>
                  <a:gd name="connsiteX24" fmla="*/ 5450661 w 7901801"/>
                  <a:gd name="connsiteY24" fmla="*/ 1493813 h 1493813"/>
                  <a:gd name="connsiteX25" fmla="*/ 4852854 w 7901801"/>
                  <a:gd name="connsiteY25" fmla="*/ 1493813 h 1493813"/>
                  <a:gd name="connsiteX26" fmla="*/ 4401877 w 7901801"/>
                  <a:gd name="connsiteY26" fmla="*/ 1493813 h 1493813"/>
                  <a:gd name="connsiteX27" fmla="*/ 3730655 w 7901801"/>
                  <a:gd name="connsiteY27" fmla="*/ 1493813 h 1493813"/>
                  <a:gd name="connsiteX28" fmla="*/ 3279678 w 7901801"/>
                  <a:gd name="connsiteY28" fmla="*/ 1493813 h 1493813"/>
                  <a:gd name="connsiteX29" fmla="*/ 2755286 w 7901801"/>
                  <a:gd name="connsiteY29" fmla="*/ 1493813 h 1493813"/>
                  <a:gd name="connsiteX30" fmla="*/ 2230894 w 7901801"/>
                  <a:gd name="connsiteY30" fmla="*/ 1493813 h 1493813"/>
                  <a:gd name="connsiteX31" fmla="*/ 1706502 w 7901801"/>
                  <a:gd name="connsiteY31" fmla="*/ 1493813 h 1493813"/>
                  <a:gd name="connsiteX32" fmla="*/ 1402355 w 7901801"/>
                  <a:gd name="connsiteY32" fmla="*/ 1493813 h 1493813"/>
                  <a:gd name="connsiteX33" fmla="*/ 1098207 w 7901801"/>
                  <a:gd name="connsiteY33" fmla="*/ 1493813 h 1493813"/>
                  <a:gd name="connsiteX34" fmla="*/ 280156 w 7901801"/>
                  <a:gd name="connsiteY34" fmla="*/ 1493813 h 1493813"/>
                  <a:gd name="connsiteX35" fmla="*/ 0 w 7901801"/>
                  <a:gd name="connsiteY35" fmla="*/ 1244839 h 1493813"/>
                  <a:gd name="connsiteX36" fmla="*/ 0 w 7901801"/>
                  <a:gd name="connsiteY36" fmla="*/ 746906 h 1493813"/>
                  <a:gd name="connsiteX37" fmla="*/ 0 w 7901801"/>
                  <a:gd name="connsiteY37" fmla="*/ 248973 h 1493813"/>
                  <a:gd name="connsiteX0" fmla="*/ 0 w 7901801"/>
                  <a:gd name="connsiteY0" fmla="*/ 248973 h 1493813"/>
                  <a:gd name="connsiteX1" fmla="*/ 280156 w 7901801"/>
                  <a:gd name="connsiteY1" fmla="*/ 0 h 1493813"/>
                  <a:gd name="connsiteX2" fmla="*/ 951378 w 7901801"/>
                  <a:gd name="connsiteY2" fmla="*/ 0 h 1493813"/>
                  <a:gd name="connsiteX3" fmla="*/ 1475770 w 7901801"/>
                  <a:gd name="connsiteY3" fmla="*/ 0 h 1493813"/>
                  <a:gd name="connsiteX4" fmla="*/ 2000161 w 7901801"/>
                  <a:gd name="connsiteY4" fmla="*/ 0 h 1493813"/>
                  <a:gd name="connsiteX5" fmla="*/ 2597969 w 7901801"/>
                  <a:gd name="connsiteY5" fmla="*/ 0 h 1493813"/>
                  <a:gd name="connsiteX6" fmla="*/ 2975530 w 7901801"/>
                  <a:gd name="connsiteY6" fmla="*/ 0 h 1493813"/>
                  <a:gd name="connsiteX7" fmla="*/ 3426508 w 7901801"/>
                  <a:gd name="connsiteY7" fmla="*/ 0 h 1493813"/>
                  <a:gd name="connsiteX8" fmla="*/ 3804070 w 7901801"/>
                  <a:gd name="connsiteY8" fmla="*/ 0 h 1493813"/>
                  <a:gd name="connsiteX9" fmla="*/ 4108217 w 7901801"/>
                  <a:gd name="connsiteY9" fmla="*/ 0 h 1493813"/>
                  <a:gd name="connsiteX10" fmla="*/ 4412365 w 7901801"/>
                  <a:gd name="connsiteY10" fmla="*/ 0 h 1493813"/>
                  <a:gd name="connsiteX11" fmla="*/ 5010172 w 7901801"/>
                  <a:gd name="connsiteY11" fmla="*/ 0 h 1493813"/>
                  <a:gd name="connsiteX12" fmla="*/ 5681393 w 7901801"/>
                  <a:gd name="connsiteY12" fmla="*/ 0 h 1493813"/>
                  <a:gd name="connsiteX13" fmla="*/ 6279200 w 7901801"/>
                  <a:gd name="connsiteY13" fmla="*/ 0 h 1493813"/>
                  <a:gd name="connsiteX14" fmla="*/ 6877008 w 7901801"/>
                  <a:gd name="connsiteY14" fmla="*/ 0 h 1493813"/>
                  <a:gd name="connsiteX15" fmla="*/ 7621644 w 7901801"/>
                  <a:gd name="connsiteY15" fmla="*/ 0 h 1493813"/>
                  <a:gd name="connsiteX16" fmla="*/ 7901801 w 7901801"/>
                  <a:gd name="connsiteY16" fmla="*/ 248973 h 1493813"/>
                  <a:gd name="connsiteX17" fmla="*/ 7901801 w 7901801"/>
                  <a:gd name="connsiteY17" fmla="*/ 736948 h 1493813"/>
                  <a:gd name="connsiteX18" fmla="*/ 7901801 w 7901801"/>
                  <a:gd name="connsiteY18" fmla="*/ 1244839 h 1493813"/>
                  <a:gd name="connsiteX19" fmla="*/ 7621644 w 7901801"/>
                  <a:gd name="connsiteY19" fmla="*/ 1493813 h 1493813"/>
                  <a:gd name="connsiteX20" fmla="*/ 6950422 w 7901801"/>
                  <a:gd name="connsiteY20" fmla="*/ 1493813 h 1493813"/>
                  <a:gd name="connsiteX21" fmla="*/ 6572860 w 7901801"/>
                  <a:gd name="connsiteY21" fmla="*/ 1493813 h 1493813"/>
                  <a:gd name="connsiteX22" fmla="*/ 5975053 w 7901801"/>
                  <a:gd name="connsiteY22" fmla="*/ 1493813 h 1493813"/>
                  <a:gd name="connsiteX23" fmla="*/ 5670906 w 7901801"/>
                  <a:gd name="connsiteY23" fmla="*/ 1493813 h 1493813"/>
                  <a:gd name="connsiteX24" fmla="*/ 5366758 w 7901801"/>
                  <a:gd name="connsiteY24" fmla="*/ 1493813 h 1493813"/>
                  <a:gd name="connsiteX25" fmla="*/ 4842366 w 7901801"/>
                  <a:gd name="connsiteY25" fmla="*/ 1493813 h 1493813"/>
                  <a:gd name="connsiteX26" fmla="*/ 4317974 w 7901801"/>
                  <a:gd name="connsiteY26" fmla="*/ 1493813 h 1493813"/>
                  <a:gd name="connsiteX27" fmla="*/ 3940412 w 7901801"/>
                  <a:gd name="connsiteY27" fmla="*/ 1493813 h 1493813"/>
                  <a:gd name="connsiteX28" fmla="*/ 3269191 w 7901801"/>
                  <a:gd name="connsiteY28" fmla="*/ 1493813 h 1493813"/>
                  <a:gd name="connsiteX29" fmla="*/ 2671384 w 7901801"/>
                  <a:gd name="connsiteY29" fmla="*/ 1493813 h 1493813"/>
                  <a:gd name="connsiteX30" fmla="*/ 2293822 w 7901801"/>
                  <a:gd name="connsiteY30" fmla="*/ 1493813 h 1493813"/>
                  <a:gd name="connsiteX31" fmla="*/ 1769430 w 7901801"/>
                  <a:gd name="connsiteY31" fmla="*/ 1493813 h 1493813"/>
                  <a:gd name="connsiteX32" fmla="*/ 1391867 w 7901801"/>
                  <a:gd name="connsiteY32" fmla="*/ 1493813 h 1493813"/>
                  <a:gd name="connsiteX33" fmla="*/ 1087720 w 7901801"/>
                  <a:gd name="connsiteY33" fmla="*/ 1493813 h 1493813"/>
                  <a:gd name="connsiteX34" fmla="*/ 280156 w 7901801"/>
                  <a:gd name="connsiteY34" fmla="*/ 1493813 h 1493813"/>
                  <a:gd name="connsiteX35" fmla="*/ 0 w 7901801"/>
                  <a:gd name="connsiteY35" fmla="*/ 1244839 h 1493813"/>
                  <a:gd name="connsiteX36" fmla="*/ 0 w 7901801"/>
                  <a:gd name="connsiteY36" fmla="*/ 776782 h 1493813"/>
                  <a:gd name="connsiteX37" fmla="*/ 0 w 7901801"/>
                  <a:gd name="connsiteY37" fmla="*/ 248973 h 149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901801" h="1493813" fill="none" extrusionOk="0">
                    <a:moveTo>
                      <a:pt x="0" y="248973"/>
                    </a:moveTo>
                    <a:cubicBezTo>
                      <a:pt x="17542" y="73229"/>
                      <a:pt x="124776" y="-12954"/>
                      <a:pt x="280156" y="0"/>
                    </a:cubicBezTo>
                    <a:cubicBezTo>
                      <a:pt x="388263" y="14502"/>
                      <a:pt x="478120" y="55665"/>
                      <a:pt x="584304" y="0"/>
                    </a:cubicBezTo>
                    <a:cubicBezTo>
                      <a:pt x="666372" y="-13486"/>
                      <a:pt x="921493" y="40727"/>
                      <a:pt x="1035281" y="0"/>
                    </a:cubicBezTo>
                    <a:cubicBezTo>
                      <a:pt x="1145269" y="-34497"/>
                      <a:pt x="1515610" y="20365"/>
                      <a:pt x="1633087" y="0"/>
                    </a:cubicBezTo>
                    <a:cubicBezTo>
                      <a:pt x="1805995" y="-21638"/>
                      <a:pt x="1978255" y="-22392"/>
                      <a:pt x="2157479" y="0"/>
                    </a:cubicBezTo>
                    <a:cubicBezTo>
                      <a:pt x="2223704" y="-17664"/>
                      <a:pt x="2337946" y="27048"/>
                      <a:pt x="2461627" y="0"/>
                    </a:cubicBezTo>
                    <a:cubicBezTo>
                      <a:pt x="2595709" y="-25485"/>
                      <a:pt x="2808148" y="64276"/>
                      <a:pt x="2986019" y="0"/>
                    </a:cubicBezTo>
                    <a:cubicBezTo>
                      <a:pt x="3131590" y="-30236"/>
                      <a:pt x="3341962" y="30880"/>
                      <a:pt x="3583826" y="0"/>
                    </a:cubicBezTo>
                    <a:cubicBezTo>
                      <a:pt x="3849978" y="-37384"/>
                      <a:pt x="4032815" y="15571"/>
                      <a:pt x="4181632" y="0"/>
                    </a:cubicBezTo>
                    <a:cubicBezTo>
                      <a:pt x="4318452" y="-39854"/>
                      <a:pt x="4428456" y="24735"/>
                      <a:pt x="4559195" y="0"/>
                    </a:cubicBezTo>
                    <a:cubicBezTo>
                      <a:pt x="4713393" y="9816"/>
                      <a:pt x="4930466" y="-1912"/>
                      <a:pt x="5083587" y="0"/>
                    </a:cubicBezTo>
                    <a:cubicBezTo>
                      <a:pt x="5253420" y="-26863"/>
                      <a:pt x="5409554" y="30643"/>
                      <a:pt x="5607978" y="0"/>
                    </a:cubicBezTo>
                    <a:cubicBezTo>
                      <a:pt x="5861786" y="-12371"/>
                      <a:pt x="5784571" y="5506"/>
                      <a:pt x="5912126" y="0"/>
                    </a:cubicBezTo>
                    <a:cubicBezTo>
                      <a:pt x="6047644" y="17560"/>
                      <a:pt x="6193836" y="17848"/>
                      <a:pt x="6436518" y="0"/>
                    </a:cubicBezTo>
                    <a:cubicBezTo>
                      <a:pt x="6609095" y="-10212"/>
                      <a:pt x="6714156" y="11917"/>
                      <a:pt x="6960910" y="0"/>
                    </a:cubicBezTo>
                    <a:cubicBezTo>
                      <a:pt x="7238429" y="-37741"/>
                      <a:pt x="7480503" y="8968"/>
                      <a:pt x="7621644" y="0"/>
                    </a:cubicBezTo>
                    <a:cubicBezTo>
                      <a:pt x="7749110" y="-28077"/>
                      <a:pt x="7880729" y="135531"/>
                      <a:pt x="7901801" y="248973"/>
                    </a:cubicBezTo>
                    <a:cubicBezTo>
                      <a:pt x="7930566" y="485471"/>
                      <a:pt x="7877687" y="575389"/>
                      <a:pt x="7901801" y="726988"/>
                    </a:cubicBezTo>
                    <a:cubicBezTo>
                      <a:pt x="7929674" y="892247"/>
                      <a:pt x="7883623" y="1126025"/>
                      <a:pt x="7901801" y="1244839"/>
                    </a:cubicBezTo>
                    <a:cubicBezTo>
                      <a:pt x="7863359" y="1395618"/>
                      <a:pt x="7821603" y="1497733"/>
                      <a:pt x="7621644" y="1493813"/>
                    </a:cubicBezTo>
                    <a:cubicBezTo>
                      <a:pt x="7462822" y="1575095"/>
                      <a:pt x="7282038" y="1456349"/>
                      <a:pt x="7023837" y="1493813"/>
                    </a:cubicBezTo>
                    <a:cubicBezTo>
                      <a:pt x="6773654" y="1569182"/>
                      <a:pt x="6732251" y="1510859"/>
                      <a:pt x="6572860" y="1493813"/>
                    </a:cubicBezTo>
                    <a:cubicBezTo>
                      <a:pt x="6423227" y="1519833"/>
                      <a:pt x="6113227" y="1460668"/>
                      <a:pt x="5901639" y="1493813"/>
                    </a:cubicBezTo>
                    <a:cubicBezTo>
                      <a:pt x="5751912" y="1576418"/>
                      <a:pt x="5561293" y="1448297"/>
                      <a:pt x="5450661" y="1493813"/>
                    </a:cubicBezTo>
                    <a:cubicBezTo>
                      <a:pt x="5364018" y="1519977"/>
                      <a:pt x="5113995" y="1451616"/>
                      <a:pt x="4852854" y="1493813"/>
                    </a:cubicBezTo>
                    <a:cubicBezTo>
                      <a:pt x="4581764" y="1528441"/>
                      <a:pt x="4572498" y="1492399"/>
                      <a:pt x="4401877" y="1493813"/>
                    </a:cubicBezTo>
                    <a:cubicBezTo>
                      <a:pt x="4217098" y="1521437"/>
                      <a:pt x="3911459" y="1484741"/>
                      <a:pt x="3730655" y="1493813"/>
                    </a:cubicBezTo>
                    <a:cubicBezTo>
                      <a:pt x="3546027" y="1549623"/>
                      <a:pt x="3484261" y="1458501"/>
                      <a:pt x="3279678" y="1493813"/>
                    </a:cubicBezTo>
                    <a:cubicBezTo>
                      <a:pt x="3039303" y="1527912"/>
                      <a:pt x="2918758" y="1484514"/>
                      <a:pt x="2755286" y="1493813"/>
                    </a:cubicBezTo>
                    <a:cubicBezTo>
                      <a:pt x="2632647" y="1493096"/>
                      <a:pt x="2413167" y="1470505"/>
                      <a:pt x="2230894" y="1493813"/>
                    </a:cubicBezTo>
                    <a:cubicBezTo>
                      <a:pt x="2037658" y="1470187"/>
                      <a:pt x="1925959" y="1457941"/>
                      <a:pt x="1706502" y="1493813"/>
                    </a:cubicBezTo>
                    <a:cubicBezTo>
                      <a:pt x="1494358" y="1498312"/>
                      <a:pt x="1542633" y="1462218"/>
                      <a:pt x="1402355" y="1493813"/>
                    </a:cubicBezTo>
                    <a:cubicBezTo>
                      <a:pt x="1260952" y="1519315"/>
                      <a:pt x="1170849" y="1470719"/>
                      <a:pt x="1098207" y="1493813"/>
                    </a:cubicBezTo>
                    <a:cubicBezTo>
                      <a:pt x="1019588" y="1524853"/>
                      <a:pt x="667990" y="1408880"/>
                      <a:pt x="280156" y="1493813"/>
                    </a:cubicBezTo>
                    <a:cubicBezTo>
                      <a:pt x="140516" y="1532764"/>
                      <a:pt x="-26206" y="1427713"/>
                      <a:pt x="0" y="1244839"/>
                    </a:cubicBezTo>
                    <a:cubicBezTo>
                      <a:pt x="-43468" y="1014136"/>
                      <a:pt x="30009" y="874482"/>
                      <a:pt x="0" y="746906"/>
                    </a:cubicBezTo>
                    <a:cubicBezTo>
                      <a:pt x="-50390" y="651493"/>
                      <a:pt x="24732" y="418823"/>
                      <a:pt x="0" y="248973"/>
                    </a:cubicBezTo>
                    <a:close/>
                  </a:path>
                  <a:path w="7901801" h="1493813" stroke="0" extrusionOk="0">
                    <a:moveTo>
                      <a:pt x="0" y="248973"/>
                    </a:moveTo>
                    <a:cubicBezTo>
                      <a:pt x="38236" y="99227"/>
                      <a:pt x="120862" y="5979"/>
                      <a:pt x="280156" y="0"/>
                    </a:cubicBezTo>
                    <a:cubicBezTo>
                      <a:pt x="546260" y="-38953"/>
                      <a:pt x="697746" y="41412"/>
                      <a:pt x="951378" y="0"/>
                    </a:cubicBezTo>
                    <a:cubicBezTo>
                      <a:pt x="1225219" y="-50313"/>
                      <a:pt x="1357242" y="32003"/>
                      <a:pt x="1475770" y="0"/>
                    </a:cubicBezTo>
                    <a:cubicBezTo>
                      <a:pt x="1585505" y="-5051"/>
                      <a:pt x="1792409" y="63717"/>
                      <a:pt x="2000161" y="0"/>
                    </a:cubicBezTo>
                    <a:cubicBezTo>
                      <a:pt x="2201392" y="-71676"/>
                      <a:pt x="2476066" y="-27051"/>
                      <a:pt x="2597969" y="0"/>
                    </a:cubicBezTo>
                    <a:cubicBezTo>
                      <a:pt x="2742940" y="-31308"/>
                      <a:pt x="2856419" y="-2451"/>
                      <a:pt x="2975530" y="0"/>
                    </a:cubicBezTo>
                    <a:cubicBezTo>
                      <a:pt x="3098461" y="19281"/>
                      <a:pt x="3293757" y="31394"/>
                      <a:pt x="3426508" y="0"/>
                    </a:cubicBezTo>
                    <a:cubicBezTo>
                      <a:pt x="3537625" y="-17271"/>
                      <a:pt x="3671379" y="25384"/>
                      <a:pt x="3804070" y="0"/>
                    </a:cubicBezTo>
                    <a:cubicBezTo>
                      <a:pt x="3937102" y="-13014"/>
                      <a:pt x="4017481" y="38101"/>
                      <a:pt x="4108217" y="0"/>
                    </a:cubicBezTo>
                    <a:cubicBezTo>
                      <a:pt x="4238917" y="-27062"/>
                      <a:pt x="4287544" y="31388"/>
                      <a:pt x="4412365" y="0"/>
                    </a:cubicBezTo>
                    <a:cubicBezTo>
                      <a:pt x="4527176" y="-29244"/>
                      <a:pt x="4857464" y="66397"/>
                      <a:pt x="5010172" y="0"/>
                    </a:cubicBezTo>
                    <a:cubicBezTo>
                      <a:pt x="5104034" y="1342"/>
                      <a:pt x="5414994" y="60279"/>
                      <a:pt x="5681393" y="0"/>
                    </a:cubicBezTo>
                    <a:cubicBezTo>
                      <a:pt x="5947357" y="-66033"/>
                      <a:pt x="6016832" y="30023"/>
                      <a:pt x="6279200" y="0"/>
                    </a:cubicBezTo>
                    <a:cubicBezTo>
                      <a:pt x="6547722" y="-34328"/>
                      <a:pt x="6723003" y="-1110"/>
                      <a:pt x="6877008" y="0"/>
                    </a:cubicBezTo>
                    <a:cubicBezTo>
                      <a:pt x="7041194" y="38934"/>
                      <a:pt x="7284905" y="-6433"/>
                      <a:pt x="7621644" y="0"/>
                    </a:cubicBezTo>
                    <a:cubicBezTo>
                      <a:pt x="7790788" y="17035"/>
                      <a:pt x="7930174" y="107355"/>
                      <a:pt x="7901801" y="248973"/>
                    </a:cubicBezTo>
                    <a:cubicBezTo>
                      <a:pt x="7918441" y="449388"/>
                      <a:pt x="7873860" y="634190"/>
                      <a:pt x="7901801" y="736948"/>
                    </a:cubicBezTo>
                    <a:cubicBezTo>
                      <a:pt x="7970971" y="839580"/>
                      <a:pt x="7842076" y="1030782"/>
                      <a:pt x="7901801" y="1244839"/>
                    </a:cubicBezTo>
                    <a:cubicBezTo>
                      <a:pt x="7901735" y="1388384"/>
                      <a:pt x="7788458" y="1517751"/>
                      <a:pt x="7621644" y="1493813"/>
                    </a:cubicBezTo>
                    <a:cubicBezTo>
                      <a:pt x="7404005" y="1572316"/>
                      <a:pt x="7095399" y="1501653"/>
                      <a:pt x="6950422" y="1493813"/>
                    </a:cubicBezTo>
                    <a:cubicBezTo>
                      <a:pt x="6796514" y="1479903"/>
                      <a:pt x="6679347" y="1461212"/>
                      <a:pt x="6572860" y="1493813"/>
                    </a:cubicBezTo>
                    <a:cubicBezTo>
                      <a:pt x="6528206" y="1498454"/>
                      <a:pt x="6199490" y="1471491"/>
                      <a:pt x="5975053" y="1493813"/>
                    </a:cubicBezTo>
                    <a:cubicBezTo>
                      <a:pt x="5738661" y="1511006"/>
                      <a:pt x="5738317" y="1491627"/>
                      <a:pt x="5670906" y="1493813"/>
                    </a:cubicBezTo>
                    <a:cubicBezTo>
                      <a:pt x="5608803" y="1501907"/>
                      <a:pt x="5517527" y="1471301"/>
                      <a:pt x="5366758" y="1493813"/>
                    </a:cubicBezTo>
                    <a:cubicBezTo>
                      <a:pt x="5246991" y="1487423"/>
                      <a:pt x="5079449" y="1478061"/>
                      <a:pt x="4842366" y="1493813"/>
                    </a:cubicBezTo>
                    <a:cubicBezTo>
                      <a:pt x="4582610" y="1538527"/>
                      <a:pt x="4506677" y="1448453"/>
                      <a:pt x="4317974" y="1493813"/>
                    </a:cubicBezTo>
                    <a:cubicBezTo>
                      <a:pt x="4118862" y="1541513"/>
                      <a:pt x="4033704" y="1471004"/>
                      <a:pt x="3940412" y="1493813"/>
                    </a:cubicBezTo>
                    <a:cubicBezTo>
                      <a:pt x="3844189" y="1593499"/>
                      <a:pt x="3603563" y="1421198"/>
                      <a:pt x="3269191" y="1493813"/>
                    </a:cubicBezTo>
                    <a:cubicBezTo>
                      <a:pt x="2987681" y="1534517"/>
                      <a:pt x="2944439" y="1409531"/>
                      <a:pt x="2671384" y="1493813"/>
                    </a:cubicBezTo>
                    <a:cubicBezTo>
                      <a:pt x="2433270" y="1549551"/>
                      <a:pt x="2495683" y="1478492"/>
                      <a:pt x="2293822" y="1493813"/>
                    </a:cubicBezTo>
                    <a:cubicBezTo>
                      <a:pt x="2105544" y="1531701"/>
                      <a:pt x="2020233" y="1469088"/>
                      <a:pt x="1769430" y="1493813"/>
                    </a:cubicBezTo>
                    <a:cubicBezTo>
                      <a:pt x="1544568" y="1528538"/>
                      <a:pt x="1516098" y="1469085"/>
                      <a:pt x="1391867" y="1493813"/>
                    </a:cubicBezTo>
                    <a:cubicBezTo>
                      <a:pt x="1244318" y="1524368"/>
                      <a:pt x="1224395" y="1490162"/>
                      <a:pt x="1087720" y="1493813"/>
                    </a:cubicBezTo>
                    <a:cubicBezTo>
                      <a:pt x="952940" y="1523914"/>
                      <a:pt x="536744" y="1381408"/>
                      <a:pt x="280156" y="1493813"/>
                    </a:cubicBezTo>
                    <a:cubicBezTo>
                      <a:pt x="186058" y="1457953"/>
                      <a:pt x="6702" y="1403904"/>
                      <a:pt x="0" y="1244839"/>
                    </a:cubicBezTo>
                    <a:cubicBezTo>
                      <a:pt x="-18034" y="1167882"/>
                      <a:pt x="91870" y="957703"/>
                      <a:pt x="0" y="776782"/>
                    </a:cubicBezTo>
                    <a:cubicBezTo>
                      <a:pt x="-37779" y="615941"/>
                      <a:pt x="36019" y="389711"/>
                      <a:pt x="0" y="248973"/>
                    </a:cubicBezTo>
                    <a:close/>
                  </a:path>
                  <a:path w="7901801" h="1493813" fill="none" stroke="0" extrusionOk="0">
                    <a:moveTo>
                      <a:pt x="0" y="248973"/>
                    </a:moveTo>
                    <a:cubicBezTo>
                      <a:pt x="29467" y="110375"/>
                      <a:pt x="125663" y="28865"/>
                      <a:pt x="280156" y="0"/>
                    </a:cubicBezTo>
                    <a:cubicBezTo>
                      <a:pt x="398020" y="12814"/>
                      <a:pt x="477666" y="32369"/>
                      <a:pt x="584304" y="0"/>
                    </a:cubicBezTo>
                    <a:cubicBezTo>
                      <a:pt x="676303" y="-34010"/>
                      <a:pt x="911203" y="44490"/>
                      <a:pt x="1035281" y="0"/>
                    </a:cubicBezTo>
                    <a:cubicBezTo>
                      <a:pt x="1134822" y="-62812"/>
                      <a:pt x="1518842" y="17933"/>
                      <a:pt x="1633087" y="0"/>
                    </a:cubicBezTo>
                    <a:cubicBezTo>
                      <a:pt x="1722949" y="-12673"/>
                      <a:pt x="1992725" y="-32323"/>
                      <a:pt x="2157479" y="0"/>
                    </a:cubicBezTo>
                    <a:cubicBezTo>
                      <a:pt x="2250766" y="-26487"/>
                      <a:pt x="2344778" y="18330"/>
                      <a:pt x="2461627" y="0"/>
                    </a:cubicBezTo>
                    <a:cubicBezTo>
                      <a:pt x="2646301" y="332"/>
                      <a:pt x="2833204" y="68879"/>
                      <a:pt x="2986019" y="0"/>
                    </a:cubicBezTo>
                    <a:cubicBezTo>
                      <a:pt x="3142444" y="-32440"/>
                      <a:pt x="3347379" y="33835"/>
                      <a:pt x="3583826" y="0"/>
                    </a:cubicBezTo>
                    <a:cubicBezTo>
                      <a:pt x="3848630" y="-7399"/>
                      <a:pt x="4003224" y="91153"/>
                      <a:pt x="4181632" y="0"/>
                    </a:cubicBezTo>
                    <a:cubicBezTo>
                      <a:pt x="4351540" y="-62338"/>
                      <a:pt x="4391043" y="10674"/>
                      <a:pt x="4559195" y="0"/>
                    </a:cubicBezTo>
                    <a:cubicBezTo>
                      <a:pt x="4712421" y="-18716"/>
                      <a:pt x="4989834" y="5784"/>
                      <a:pt x="5083587" y="0"/>
                    </a:cubicBezTo>
                    <a:cubicBezTo>
                      <a:pt x="5175428" y="-31211"/>
                      <a:pt x="5362921" y="-17246"/>
                      <a:pt x="5607978" y="0"/>
                    </a:cubicBezTo>
                    <a:cubicBezTo>
                      <a:pt x="5838224" y="-22167"/>
                      <a:pt x="5750208" y="25736"/>
                      <a:pt x="5912126" y="0"/>
                    </a:cubicBezTo>
                    <a:cubicBezTo>
                      <a:pt x="6066088" y="-21409"/>
                      <a:pt x="6227381" y="73582"/>
                      <a:pt x="6436518" y="0"/>
                    </a:cubicBezTo>
                    <a:cubicBezTo>
                      <a:pt x="6620598" y="-36122"/>
                      <a:pt x="6739471" y="16735"/>
                      <a:pt x="6960910" y="0"/>
                    </a:cubicBezTo>
                    <a:cubicBezTo>
                      <a:pt x="7216323" y="-28702"/>
                      <a:pt x="7468254" y="13296"/>
                      <a:pt x="7621644" y="0"/>
                    </a:cubicBezTo>
                    <a:cubicBezTo>
                      <a:pt x="7772098" y="-9004"/>
                      <a:pt x="7926682" y="124860"/>
                      <a:pt x="7901801" y="248973"/>
                    </a:cubicBezTo>
                    <a:cubicBezTo>
                      <a:pt x="7938378" y="507872"/>
                      <a:pt x="7876271" y="572653"/>
                      <a:pt x="7901801" y="726988"/>
                    </a:cubicBezTo>
                    <a:cubicBezTo>
                      <a:pt x="7921755" y="876380"/>
                      <a:pt x="7887896" y="1147813"/>
                      <a:pt x="7901801" y="1244839"/>
                    </a:cubicBezTo>
                    <a:cubicBezTo>
                      <a:pt x="7897423" y="1407744"/>
                      <a:pt x="7806251" y="1517580"/>
                      <a:pt x="7621644" y="1493813"/>
                    </a:cubicBezTo>
                    <a:cubicBezTo>
                      <a:pt x="7427141" y="1546751"/>
                      <a:pt x="7248343" y="1450837"/>
                      <a:pt x="7023837" y="1493813"/>
                    </a:cubicBezTo>
                    <a:cubicBezTo>
                      <a:pt x="6764302" y="1550138"/>
                      <a:pt x="6716545" y="1495664"/>
                      <a:pt x="6572860" y="1493813"/>
                    </a:cubicBezTo>
                    <a:cubicBezTo>
                      <a:pt x="6421031" y="1480141"/>
                      <a:pt x="6084308" y="1469412"/>
                      <a:pt x="5901639" y="1493813"/>
                    </a:cubicBezTo>
                    <a:cubicBezTo>
                      <a:pt x="5722425" y="1550856"/>
                      <a:pt x="5571337" y="1464322"/>
                      <a:pt x="5450661" y="1493813"/>
                    </a:cubicBezTo>
                    <a:cubicBezTo>
                      <a:pt x="5297804" y="1509747"/>
                      <a:pt x="5126531" y="1456047"/>
                      <a:pt x="4852854" y="1493813"/>
                    </a:cubicBezTo>
                    <a:cubicBezTo>
                      <a:pt x="4596380" y="1532418"/>
                      <a:pt x="4564835" y="1475497"/>
                      <a:pt x="4401877" y="1493813"/>
                    </a:cubicBezTo>
                    <a:cubicBezTo>
                      <a:pt x="4231472" y="1514778"/>
                      <a:pt x="3910637" y="1385969"/>
                      <a:pt x="3730655" y="1493813"/>
                    </a:cubicBezTo>
                    <a:cubicBezTo>
                      <a:pt x="3523575" y="1546036"/>
                      <a:pt x="3526431" y="1461013"/>
                      <a:pt x="3279678" y="1493813"/>
                    </a:cubicBezTo>
                    <a:cubicBezTo>
                      <a:pt x="3028424" y="1536330"/>
                      <a:pt x="2902391" y="1455247"/>
                      <a:pt x="2755286" y="1493813"/>
                    </a:cubicBezTo>
                    <a:cubicBezTo>
                      <a:pt x="2569784" y="1498490"/>
                      <a:pt x="2375202" y="1519963"/>
                      <a:pt x="2230894" y="1493813"/>
                    </a:cubicBezTo>
                    <a:cubicBezTo>
                      <a:pt x="2081198" y="1509251"/>
                      <a:pt x="1934748" y="1487373"/>
                      <a:pt x="1706502" y="1493813"/>
                    </a:cubicBezTo>
                    <a:cubicBezTo>
                      <a:pt x="1497660" y="1510921"/>
                      <a:pt x="1552962" y="1463279"/>
                      <a:pt x="1402355" y="1493813"/>
                    </a:cubicBezTo>
                    <a:cubicBezTo>
                      <a:pt x="1261761" y="1514860"/>
                      <a:pt x="1176589" y="1478252"/>
                      <a:pt x="1098207" y="1493813"/>
                    </a:cubicBezTo>
                    <a:cubicBezTo>
                      <a:pt x="1043042" y="1574412"/>
                      <a:pt x="585743" y="1453398"/>
                      <a:pt x="280156" y="1493813"/>
                    </a:cubicBezTo>
                    <a:cubicBezTo>
                      <a:pt x="137158" y="1519660"/>
                      <a:pt x="2745" y="1396792"/>
                      <a:pt x="0" y="1244839"/>
                    </a:cubicBezTo>
                    <a:cubicBezTo>
                      <a:pt x="-49207" y="1017993"/>
                      <a:pt x="46220" y="893020"/>
                      <a:pt x="0" y="746906"/>
                    </a:cubicBezTo>
                    <a:cubicBezTo>
                      <a:pt x="-50843" y="637877"/>
                      <a:pt x="43252" y="378820"/>
                      <a:pt x="0" y="248973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b="-2290"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850690278">
                      <a:custGeom>
                        <a:avLst/>
                        <a:gdLst>
                          <a:gd name="connsiteX0" fmla="*/ 0 w 7059591"/>
                          <a:gd name="connsiteY0" fmla="*/ 248973 h 1493813"/>
                          <a:gd name="connsiteX1" fmla="*/ 250295 w 7059591"/>
                          <a:gd name="connsiteY1" fmla="*/ 0 h 1493813"/>
                          <a:gd name="connsiteX2" fmla="*/ 522026 w 7059591"/>
                          <a:gd name="connsiteY2" fmla="*/ 0 h 1493813"/>
                          <a:gd name="connsiteX3" fmla="*/ 924936 w 7059591"/>
                          <a:gd name="connsiteY3" fmla="*/ 0 h 1493813"/>
                          <a:gd name="connsiteX4" fmla="*/ 1459025 w 7059591"/>
                          <a:gd name="connsiteY4" fmla="*/ 0 h 1493813"/>
                          <a:gd name="connsiteX5" fmla="*/ 1927525 w 7059591"/>
                          <a:gd name="connsiteY5" fmla="*/ 0 h 1493813"/>
                          <a:gd name="connsiteX6" fmla="*/ 2199255 w 7059591"/>
                          <a:gd name="connsiteY6" fmla="*/ 0 h 1493813"/>
                          <a:gd name="connsiteX7" fmla="*/ 2667755 w 7059591"/>
                          <a:gd name="connsiteY7" fmla="*/ 0 h 1493813"/>
                          <a:gd name="connsiteX8" fmla="*/ 3201845 w 7059591"/>
                          <a:gd name="connsiteY8" fmla="*/ 0 h 1493813"/>
                          <a:gd name="connsiteX9" fmla="*/ 3735934 w 7059591"/>
                          <a:gd name="connsiteY9" fmla="*/ 0 h 1493813"/>
                          <a:gd name="connsiteX10" fmla="*/ 4073255 w 7059591"/>
                          <a:gd name="connsiteY10" fmla="*/ 0 h 1493813"/>
                          <a:gd name="connsiteX11" fmla="*/ 4541755 w 7059591"/>
                          <a:gd name="connsiteY11" fmla="*/ 0 h 1493813"/>
                          <a:gd name="connsiteX12" fmla="*/ 5010254 w 7059591"/>
                          <a:gd name="connsiteY12" fmla="*/ 0 h 1493813"/>
                          <a:gd name="connsiteX13" fmla="*/ 5281984 w 7059591"/>
                          <a:gd name="connsiteY13" fmla="*/ 0 h 1493813"/>
                          <a:gd name="connsiteX14" fmla="*/ 5750484 w 7059591"/>
                          <a:gd name="connsiteY14" fmla="*/ 0 h 1493813"/>
                          <a:gd name="connsiteX15" fmla="*/ 6218984 w 7059591"/>
                          <a:gd name="connsiteY15" fmla="*/ 0 h 1493813"/>
                          <a:gd name="connsiteX16" fmla="*/ 6809294 w 7059591"/>
                          <a:gd name="connsiteY16" fmla="*/ 0 h 1493813"/>
                          <a:gd name="connsiteX17" fmla="*/ 7059591 w 7059591"/>
                          <a:gd name="connsiteY17" fmla="*/ 248973 h 1493813"/>
                          <a:gd name="connsiteX18" fmla="*/ 7059591 w 7059591"/>
                          <a:gd name="connsiteY18" fmla="*/ 726988 h 1493813"/>
                          <a:gd name="connsiteX19" fmla="*/ 7059591 w 7059591"/>
                          <a:gd name="connsiteY19" fmla="*/ 1244839 h 1493813"/>
                          <a:gd name="connsiteX20" fmla="*/ 6809294 w 7059591"/>
                          <a:gd name="connsiteY20" fmla="*/ 1493813 h 1493813"/>
                          <a:gd name="connsiteX21" fmla="*/ 6275204 w 7059591"/>
                          <a:gd name="connsiteY21" fmla="*/ 1493813 h 1493813"/>
                          <a:gd name="connsiteX22" fmla="*/ 5872294 w 7059591"/>
                          <a:gd name="connsiteY22" fmla="*/ 1493813 h 1493813"/>
                          <a:gd name="connsiteX23" fmla="*/ 5272615 w 7059591"/>
                          <a:gd name="connsiteY23" fmla="*/ 1493813 h 1493813"/>
                          <a:gd name="connsiteX24" fmla="*/ 4869704 w 7059591"/>
                          <a:gd name="connsiteY24" fmla="*/ 1493813 h 1493813"/>
                          <a:gd name="connsiteX25" fmla="*/ 4335614 w 7059591"/>
                          <a:gd name="connsiteY25" fmla="*/ 1493813 h 1493813"/>
                          <a:gd name="connsiteX26" fmla="*/ 3932704 w 7059591"/>
                          <a:gd name="connsiteY26" fmla="*/ 1493813 h 1493813"/>
                          <a:gd name="connsiteX27" fmla="*/ 3333024 w 7059591"/>
                          <a:gd name="connsiteY27" fmla="*/ 1493813 h 1493813"/>
                          <a:gd name="connsiteX28" fmla="*/ 2930114 w 7059591"/>
                          <a:gd name="connsiteY28" fmla="*/ 1493813 h 1493813"/>
                          <a:gd name="connsiteX29" fmla="*/ 2461615 w 7059591"/>
                          <a:gd name="connsiteY29" fmla="*/ 1493813 h 1493813"/>
                          <a:gd name="connsiteX30" fmla="*/ 1993115 w 7059591"/>
                          <a:gd name="connsiteY30" fmla="*/ 1493813 h 1493813"/>
                          <a:gd name="connsiteX31" fmla="*/ 1524615 w 7059591"/>
                          <a:gd name="connsiteY31" fmla="*/ 1493813 h 1493813"/>
                          <a:gd name="connsiteX32" fmla="*/ 1252885 w 7059591"/>
                          <a:gd name="connsiteY32" fmla="*/ 1493813 h 1493813"/>
                          <a:gd name="connsiteX33" fmla="*/ 981155 w 7059591"/>
                          <a:gd name="connsiteY33" fmla="*/ 1493813 h 1493813"/>
                          <a:gd name="connsiteX34" fmla="*/ 250295 w 7059591"/>
                          <a:gd name="connsiteY34" fmla="*/ 1493813 h 1493813"/>
                          <a:gd name="connsiteX35" fmla="*/ 0 w 7059591"/>
                          <a:gd name="connsiteY35" fmla="*/ 1244839 h 1493813"/>
                          <a:gd name="connsiteX36" fmla="*/ 0 w 7059591"/>
                          <a:gd name="connsiteY36" fmla="*/ 746906 h 1493813"/>
                          <a:gd name="connsiteX37" fmla="*/ 0 w 7059591"/>
                          <a:gd name="connsiteY37" fmla="*/ 248973 h 1493813"/>
                          <a:gd name="connsiteX0" fmla="*/ 0 w 7059591"/>
                          <a:gd name="connsiteY0" fmla="*/ 248973 h 1493813"/>
                          <a:gd name="connsiteX1" fmla="*/ 250295 w 7059591"/>
                          <a:gd name="connsiteY1" fmla="*/ 0 h 1493813"/>
                          <a:gd name="connsiteX2" fmla="*/ 849975 w 7059591"/>
                          <a:gd name="connsiteY2" fmla="*/ 0 h 1493813"/>
                          <a:gd name="connsiteX3" fmla="*/ 1318475 w 7059591"/>
                          <a:gd name="connsiteY3" fmla="*/ 0 h 1493813"/>
                          <a:gd name="connsiteX4" fmla="*/ 1786974 w 7059591"/>
                          <a:gd name="connsiteY4" fmla="*/ 0 h 1493813"/>
                          <a:gd name="connsiteX5" fmla="*/ 2321065 w 7059591"/>
                          <a:gd name="connsiteY5" fmla="*/ 0 h 1493813"/>
                          <a:gd name="connsiteX6" fmla="*/ 2658384 w 7059591"/>
                          <a:gd name="connsiteY6" fmla="*/ 0 h 1493813"/>
                          <a:gd name="connsiteX7" fmla="*/ 3061295 w 7059591"/>
                          <a:gd name="connsiteY7" fmla="*/ 0 h 1493813"/>
                          <a:gd name="connsiteX8" fmla="*/ 3398614 w 7059591"/>
                          <a:gd name="connsiteY8" fmla="*/ 0 h 1493813"/>
                          <a:gd name="connsiteX9" fmla="*/ 3670344 w 7059591"/>
                          <a:gd name="connsiteY9" fmla="*/ 0 h 1493813"/>
                          <a:gd name="connsiteX10" fmla="*/ 3942075 w 7059591"/>
                          <a:gd name="connsiteY10" fmla="*/ 0 h 1493813"/>
                          <a:gd name="connsiteX11" fmla="*/ 4476165 w 7059591"/>
                          <a:gd name="connsiteY11" fmla="*/ 0 h 1493813"/>
                          <a:gd name="connsiteX12" fmla="*/ 5075844 w 7059591"/>
                          <a:gd name="connsiteY12" fmla="*/ 0 h 1493813"/>
                          <a:gd name="connsiteX13" fmla="*/ 5609934 w 7059591"/>
                          <a:gd name="connsiteY13" fmla="*/ 0 h 1493813"/>
                          <a:gd name="connsiteX14" fmla="*/ 6144025 w 7059591"/>
                          <a:gd name="connsiteY14" fmla="*/ 0 h 1493813"/>
                          <a:gd name="connsiteX15" fmla="*/ 6809294 w 7059591"/>
                          <a:gd name="connsiteY15" fmla="*/ 0 h 1493813"/>
                          <a:gd name="connsiteX16" fmla="*/ 7059591 w 7059591"/>
                          <a:gd name="connsiteY16" fmla="*/ 248973 h 1493813"/>
                          <a:gd name="connsiteX17" fmla="*/ 7059591 w 7059591"/>
                          <a:gd name="connsiteY17" fmla="*/ 736948 h 1493813"/>
                          <a:gd name="connsiteX18" fmla="*/ 7059591 w 7059591"/>
                          <a:gd name="connsiteY18" fmla="*/ 1244839 h 1493813"/>
                          <a:gd name="connsiteX19" fmla="*/ 6809294 w 7059591"/>
                          <a:gd name="connsiteY19" fmla="*/ 1493813 h 1493813"/>
                          <a:gd name="connsiteX20" fmla="*/ 6209614 w 7059591"/>
                          <a:gd name="connsiteY20" fmla="*/ 1493813 h 1493813"/>
                          <a:gd name="connsiteX21" fmla="*/ 5872294 w 7059591"/>
                          <a:gd name="connsiteY21" fmla="*/ 1493813 h 1493813"/>
                          <a:gd name="connsiteX22" fmla="*/ 5338204 w 7059591"/>
                          <a:gd name="connsiteY22" fmla="*/ 1493813 h 1493813"/>
                          <a:gd name="connsiteX23" fmla="*/ 5066474 w 7059591"/>
                          <a:gd name="connsiteY23" fmla="*/ 1493813 h 1493813"/>
                          <a:gd name="connsiteX24" fmla="*/ 4794744 w 7059591"/>
                          <a:gd name="connsiteY24" fmla="*/ 1493813 h 1493813"/>
                          <a:gd name="connsiteX25" fmla="*/ 4326244 w 7059591"/>
                          <a:gd name="connsiteY25" fmla="*/ 1493813 h 1493813"/>
                          <a:gd name="connsiteX26" fmla="*/ 3857744 w 7059591"/>
                          <a:gd name="connsiteY26" fmla="*/ 1493813 h 1493813"/>
                          <a:gd name="connsiteX27" fmla="*/ 3520424 w 7059591"/>
                          <a:gd name="connsiteY27" fmla="*/ 1493813 h 1493813"/>
                          <a:gd name="connsiteX28" fmla="*/ 2920745 w 7059591"/>
                          <a:gd name="connsiteY28" fmla="*/ 1493813 h 1493813"/>
                          <a:gd name="connsiteX29" fmla="*/ 2386655 w 7059591"/>
                          <a:gd name="connsiteY29" fmla="*/ 1493813 h 1493813"/>
                          <a:gd name="connsiteX30" fmla="*/ 2049335 w 7059591"/>
                          <a:gd name="connsiteY30" fmla="*/ 1493813 h 1493813"/>
                          <a:gd name="connsiteX31" fmla="*/ 1580836 w 7059591"/>
                          <a:gd name="connsiteY31" fmla="*/ 1493813 h 1493813"/>
                          <a:gd name="connsiteX32" fmla="*/ 1243515 w 7059591"/>
                          <a:gd name="connsiteY32" fmla="*/ 1493813 h 1493813"/>
                          <a:gd name="connsiteX33" fmla="*/ 971785 w 7059591"/>
                          <a:gd name="connsiteY33" fmla="*/ 1493813 h 1493813"/>
                          <a:gd name="connsiteX34" fmla="*/ 250295 w 7059591"/>
                          <a:gd name="connsiteY34" fmla="*/ 1493813 h 1493813"/>
                          <a:gd name="connsiteX35" fmla="*/ 0 w 7059591"/>
                          <a:gd name="connsiteY35" fmla="*/ 1244839 h 1493813"/>
                          <a:gd name="connsiteX36" fmla="*/ 0 w 7059591"/>
                          <a:gd name="connsiteY36" fmla="*/ 776782 h 1493813"/>
                          <a:gd name="connsiteX37" fmla="*/ 0 w 7059591"/>
                          <a:gd name="connsiteY37" fmla="*/ 248973 h 1493813"/>
                          <a:gd name="connsiteX0" fmla="*/ 0 w 7059591"/>
                          <a:gd name="connsiteY0" fmla="*/ 248973 h 1493813"/>
                          <a:gd name="connsiteX1" fmla="*/ 250295 w 7059591"/>
                          <a:gd name="connsiteY1" fmla="*/ 0 h 1493813"/>
                          <a:gd name="connsiteX2" fmla="*/ 522026 w 7059591"/>
                          <a:gd name="connsiteY2" fmla="*/ 0 h 1493813"/>
                          <a:gd name="connsiteX3" fmla="*/ 924936 w 7059591"/>
                          <a:gd name="connsiteY3" fmla="*/ 0 h 1493813"/>
                          <a:gd name="connsiteX4" fmla="*/ 1459025 w 7059591"/>
                          <a:gd name="connsiteY4" fmla="*/ 0 h 1493813"/>
                          <a:gd name="connsiteX5" fmla="*/ 1927525 w 7059591"/>
                          <a:gd name="connsiteY5" fmla="*/ 0 h 1493813"/>
                          <a:gd name="connsiteX6" fmla="*/ 2199255 w 7059591"/>
                          <a:gd name="connsiteY6" fmla="*/ 0 h 1493813"/>
                          <a:gd name="connsiteX7" fmla="*/ 2667755 w 7059591"/>
                          <a:gd name="connsiteY7" fmla="*/ 0 h 1493813"/>
                          <a:gd name="connsiteX8" fmla="*/ 3201845 w 7059591"/>
                          <a:gd name="connsiteY8" fmla="*/ 0 h 1493813"/>
                          <a:gd name="connsiteX9" fmla="*/ 3735934 w 7059591"/>
                          <a:gd name="connsiteY9" fmla="*/ 0 h 1493813"/>
                          <a:gd name="connsiteX10" fmla="*/ 4073255 w 7059591"/>
                          <a:gd name="connsiteY10" fmla="*/ 0 h 1493813"/>
                          <a:gd name="connsiteX11" fmla="*/ 4541755 w 7059591"/>
                          <a:gd name="connsiteY11" fmla="*/ 0 h 1493813"/>
                          <a:gd name="connsiteX12" fmla="*/ 5010254 w 7059591"/>
                          <a:gd name="connsiteY12" fmla="*/ 0 h 1493813"/>
                          <a:gd name="connsiteX13" fmla="*/ 5281984 w 7059591"/>
                          <a:gd name="connsiteY13" fmla="*/ 0 h 1493813"/>
                          <a:gd name="connsiteX14" fmla="*/ 5750484 w 7059591"/>
                          <a:gd name="connsiteY14" fmla="*/ 0 h 1493813"/>
                          <a:gd name="connsiteX15" fmla="*/ 6218984 w 7059591"/>
                          <a:gd name="connsiteY15" fmla="*/ 0 h 1493813"/>
                          <a:gd name="connsiteX16" fmla="*/ 6809294 w 7059591"/>
                          <a:gd name="connsiteY16" fmla="*/ 0 h 1493813"/>
                          <a:gd name="connsiteX17" fmla="*/ 7059591 w 7059591"/>
                          <a:gd name="connsiteY17" fmla="*/ 248973 h 1493813"/>
                          <a:gd name="connsiteX18" fmla="*/ 7059591 w 7059591"/>
                          <a:gd name="connsiteY18" fmla="*/ 726988 h 1493813"/>
                          <a:gd name="connsiteX19" fmla="*/ 7059591 w 7059591"/>
                          <a:gd name="connsiteY19" fmla="*/ 1244839 h 1493813"/>
                          <a:gd name="connsiteX20" fmla="*/ 6809294 w 7059591"/>
                          <a:gd name="connsiteY20" fmla="*/ 1493813 h 1493813"/>
                          <a:gd name="connsiteX21" fmla="*/ 6275204 w 7059591"/>
                          <a:gd name="connsiteY21" fmla="*/ 1493813 h 1493813"/>
                          <a:gd name="connsiteX22" fmla="*/ 5872294 w 7059591"/>
                          <a:gd name="connsiteY22" fmla="*/ 1493813 h 1493813"/>
                          <a:gd name="connsiteX23" fmla="*/ 5272615 w 7059591"/>
                          <a:gd name="connsiteY23" fmla="*/ 1493813 h 1493813"/>
                          <a:gd name="connsiteX24" fmla="*/ 4869704 w 7059591"/>
                          <a:gd name="connsiteY24" fmla="*/ 1493813 h 1493813"/>
                          <a:gd name="connsiteX25" fmla="*/ 4335614 w 7059591"/>
                          <a:gd name="connsiteY25" fmla="*/ 1493813 h 1493813"/>
                          <a:gd name="connsiteX26" fmla="*/ 3932704 w 7059591"/>
                          <a:gd name="connsiteY26" fmla="*/ 1493813 h 1493813"/>
                          <a:gd name="connsiteX27" fmla="*/ 3333024 w 7059591"/>
                          <a:gd name="connsiteY27" fmla="*/ 1493813 h 1493813"/>
                          <a:gd name="connsiteX28" fmla="*/ 2930114 w 7059591"/>
                          <a:gd name="connsiteY28" fmla="*/ 1493813 h 1493813"/>
                          <a:gd name="connsiteX29" fmla="*/ 2461615 w 7059591"/>
                          <a:gd name="connsiteY29" fmla="*/ 1493813 h 1493813"/>
                          <a:gd name="connsiteX30" fmla="*/ 1993115 w 7059591"/>
                          <a:gd name="connsiteY30" fmla="*/ 1493813 h 1493813"/>
                          <a:gd name="connsiteX31" fmla="*/ 1524615 w 7059591"/>
                          <a:gd name="connsiteY31" fmla="*/ 1493813 h 1493813"/>
                          <a:gd name="connsiteX32" fmla="*/ 1252885 w 7059591"/>
                          <a:gd name="connsiteY32" fmla="*/ 1493813 h 1493813"/>
                          <a:gd name="connsiteX33" fmla="*/ 981155 w 7059591"/>
                          <a:gd name="connsiteY33" fmla="*/ 1493813 h 1493813"/>
                          <a:gd name="connsiteX34" fmla="*/ 250295 w 7059591"/>
                          <a:gd name="connsiteY34" fmla="*/ 1493813 h 1493813"/>
                          <a:gd name="connsiteX35" fmla="*/ 0 w 7059591"/>
                          <a:gd name="connsiteY35" fmla="*/ 1244839 h 1493813"/>
                          <a:gd name="connsiteX36" fmla="*/ 0 w 7059591"/>
                          <a:gd name="connsiteY36" fmla="*/ 746906 h 1493813"/>
                          <a:gd name="connsiteX37" fmla="*/ 0 w 7059591"/>
                          <a:gd name="connsiteY37" fmla="*/ 248973 h 14938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7059591" h="1493813" fill="none" extrusionOk="0">
                            <a:moveTo>
                              <a:pt x="0" y="248973"/>
                            </a:moveTo>
                            <a:cubicBezTo>
                              <a:pt x="-1216" y="107978"/>
                              <a:pt x="123265" y="-9298"/>
                              <a:pt x="250295" y="0"/>
                            </a:cubicBezTo>
                            <a:cubicBezTo>
                              <a:pt x="330995" y="167"/>
                              <a:pt x="415851" y="65027"/>
                              <a:pt x="522026" y="0"/>
                            </a:cubicBezTo>
                            <a:cubicBezTo>
                              <a:pt x="590982" y="-34272"/>
                              <a:pt x="812566" y="37673"/>
                              <a:pt x="924936" y="0"/>
                            </a:cubicBezTo>
                            <a:cubicBezTo>
                              <a:pt x="1045770" y="-46801"/>
                              <a:pt x="1342386" y="28228"/>
                              <a:pt x="1459025" y="0"/>
                            </a:cubicBezTo>
                            <a:cubicBezTo>
                              <a:pt x="1618007" y="-31762"/>
                              <a:pt x="1797949" y="2064"/>
                              <a:pt x="1927525" y="0"/>
                            </a:cubicBezTo>
                            <a:cubicBezTo>
                              <a:pt x="1959281" y="-806"/>
                              <a:pt x="2074827" y="51513"/>
                              <a:pt x="2199255" y="0"/>
                            </a:cubicBezTo>
                            <a:cubicBezTo>
                              <a:pt x="2273305" y="-12212"/>
                              <a:pt x="2505939" y="42461"/>
                              <a:pt x="2667755" y="0"/>
                            </a:cubicBezTo>
                            <a:cubicBezTo>
                              <a:pt x="2767213" y="19781"/>
                              <a:pt x="2962857" y="47773"/>
                              <a:pt x="3201845" y="0"/>
                            </a:cubicBezTo>
                            <a:cubicBezTo>
                              <a:pt x="3442090" y="-14492"/>
                              <a:pt x="3628483" y="-12955"/>
                              <a:pt x="3735934" y="0"/>
                            </a:cubicBezTo>
                            <a:cubicBezTo>
                              <a:pt x="3861459" y="-64924"/>
                              <a:pt x="3951855" y="30433"/>
                              <a:pt x="4073255" y="0"/>
                            </a:cubicBezTo>
                            <a:cubicBezTo>
                              <a:pt x="4214577" y="12386"/>
                              <a:pt x="4407011" y="24599"/>
                              <a:pt x="4541755" y="0"/>
                            </a:cubicBezTo>
                            <a:cubicBezTo>
                              <a:pt x="4656046" y="-49653"/>
                              <a:pt x="4839653" y="29132"/>
                              <a:pt x="5010254" y="0"/>
                            </a:cubicBezTo>
                            <a:cubicBezTo>
                              <a:pt x="5253717" y="-7778"/>
                              <a:pt x="5185047" y="12854"/>
                              <a:pt x="5281984" y="0"/>
                            </a:cubicBezTo>
                            <a:cubicBezTo>
                              <a:pt x="5440613" y="14038"/>
                              <a:pt x="5522455" y="36617"/>
                              <a:pt x="5750484" y="0"/>
                            </a:cubicBezTo>
                            <a:cubicBezTo>
                              <a:pt x="5882463" y="-12649"/>
                              <a:pt x="5975132" y="23901"/>
                              <a:pt x="6218984" y="0"/>
                            </a:cubicBezTo>
                            <a:cubicBezTo>
                              <a:pt x="6456059" y="-59283"/>
                              <a:pt x="6688371" y="8170"/>
                              <a:pt x="6809294" y="0"/>
                            </a:cubicBezTo>
                            <a:cubicBezTo>
                              <a:pt x="6919559" y="-56194"/>
                              <a:pt x="7016778" y="119993"/>
                              <a:pt x="7059591" y="248973"/>
                            </a:cubicBezTo>
                            <a:cubicBezTo>
                              <a:pt x="7072257" y="498455"/>
                              <a:pt x="7041315" y="574858"/>
                              <a:pt x="7059591" y="726988"/>
                            </a:cubicBezTo>
                            <a:cubicBezTo>
                              <a:pt x="7068922" y="868951"/>
                              <a:pt x="7045443" y="1131109"/>
                              <a:pt x="7059591" y="1244839"/>
                            </a:cubicBezTo>
                            <a:cubicBezTo>
                              <a:pt x="7024625" y="1393266"/>
                              <a:pt x="6980012" y="1489153"/>
                              <a:pt x="6809294" y="1493813"/>
                            </a:cubicBezTo>
                            <a:cubicBezTo>
                              <a:pt x="6699880" y="1553230"/>
                              <a:pt x="6534038" y="1509204"/>
                              <a:pt x="6275204" y="1493813"/>
                            </a:cubicBezTo>
                            <a:cubicBezTo>
                              <a:pt x="6052576" y="1578921"/>
                              <a:pt x="6017403" y="1517259"/>
                              <a:pt x="5872294" y="1493813"/>
                            </a:cubicBezTo>
                            <a:cubicBezTo>
                              <a:pt x="5728861" y="1557947"/>
                              <a:pt x="5464776" y="1466095"/>
                              <a:pt x="5272615" y="1493813"/>
                            </a:cubicBezTo>
                            <a:cubicBezTo>
                              <a:pt x="5163231" y="1594732"/>
                              <a:pt x="4986313" y="1463699"/>
                              <a:pt x="4869704" y="1493813"/>
                            </a:cubicBezTo>
                            <a:cubicBezTo>
                              <a:pt x="4777471" y="1524149"/>
                              <a:pt x="4614710" y="1418631"/>
                              <a:pt x="4335614" y="1493813"/>
                            </a:cubicBezTo>
                            <a:cubicBezTo>
                              <a:pt x="4094496" y="1527262"/>
                              <a:pt x="4079270" y="1491256"/>
                              <a:pt x="3932704" y="1493813"/>
                            </a:cubicBezTo>
                            <a:cubicBezTo>
                              <a:pt x="3791199" y="1555947"/>
                              <a:pt x="3474416" y="1510212"/>
                              <a:pt x="3333024" y="1493813"/>
                            </a:cubicBezTo>
                            <a:cubicBezTo>
                              <a:pt x="3163924" y="1564505"/>
                              <a:pt x="3136912" y="1458764"/>
                              <a:pt x="2930114" y="1493813"/>
                            </a:cubicBezTo>
                            <a:cubicBezTo>
                              <a:pt x="2710649" y="1525336"/>
                              <a:pt x="2596751" y="1489380"/>
                              <a:pt x="2461615" y="1493813"/>
                            </a:cubicBezTo>
                            <a:cubicBezTo>
                              <a:pt x="2317150" y="1512239"/>
                              <a:pt x="2173670" y="1465700"/>
                              <a:pt x="1993115" y="1493813"/>
                            </a:cubicBezTo>
                            <a:cubicBezTo>
                              <a:pt x="1831230" y="1444695"/>
                              <a:pt x="1708133" y="1436720"/>
                              <a:pt x="1524615" y="1493813"/>
                            </a:cubicBezTo>
                            <a:cubicBezTo>
                              <a:pt x="1334823" y="1496023"/>
                              <a:pt x="1381105" y="1462956"/>
                              <a:pt x="1252885" y="1493813"/>
                            </a:cubicBezTo>
                            <a:cubicBezTo>
                              <a:pt x="1113727" y="1514376"/>
                              <a:pt x="1048797" y="1469070"/>
                              <a:pt x="981155" y="1493813"/>
                            </a:cubicBezTo>
                            <a:cubicBezTo>
                              <a:pt x="848797" y="1509798"/>
                              <a:pt x="600182" y="1463490"/>
                              <a:pt x="250295" y="1493813"/>
                            </a:cubicBezTo>
                            <a:cubicBezTo>
                              <a:pt x="133772" y="1520806"/>
                              <a:pt x="-30055" y="1471451"/>
                              <a:pt x="0" y="1244839"/>
                            </a:cubicBezTo>
                            <a:cubicBezTo>
                              <a:pt x="-49029" y="1028189"/>
                              <a:pt x="25980" y="866207"/>
                              <a:pt x="0" y="746906"/>
                            </a:cubicBezTo>
                            <a:cubicBezTo>
                              <a:pt x="-72458" y="651404"/>
                              <a:pt x="19800" y="434462"/>
                              <a:pt x="0" y="248973"/>
                            </a:cubicBezTo>
                            <a:close/>
                          </a:path>
                          <a:path w="7059591" h="1493813" stroke="0" extrusionOk="0">
                            <a:moveTo>
                              <a:pt x="0" y="248973"/>
                            </a:moveTo>
                            <a:cubicBezTo>
                              <a:pt x="13325" y="104619"/>
                              <a:pt x="119979" y="-34"/>
                              <a:pt x="250295" y="0"/>
                            </a:cubicBezTo>
                            <a:cubicBezTo>
                              <a:pt x="483812" y="-48132"/>
                              <a:pt x="582404" y="58083"/>
                              <a:pt x="849975" y="0"/>
                            </a:cubicBezTo>
                            <a:cubicBezTo>
                              <a:pt x="1099551" y="-52627"/>
                              <a:pt x="1244578" y="23611"/>
                              <a:pt x="1318475" y="0"/>
                            </a:cubicBezTo>
                            <a:cubicBezTo>
                              <a:pt x="1410671" y="34726"/>
                              <a:pt x="1575587" y="101068"/>
                              <a:pt x="1786974" y="0"/>
                            </a:cubicBezTo>
                            <a:cubicBezTo>
                              <a:pt x="1961213" y="-68676"/>
                              <a:pt x="2223656" y="-44977"/>
                              <a:pt x="2321065" y="0"/>
                            </a:cubicBezTo>
                            <a:cubicBezTo>
                              <a:pt x="2459469" y="-53509"/>
                              <a:pt x="2556742" y="-14793"/>
                              <a:pt x="2658384" y="0"/>
                            </a:cubicBezTo>
                            <a:cubicBezTo>
                              <a:pt x="2764240" y="-11030"/>
                              <a:pt x="2945202" y="43160"/>
                              <a:pt x="3061295" y="0"/>
                            </a:cubicBezTo>
                            <a:cubicBezTo>
                              <a:pt x="3156895" y="-20339"/>
                              <a:pt x="3260601" y="47475"/>
                              <a:pt x="3398614" y="0"/>
                            </a:cubicBezTo>
                            <a:cubicBezTo>
                              <a:pt x="3498214" y="-8876"/>
                              <a:pt x="3596848" y="47047"/>
                              <a:pt x="3670344" y="0"/>
                            </a:cubicBezTo>
                            <a:cubicBezTo>
                              <a:pt x="3788264" y="-25791"/>
                              <a:pt x="3845282" y="26925"/>
                              <a:pt x="3942075" y="0"/>
                            </a:cubicBezTo>
                            <a:cubicBezTo>
                              <a:pt x="4025431" y="-9842"/>
                              <a:pt x="4310007" y="51303"/>
                              <a:pt x="4476165" y="0"/>
                            </a:cubicBezTo>
                            <a:cubicBezTo>
                              <a:pt x="4550888" y="9221"/>
                              <a:pt x="4829321" y="71359"/>
                              <a:pt x="5075844" y="0"/>
                            </a:cubicBezTo>
                            <a:cubicBezTo>
                              <a:pt x="5319664" y="-78403"/>
                              <a:pt x="5345797" y="41220"/>
                              <a:pt x="5609934" y="0"/>
                            </a:cubicBezTo>
                            <a:cubicBezTo>
                              <a:pt x="5839000" y="-29197"/>
                              <a:pt x="6037547" y="-19570"/>
                              <a:pt x="6144025" y="0"/>
                            </a:cubicBezTo>
                            <a:cubicBezTo>
                              <a:pt x="6283585" y="-4449"/>
                              <a:pt x="6517703" y="32772"/>
                              <a:pt x="6809294" y="0"/>
                            </a:cubicBezTo>
                            <a:cubicBezTo>
                              <a:pt x="6950343" y="8910"/>
                              <a:pt x="7098323" y="110822"/>
                              <a:pt x="7059591" y="248973"/>
                            </a:cubicBezTo>
                            <a:cubicBezTo>
                              <a:pt x="7083942" y="454112"/>
                              <a:pt x="7031405" y="647135"/>
                              <a:pt x="7059591" y="736948"/>
                            </a:cubicBezTo>
                            <a:cubicBezTo>
                              <a:pt x="7090845" y="820785"/>
                              <a:pt x="7027798" y="1032007"/>
                              <a:pt x="7059591" y="1244839"/>
                            </a:cubicBezTo>
                            <a:cubicBezTo>
                              <a:pt x="7056746" y="1390828"/>
                              <a:pt x="6949193" y="1532801"/>
                              <a:pt x="6809294" y="1493813"/>
                            </a:cubicBezTo>
                            <a:cubicBezTo>
                              <a:pt x="6617160" y="1587726"/>
                              <a:pt x="6321990" y="1514860"/>
                              <a:pt x="6209614" y="1493813"/>
                            </a:cubicBezTo>
                            <a:cubicBezTo>
                              <a:pt x="6067476" y="1481601"/>
                              <a:pt x="5985403" y="1441955"/>
                              <a:pt x="5872294" y="1493813"/>
                            </a:cubicBezTo>
                            <a:cubicBezTo>
                              <a:pt x="5844707" y="1462274"/>
                              <a:pt x="5573312" y="1468549"/>
                              <a:pt x="5338204" y="1493813"/>
                            </a:cubicBezTo>
                            <a:cubicBezTo>
                              <a:pt x="5124199" y="1512262"/>
                              <a:pt x="5126961" y="1489888"/>
                              <a:pt x="5066474" y="1493813"/>
                            </a:cubicBezTo>
                            <a:cubicBezTo>
                              <a:pt x="5007866" y="1522707"/>
                              <a:pt x="4951870" y="1460984"/>
                              <a:pt x="4794744" y="1493813"/>
                            </a:cubicBezTo>
                            <a:cubicBezTo>
                              <a:pt x="4700071" y="1480261"/>
                              <a:pt x="4558830" y="1451037"/>
                              <a:pt x="4326244" y="1493813"/>
                            </a:cubicBezTo>
                            <a:cubicBezTo>
                              <a:pt x="4090244" y="1553482"/>
                              <a:pt x="4012748" y="1459147"/>
                              <a:pt x="3857744" y="1493813"/>
                            </a:cubicBezTo>
                            <a:cubicBezTo>
                              <a:pt x="3658616" y="1534083"/>
                              <a:pt x="3603495" y="1473865"/>
                              <a:pt x="3520424" y="1493813"/>
                            </a:cubicBezTo>
                            <a:cubicBezTo>
                              <a:pt x="3382937" y="1597268"/>
                              <a:pt x="3225849" y="1488528"/>
                              <a:pt x="2920745" y="1493813"/>
                            </a:cubicBezTo>
                            <a:cubicBezTo>
                              <a:pt x="2693722" y="1506202"/>
                              <a:pt x="2647445" y="1413220"/>
                              <a:pt x="2386655" y="1493813"/>
                            </a:cubicBezTo>
                            <a:cubicBezTo>
                              <a:pt x="2183464" y="1526233"/>
                              <a:pt x="2245331" y="1474377"/>
                              <a:pt x="2049335" y="1493813"/>
                            </a:cubicBezTo>
                            <a:cubicBezTo>
                              <a:pt x="1893709" y="1548763"/>
                              <a:pt x="1805226" y="1474663"/>
                              <a:pt x="1580836" y="1493813"/>
                            </a:cubicBezTo>
                            <a:cubicBezTo>
                              <a:pt x="1389246" y="1545214"/>
                              <a:pt x="1356256" y="1467203"/>
                              <a:pt x="1243515" y="1493813"/>
                            </a:cubicBezTo>
                            <a:cubicBezTo>
                              <a:pt x="1100379" y="1523105"/>
                              <a:pt x="1086319" y="1494075"/>
                              <a:pt x="971785" y="1493813"/>
                            </a:cubicBezTo>
                            <a:cubicBezTo>
                              <a:pt x="876098" y="1544314"/>
                              <a:pt x="475502" y="1390507"/>
                              <a:pt x="250295" y="1493813"/>
                            </a:cubicBezTo>
                            <a:cubicBezTo>
                              <a:pt x="160401" y="1446383"/>
                              <a:pt x="28141" y="1371046"/>
                              <a:pt x="0" y="1244839"/>
                            </a:cubicBezTo>
                            <a:cubicBezTo>
                              <a:pt x="12262" y="1213967"/>
                              <a:pt x="85168" y="966416"/>
                              <a:pt x="0" y="776782"/>
                            </a:cubicBezTo>
                            <a:cubicBezTo>
                              <a:pt x="-6639" y="625259"/>
                              <a:pt x="35653" y="391373"/>
                              <a:pt x="0" y="248973"/>
                            </a:cubicBezTo>
                            <a:close/>
                          </a:path>
                          <a:path w="7059591" h="1493813" fill="none" stroke="0" extrusionOk="0">
                            <a:moveTo>
                              <a:pt x="0" y="248973"/>
                            </a:moveTo>
                            <a:cubicBezTo>
                              <a:pt x="32146" y="118852"/>
                              <a:pt x="91295" y="29492"/>
                              <a:pt x="250295" y="0"/>
                            </a:cubicBezTo>
                            <a:cubicBezTo>
                              <a:pt x="361742" y="14349"/>
                              <a:pt x="424859" y="32700"/>
                              <a:pt x="522026" y="0"/>
                            </a:cubicBezTo>
                            <a:cubicBezTo>
                              <a:pt x="584011" y="-21879"/>
                              <a:pt x="784567" y="40700"/>
                              <a:pt x="924936" y="0"/>
                            </a:cubicBezTo>
                            <a:cubicBezTo>
                              <a:pt x="1012009" y="-33915"/>
                              <a:pt x="1373263" y="2713"/>
                              <a:pt x="1459025" y="0"/>
                            </a:cubicBezTo>
                            <a:cubicBezTo>
                              <a:pt x="1503520" y="-24572"/>
                              <a:pt x="1802360" y="-41407"/>
                              <a:pt x="1927525" y="0"/>
                            </a:cubicBezTo>
                            <a:cubicBezTo>
                              <a:pt x="2003850" y="-29021"/>
                              <a:pt x="2114485" y="15320"/>
                              <a:pt x="2199255" y="0"/>
                            </a:cubicBezTo>
                            <a:cubicBezTo>
                              <a:pt x="2388138" y="17008"/>
                              <a:pt x="2536409" y="68445"/>
                              <a:pt x="2667755" y="0"/>
                            </a:cubicBezTo>
                            <a:cubicBezTo>
                              <a:pt x="2814944" y="-21935"/>
                              <a:pt x="2997449" y="44766"/>
                              <a:pt x="3201845" y="0"/>
                            </a:cubicBezTo>
                            <a:cubicBezTo>
                              <a:pt x="3430408" y="-10300"/>
                              <a:pt x="3589989" y="66051"/>
                              <a:pt x="3735934" y="0"/>
                            </a:cubicBezTo>
                            <a:cubicBezTo>
                              <a:pt x="3879210" y="-50908"/>
                              <a:pt x="3938109" y="-5840"/>
                              <a:pt x="4073255" y="0"/>
                            </a:cubicBezTo>
                            <a:cubicBezTo>
                              <a:pt x="4188916" y="-20375"/>
                              <a:pt x="4466211" y="12915"/>
                              <a:pt x="4541755" y="0"/>
                            </a:cubicBezTo>
                            <a:cubicBezTo>
                              <a:pt x="4627578" y="-38149"/>
                              <a:pt x="4835834" y="-19389"/>
                              <a:pt x="5010254" y="0"/>
                            </a:cubicBezTo>
                            <a:cubicBezTo>
                              <a:pt x="5240926" y="-12496"/>
                              <a:pt x="5139697" y="26956"/>
                              <a:pt x="5281984" y="0"/>
                            </a:cubicBezTo>
                            <a:cubicBezTo>
                              <a:pt x="5418974" y="-44216"/>
                              <a:pt x="5569206" y="106584"/>
                              <a:pt x="5750484" y="0"/>
                            </a:cubicBezTo>
                            <a:cubicBezTo>
                              <a:pt x="5916094" y="-40612"/>
                              <a:pt x="6049950" y="19428"/>
                              <a:pt x="6218984" y="0"/>
                            </a:cubicBezTo>
                            <a:cubicBezTo>
                              <a:pt x="6452752" y="-54757"/>
                              <a:pt x="6663239" y="9296"/>
                              <a:pt x="6809294" y="0"/>
                            </a:cubicBezTo>
                            <a:cubicBezTo>
                              <a:pt x="6927475" y="-34710"/>
                              <a:pt x="7050795" y="113238"/>
                              <a:pt x="7059591" y="248973"/>
                            </a:cubicBezTo>
                            <a:cubicBezTo>
                              <a:pt x="7077393" y="505739"/>
                              <a:pt x="7034929" y="572001"/>
                              <a:pt x="7059591" y="726988"/>
                            </a:cubicBezTo>
                            <a:cubicBezTo>
                              <a:pt x="7078956" y="859191"/>
                              <a:pt x="7039264" y="1139420"/>
                              <a:pt x="7059591" y="1244839"/>
                            </a:cubicBezTo>
                            <a:cubicBezTo>
                              <a:pt x="7084076" y="1411766"/>
                              <a:pt x="6960395" y="1507818"/>
                              <a:pt x="6809294" y="1493813"/>
                            </a:cubicBezTo>
                            <a:cubicBezTo>
                              <a:pt x="6654885" y="1569006"/>
                              <a:pt x="6471773" y="1450618"/>
                              <a:pt x="6275204" y="1493813"/>
                            </a:cubicBezTo>
                            <a:cubicBezTo>
                              <a:pt x="6045953" y="1545816"/>
                              <a:pt x="6000725" y="1492753"/>
                              <a:pt x="5872294" y="1493813"/>
                            </a:cubicBezTo>
                            <a:cubicBezTo>
                              <a:pt x="5762192" y="1477941"/>
                              <a:pt x="5445808" y="1476811"/>
                              <a:pt x="5272615" y="1493813"/>
                            </a:cubicBezTo>
                            <a:cubicBezTo>
                              <a:pt x="5124651" y="1541218"/>
                              <a:pt x="4972893" y="1434904"/>
                              <a:pt x="4869704" y="1493813"/>
                            </a:cubicBezTo>
                            <a:cubicBezTo>
                              <a:pt x="4727607" y="1484562"/>
                              <a:pt x="4611969" y="1449534"/>
                              <a:pt x="4335614" y="1493813"/>
                            </a:cubicBezTo>
                            <a:cubicBezTo>
                              <a:pt x="4114417" y="1529800"/>
                              <a:pt x="4076332" y="1473809"/>
                              <a:pt x="3932704" y="1493813"/>
                            </a:cubicBezTo>
                            <a:cubicBezTo>
                              <a:pt x="3762942" y="1478986"/>
                              <a:pt x="3477432" y="1363847"/>
                              <a:pt x="3333024" y="1493813"/>
                            </a:cubicBezTo>
                            <a:cubicBezTo>
                              <a:pt x="3144273" y="1551726"/>
                              <a:pt x="3139552" y="1469772"/>
                              <a:pt x="2930114" y="1493813"/>
                            </a:cubicBezTo>
                            <a:cubicBezTo>
                              <a:pt x="2684931" y="1526406"/>
                              <a:pt x="2606057" y="1458072"/>
                              <a:pt x="2461615" y="1493813"/>
                            </a:cubicBezTo>
                            <a:cubicBezTo>
                              <a:pt x="2298280" y="1489227"/>
                              <a:pt x="2109348" y="1524886"/>
                              <a:pt x="1993115" y="1493813"/>
                            </a:cubicBezTo>
                            <a:cubicBezTo>
                              <a:pt x="1878287" y="1541076"/>
                              <a:pt x="1737680" y="1488592"/>
                              <a:pt x="1524615" y="1493813"/>
                            </a:cubicBezTo>
                            <a:cubicBezTo>
                              <a:pt x="1356897" y="1506071"/>
                              <a:pt x="1387228" y="1469956"/>
                              <a:pt x="1252885" y="1493813"/>
                            </a:cubicBezTo>
                            <a:cubicBezTo>
                              <a:pt x="1131635" y="1519107"/>
                              <a:pt x="1057061" y="1458079"/>
                              <a:pt x="981155" y="1493813"/>
                            </a:cubicBezTo>
                            <a:cubicBezTo>
                              <a:pt x="958157" y="1544435"/>
                              <a:pt x="558106" y="1526112"/>
                              <a:pt x="250295" y="1493813"/>
                            </a:cubicBezTo>
                            <a:cubicBezTo>
                              <a:pt x="117775" y="1528230"/>
                              <a:pt x="-5392" y="1407370"/>
                              <a:pt x="0" y="1244839"/>
                            </a:cubicBezTo>
                            <a:cubicBezTo>
                              <a:pt x="-70954" y="1028862"/>
                              <a:pt x="38475" y="935023"/>
                              <a:pt x="0" y="746906"/>
                            </a:cubicBezTo>
                            <a:cubicBezTo>
                              <a:pt x="-41220" y="623319"/>
                              <a:pt x="62310" y="379850"/>
                              <a:pt x="0" y="248973"/>
                            </a:cubicBezTo>
                            <a:close/>
                          </a:path>
                          <a:path w="7059591" h="1493813" fill="none" stroke="0" extrusionOk="0">
                            <a:moveTo>
                              <a:pt x="0" y="248973"/>
                            </a:moveTo>
                            <a:cubicBezTo>
                              <a:pt x="22134" y="79449"/>
                              <a:pt x="101761" y="19440"/>
                              <a:pt x="250295" y="0"/>
                            </a:cubicBezTo>
                            <a:cubicBezTo>
                              <a:pt x="352130" y="25007"/>
                              <a:pt x="406908" y="63342"/>
                              <a:pt x="522026" y="0"/>
                            </a:cubicBezTo>
                            <a:cubicBezTo>
                              <a:pt x="578833" y="-31867"/>
                              <a:pt x="816536" y="44210"/>
                              <a:pt x="924936" y="0"/>
                            </a:cubicBezTo>
                            <a:cubicBezTo>
                              <a:pt x="1017026" y="-40780"/>
                              <a:pt x="1382771" y="10925"/>
                              <a:pt x="1459025" y="0"/>
                            </a:cubicBezTo>
                            <a:cubicBezTo>
                              <a:pt x="1590460" y="-15772"/>
                              <a:pt x="1773773" y="-37499"/>
                              <a:pt x="1927525" y="0"/>
                            </a:cubicBezTo>
                            <a:cubicBezTo>
                              <a:pt x="1999592" y="-48294"/>
                              <a:pt x="2106805" y="25220"/>
                              <a:pt x="2199255" y="0"/>
                            </a:cubicBezTo>
                            <a:cubicBezTo>
                              <a:pt x="2306505" y="-38213"/>
                              <a:pt x="2515789" y="65785"/>
                              <a:pt x="2667755" y="0"/>
                            </a:cubicBezTo>
                            <a:cubicBezTo>
                              <a:pt x="2803190" y="-18402"/>
                              <a:pt x="2978753" y="38732"/>
                              <a:pt x="3201845" y="0"/>
                            </a:cubicBezTo>
                            <a:cubicBezTo>
                              <a:pt x="3441539" y="-14279"/>
                              <a:pt x="3580222" y="4738"/>
                              <a:pt x="3735934" y="0"/>
                            </a:cubicBezTo>
                            <a:cubicBezTo>
                              <a:pt x="3856191" y="-36818"/>
                              <a:pt x="3943620" y="1288"/>
                              <a:pt x="4073255" y="0"/>
                            </a:cubicBezTo>
                            <a:cubicBezTo>
                              <a:pt x="4211714" y="29552"/>
                              <a:pt x="4398126" y="-3127"/>
                              <a:pt x="4541755" y="0"/>
                            </a:cubicBezTo>
                            <a:cubicBezTo>
                              <a:pt x="4707674" y="-47701"/>
                              <a:pt x="4848604" y="58357"/>
                              <a:pt x="5010254" y="0"/>
                            </a:cubicBezTo>
                            <a:cubicBezTo>
                              <a:pt x="5234752" y="-9348"/>
                              <a:pt x="5185148" y="-5645"/>
                              <a:pt x="5281984" y="0"/>
                            </a:cubicBezTo>
                            <a:cubicBezTo>
                              <a:pt x="5386975" y="-5393"/>
                              <a:pt x="5509496" y="48008"/>
                              <a:pt x="5750484" y="0"/>
                            </a:cubicBezTo>
                            <a:cubicBezTo>
                              <a:pt x="5916506" y="-5100"/>
                              <a:pt x="6025997" y="13054"/>
                              <a:pt x="6218984" y="0"/>
                            </a:cubicBezTo>
                            <a:cubicBezTo>
                              <a:pt x="6478966" y="-18629"/>
                              <a:pt x="6702101" y="-9883"/>
                              <a:pt x="6809294" y="0"/>
                            </a:cubicBezTo>
                            <a:cubicBezTo>
                              <a:pt x="6914710" y="-33760"/>
                              <a:pt x="7051232" y="111086"/>
                              <a:pt x="7059591" y="248973"/>
                            </a:cubicBezTo>
                            <a:cubicBezTo>
                              <a:pt x="7092209" y="465200"/>
                              <a:pt x="7031122" y="575618"/>
                              <a:pt x="7059591" y="726988"/>
                            </a:cubicBezTo>
                            <a:cubicBezTo>
                              <a:pt x="7087768" y="882245"/>
                              <a:pt x="7054672" y="1158408"/>
                              <a:pt x="7059591" y="1244839"/>
                            </a:cubicBezTo>
                            <a:cubicBezTo>
                              <a:pt x="7020546" y="1409935"/>
                              <a:pt x="6980743" y="1494904"/>
                              <a:pt x="6809294" y="1493813"/>
                            </a:cubicBezTo>
                            <a:cubicBezTo>
                              <a:pt x="6638564" y="1566595"/>
                              <a:pt x="6539210" y="1474757"/>
                              <a:pt x="6275204" y="1493813"/>
                            </a:cubicBezTo>
                            <a:cubicBezTo>
                              <a:pt x="6065012" y="1557300"/>
                              <a:pt x="6018932" y="1500958"/>
                              <a:pt x="5872294" y="1493813"/>
                            </a:cubicBezTo>
                            <a:cubicBezTo>
                              <a:pt x="5787424" y="1514560"/>
                              <a:pt x="5482223" y="1513359"/>
                              <a:pt x="5272615" y="1493813"/>
                            </a:cubicBezTo>
                            <a:cubicBezTo>
                              <a:pt x="5140365" y="1555798"/>
                              <a:pt x="4951860" y="1449644"/>
                              <a:pt x="4869704" y="1493813"/>
                            </a:cubicBezTo>
                            <a:cubicBezTo>
                              <a:pt x="4781210" y="1510782"/>
                              <a:pt x="4558767" y="1504453"/>
                              <a:pt x="4335614" y="1493813"/>
                            </a:cubicBezTo>
                            <a:cubicBezTo>
                              <a:pt x="4085452" y="1535507"/>
                              <a:pt x="4087148" y="1486286"/>
                              <a:pt x="3932704" y="1493813"/>
                            </a:cubicBezTo>
                            <a:cubicBezTo>
                              <a:pt x="3764597" y="1526004"/>
                              <a:pt x="3493130" y="1490327"/>
                              <a:pt x="3333024" y="1493813"/>
                            </a:cubicBezTo>
                            <a:cubicBezTo>
                              <a:pt x="3173991" y="1518611"/>
                              <a:pt x="3128008" y="1464838"/>
                              <a:pt x="2930114" y="1493813"/>
                            </a:cubicBezTo>
                            <a:cubicBezTo>
                              <a:pt x="2716868" y="1515999"/>
                              <a:pt x="2607420" y="1481631"/>
                              <a:pt x="2461615" y="1493813"/>
                            </a:cubicBezTo>
                            <a:cubicBezTo>
                              <a:pt x="2327686" y="1484059"/>
                              <a:pt x="2131582" y="1433701"/>
                              <a:pt x="1993115" y="1493813"/>
                            </a:cubicBezTo>
                            <a:cubicBezTo>
                              <a:pt x="1817342" y="1450247"/>
                              <a:pt x="1728283" y="1447231"/>
                              <a:pt x="1524615" y="1493813"/>
                            </a:cubicBezTo>
                            <a:cubicBezTo>
                              <a:pt x="1345674" y="1506702"/>
                              <a:pt x="1375278" y="1461611"/>
                              <a:pt x="1252885" y="1493813"/>
                            </a:cubicBezTo>
                            <a:cubicBezTo>
                              <a:pt x="1125992" y="1525281"/>
                              <a:pt x="1063012" y="1468677"/>
                              <a:pt x="981155" y="1493813"/>
                            </a:cubicBezTo>
                            <a:cubicBezTo>
                              <a:pt x="825293" y="1566844"/>
                              <a:pt x="655721" y="1392954"/>
                              <a:pt x="250295" y="1493813"/>
                            </a:cubicBezTo>
                            <a:cubicBezTo>
                              <a:pt x="121742" y="1553642"/>
                              <a:pt x="-27374" y="1392727"/>
                              <a:pt x="0" y="1244839"/>
                            </a:cubicBezTo>
                            <a:cubicBezTo>
                              <a:pt x="-53905" y="1018418"/>
                              <a:pt x="40208" y="870546"/>
                              <a:pt x="0" y="746906"/>
                            </a:cubicBezTo>
                            <a:cubicBezTo>
                              <a:pt x="-45663" y="626828"/>
                              <a:pt x="25601" y="417084"/>
                              <a:pt x="0" y="24897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9">
                <a:extLst>
                  <a:ext uri="{FF2B5EF4-FFF2-40B4-BE49-F238E27FC236}">
                    <a16:creationId xmlns="" xmlns:a16="http://schemas.microsoft.com/office/drawing/2014/main" id="{9BEAFFEC-D647-96B3-B56A-FF8581E75B93}"/>
                  </a:ext>
                </a:extLst>
              </p:cNvPr>
              <p:cNvSpPr/>
              <p:nvPr/>
            </p:nvSpPr>
            <p:spPr>
              <a:xfrm>
                <a:off x="8538620" y="1570493"/>
                <a:ext cx="3404872" cy="1110986"/>
              </a:xfrm>
              <a:custGeom>
                <a:avLst/>
                <a:gdLst>
                  <a:gd name="connsiteX0" fmla="*/ 0 w 3404872"/>
                  <a:gd name="connsiteY0" fmla="*/ 185167 h 1110986"/>
                  <a:gd name="connsiteX1" fmla="*/ 139861 w 3404872"/>
                  <a:gd name="connsiteY1" fmla="*/ 0 h 1110986"/>
                  <a:gd name="connsiteX2" fmla="*/ 499253 w 3404872"/>
                  <a:gd name="connsiteY2" fmla="*/ 0 h 1110986"/>
                  <a:gd name="connsiteX3" fmla="*/ 889897 w 3404872"/>
                  <a:gd name="connsiteY3" fmla="*/ 0 h 1110986"/>
                  <a:gd name="connsiteX4" fmla="*/ 1186786 w 3404872"/>
                  <a:gd name="connsiteY4" fmla="*/ 0 h 1110986"/>
                  <a:gd name="connsiteX5" fmla="*/ 1608681 w 3404872"/>
                  <a:gd name="connsiteY5" fmla="*/ 0 h 1110986"/>
                  <a:gd name="connsiteX6" fmla="*/ 1905570 w 3404872"/>
                  <a:gd name="connsiteY6" fmla="*/ 0 h 1110986"/>
                  <a:gd name="connsiteX7" fmla="*/ 2327466 w 3404872"/>
                  <a:gd name="connsiteY7" fmla="*/ 0 h 1110986"/>
                  <a:gd name="connsiteX8" fmla="*/ 2780612 w 3404872"/>
                  <a:gd name="connsiteY8" fmla="*/ 0 h 1110986"/>
                  <a:gd name="connsiteX9" fmla="*/ 3265010 w 3404872"/>
                  <a:gd name="connsiteY9" fmla="*/ 0 h 1110986"/>
                  <a:gd name="connsiteX10" fmla="*/ 3404872 w 3404872"/>
                  <a:gd name="connsiteY10" fmla="*/ 185167 h 1110986"/>
                  <a:gd name="connsiteX11" fmla="*/ 3404872 w 3404872"/>
                  <a:gd name="connsiteY11" fmla="*/ 570305 h 1110986"/>
                  <a:gd name="connsiteX12" fmla="*/ 3404872 w 3404872"/>
                  <a:gd name="connsiteY12" fmla="*/ 925818 h 1110986"/>
                  <a:gd name="connsiteX13" fmla="*/ 3265010 w 3404872"/>
                  <a:gd name="connsiteY13" fmla="*/ 1110986 h 1110986"/>
                  <a:gd name="connsiteX14" fmla="*/ 2811864 w 3404872"/>
                  <a:gd name="connsiteY14" fmla="*/ 1110986 h 1110986"/>
                  <a:gd name="connsiteX15" fmla="*/ 2452472 w 3404872"/>
                  <a:gd name="connsiteY15" fmla="*/ 1110986 h 1110986"/>
                  <a:gd name="connsiteX16" fmla="*/ 2061828 w 3404872"/>
                  <a:gd name="connsiteY16" fmla="*/ 1110986 h 1110986"/>
                  <a:gd name="connsiteX17" fmla="*/ 1764939 w 3404872"/>
                  <a:gd name="connsiteY17" fmla="*/ 1110986 h 1110986"/>
                  <a:gd name="connsiteX18" fmla="*/ 1468049 w 3404872"/>
                  <a:gd name="connsiteY18" fmla="*/ 1110986 h 1110986"/>
                  <a:gd name="connsiteX19" fmla="*/ 1139908 w 3404872"/>
                  <a:gd name="connsiteY19" fmla="*/ 1110986 h 1110986"/>
                  <a:gd name="connsiteX20" fmla="*/ 780517 w 3404872"/>
                  <a:gd name="connsiteY20" fmla="*/ 1110986 h 1110986"/>
                  <a:gd name="connsiteX21" fmla="*/ 139861 w 3404872"/>
                  <a:gd name="connsiteY21" fmla="*/ 1110986 h 1110986"/>
                  <a:gd name="connsiteX22" fmla="*/ 0 w 3404872"/>
                  <a:gd name="connsiteY22" fmla="*/ 925818 h 1110986"/>
                  <a:gd name="connsiteX23" fmla="*/ 0 w 3404872"/>
                  <a:gd name="connsiteY23" fmla="*/ 555493 h 1110986"/>
                  <a:gd name="connsiteX24" fmla="*/ 0 w 3404872"/>
                  <a:gd name="connsiteY24" fmla="*/ 185167 h 1110986"/>
                  <a:gd name="connsiteX0" fmla="*/ 0 w 3404872"/>
                  <a:gd name="connsiteY0" fmla="*/ 185167 h 1110986"/>
                  <a:gd name="connsiteX1" fmla="*/ 139861 w 3404872"/>
                  <a:gd name="connsiteY1" fmla="*/ 0 h 1110986"/>
                  <a:gd name="connsiteX2" fmla="*/ 499253 w 3404872"/>
                  <a:gd name="connsiteY2" fmla="*/ 0 h 1110986"/>
                  <a:gd name="connsiteX3" fmla="*/ 889897 w 3404872"/>
                  <a:gd name="connsiteY3" fmla="*/ 0 h 1110986"/>
                  <a:gd name="connsiteX4" fmla="*/ 1186786 w 3404872"/>
                  <a:gd name="connsiteY4" fmla="*/ 0 h 1110986"/>
                  <a:gd name="connsiteX5" fmla="*/ 1608681 w 3404872"/>
                  <a:gd name="connsiteY5" fmla="*/ 0 h 1110986"/>
                  <a:gd name="connsiteX6" fmla="*/ 1905570 w 3404872"/>
                  <a:gd name="connsiteY6" fmla="*/ 0 h 1110986"/>
                  <a:gd name="connsiteX7" fmla="*/ 2327466 w 3404872"/>
                  <a:gd name="connsiteY7" fmla="*/ 0 h 1110986"/>
                  <a:gd name="connsiteX8" fmla="*/ 2780612 w 3404872"/>
                  <a:gd name="connsiteY8" fmla="*/ 0 h 1110986"/>
                  <a:gd name="connsiteX9" fmla="*/ 3265010 w 3404872"/>
                  <a:gd name="connsiteY9" fmla="*/ 0 h 1110986"/>
                  <a:gd name="connsiteX10" fmla="*/ 3404872 w 3404872"/>
                  <a:gd name="connsiteY10" fmla="*/ 185167 h 1110986"/>
                  <a:gd name="connsiteX11" fmla="*/ 3404872 w 3404872"/>
                  <a:gd name="connsiteY11" fmla="*/ 570305 h 1110986"/>
                  <a:gd name="connsiteX12" fmla="*/ 3404872 w 3404872"/>
                  <a:gd name="connsiteY12" fmla="*/ 925818 h 1110986"/>
                  <a:gd name="connsiteX13" fmla="*/ 3265010 w 3404872"/>
                  <a:gd name="connsiteY13" fmla="*/ 1110986 h 1110986"/>
                  <a:gd name="connsiteX14" fmla="*/ 2811864 w 3404872"/>
                  <a:gd name="connsiteY14" fmla="*/ 1110986 h 1110986"/>
                  <a:gd name="connsiteX15" fmla="*/ 2452472 w 3404872"/>
                  <a:gd name="connsiteY15" fmla="*/ 1110986 h 1110986"/>
                  <a:gd name="connsiteX16" fmla="*/ 2061828 w 3404872"/>
                  <a:gd name="connsiteY16" fmla="*/ 1110986 h 1110986"/>
                  <a:gd name="connsiteX17" fmla="*/ 1764939 w 3404872"/>
                  <a:gd name="connsiteY17" fmla="*/ 1110986 h 1110986"/>
                  <a:gd name="connsiteX18" fmla="*/ 1468049 w 3404872"/>
                  <a:gd name="connsiteY18" fmla="*/ 1110986 h 1110986"/>
                  <a:gd name="connsiteX19" fmla="*/ 1139908 w 3404872"/>
                  <a:gd name="connsiteY19" fmla="*/ 1110986 h 1110986"/>
                  <a:gd name="connsiteX20" fmla="*/ 780517 w 3404872"/>
                  <a:gd name="connsiteY20" fmla="*/ 1110986 h 1110986"/>
                  <a:gd name="connsiteX21" fmla="*/ 139861 w 3404872"/>
                  <a:gd name="connsiteY21" fmla="*/ 1110986 h 1110986"/>
                  <a:gd name="connsiteX22" fmla="*/ 0 w 3404872"/>
                  <a:gd name="connsiteY22" fmla="*/ 925818 h 1110986"/>
                  <a:gd name="connsiteX23" fmla="*/ 0 w 3404872"/>
                  <a:gd name="connsiteY23" fmla="*/ 555493 h 1110986"/>
                  <a:gd name="connsiteX24" fmla="*/ 0 w 3404872"/>
                  <a:gd name="connsiteY24" fmla="*/ 185167 h 111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04872" h="1110986" fill="none" extrusionOk="0">
                    <a:moveTo>
                      <a:pt x="0" y="185167"/>
                    </a:moveTo>
                    <a:cubicBezTo>
                      <a:pt x="11320" y="90463"/>
                      <a:pt x="60844" y="-16332"/>
                      <a:pt x="139861" y="0"/>
                    </a:cubicBezTo>
                    <a:cubicBezTo>
                      <a:pt x="291243" y="-46298"/>
                      <a:pt x="371551" y="45395"/>
                      <a:pt x="499253" y="0"/>
                    </a:cubicBezTo>
                    <a:cubicBezTo>
                      <a:pt x="507453" y="-33319"/>
                      <a:pt x="684119" y="60177"/>
                      <a:pt x="889897" y="0"/>
                    </a:cubicBezTo>
                    <a:cubicBezTo>
                      <a:pt x="1038443" y="-32244"/>
                      <a:pt x="1112899" y="8289"/>
                      <a:pt x="1186786" y="0"/>
                    </a:cubicBezTo>
                    <a:cubicBezTo>
                      <a:pt x="1258608" y="-65641"/>
                      <a:pt x="1422472" y="4534"/>
                      <a:pt x="1608681" y="0"/>
                    </a:cubicBezTo>
                    <a:cubicBezTo>
                      <a:pt x="1741140" y="-45834"/>
                      <a:pt x="1816891" y="-15198"/>
                      <a:pt x="1905570" y="0"/>
                    </a:cubicBezTo>
                    <a:cubicBezTo>
                      <a:pt x="2045841" y="16375"/>
                      <a:pt x="2147427" y="38304"/>
                      <a:pt x="2327466" y="0"/>
                    </a:cubicBezTo>
                    <a:cubicBezTo>
                      <a:pt x="2482822" y="-59204"/>
                      <a:pt x="2672098" y="29527"/>
                      <a:pt x="2780612" y="0"/>
                    </a:cubicBezTo>
                    <a:cubicBezTo>
                      <a:pt x="2918476" y="-119004"/>
                      <a:pt x="3155195" y="37038"/>
                      <a:pt x="3265010" y="0"/>
                    </a:cubicBezTo>
                    <a:cubicBezTo>
                      <a:pt x="3356733" y="23"/>
                      <a:pt x="3382945" y="123898"/>
                      <a:pt x="3404872" y="185167"/>
                    </a:cubicBezTo>
                    <a:cubicBezTo>
                      <a:pt x="3382379" y="383170"/>
                      <a:pt x="3422227" y="451888"/>
                      <a:pt x="3404872" y="570305"/>
                    </a:cubicBezTo>
                    <a:cubicBezTo>
                      <a:pt x="3421370" y="722338"/>
                      <a:pt x="3402656" y="762505"/>
                      <a:pt x="3404872" y="925818"/>
                    </a:cubicBezTo>
                    <a:cubicBezTo>
                      <a:pt x="3382107" y="1021616"/>
                      <a:pt x="3337617" y="1130349"/>
                      <a:pt x="3265010" y="1110986"/>
                    </a:cubicBezTo>
                    <a:cubicBezTo>
                      <a:pt x="3081906" y="1096632"/>
                      <a:pt x="3016530" y="1047967"/>
                      <a:pt x="2811864" y="1110986"/>
                    </a:cubicBezTo>
                    <a:cubicBezTo>
                      <a:pt x="2598904" y="1127435"/>
                      <a:pt x="2595011" y="1047393"/>
                      <a:pt x="2452472" y="1110986"/>
                    </a:cubicBezTo>
                    <a:cubicBezTo>
                      <a:pt x="2298766" y="1172498"/>
                      <a:pt x="2206612" y="1096735"/>
                      <a:pt x="2061828" y="1110986"/>
                    </a:cubicBezTo>
                    <a:cubicBezTo>
                      <a:pt x="1929864" y="1114034"/>
                      <a:pt x="1864576" y="1062995"/>
                      <a:pt x="1764939" y="1110986"/>
                    </a:cubicBezTo>
                    <a:cubicBezTo>
                      <a:pt x="1689709" y="1080311"/>
                      <a:pt x="1593795" y="1110674"/>
                      <a:pt x="1468049" y="1110986"/>
                    </a:cubicBezTo>
                    <a:cubicBezTo>
                      <a:pt x="1355872" y="1180622"/>
                      <a:pt x="1265995" y="1114591"/>
                      <a:pt x="1139908" y="1110986"/>
                    </a:cubicBezTo>
                    <a:cubicBezTo>
                      <a:pt x="1028605" y="1110138"/>
                      <a:pt x="896765" y="1040160"/>
                      <a:pt x="780517" y="1110986"/>
                    </a:cubicBezTo>
                    <a:cubicBezTo>
                      <a:pt x="658841" y="1108071"/>
                      <a:pt x="373965" y="1065613"/>
                      <a:pt x="139861" y="1110986"/>
                    </a:cubicBezTo>
                    <a:cubicBezTo>
                      <a:pt x="75937" y="1154800"/>
                      <a:pt x="-30861" y="1005695"/>
                      <a:pt x="0" y="925818"/>
                    </a:cubicBezTo>
                    <a:cubicBezTo>
                      <a:pt x="-53403" y="798991"/>
                      <a:pt x="-6377" y="713841"/>
                      <a:pt x="0" y="555493"/>
                    </a:cubicBezTo>
                    <a:cubicBezTo>
                      <a:pt x="-43208" y="383770"/>
                      <a:pt x="44692" y="289628"/>
                      <a:pt x="0" y="185167"/>
                    </a:cubicBezTo>
                    <a:close/>
                  </a:path>
                  <a:path w="3404872" h="1110986" stroke="0" extrusionOk="0">
                    <a:moveTo>
                      <a:pt x="0" y="185167"/>
                    </a:moveTo>
                    <a:cubicBezTo>
                      <a:pt x="3860" y="102005"/>
                      <a:pt x="70898" y="-11269"/>
                      <a:pt x="139861" y="0"/>
                    </a:cubicBezTo>
                    <a:cubicBezTo>
                      <a:pt x="305316" y="-45915"/>
                      <a:pt x="404779" y="71553"/>
                      <a:pt x="499253" y="0"/>
                    </a:cubicBezTo>
                    <a:cubicBezTo>
                      <a:pt x="605177" y="-68196"/>
                      <a:pt x="685535" y="40074"/>
                      <a:pt x="889897" y="0"/>
                    </a:cubicBezTo>
                    <a:cubicBezTo>
                      <a:pt x="1072966" y="-36071"/>
                      <a:pt x="1127652" y="14810"/>
                      <a:pt x="1186786" y="0"/>
                    </a:cubicBezTo>
                    <a:cubicBezTo>
                      <a:pt x="1187530" y="-23791"/>
                      <a:pt x="1448216" y="40939"/>
                      <a:pt x="1608681" y="0"/>
                    </a:cubicBezTo>
                    <a:cubicBezTo>
                      <a:pt x="1746570" y="-18207"/>
                      <a:pt x="1805059" y="51342"/>
                      <a:pt x="1905570" y="0"/>
                    </a:cubicBezTo>
                    <a:cubicBezTo>
                      <a:pt x="2023969" y="-13585"/>
                      <a:pt x="2191661" y="-891"/>
                      <a:pt x="2327466" y="0"/>
                    </a:cubicBezTo>
                    <a:cubicBezTo>
                      <a:pt x="2491435" y="-18927"/>
                      <a:pt x="2684456" y="76792"/>
                      <a:pt x="2780612" y="0"/>
                    </a:cubicBezTo>
                    <a:cubicBezTo>
                      <a:pt x="2827335" y="-57806"/>
                      <a:pt x="3138814" y="90826"/>
                      <a:pt x="3265010" y="0"/>
                    </a:cubicBezTo>
                    <a:cubicBezTo>
                      <a:pt x="3315836" y="43319"/>
                      <a:pt x="3392957" y="83785"/>
                      <a:pt x="3404872" y="185167"/>
                    </a:cubicBezTo>
                    <a:cubicBezTo>
                      <a:pt x="3427393" y="369674"/>
                      <a:pt x="3397342" y="429606"/>
                      <a:pt x="3404872" y="570305"/>
                    </a:cubicBezTo>
                    <a:cubicBezTo>
                      <a:pt x="3409197" y="703890"/>
                      <a:pt x="3395178" y="746911"/>
                      <a:pt x="3404872" y="925818"/>
                    </a:cubicBezTo>
                    <a:cubicBezTo>
                      <a:pt x="3410252" y="1005668"/>
                      <a:pt x="3318666" y="1099856"/>
                      <a:pt x="3265010" y="1110986"/>
                    </a:cubicBezTo>
                    <a:cubicBezTo>
                      <a:pt x="3115754" y="1117454"/>
                      <a:pt x="3022311" y="1076479"/>
                      <a:pt x="2811864" y="1110986"/>
                    </a:cubicBezTo>
                    <a:cubicBezTo>
                      <a:pt x="2595761" y="1145285"/>
                      <a:pt x="2575645" y="1065150"/>
                      <a:pt x="2452472" y="1110986"/>
                    </a:cubicBezTo>
                    <a:cubicBezTo>
                      <a:pt x="2313799" y="1159536"/>
                      <a:pt x="2237028" y="1060110"/>
                      <a:pt x="2061828" y="1110986"/>
                    </a:cubicBezTo>
                    <a:cubicBezTo>
                      <a:pt x="1910219" y="1162042"/>
                      <a:pt x="1824801" y="1112902"/>
                      <a:pt x="1764939" y="1110986"/>
                    </a:cubicBezTo>
                    <a:cubicBezTo>
                      <a:pt x="1686051" y="1151544"/>
                      <a:pt x="1577211" y="1086467"/>
                      <a:pt x="1468049" y="1110986"/>
                    </a:cubicBezTo>
                    <a:cubicBezTo>
                      <a:pt x="1389195" y="1138123"/>
                      <a:pt x="1322704" y="1081576"/>
                      <a:pt x="1139908" y="1110986"/>
                    </a:cubicBezTo>
                    <a:cubicBezTo>
                      <a:pt x="984282" y="1151699"/>
                      <a:pt x="887850" y="1095700"/>
                      <a:pt x="780517" y="1110986"/>
                    </a:cubicBezTo>
                    <a:cubicBezTo>
                      <a:pt x="635273" y="1163346"/>
                      <a:pt x="390992" y="1015351"/>
                      <a:pt x="139861" y="1110986"/>
                    </a:cubicBezTo>
                    <a:cubicBezTo>
                      <a:pt x="76991" y="1114194"/>
                      <a:pt x="15042" y="995731"/>
                      <a:pt x="0" y="925818"/>
                    </a:cubicBezTo>
                    <a:cubicBezTo>
                      <a:pt x="-15740" y="794329"/>
                      <a:pt x="-21948" y="699206"/>
                      <a:pt x="0" y="555493"/>
                    </a:cubicBezTo>
                    <a:cubicBezTo>
                      <a:pt x="-37843" y="391980"/>
                      <a:pt x="2350" y="298794"/>
                      <a:pt x="0" y="185167"/>
                    </a:cubicBezTo>
                    <a:close/>
                  </a:path>
                  <a:path w="3404872" h="1110986" fill="none" stroke="0" extrusionOk="0">
                    <a:moveTo>
                      <a:pt x="0" y="185167"/>
                    </a:moveTo>
                    <a:cubicBezTo>
                      <a:pt x="29612" y="94138"/>
                      <a:pt x="72604" y="-13326"/>
                      <a:pt x="139861" y="0"/>
                    </a:cubicBezTo>
                    <a:cubicBezTo>
                      <a:pt x="307306" y="-43089"/>
                      <a:pt x="399499" y="52577"/>
                      <a:pt x="499253" y="0"/>
                    </a:cubicBezTo>
                    <a:cubicBezTo>
                      <a:pt x="557929" y="-58614"/>
                      <a:pt x="669553" y="43571"/>
                      <a:pt x="889897" y="0"/>
                    </a:cubicBezTo>
                    <a:cubicBezTo>
                      <a:pt x="1066401" y="-23810"/>
                      <a:pt x="1130465" y="20537"/>
                      <a:pt x="1186786" y="0"/>
                    </a:cubicBezTo>
                    <a:cubicBezTo>
                      <a:pt x="1247811" y="-57585"/>
                      <a:pt x="1448138" y="31824"/>
                      <a:pt x="1608681" y="0"/>
                    </a:cubicBezTo>
                    <a:cubicBezTo>
                      <a:pt x="1739180" y="-23465"/>
                      <a:pt x="1811744" y="12375"/>
                      <a:pt x="1905570" y="0"/>
                    </a:cubicBezTo>
                    <a:cubicBezTo>
                      <a:pt x="2031919" y="-6533"/>
                      <a:pt x="2183833" y="-1338"/>
                      <a:pt x="2327466" y="0"/>
                    </a:cubicBezTo>
                    <a:cubicBezTo>
                      <a:pt x="2495998" y="-259"/>
                      <a:pt x="2666680" y="58767"/>
                      <a:pt x="2780612" y="0"/>
                    </a:cubicBezTo>
                    <a:cubicBezTo>
                      <a:pt x="2894209" y="-93616"/>
                      <a:pt x="3147868" y="24187"/>
                      <a:pt x="3265010" y="0"/>
                    </a:cubicBezTo>
                    <a:cubicBezTo>
                      <a:pt x="3344026" y="8490"/>
                      <a:pt x="3403813" y="104291"/>
                      <a:pt x="3404872" y="185167"/>
                    </a:cubicBezTo>
                    <a:cubicBezTo>
                      <a:pt x="3399380" y="379221"/>
                      <a:pt x="3408141" y="440571"/>
                      <a:pt x="3404872" y="570305"/>
                    </a:cubicBezTo>
                    <a:cubicBezTo>
                      <a:pt x="3408723" y="709681"/>
                      <a:pt x="3393825" y="750901"/>
                      <a:pt x="3404872" y="925818"/>
                    </a:cubicBezTo>
                    <a:cubicBezTo>
                      <a:pt x="3409168" y="1023131"/>
                      <a:pt x="3322339" y="1110609"/>
                      <a:pt x="3265010" y="1110986"/>
                    </a:cubicBezTo>
                    <a:cubicBezTo>
                      <a:pt x="3087107" y="1108354"/>
                      <a:pt x="3008989" y="1074350"/>
                      <a:pt x="2811864" y="1110986"/>
                    </a:cubicBezTo>
                    <a:cubicBezTo>
                      <a:pt x="2597655" y="1146209"/>
                      <a:pt x="2575112" y="1072346"/>
                      <a:pt x="2452472" y="1110986"/>
                    </a:cubicBezTo>
                    <a:cubicBezTo>
                      <a:pt x="2314586" y="1160813"/>
                      <a:pt x="2222705" y="1085967"/>
                      <a:pt x="2061828" y="1110986"/>
                    </a:cubicBezTo>
                    <a:cubicBezTo>
                      <a:pt x="1920827" y="1137716"/>
                      <a:pt x="1855880" y="1093095"/>
                      <a:pt x="1764939" y="1110986"/>
                    </a:cubicBezTo>
                    <a:cubicBezTo>
                      <a:pt x="1694419" y="1114200"/>
                      <a:pt x="1576211" y="1101585"/>
                      <a:pt x="1468049" y="1110986"/>
                    </a:cubicBezTo>
                    <a:cubicBezTo>
                      <a:pt x="1358691" y="1181056"/>
                      <a:pt x="1297637" y="1096358"/>
                      <a:pt x="1139908" y="1110986"/>
                    </a:cubicBezTo>
                    <a:cubicBezTo>
                      <a:pt x="997876" y="1133342"/>
                      <a:pt x="893973" y="1063064"/>
                      <a:pt x="780517" y="1110986"/>
                    </a:cubicBezTo>
                    <a:cubicBezTo>
                      <a:pt x="611882" y="1147115"/>
                      <a:pt x="374722" y="1062735"/>
                      <a:pt x="139861" y="1110986"/>
                    </a:cubicBezTo>
                    <a:cubicBezTo>
                      <a:pt x="80959" y="1129947"/>
                      <a:pt x="-8472" y="1010588"/>
                      <a:pt x="0" y="925818"/>
                    </a:cubicBezTo>
                    <a:cubicBezTo>
                      <a:pt x="-30340" y="794196"/>
                      <a:pt x="-9063" y="706215"/>
                      <a:pt x="0" y="555493"/>
                    </a:cubicBezTo>
                    <a:cubicBezTo>
                      <a:pt x="-17315" y="402861"/>
                      <a:pt x="38368" y="286008"/>
                      <a:pt x="0" y="185167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="" xmlns:ask="http://schemas.microsoft.com/office/drawing/2018/sketchyshapes" sd="1788700963">
                      <a:custGeom>
                        <a:avLst/>
                        <a:gdLst>
                          <a:gd name="connsiteX0" fmla="*/ 0 w 3404872"/>
                          <a:gd name="connsiteY0" fmla="*/ 185167 h 1110986"/>
                          <a:gd name="connsiteX1" fmla="*/ 139861 w 3404872"/>
                          <a:gd name="connsiteY1" fmla="*/ 0 h 1110986"/>
                          <a:gd name="connsiteX2" fmla="*/ 499253 w 3404872"/>
                          <a:gd name="connsiteY2" fmla="*/ 0 h 1110986"/>
                          <a:gd name="connsiteX3" fmla="*/ 889897 w 3404872"/>
                          <a:gd name="connsiteY3" fmla="*/ 0 h 1110986"/>
                          <a:gd name="connsiteX4" fmla="*/ 1186786 w 3404872"/>
                          <a:gd name="connsiteY4" fmla="*/ 0 h 1110986"/>
                          <a:gd name="connsiteX5" fmla="*/ 1608681 w 3404872"/>
                          <a:gd name="connsiteY5" fmla="*/ 0 h 1110986"/>
                          <a:gd name="connsiteX6" fmla="*/ 1905570 w 3404872"/>
                          <a:gd name="connsiteY6" fmla="*/ 0 h 1110986"/>
                          <a:gd name="connsiteX7" fmla="*/ 2327466 w 3404872"/>
                          <a:gd name="connsiteY7" fmla="*/ 0 h 1110986"/>
                          <a:gd name="connsiteX8" fmla="*/ 2780612 w 3404872"/>
                          <a:gd name="connsiteY8" fmla="*/ 0 h 1110986"/>
                          <a:gd name="connsiteX9" fmla="*/ 3265010 w 3404872"/>
                          <a:gd name="connsiteY9" fmla="*/ 0 h 1110986"/>
                          <a:gd name="connsiteX10" fmla="*/ 3404872 w 3404872"/>
                          <a:gd name="connsiteY10" fmla="*/ 185167 h 1110986"/>
                          <a:gd name="connsiteX11" fmla="*/ 3404872 w 3404872"/>
                          <a:gd name="connsiteY11" fmla="*/ 570305 h 1110986"/>
                          <a:gd name="connsiteX12" fmla="*/ 3404872 w 3404872"/>
                          <a:gd name="connsiteY12" fmla="*/ 925818 h 1110986"/>
                          <a:gd name="connsiteX13" fmla="*/ 3265010 w 3404872"/>
                          <a:gd name="connsiteY13" fmla="*/ 1110986 h 1110986"/>
                          <a:gd name="connsiteX14" fmla="*/ 2811864 w 3404872"/>
                          <a:gd name="connsiteY14" fmla="*/ 1110986 h 1110986"/>
                          <a:gd name="connsiteX15" fmla="*/ 2452472 w 3404872"/>
                          <a:gd name="connsiteY15" fmla="*/ 1110986 h 1110986"/>
                          <a:gd name="connsiteX16" fmla="*/ 2061828 w 3404872"/>
                          <a:gd name="connsiteY16" fmla="*/ 1110986 h 1110986"/>
                          <a:gd name="connsiteX17" fmla="*/ 1764939 w 3404872"/>
                          <a:gd name="connsiteY17" fmla="*/ 1110986 h 1110986"/>
                          <a:gd name="connsiteX18" fmla="*/ 1468049 w 3404872"/>
                          <a:gd name="connsiteY18" fmla="*/ 1110986 h 1110986"/>
                          <a:gd name="connsiteX19" fmla="*/ 1139908 w 3404872"/>
                          <a:gd name="connsiteY19" fmla="*/ 1110986 h 1110986"/>
                          <a:gd name="connsiteX20" fmla="*/ 780517 w 3404872"/>
                          <a:gd name="connsiteY20" fmla="*/ 1110986 h 1110986"/>
                          <a:gd name="connsiteX21" fmla="*/ 139861 w 3404872"/>
                          <a:gd name="connsiteY21" fmla="*/ 1110986 h 1110986"/>
                          <a:gd name="connsiteX22" fmla="*/ 0 w 3404872"/>
                          <a:gd name="connsiteY22" fmla="*/ 925818 h 1110986"/>
                          <a:gd name="connsiteX23" fmla="*/ 0 w 3404872"/>
                          <a:gd name="connsiteY23" fmla="*/ 555493 h 1110986"/>
                          <a:gd name="connsiteX24" fmla="*/ 0 w 3404872"/>
                          <a:gd name="connsiteY24" fmla="*/ 185167 h 11109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3404872" h="1110986" fill="none" extrusionOk="0">
                            <a:moveTo>
                              <a:pt x="0" y="185167"/>
                            </a:moveTo>
                            <a:cubicBezTo>
                              <a:pt x="10967" y="88852"/>
                              <a:pt x="66540" y="-7821"/>
                              <a:pt x="139861" y="0"/>
                            </a:cubicBezTo>
                            <a:cubicBezTo>
                              <a:pt x="297215" y="-21066"/>
                              <a:pt x="401076" y="50792"/>
                              <a:pt x="499253" y="0"/>
                            </a:cubicBezTo>
                            <a:cubicBezTo>
                              <a:pt x="549668" y="-43525"/>
                              <a:pt x="706049" y="44626"/>
                              <a:pt x="889897" y="0"/>
                            </a:cubicBezTo>
                            <a:cubicBezTo>
                              <a:pt x="1048479" y="-33063"/>
                              <a:pt x="1116993" y="8448"/>
                              <a:pt x="1186786" y="0"/>
                            </a:cubicBezTo>
                            <a:cubicBezTo>
                              <a:pt x="1256937" y="-53791"/>
                              <a:pt x="1451184" y="28793"/>
                              <a:pt x="1608681" y="0"/>
                            </a:cubicBezTo>
                            <a:cubicBezTo>
                              <a:pt x="1743064" y="-44732"/>
                              <a:pt x="1811133" y="7874"/>
                              <a:pt x="1905570" y="0"/>
                            </a:cubicBezTo>
                            <a:cubicBezTo>
                              <a:pt x="2027416" y="-5281"/>
                              <a:pt x="2157851" y="20346"/>
                              <a:pt x="2327466" y="0"/>
                            </a:cubicBezTo>
                            <a:cubicBezTo>
                              <a:pt x="2489660" y="-31132"/>
                              <a:pt x="2678542" y="43882"/>
                              <a:pt x="2780612" y="0"/>
                            </a:cubicBezTo>
                            <a:cubicBezTo>
                              <a:pt x="2898873" y="-98233"/>
                              <a:pt x="3151505" y="43707"/>
                              <a:pt x="3265010" y="0"/>
                            </a:cubicBezTo>
                            <a:cubicBezTo>
                              <a:pt x="3349167" y="6114"/>
                              <a:pt x="3392514" y="100658"/>
                              <a:pt x="3404872" y="185167"/>
                            </a:cubicBezTo>
                            <a:cubicBezTo>
                              <a:pt x="3393999" y="378504"/>
                              <a:pt x="3410062" y="446314"/>
                              <a:pt x="3404872" y="570305"/>
                            </a:cubicBezTo>
                            <a:cubicBezTo>
                              <a:pt x="3414899" y="709330"/>
                              <a:pt x="3390732" y="758221"/>
                              <a:pt x="3404872" y="925818"/>
                            </a:cubicBezTo>
                            <a:cubicBezTo>
                              <a:pt x="3400788" y="1023497"/>
                              <a:pt x="3334486" y="1119618"/>
                              <a:pt x="3265010" y="1110986"/>
                            </a:cubicBezTo>
                            <a:cubicBezTo>
                              <a:pt x="3100154" y="1103901"/>
                              <a:pt x="3018591" y="1067220"/>
                              <a:pt x="2811864" y="1110986"/>
                            </a:cubicBezTo>
                            <a:cubicBezTo>
                              <a:pt x="2603596" y="1146590"/>
                              <a:pt x="2586882" y="1059242"/>
                              <a:pt x="2452472" y="1110986"/>
                            </a:cubicBezTo>
                            <a:cubicBezTo>
                              <a:pt x="2306059" y="1167854"/>
                              <a:pt x="2210235" y="1087955"/>
                              <a:pt x="2061828" y="1110986"/>
                            </a:cubicBezTo>
                            <a:cubicBezTo>
                              <a:pt x="1916326" y="1135154"/>
                              <a:pt x="1853515" y="1079386"/>
                              <a:pt x="1764939" y="1110986"/>
                            </a:cubicBezTo>
                            <a:cubicBezTo>
                              <a:pt x="1689199" y="1110072"/>
                              <a:pt x="1581542" y="1103417"/>
                              <a:pt x="1468049" y="1110986"/>
                            </a:cubicBezTo>
                            <a:cubicBezTo>
                              <a:pt x="1365971" y="1154838"/>
                              <a:pt x="1289026" y="1099119"/>
                              <a:pt x="1139908" y="1110986"/>
                            </a:cubicBezTo>
                            <a:cubicBezTo>
                              <a:pt x="997194" y="1121715"/>
                              <a:pt x="901864" y="1055307"/>
                              <a:pt x="780517" y="1110986"/>
                            </a:cubicBezTo>
                            <a:cubicBezTo>
                              <a:pt x="656158" y="1122202"/>
                              <a:pt x="386794" y="1064499"/>
                              <a:pt x="139861" y="1110986"/>
                            </a:cubicBezTo>
                            <a:cubicBezTo>
                              <a:pt x="68898" y="1142137"/>
                              <a:pt x="-6409" y="1015907"/>
                              <a:pt x="0" y="925818"/>
                            </a:cubicBezTo>
                            <a:cubicBezTo>
                              <a:pt x="-45493" y="806488"/>
                              <a:pt x="2822" y="716007"/>
                              <a:pt x="0" y="555493"/>
                            </a:cubicBezTo>
                            <a:cubicBezTo>
                              <a:pt x="-36154" y="385877"/>
                              <a:pt x="42322" y="289939"/>
                              <a:pt x="0" y="185167"/>
                            </a:cubicBezTo>
                            <a:close/>
                          </a:path>
                          <a:path w="3404872" h="1110986" stroke="0" extrusionOk="0">
                            <a:moveTo>
                              <a:pt x="0" y="185167"/>
                            </a:moveTo>
                            <a:cubicBezTo>
                              <a:pt x="14268" y="87915"/>
                              <a:pt x="71932" y="-9949"/>
                              <a:pt x="139861" y="0"/>
                            </a:cubicBezTo>
                            <a:cubicBezTo>
                              <a:pt x="309446" y="-44311"/>
                              <a:pt x="400845" y="64302"/>
                              <a:pt x="499253" y="0"/>
                            </a:cubicBezTo>
                            <a:cubicBezTo>
                              <a:pt x="598546" y="-73082"/>
                              <a:pt x="687256" y="32907"/>
                              <a:pt x="889897" y="0"/>
                            </a:cubicBezTo>
                            <a:cubicBezTo>
                              <a:pt x="1064194" y="-31002"/>
                              <a:pt x="1130440" y="15363"/>
                              <a:pt x="1186786" y="0"/>
                            </a:cubicBezTo>
                            <a:cubicBezTo>
                              <a:pt x="1219393" y="-21647"/>
                              <a:pt x="1438127" y="60049"/>
                              <a:pt x="1608681" y="0"/>
                            </a:cubicBezTo>
                            <a:cubicBezTo>
                              <a:pt x="1752592" y="-17151"/>
                              <a:pt x="1808553" y="53869"/>
                              <a:pt x="1905570" y="0"/>
                            </a:cubicBezTo>
                            <a:cubicBezTo>
                              <a:pt x="2036599" y="-39363"/>
                              <a:pt x="2193930" y="-12763"/>
                              <a:pt x="2327466" y="0"/>
                            </a:cubicBezTo>
                            <a:cubicBezTo>
                              <a:pt x="2495554" y="-5522"/>
                              <a:pt x="2675206" y="87473"/>
                              <a:pt x="2780612" y="0"/>
                            </a:cubicBezTo>
                            <a:cubicBezTo>
                              <a:pt x="2849656" y="-47596"/>
                              <a:pt x="3132980" y="59286"/>
                              <a:pt x="3265010" y="0"/>
                            </a:cubicBezTo>
                            <a:cubicBezTo>
                              <a:pt x="3316469" y="28273"/>
                              <a:pt x="3401831" y="99813"/>
                              <a:pt x="3404872" y="185167"/>
                            </a:cubicBezTo>
                            <a:cubicBezTo>
                              <a:pt x="3431585" y="373427"/>
                              <a:pt x="3394643" y="425598"/>
                              <a:pt x="3404872" y="570305"/>
                            </a:cubicBezTo>
                            <a:cubicBezTo>
                              <a:pt x="3399406" y="699476"/>
                              <a:pt x="3380922" y="748448"/>
                              <a:pt x="3404872" y="925818"/>
                            </a:cubicBezTo>
                            <a:cubicBezTo>
                              <a:pt x="3413730" y="1023365"/>
                              <a:pt x="3330758" y="1110683"/>
                              <a:pt x="3265010" y="1110986"/>
                            </a:cubicBezTo>
                            <a:cubicBezTo>
                              <a:pt x="3115118" y="1114521"/>
                              <a:pt x="3015679" y="1072974"/>
                              <a:pt x="2811864" y="1110986"/>
                            </a:cubicBezTo>
                            <a:cubicBezTo>
                              <a:pt x="2585768" y="1150206"/>
                              <a:pt x="2576144" y="1072254"/>
                              <a:pt x="2452472" y="1110986"/>
                            </a:cubicBezTo>
                            <a:cubicBezTo>
                              <a:pt x="2323647" y="1156178"/>
                              <a:pt x="2248108" y="1067044"/>
                              <a:pt x="2061828" y="1110986"/>
                            </a:cubicBezTo>
                            <a:cubicBezTo>
                              <a:pt x="1912612" y="1153218"/>
                              <a:pt x="1843531" y="1113222"/>
                              <a:pt x="1764939" y="1110986"/>
                            </a:cubicBezTo>
                            <a:cubicBezTo>
                              <a:pt x="1701323" y="1133691"/>
                              <a:pt x="1557138" y="1089859"/>
                              <a:pt x="1468049" y="1110986"/>
                            </a:cubicBezTo>
                            <a:cubicBezTo>
                              <a:pt x="1371854" y="1143490"/>
                              <a:pt x="1311012" y="1090653"/>
                              <a:pt x="1139908" y="1110986"/>
                            </a:cubicBezTo>
                            <a:cubicBezTo>
                              <a:pt x="987038" y="1130389"/>
                              <a:pt x="890582" y="1095353"/>
                              <a:pt x="780517" y="1110986"/>
                            </a:cubicBezTo>
                            <a:cubicBezTo>
                              <a:pt x="622866" y="1161216"/>
                              <a:pt x="373252" y="1050832"/>
                              <a:pt x="139861" y="1110986"/>
                            </a:cubicBezTo>
                            <a:cubicBezTo>
                              <a:pt x="76662" y="1108149"/>
                              <a:pt x="9684" y="1019175"/>
                              <a:pt x="0" y="925818"/>
                            </a:cubicBezTo>
                            <a:cubicBezTo>
                              <a:pt x="-6122" y="814799"/>
                              <a:pt x="2970" y="708185"/>
                              <a:pt x="0" y="555493"/>
                            </a:cubicBezTo>
                            <a:cubicBezTo>
                              <a:pt x="-10279" y="397250"/>
                              <a:pt x="7685" y="284166"/>
                              <a:pt x="0" y="185167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Sigmar One" panose="00000500000000000000" pitchFamily="2" charset="0"/>
                </a:endParaRPr>
              </a:p>
            </p:txBody>
          </p:sp>
        </mc:Choice>
        <mc:Fallback xmlns="">
          <p:sp>
            <p:nvSpPr>
              <p:cNvPr id="6" name="Rectangle: Rounded Corners 9">
                <a:extLst>
                  <a:ext uri="{FF2B5EF4-FFF2-40B4-BE49-F238E27FC236}">
                    <a16:creationId xmlns:a16="http://schemas.microsoft.com/office/drawing/2014/main" id="{9BEAFFEC-D647-96B3-B56A-FF8581E75B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620" y="1570493"/>
                <a:ext cx="3404872" cy="1110986"/>
              </a:xfrm>
              <a:custGeom>
                <a:avLst/>
                <a:gdLst>
                  <a:gd name="connsiteX0" fmla="*/ 0 w 3404872"/>
                  <a:gd name="connsiteY0" fmla="*/ 185167 h 1110986"/>
                  <a:gd name="connsiteX1" fmla="*/ 139861 w 3404872"/>
                  <a:gd name="connsiteY1" fmla="*/ 0 h 1110986"/>
                  <a:gd name="connsiteX2" fmla="*/ 499253 w 3404872"/>
                  <a:gd name="connsiteY2" fmla="*/ 0 h 1110986"/>
                  <a:gd name="connsiteX3" fmla="*/ 889897 w 3404872"/>
                  <a:gd name="connsiteY3" fmla="*/ 0 h 1110986"/>
                  <a:gd name="connsiteX4" fmla="*/ 1186786 w 3404872"/>
                  <a:gd name="connsiteY4" fmla="*/ 0 h 1110986"/>
                  <a:gd name="connsiteX5" fmla="*/ 1608681 w 3404872"/>
                  <a:gd name="connsiteY5" fmla="*/ 0 h 1110986"/>
                  <a:gd name="connsiteX6" fmla="*/ 1905570 w 3404872"/>
                  <a:gd name="connsiteY6" fmla="*/ 0 h 1110986"/>
                  <a:gd name="connsiteX7" fmla="*/ 2327466 w 3404872"/>
                  <a:gd name="connsiteY7" fmla="*/ 0 h 1110986"/>
                  <a:gd name="connsiteX8" fmla="*/ 2780612 w 3404872"/>
                  <a:gd name="connsiteY8" fmla="*/ 0 h 1110986"/>
                  <a:gd name="connsiteX9" fmla="*/ 3265010 w 3404872"/>
                  <a:gd name="connsiteY9" fmla="*/ 0 h 1110986"/>
                  <a:gd name="connsiteX10" fmla="*/ 3404872 w 3404872"/>
                  <a:gd name="connsiteY10" fmla="*/ 185167 h 1110986"/>
                  <a:gd name="connsiteX11" fmla="*/ 3404872 w 3404872"/>
                  <a:gd name="connsiteY11" fmla="*/ 570305 h 1110986"/>
                  <a:gd name="connsiteX12" fmla="*/ 3404872 w 3404872"/>
                  <a:gd name="connsiteY12" fmla="*/ 925818 h 1110986"/>
                  <a:gd name="connsiteX13" fmla="*/ 3265010 w 3404872"/>
                  <a:gd name="connsiteY13" fmla="*/ 1110986 h 1110986"/>
                  <a:gd name="connsiteX14" fmla="*/ 2811864 w 3404872"/>
                  <a:gd name="connsiteY14" fmla="*/ 1110986 h 1110986"/>
                  <a:gd name="connsiteX15" fmla="*/ 2452472 w 3404872"/>
                  <a:gd name="connsiteY15" fmla="*/ 1110986 h 1110986"/>
                  <a:gd name="connsiteX16" fmla="*/ 2061828 w 3404872"/>
                  <a:gd name="connsiteY16" fmla="*/ 1110986 h 1110986"/>
                  <a:gd name="connsiteX17" fmla="*/ 1764939 w 3404872"/>
                  <a:gd name="connsiteY17" fmla="*/ 1110986 h 1110986"/>
                  <a:gd name="connsiteX18" fmla="*/ 1468049 w 3404872"/>
                  <a:gd name="connsiteY18" fmla="*/ 1110986 h 1110986"/>
                  <a:gd name="connsiteX19" fmla="*/ 1139908 w 3404872"/>
                  <a:gd name="connsiteY19" fmla="*/ 1110986 h 1110986"/>
                  <a:gd name="connsiteX20" fmla="*/ 780517 w 3404872"/>
                  <a:gd name="connsiteY20" fmla="*/ 1110986 h 1110986"/>
                  <a:gd name="connsiteX21" fmla="*/ 139861 w 3404872"/>
                  <a:gd name="connsiteY21" fmla="*/ 1110986 h 1110986"/>
                  <a:gd name="connsiteX22" fmla="*/ 0 w 3404872"/>
                  <a:gd name="connsiteY22" fmla="*/ 925818 h 1110986"/>
                  <a:gd name="connsiteX23" fmla="*/ 0 w 3404872"/>
                  <a:gd name="connsiteY23" fmla="*/ 555493 h 1110986"/>
                  <a:gd name="connsiteX24" fmla="*/ 0 w 3404872"/>
                  <a:gd name="connsiteY24" fmla="*/ 185167 h 1110986"/>
                  <a:gd name="connsiteX0" fmla="*/ 0 w 3404872"/>
                  <a:gd name="connsiteY0" fmla="*/ 185167 h 1110986"/>
                  <a:gd name="connsiteX1" fmla="*/ 139861 w 3404872"/>
                  <a:gd name="connsiteY1" fmla="*/ 0 h 1110986"/>
                  <a:gd name="connsiteX2" fmla="*/ 499253 w 3404872"/>
                  <a:gd name="connsiteY2" fmla="*/ 0 h 1110986"/>
                  <a:gd name="connsiteX3" fmla="*/ 889897 w 3404872"/>
                  <a:gd name="connsiteY3" fmla="*/ 0 h 1110986"/>
                  <a:gd name="connsiteX4" fmla="*/ 1186786 w 3404872"/>
                  <a:gd name="connsiteY4" fmla="*/ 0 h 1110986"/>
                  <a:gd name="connsiteX5" fmla="*/ 1608681 w 3404872"/>
                  <a:gd name="connsiteY5" fmla="*/ 0 h 1110986"/>
                  <a:gd name="connsiteX6" fmla="*/ 1905570 w 3404872"/>
                  <a:gd name="connsiteY6" fmla="*/ 0 h 1110986"/>
                  <a:gd name="connsiteX7" fmla="*/ 2327466 w 3404872"/>
                  <a:gd name="connsiteY7" fmla="*/ 0 h 1110986"/>
                  <a:gd name="connsiteX8" fmla="*/ 2780612 w 3404872"/>
                  <a:gd name="connsiteY8" fmla="*/ 0 h 1110986"/>
                  <a:gd name="connsiteX9" fmla="*/ 3265010 w 3404872"/>
                  <a:gd name="connsiteY9" fmla="*/ 0 h 1110986"/>
                  <a:gd name="connsiteX10" fmla="*/ 3404872 w 3404872"/>
                  <a:gd name="connsiteY10" fmla="*/ 185167 h 1110986"/>
                  <a:gd name="connsiteX11" fmla="*/ 3404872 w 3404872"/>
                  <a:gd name="connsiteY11" fmla="*/ 570305 h 1110986"/>
                  <a:gd name="connsiteX12" fmla="*/ 3404872 w 3404872"/>
                  <a:gd name="connsiteY12" fmla="*/ 925818 h 1110986"/>
                  <a:gd name="connsiteX13" fmla="*/ 3265010 w 3404872"/>
                  <a:gd name="connsiteY13" fmla="*/ 1110986 h 1110986"/>
                  <a:gd name="connsiteX14" fmla="*/ 2811864 w 3404872"/>
                  <a:gd name="connsiteY14" fmla="*/ 1110986 h 1110986"/>
                  <a:gd name="connsiteX15" fmla="*/ 2452472 w 3404872"/>
                  <a:gd name="connsiteY15" fmla="*/ 1110986 h 1110986"/>
                  <a:gd name="connsiteX16" fmla="*/ 2061828 w 3404872"/>
                  <a:gd name="connsiteY16" fmla="*/ 1110986 h 1110986"/>
                  <a:gd name="connsiteX17" fmla="*/ 1764939 w 3404872"/>
                  <a:gd name="connsiteY17" fmla="*/ 1110986 h 1110986"/>
                  <a:gd name="connsiteX18" fmla="*/ 1468049 w 3404872"/>
                  <a:gd name="connsiteY18" fmla="*/ 1110986 h 1110986"/>
                  <a:gd name="connsiteX19" fmla="*/ 1139908 w 3404872"/>
                  <a:gd name="connsiteY19" fmla="*/ 1110986 h 1110986"/>
                  <a:gd name="connsiteX20" fmla="*/ 780517 w 3404872"/>
                  <a:gd name="connsiteY20" fmla="*/ 1110986 h 1110986"/>
                  <a:gd name="connsiteX21" fmla="*/ 139861 w 3404872"/>
                  <a:gd name="connsiteY21" fmla="*/ 1110986 h 1110986"/>
                  <a:gd name="connsiteX22" fmla="*/ 0 w 3404872"/>
                  <a:gd name="connsiteY22" fmla="*/ 925818 h 1110986"/>
                  <a:gd name="connsiteX23" fmla="*/ 0 w 3404872"/>
                  <a:gd name="connsiteY23" fmla="*/ 555493 h 1110986"/>
                  <a:gd name="connsiteX24" fmla="*/ 0 w 3404872"/>
                  <a:gd name="connsiteY24" fmla="*/ 185167 h 111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04872" h="1110986" fill="none" extrusionOk="0">
                    <a:moveTo>
                      <a:pt x="0" y="185167"/>
                    </a:moveTo>
                    <a:cubicBezTo>
                      <a:pt x="11320" y="90463"/>
                      <a:pt x="60844" y="-16332"/>
                      <a:pt x="139861" y="0"/>
                    </a:cubicBezTo>
                    <a:cubicBezTo>
                      <a:pt x="291243" y="-46298"/>
                      <a:pt x="371551" y="45395"/>
                      <a:pt x="499253" y="0"/>
                    </a:cubicBezTo>
                    <a:cubicBezTo>
                      <a:pt x="507453" y="-33319"/>
                      <a:pt x="684119" y="60177"/>
                      <a:pt x="889897" y="0"/>
                    </a:cubicBezTo>
                    <a:cubicBezTo>
                      <a:pt x="1038443" y="-32244"/>
                      <a:pt x="1112899" y="8289"/>
                      <a:pt x="1186786" y="0"/>
                    </a:cubicBezTo>
                    <a:cubicBezTo>
                      <a:pt x="1258608" y="-65641"/>
                      <a:pt x="1422472" y="4534"/>
                      <a:pt x="1608681" y="0"/>
                    </a:cubicBezTo>
                    <a:cubicBezTo>
                      <a:pt x="1741140" y="-45834"/>
                      <a:pt x="1816891" y="-15198"/>
                      <a:pt x="1905570" y="0"/>
                    </a:cubicBezTo>
                    <a:cubicBezTo>
                      <a:pt x="2045841" y="16375"/>
                      <a:pt x="2147427" y="38304"/>
                      <a:pt x="2327466" y="0"/>
                    </a:cubicBezTo>
                    <a:cubicBezTo>
                      <a:pt x="2482822" y="-59204"/>
                      <a:pt x="2672098" y="29527"/>
                      <a:pt x="2780612" y="0"/>
                    </a:cubicBezTo>
                    <a:cubicBezTo>
                      <a:pt x="2918476" y="-119004"/>
                      <a:pt x="3155195" y="37038"/>
                      <a:pt x="3265010" y="0"/>
                    </a:cubicBezTo>
                    <a:cubicBezTo>
                      <a:pt x="3356733" y="23"/>
                      <a:pt x="3382945" y="123898"/>
                      <a:pt x="3404872" y="185167"/>
                    </a:cubicBezTo>
                    <a:cubicBezTo>
                      <a:pt x="3382379" y="383170"/>
                      <a:pt x="3422227" y="451888"/>
                      <a:pt x="3404872" y="570305"/>
                    </a:cubicBezTo>
                    <a:cubicBezTo>
                      <a:pt x="3421370" y="722338"/>
                      <a:pt x="3402656" y="762505"/>
                      <a:pt x="3404872" y="925818"/>
                    </a:cubicBezTo>
                    <a:cubicBezTo>
                      <a:pt x="3382107" y="1021616"/>
                      <a:pt x="3337617" y="1130349"/>
                      <a:pt x="3265010" y="1110986"/>
                    </a:cubicBezTo>
                    <a:cubicBezTo>
                      <a:pt x="3081906" y="1096632"/>
                      <a:pt x="3016530" y="1047967"/>
                      <a:pt x="2811864" y="1110986"/>
                    </a:cubicBezTo>
                    <a:cubicBezTo>
                      <a:pt x="2598904" y="1127435"/>
                      <a:pt x="2595011" y="1047393"/>
                      <a:pt x="2452472" y="1110986"/>
                    </a:cubicBezTo>
                    <a:cubicBezTo>
                      <a:pt x="2298766" y="1172498"/>
                      <a:pt x="2206612" y="1096735"/>
                      <a:pt x="2061828" y="1110986"/>
                    </a:cubicBezTo>
                    <a:cubicBezTo>
                      <a:pt x="1929864" y="1114034"/>
                      <a:pt x="1864576" y="1062995"/>
                      <a:pt x="1764939" y="1110986"/>
                    </a:cubicBezTo>
                    <a:cubicBezTo>
                      <a:pt x="1689709" y="1080311"/>
                      <a:pt x="1593795" y="1110674"/>
                      <a:pt x="1468049" y="1110986"/>
                    </a:cubicBezTo>
                    <a:cubicBezTo>
                      <a:pt x="1355872" y="1180622"/>
                      <a:pt x="1265995" y="1114591"/>
                      <a:pt x="1139908" y="1110986"/>
                    </a:cubicBezTo>
                    <a:cubicBezTo>
                      <a:pt x="1028605" y="1110138"/>
                      <a:pt x="896765" y="1040160"/>
                      <a:pt x="780517" y="1110986"/>
                    </a:cubicBezTo>
                    <a:cubicBezTo>
                      <a:pt x="658841" y="1108071"/>
                      <a:pt x="373965" y="1065613"/>
                      <a:pt x="139861" y="1110986"/>
                    </a:cubicBezTo>
                    <a:cubicBezTo>
                      <a:pt x="75937" y="1154800"/>
                      <a:pt x="-30861" y="1005695"/>
                      <a:pt x="0" y="925818"/>
                    </a:cubicBezTo>
                    <a:cubicBezTo>
                      <a:pt x="-53403" y="798991"/>
                      <a:pt x="-6377" y="713841"/>
                      <a:pt x="0" y="555493"/>
                    </a:cubicBezTo>
                    <a:cubicBezTo>
                      <a:pt x="-43208" y="383770"/>
                      <a:pt x="44692" y="289628"/>
                      <a:pt x="0" y="185167"/>
                    </a:cubicBezTo>
                    <a:close/>
                  </a:path>
                  <a:path w="3404872" h="1110986" stroke="0" extrusionOk="0">
                    <a:moveTo>
                      <a:pt x="0" y="185167"/>
                    </a:moveTo>
                    <a:cubicBezTo>
                      <a:pt x="3860" y="102005"/>
                      <a:pt x="70898" y="-11269"/>
                      <a:pt x="139861" y="0"/>
                    </a:cubicBezTo>
                    <a:cubicBezTo>
                      <a:pt x="305316" y="-45915"/>
                      <a:pt x="404779" y="71553"/>
                      <a:pt x="499253" y="0"/>
                    </a:cubicBezTo>
                    <a:cubicBezTo>
                      <a:pt x="605177" y="-68196"/>
                      <a:pt x="685535" y="40074"/>
                      <a:pt x="889897" y="0"/>
                    </a:cubicBezTo>
                    <a:cubicBezTo>
                      <a:pt x="1072966" y="-36071"/>
                      <a:pt x="1127652" y="14810"/>
                      <a:pt x="1186786" y="0"/>
                    </a:cubicBezTo>
                    <a:cubicBezTo>
                      <a:pt x="1187530" y="-23791"/>
                      <a:pt x="1448216" y="40939"/>
                      <a:pt x="1608681" y="0"/>
                    </a:cubicBezTo>
                    <a:cubicBezTo>
                      <a:pt x="1746570" y="-18207"/>
                      <a:pt x="1805059" y="51342"/>
                      <a:pt x="1905570" y="0"/>
                    </a:cubicBezTo>
                    <a:cubicBezTo>
                      <a:pt x="2023969" y="-13585"/>
                      <a:pt x="2191661" y="-891"/>
                      <a:pt x="2327466" y="0"/>
                    </a:cubicBezTo>
                    <a:cubicBezTo>
                      <a:pt x="2491435" y="-18927"/>
                      <a:pt x="2684456" y="76792"/>
                      <a:pt x="2780612" y="0"/>
                    </a:cubicBezTo>
                    <a:cubicBezTo>
                      <a:pt x="2827335" y="-57806"/>
                      <a:pt x="3138814" y="90826"/>
                      <a:pt x="3265010" y="0"/>
                    </a:cubicBezTo>
                    <a:cubicBezTo>
                      <a:pt x="3315836" y="43319"/>
                      <a:pt x="3392957" y="83785"/>
                      <a:pt x="3404872" y="185167"/>
                    </a:cubicBezTo>
                    <a:cubicBezTo>
                      <a:pt x="3427393" y="369674"/>
                      <a:pt x="3397342" y="429606"/>
                      <a:pt x="3404872" y="570305"/>
                    </a:cubicBezTo>
                    <a:cubicBezTo>
                      <a:pt x="3409197" y="703890"/>
                      <a:pt x="3395178" y="746911"/>
                      <a:pt x="3404872" y="925818"/>
                    </a:cubicBezTo>
                    <a:cubicBezTo>
                      <a:pt x="3410252" y="1005668"/>
                      <a:pt x="3318666" y="1099856"/>
                      <a:pt x="3265010" y="1110986"/>
                    </a:cubicBezTo>
                    <a:cubicBezTo>
                      <a:pt x="3115754" y="1117454"/>
                      <a:pt x="3022311" y="1076479"/>
                      <a:pt x="2811864" y="1110986"/>
                    </a:cubicBezTo>
                    <a:cubicBezTo>
                      <a:pt x="2595761" y="1145285"/>
                      <a:pt x="2575645" y="1065150"/>
                      <a:pt x="2452472" y="1110986"/>
                    </a:cubicBezTo>
                    <a:cubicBezTo>
                      <a:pt x="2313799" y="1159536"/>
                      <a:pt x="2237028" y="1060110"/>
                      <a:pt x="2061828" y="1110986"/>
                    </a:cubicBezTo>
                    <a:cubicBezTo>
                      <a:pt x="1910219" y="1162042"/>
                      <a:pt x="1824801" y="1112902"/>
                      <a:pt x="1764939" y="1110986"/>
                    </a:cubicBezTo>
                    <a:cubicBezTo>
                      <a:pt x="1686051" y="1151544"/>
                      <a:pt x="1577211" y="1086467"/>
                      <a:pt x="1468049" y="1110986"/>
                    </a:cubicBezTo>
                    <a:cubicBezTo>
                      <a:pt x="1389195" y="1138123"/>
                      <a:pt x="1322704" y="1081576"/>
                      <a:pt x="1139908" y="1110986"/>
                    </a:cubicBezTo>
                    <a:cubicBezTo>
                      <a:pt x="984282" y="1151699"/>
                      <a:pt x="887850" y="1095700"/>
                      <a:pt x="780517" y="1110986"/>
                    </a:cubicBezTo>
                    <a:cubicBezTo>
                      <a:pt x="635273" y="1163346"/>
                      <a:pt x="390992" y="1015351"/>
                      <a:pt x="139861" y="1110986"/>
                    </a:cubicBezTo>
                    <a:cubicBezTo>
                      <a:pt x="76991" y="1114194"/>
                      <a:pt x="15042" y="995731"/>
                      <a:pt x="0" y="925818"/>
                    </a:cubicBezTo>
                    <a:cubicBezTo>
                      <a:pt x="-15740" y="794329"/>
                      <a:pt x="-21948" y="699206"/>
                      <a:pt x="0" y="555493"/>
                    </a:cubicBezTo>
                    <a:cubicBezTo>
                      <a:pt x="-37843" y="391980"/>
                      <a:pt x="2350" y="298794"/>
                      <a:pt x="0" y="185167"/>
                    </a:cubicBezTo>
                    <a:close/>
                  </a:path>
                  <a:path w="3404872" h="1110986" fill="none" stroke="0" extrusionOk="0">
                    <a:moveTo>
                      <a:pt x="0" y="185167"/>
                    </a:moveTo>
                    <a:cubicBezTo>
                      <a:pt x="29612" y="94138"/>
                      <a:pt x="72604" y="-13326"/>
                      <a:pt x="139861" y="0"/>
                    </a:cubicBezTo>
                    <a:cubicBezTo>
                      <a:pt x="307306" y="-43089"/>
                      <a:pt x="399499" y="52577"/>
                      <a:pt x="499253" y="0"/>
                    </a:cubicBezTo>
                    <a:cubicBezTo>
                      <a:pt x="557929" y="-58614"/>
                      <a:pt x="669553" y="43571"/>
                      <a:pt x="889897" y="0"/>
                    </a:cubicBezTo>
                    <a:cubicBezTo>
                      <a:pt x="1066401" y="-23810"/>
                      <a:pt x="1130465" y="20537"/>
                      <a:pt x="1186786" y="0"/>
                    </a:cubicBezTo>
                    <a:cubicBezTo>
                      <a:pt x="1247811" y="-57585"/>
                      <a:pt x="1448138" y="31824"/>
                      <a:pt x="1608681" y="0"/>
                    </a:cubicBezTo>
                    <a:cubicBezTo>
                      <a:pt x="1739180" y="-23465"/>
                      <a:pt x="1811744" y="12375"/>
                      <a:pt x="1905570" y="0"/>
                    </a:cubicBezTo>
                    <a:cubicBezTo>
                      <a:pt x="2031919" y="-6533"/>
                      <a:pt x="2183833" y="-1338"/>
                      <a:pt x="2327466" y="0"/>
                    </a:cubicBezTo>
                    <a:cubicBezTo>
                      <a:pt x="2495998" y="-259"/>
                      <a:pt x="2666680" y="58767"/>
                      <a:pt x="2780612" y="0"/>
                    </a:cubicBezTo>
                    <a:cubicBezTo>
                      <a:pt x="2894209" y="-93616"/>
                      <a:pt x="3147868" y="24187"/>
                      <a:pt x="3265010" y="0"/>
                    </a:cubicBezTo>
                    <a:cubicBezTo>
                      <a:pt x="3344026" y="8490"/>
                      <a:pt x="3403813" y="104291"/>
                      <a:pt x="3404872" y="185167"/>
                    </a:cubicBezTo>
                    <a:cubicBezTo>
                      <a:pt x="3399380" y="379221"/>
                      <a:pt x="3408141" y="440571"/>
                      <a:pt x="3404872" y="570305"/>
                    </a:cubicBezTo>
                    <a:cubicBezTo>
                      <a:pt x="3408723" y="709681"/>
                      <a:pt x="3393825" y="750901"/>
                      <a:pt x="3404872" y="925818"/>
                    </a:cubicBezTo>
                    <a:cubicBezTo>
                      <a:pt x="3409168" y="1023131"/>
                      <a:pt x="3322339" y="1110609"/>
                      <a:pt x="3265010" y="1110986"/>
                    </a:cubicBezTo>
                    <a:cubicBezTo>
                      <a:pt x="3087107" y="1108354"/>
                      <a:pt x="3008989" y="1074350"/>
                      <a:pt x="2811864" y="1110986"/>
                    </a:cubicBezTo>
                    <a:cubicBezTo>
                      <a:pt x="2597655" y="1146209"/>
                      <a:pt x="2575112" y="1072346"/>
                      <a:pt x="2452472" y="1110986"/>
                    </a:cubicBezTo>
                    <a:cubicBezTo>
                      <a:pt x="2314586" y="1160813"/>
                      <a:pt x="2222705" y="1085967"/>
                      <a:pt x="2061828" y="1110986"/>
                    </a:cubicBezTo>
                    <a:cubicBezTo>
                      <a:pt x="1920827" y="1137716"/>
                      <a:pt x="1855880" y="1093095"/>
                      <a:pt x="1764939" y="1110986"/>
                    </a:cubicBezTo>
                    <a:cubicBezTo>
                      <a:pt x="1694419" y="1114200"/>
                      <a:pt x="1576211" y="1101585"/>
                      <a:pt x="1468049" y="1110986"/>
                    </a:cubicBezTo>
                    <a:cubicBezTo>
                      <a:pt x="1358691" y="1181056"/>
                      <a:pt x="1297637" y="1096358"/>
                      <a:pt x="1139908" y="1110986"/>
                    </a:cubicBezTo>
                    <a:cubicBezTo>
                      <a:pt x="997876" y="1133342"/>
                      <a:pt x="893973" y="1063064"/>
                      <a:pt x="780517" y="1110986"/>
                    </a:cubicBezTo>
                    <a:cubicBezTo>
                      <a:pt x="611882" y="1147115"/>
                      <a:pt x="374722" y="1062735"/>
                      <a:pt x="139861" y="1110986"/>
                    </a:cubicBezTo>
                    <a:cubicBezTo>
                      <a:pt x="80959" y="1129947"/>
                      <a:pt x="-8472" y="1010588"/>
                      <a:pt x="0" y="925818"/>
                    </a:cubicBezTo>
                    <a:cubicBezTo>
                      <a:pt x="-30340" y="794196"/>
                      <a:pt x="-9063" y="706215"/>
                      <a:pt x="0" y="555493"/>
                    </a:cubicBezTo>
                    <a:cubicBezTo>
                      <a:pt x="-17315" y="402861"/>
                      <a:pt x="38368" y="286008"/>
                      <a:pt x="0" y="185167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:ask="http://schemas.microsoft.com/office/drawing/2018/sketchyshapes" sd="1788700963">
                      <a:custGeom>
                        <a:avLst/>
                        <a:gdLst>
                          <a:gd name="connsiteX0" fmla="*/ 0 w 3404872"/>
                          <a:gd name="connsiteY0" fmla="*/ 185167 h 1110986"/>
                          <a:gd name="connsiteX1" fmla="*/ 139861 w 3404872"/>
                          <a:gd name="connsiteY1" fmla="*/ 0 h 1110986"/>
                          <a:gd name="connsiteX2" fmla="*/ 499253 w 3404872"/>
                          <a:gd name="connsiteY2" fmla="*/ 0 h 1110986"/>
                          <a:gd name="connsiteX3" fmla="*/ 889897 w 3404872"/>
                          <a:gd name="connsiteY3" fmla="*/ 0 h 1110986"/>
                          <a:gd name="connsiteX4" fmla="*/ 1186786 w 3404872"/>
                          <a:gd name="connsiteY4" fmla="*/ 0 h 1110986"/>
                          <a:gd name="connsiteX5" fmla="*/ 1608681 w 3404872"/>
                          <a:gd name="connsiteY5" fmla="*/ 0 h 1110986"/>
                          <a:gd name="connsiteX6" fmla="*/ 1905570 w 3404872"/>
                          <a:gd name="connsiteY6" fmla="*/ 0 h 1110986"/>
                          <a:gd name="connsiteX7" fmla="*/ 2327466 w 3404872"/>
                          <a:gd name="connsiteY7" fmla="*/ 0 h 1110986"/>
                          <a:gd name="connsiteX8" fmla="*/ 2780612 w 3404872"/>
                          <a:gd name="connsiteY8" fmla="*/ 0 h 1110986"/>
                          <a:gd name="connsiteX9" fmla="*/ 3265010 w 3404872"/>
                          <a:gd name="connsiteY9" fmla="*/ 0 h 1110986"/>
                          <a:gd name="connsiteX10" fmla="*/ 3404872 w 3404872"/>
                          <a:gd name="connsiteY10" fmla="*/ 185167 h 1110986"/>
                          <a:gd name="connsiteX11" fmla="*/ 3404872 w 3404872"/>
                          <a:gd name="connsiteY11" fmla="*/ 570305 h 1110986"/>
                          <a:gd name="connsiteX12" fmla="*/ 3404872 w 3404872"/>
                          <a:gd name="connsiteY12" fmla="*/ 925818 h 1110986"/>
                          <a:gd name="connsiteX13" fmla="*/ 3265010 w 3404872"/>
                          <a:gd name="connsiteY13" fmla="*/ 1110986 h 1110986"/>
                          <a:gd name="connsiteX14" fmla="*/ 2811864 w 3404872"/>
                          <a:gd name="connsiteY14" fmla="*/ 1110986 h 1110986"/>
                          <a:gd name="connsiteX15" fmla="*/ 2452472 w 3404872"/>
                          <a:gd name="connsiteY15" fmla="*/ 1110986 h 1110986"/>
                          <a:gd name="connsiteX16" fmla="*/ 2061828 w 3404872"/>
                          <a:gd name="connsiteY16" fmla="*/ 1110986 h 1110986"/>
                          <a:gd name="connsiteX17" fmla="*/ 1764939 w 3404872"/>
                          <a:gd name="connsiteY17" fmla="*/ 1110986 h 1110986"/>
                          <a:gd name="connsiteX18" fmla="*/ 1468049 w 3404872"/>
                          <a:gd name="connsiteY18" fmla="*/ 1110986 h 1110986"/>
                          <a:gd name="connsiteX19" fmla="*/ 1139908 w 3404872"/>
                          <a:gd name="connsiteY19" fmla="*/ 1110986 h 1110986"/>
                          <a:gd name="connsiteX20" fmla="*/ 780517 w 3404872"/>
                          <a:gd name="connsiteY20" fmla="*/ 1110986 h 1110986"/>
                          <a:gd name="connsiteX21" fmla="*/ 139861 w 3404872"/>
                          <a:gd name="connsiteY21" fmla="*/ 1110986 h 1110986"/>
                          <a:gd name="connsiteX22" fmla="*/ 0 w 3404872"/>
                          <a:gd name="connsiteY22" fmla="*/ 925818 h 1110986"/>
                          <a:gd name="connsiteX23" fmla="*/ 0 w 3404872"/>
                          <a:gd name="connsiteY23" fmla="*/ 555493 h 1110986"/>
                          <a:gd name="connsiteX24" fmla="*/ 0 w 3404872"/>
                          <a:gd name="connsiteY24" fmla="*/ 185167 h 11109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3404872" h="1110986" fill="none" extrusionOk="0">
                            <a:moveTo>
                              <a:pt x="0" y="185167"/>
                            </a:moveTo>
                            <a:cubicBezTo>
                              <a:pt x="10967" y="88852"/>
                              <a:pt x="66540" y="-7821"/>
                              <a:pt x="139861" y="0"/>
                            </a:cubicBezTo>
                            <a:cubicBezTo>
                              <a:pt x="297215" y="-21066"/>
                              <a:pt x="401076" y="50792"/>
                              <a:pt x="499253" y="0"/>
                            </a:cubicBezTo>
                            <a:cubicBezTo>
                              <a:pt x="549668" y="-43525"/>
                              <a:pt x="706049" y="44626"/>
                              <a:pt x="889897" y="0"/>
                            </a:cubicBezTo>
                            <a:cubicBezTo>
                              <a:pt x="1048479" y="-33063"/>
                              <a:pt x="1116993" y="8448"/>
                              <a:pt x="1186786" y="0"/>
                            </a:cubicBezTo>
                            <a:cubicBezTo>
                              <a:pt x="1256937" y="-53791"/>
                              <a:pt x="1451184" y="28793"/>
                              <a:pt x="1608681" y="0"/>
                            </a:cubicBezTo>
                            <a:cubicBezTo>
                              <a:pt x="1743064" y="-44732"/>
                              <a:pt x="1811133" y="7874"/>
                              <a:pt x="1905570" y="0"/>
                            </a:cubicBezTo>
                            <a:cubicBezTo>
                              <a:pt x="2027416" y="-5281"/>
                              <a:pt x="2157851" y="20346"/>
                              <a:pt x="2327466" y="0"/>
                            </a:cubicBezTo>
                            <a:cubicBezTo>
                              <a:pt x="2489660" y="-31132"/>
                              <a:pt x="2678542" y="43882"/>
                              <a:pt x="2780612" y="0"/>
                            </a:cubicBezTo>
                            <a:cubicBezTo>
                              <a:pt x="2898873" y="-98233"/>
                              <a:pt x="3151505" y="43707"/>
                              <a:pt x="3265010" y="0"/>
                            </a:cubicBezTo>
                            <a:cubicBezTo>
                              <a:pt x="3349167" y="6114"/>
                              <a:pt x="3392514" y="100658"/>
                              <a:pt x="3404872" y="185167"/>
                            </a:cubicBezTo>
                            <a:cubicBezTo>
                              <a:pt x="3393999" y="378504"/>
                              <a:pt x="3410062" y="446314"/>
                              <a:pt x="3404872" y="570305"/>
                            </a:cubicBezTo>
                            <a:cubicBezTo>
                              <a:pt x="3414899" y="709330"/>
                              <a:pt x="3390732" y="758221"/>
                              <a:pt x="3404872" y="925818"/>
                            </a:cubicBezTo>
                            <a:cubicBezTo>
                              <a:pt x="3400788" y="1023497"/>
                              <a:pt x="3334486" y="1119618"/>
                              <a:pt x="3265010" y="1110986"/>
                            </a:cubicBezTo>
                            <a:cubicBezTo>
                              <a:pt x="3100154" y="1103901"/>
                              <a:pt x="3018591" y="1067220"/>
                              <a:pt x="2811864" y="1110986"/>
                            </a:cubicBezTo>
                            <a:cubicBezTo>
                              <a:pt x="2603596" y="1146590"/>
                              <a:pt x="2586882" y="1059242"/>
                              <a:pt x="2452472" y="1110986"/>
                            </a:cubicBezTo>
                            <a:cubicBezTo>
                              <a:pt x="2306059" y="1167854"/>
                              <a:pt x="2210235" y="1087955"/>
                              <a:pt x="2061828" y="1110986"/>
                            </a:cubicBezTo>
                            <a:cubicBezTo>
                              <a:pt x="1916326" y="1135154"/>
                              <a:pt x="1853515" y="1079386"/>
                              <a:pt x="1764939" y="1110986"/>
                            </a:cubicBezTo>
                            <a:cubicBezTo>
                              <a:pt x="1689199" y="1110072"/>
                              <a:pt x="1581542" y="1103417"/>
                              <a:pt x="1468049" y="1110986"/>
                            </a:cubicBezTo>
                            <a:cubicBezTo>
                              <a:pt x="1365971" y="1154838"/>
                              <a:pt x="1289026" y="1099119"/>
                              <a:pt x="1139908" y="1110986"/>
                            </a:cubicBezTo>
                            <a:cubicBezTo>
                              <a:pt x="997194" y="1121715"/>
                              <a:pt x="901864" y="1055307"/>
                              <a:pt x="780517" y="1110986"/>
                            </a:cubicBezTo>
                            <a:cubicBezTo>
                              <a:pt x="656158" y="1122202"/>
                              <a:pt x="386794" y="1064499"/>
                              <a:pt x="139861" y="1110986"/>
                            </a:cubicBezTo>
                            <a:cubicBezTo>
                              <a:pt x="68898" y="1142137"/>
                              <a:pt x="-6409" y="1015907"/>
                              <a:pt x="0" y="925818"/>
                            </a:cubicBezTo>
                            <a:cubicBezTo>
                              <a:pt x="-45493" y="806488"/>
                              <a:pt x="2822" y="716007"/>
                              <a:pt x="0" y="555493"/>
                            </a:cubicBezTo>
                            <a:cubicBezTo>
                              <a:pt x="-36154" y="385877"/>
                              <a:pt x="42322" y="289939"/>
                              <a:pt x="0" y="185167"/>
                            </a:cubicBezTo>
                            <a:close/>
                          </a:path>
                          <a:path w="3404872" h="1110986" stroke="0" extrusionOk="0">
                            <a:moveTo>
                              <a:pt x="0" y="185167"/>
                            </a:moveTo>
                            <a:cubicBezTo>
                              <a:pt x="14268" y="87915"/>
                              <a:pt x="71932" y="-9949"/>
                              <a:pt x="139861" y="0"/>
                            </a:cubicBezTo>
                            <a:cubicBezTo>
                              <a:pt x="309446" y="-44311"/>
                              <a:pt x="400845" y="64302"/>
                              <a:pt x="499253" y="0"/>
                            </a:cubicBezTo>
                            <a:cubicBezTo>
                              <a:pt x="598546" y="-73082"/>
                              <a:pt x="687256" y="32907"/>
                              <a:pt x="889897" y="0"/>
                            </a:cubicBezTo>
                            <a:cubicBezTo>
                              <a:pt x="1064194" y="-31002"/>
                              <a:pt x="1130440" y="15363"/>
                              <a:pt x="1186786" y="0"/>
                            </a:cubicBezTo>
                            <a:cubicBezTo>
                              <a:pt x="1219393" y="-21647"/>
                              <a:pt x="1438127" y="60049"/>
                              <a:pt x="1608681" y="0"/>
                            </a:cubicBezTo>
                            <a:cubicBezTo>
                              <a:pt x="1752592" y="-17151"/>
                              <a:pt x="1808553" y="53869"/>
                              <a:pt x="1905570" y="0"/>
                            </a:cubicBezTo>
                            <a:cubicBezTo>
                              <a:pt x="2036599" y="-39363"/>
                              <a:pt x="2193930" y="-12763"/>
                              <a:pt x="2327466" y="0"/>
                            </a:cubicBezTo>
                            <a:cubicBezTo>
                              <a:pt x="2495554" y="-5522"/>
                              <a:pt x="2675206" y="87473"/>
                              <a:pt x="2780612" y="0"/>
                            </a:cubicBezTo>
                            <a:cubicBezTo>
                              <a:pt x="2849656" y="-47596"/>
                              <a:pt x="3132980" y="59286"/>
                              <a:pt x="3265010" y="0"/>
                            </a:cubicBezTo>
                            <a:cubicBezTo>
                              <a:pt x="3316469" y="28273"/>
                              <a:pt x="3401831" y="99813"/>
                              <a:pt x="3404872" y="185167"/>
                            </a:cubicBezTo>
                            <a:cubicBezTo>
                              <a:pt x="3431585" y="373427"/>
                              <a:pt x="3394643" y="425598"/>
                              <a:pt x="3404872" y="570305"/>
                            </a:cubicBezTo>
                            <a:cubicBezTo>
                              <a:pt x="3399406" y="699476"/>
                              <a:pt x="3380922" y="748448"/>
                              <a:pt x="3404872" y="925818"/>
                            </a:cubicBezTo>
                            <a:cubicBezTo>
                              <a:pt x="3413730" y="1023365"/>
                              <a:pt x="3330758" y="1110683"/>
                              <a:pt x="3265010" y="1110986"/>
                            </a:cubicBezTo>
                            <a:cubicBezTo>
                              <a:pt x="3115118" y="1114521"/>
                              <a:pt x="3015679" y="1072974"/>
                              <a:pt x="2811864" y="1110986"/>
                            </a:cubicBezTo>
                            <a:cubicBezTo>
                              <a:pt x="2585768" y="1150206"/>
                              <a:pt x="2576144" y="1072254"/>
                              <a:pt x="2452472" y="1110986"/>
                            </a:cubicBezTo>
                            <a:cubicBezTo>
                              <a:pt x="2323647" y="1156178"/>
                              <a:pt x="2248108" y="1067044"/>
                              <a:pt x="2061828" y="1110986"/>
                            </a:cubicBezTo>
                            <a:cubicBezTo>
                              <a:pt x="1912612" y="1153218"/>
                              <a:pt x="1843531" y="1113222"/>
                              <a:pt x="1764939" y="1110986"/>
                            </a:cubicBezTo>
                            <a:cubicBezTo>
                              <a:pt x="1701323" y="1133691"/>
                              <a:pt x="1557138" y="1089859"/>
                              <a:pt x="1468049" y="1110986"/>
                            </a:cubicBezTo>
                            <a:cubicBezTo>
                              <a:pt x="1371854" y="1143490"/>
                              <a:pt x="1311012" y="1090653"/>
                              <a:pt x="1139908" y="1110986"/>
                            </a:cubicBezTo>
                            <a:cubicBezTo>
                              <a:pt x="987038" y="1130389"/>
                              <a:pt x="890582" y="1095353"/>
                              <a:pt x="780517" y="1110986"/>
                            </a:cubicBezTo>
                            <a:cubicBezTo>
                              <a:pt x="622866" y="1161216"/>
                              <a:pt x="373252" y="1050832"/>
                              <a:pt x="139861" y="1110986"/>
                            </a:cubicBezTo>
                            <a:cubicBezTo>
                              <a:pt x="76662" y="1108149"/>
                              <a:pt x="9684" y="1019175"/>
                              <a:pt x="0" y="925818"/>
                            </a:cubicBezTo>
                            <a:cubicBezTo>
                              <a:pt x="-6122" y="814799"/>
                              <a:pt x="2970" y="708185"/>
                              <a:pt x="0" y="555493"/>
                            </a:cubicBezTo>
                            <a:cubicBezTo>
                              <a:pt x="-10279" y="397250"/>
                              <a:pt x="7685" y="284166"/>
                              <a:pt x="0" y="185167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10">
                <a:extLst>
                  <a:ext uri="{FF2B5EF4-FFF2-40B4-BE49-F238E27FC236}">
                    <a16:creationId xmlns="" xmlns:a16="http://schemas.microsoft.com/office/drawing/2014/main" id="{98E20CAC-8DD5-1ECE-A6D7-950EF20554EC}"/>
                  </a:ext>
                </a:extLst>
              </p:cNvPr>
              <p:cNvSpPr/>
              <p:nvPr/>
            </p:nvSpPr>
            <p:spPr>
              <a:xfrm>
                <a:off x="8538620" y="2873507"/>
                <a:ext cx="3404872" cy="1110986"/>
              </a:xfrm>
              <a:custGeom>
                <a:avLst/>
                <a:gdLst>
                  <a:gd name="connsiteX0" fmla="*/ 0 w 3404872"/>
                  <a:gd name="connsiteY0" fmla="*/ 185167 h 1110986"/>
                  <a:gd name="connsiteX1" fmla="*/ 139861 w 3404872"/>
                  <a:gd name="connsiteY1" fmla="*/ 0 h 1110986"/>
                  <a:gd name="connsiteX2" fmla="*/ 468001 w 3404872"/>
                  <a:gd name="connsiteY2" fmla="*/ 0 h 1110986"/>
                  <a:gd name="connsiteX3" fmla="*/ 827394 w 3404872"/>
                  <a:gd name="connsiteY3" fmla="*/ 0 h 1110986"/>
                  <a:gd name="connsiteX4" fmla="*/ 1218037 w 3404872"/>
                  <a:gd name="connsiteY4" fmla="*/ 0 h 1110986"/>
                  <a:gd name="connsiteX5" fmla="*/ 1639932 w 3404872"/>
                  <a:gd name="connsiteY5" fmla="*/ 0 h 1110986"/>
                  <a:gd name="connsiteX6" fmla="*/ 1999325 w 3404872"/>
                  <a:gd name="connsiteY6" fmla="*/ 0 h 1110986"/>
                  <a:gd name="connsiteX7" fmla="*/ 2327466 w 3404872"/>
                  <a:gd name="connsiteY7" fmla="*/ 0 h 1110986"/>
                  <a:gd name="connsiteX8" fmla="*/ 2780612 w 3404872"/>
                  <a:gd name="connsiteY8" fmla="*/ 0 h 1110986"/>
                  <a:gd name="connsiteX9" fmla="*/ 3265010 w 3404872"/>
                  <a:gd name="connsiteY9" fmla="*/ 0 h 1110986"/>
                  <a:gd name="connsiteX10" fmla="*/ 3404872 w 3404872"/>
                  <a:gd name="connsiteY10" fmla="*/ 185167 h 1110986"/>
                  <a:gd name="connsiteX11" fmla="*/ 3404872 w 3404872"/>
                  <a:gd name="connsiteY11" fmla="*/ 548086 h 1110986"/>
                  <a:gd name="connsiteX12" fmla="*/ 3404872 w 3404872"/>
                  <a:gd name="connsiteY12" fmla="*/ 925818 h 1110986"/>
                  <a:gd name="connsiteX13" fmla="*/ 3265010 w 3404872"/>
                  <a:gd name="connsiteY13" fmla="*/ 1110986 h 1110986"/>
                  <a:gd name="connsiteX14" fmla="*/ 2968121 w 3404872"/>
                  <a:gd name="connsiteY14" fmla="*/ 1110986 h 1110986"/>
                  <a:gd name="connsiteX15" fmla="*/ 2671232 w 3404872"/>
                  <a:gd name="connsiteY15" fmla="*/ 1110986 h 1110986"/>
                  <a:gd name="connsiteX16" fmla="*/ 2280588 w 3404872"/>
                  <a:gd name="connsiteY16" fmla="*/ 1110986 h 1110986"/>
                  <a:gd name="connsiteX17" fmla="*/ 1827442 w 3404872"/>
                  <a:gd name="connsiteY17" fmla="*/ 1110986 h 1110986"/>
                  <a:gd name="connsiteX18" fmla="*/ 1499301 w 3404872"/>
                  <a:gd name="connsiteY18" fmla="*/ 1110986 h 1110986"/>
                  <a:gd name="connsiteX19" fmla="*/ 1108657 w 3404872"/>
                  <a:gd name="connsiteY19" fmla="*/ 1110986 h 1110986"/>
                  <a:gd name="connsiteX20" fmla="*/ 811768 w 3404872"/>
                  <a:gd name="connsiteY20" fmla="*/ 1110986 h 1110986"/>
                  <a:gd name="connsiteX21" fmla="*/ 139861 w 3404872"/>
                  <a:gd name="connsiteY21" fmla="*/ 1110986 h 1110986"/>
                  <a:gd name="connsiteX22" fmla="*/ 0 w 3404872"/>
                  <a:gd name="connsiteY22" fmla="*/ 925818 h 1110986"/>
                  <a:gd name="connsiteX23" fmla="*/ 0 w 3404872"/>
                  <a:gd name="connsiteY23" fmla="*/ 548086 h 1110986"/>
                  <a:gd name="connsiteX24" fmla="*/ 0 w 3404872"/>
                  <a:gd name="connsiteY24" fmla="*/ 185167 h 1110986"/>
                  <a:gd name="connsiteX0" fmla="*/ 0 w 3404872"/>
                  <a:gd name="connsiteY0" fmla="*/ 185167 h 1110986"/>
                  <a:gd name="connsiteX1" fmla="*/ 139861 w 3404872"/>
                  <a:gd name="connsiteY1" fmla="*/ 0 h 1110986"/>
                  <a:gd name="connsiteX2" fmla="*/ 468001 w 3404872"/>
                  <a:gd name="connsiteY2" fmla="*/ 0 h 1110986"/>
                  <a:gd name="connsiteX3" fmla="*/ 827394 w 3404872"/>
                  <a:gd name="connsiteY3" fmla="*/ 0 h 1110986"/>
                  <a:gd name="connsiteX4" fmla="*/ 1218037 w 3404872"/>
                  <a:gd name="connsiteY4" fmla="*/ 0 h 1110986"/>
                  <a:gd name="connsiteX5" fmla="*/ 1639932 w 3404872"/>
                  <a:gd name="connsiteY5" fmla="*/ 0 h 1110986"/>
                  <a:gd name="connsiteX6" fmla="*/ 1999325 w 3404872"/>
                  <a:gd name="connsiteY6" fmla="*/ 0 h 1110986"/>
                  <a:gd name="connsiteX7" fmla="*/ 2327466 w 3404872"/>
                  <a:gd name="connsiteY7" fmla="*/ 0 h 1110986"/>
                  <a:gd name="connsiteX8" fmla="*/ 2780612 w 3404872"/>
                  <a:gd name="connsiteY8" fmla="*/ 0 h 1110986"/>
                  <a:gd name="connsiteX9" fmla="*/ 3265010 w 3404872"/>
                  <a:gd name="connsiteY9" fmla="*/ 0 h 1110986"/>
                  <a:gd name="connsiteX10" fmla="*/ 3404872 w 3404872"/>
                  <a:gd name="connsiteY10" fmla="*/ 185167 h 1110986"/>
                  <a:gd name="connsiteX11" fmla="*/ 3404872 w 3404872"/>
                  <a:gd name="connsiteY11" fmla="*/ 548086 h 1110986"/>
                  <a:gd name="connsiteX12" fmla="*/ 3404872 w 3404872"/>
                  <a:gd name="connsiteY12" fmla="*/ 925818 h 1110986"/>
                  <a:gd name="connsiteX13" fmla="*/ 3265010 w 3404872"/>
                  <a:gd name="connsiteY13" fmla="*/ 1110986 h 1110986"/>
                  <a:gd name="connsiteX14" fmla="*/ 2968121 w 3404872"/>
                  <a:gd name="connsiteY14" fmla="*/ 1110986 h 1110986"/>
                  <a:gd name="connsiteX15" fmla="*/ 2671232 w 3404872"/>
                  <a:gd name="connsiteY15" fmla="*/ 1110986 h 1110986"/>
                  <a:gd name="connsiteX16" fmla="*/ 2280588 w 3404872"/>
                  <a:gd name="connsiteY16" fmla="*/ 1110986 h 1110986"/>
                  <a:gd name="connsiteX17" fmla="*/ 1827442 w 3404872"/>
                  <a:gd name="connsiteY17" fmla="*/ 1110986 h 1110986"/>
                  <a:gd name="connsiteX18" fmla="*/ 1499301 w 3404872"/>
                  <a:gd name="connsiteY18" fmla="*/ 1110986 h 1110986"/>
                  <a:gd name="connsiteX19" fmla="*/ 1108657 w 3404872"/>
                  <a:gd name="connsiteY19" fmla="*/ 1110986 h 1110986"/>
                  <a:gd name="connsiteX20" fmla="*/ 811768 w 3404872"/>
                  <a:gd name="connsiteY20" fmla="*/ 1110986 h 1110986"/>
                  <a:gd name="connsiteX21" fmla="*/ 139861 w 3404872"/>
                  <a:gd name="connsiteY21" fmla="*/ 1110986 h 1110986"/>
                  <a:gd name="connsiteX22" fmla="*/ 0 w 3404872"/>
                  <a:gd name="connsiteY22" fmla="*/ 925818 h 1110986"/>
                  <a:gd name="connsiteX23" fmla="*/ 0 w 3404872"/>
                  <a:gd name="connsiteY23" fmla="*/ 548086 h 1110986"/>
                  <a:gd name="connsiteX24" fmla="*/ 0 w 3404872"/>
                  <a:gd name="connsiteY24" fmla="*/ 185167 h 111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04872" h="1110986" fill="none" extrusionOk="0">
                    <a:moveTo>
                      <a:pt x="0" y="185167"/>
                    </a:moveTo>
                    <a:cubicBezTo>
                      <a:pt x="-12419" y="63316"/>
                      <a:pt x="63714" y="-46851"/>
                      <a:pt x="139861" y="0"/>
                    </a:cubicBezTo>
                    <a:cubicBezTo>
                      <a:pt x="235482" y="8457"/>
                      <a:pt x="370934" y="-44628"/>
                      <a:pt x="468001" y="0"/>
                    </a:cubicBezTo>
                    <a:cubicBezTo>
                      <a:pt x="615114" y="-13409"/>
                      <a:pt x="641397" y="14335"/>
                      <a:pt x="827394" y="0"/>
                    </a:cubicBezTo>
                    <a:cubicBezTo>
                      <a:pt x="1020786" y="3212"/>
                      <a:pt x="1092699" y="20915"/>
                      <a:pt x="1218037" y="0"/>
                    </a:cubicBezTo>
                    <a:cubicBezTo>
                      <a:pt x="1373717" y="8944"/>
                      <a:pt x="1422172" y="-7885"/>
                      <a:pt x="1639932" y="0"/>
                    </a:cubicBezTo>
                    <a:cubicBezTo>
                      <a:pt x="1841984" y="1350"/>
                      <a:pt x="1866130" y="8797"/>
                      <a:pt x="1999325" y="0"/>
                    </a:cubicBezTo>
                    <a:cubicBezTo>
                      <a:pt x="2142810" y="-10549"/>
                      <a:pt x="2258126" y="-13278"/>
                      <a:pt x="2327466" y="0"/>
                    </a:cubicBezTo>
                    <a:cubicBezTo>
                      <a:pt x="2357225" y="-15043"/>
                      <a:pt x="2620072" y="-58113"/>
                      <a:pt x="2780612" y="0"/>
                    </a:cubicBezTo>
                    <a:cubicBezTo>
                      <a:pt x="2975435" y="-35097"/>
                      <a:pt x="3164789" y="34083"/>
                      <a:pt x="3265010" y="0"/>
                    </a:cubicBezTo>
                    <a:cubicBezTo>
                      <a:pt x="3336424" y="5051"/>
                      <a:pt x="3390651" y="89687"/>
                      <a:pt x="3404872" y="185167"/>
                    </a:cubicBezTo>
                    <a:cubicBezTo>
                      <a:pt x="3412680" y="304896"/>
                      <a:pt x="3396540" y="388098"/>
                      <a:pt x="3404872" y="548086"/>
                    </a:cubicBezTo>
                    <a:cubicBezTo>
                      <a:pt x="3408818" y="721350"/>
                      <a:pt x="3361335" y="793144"/>
                      <a:pt x="3404872" y="925818"/>
                    </a:cubicBezTo>
                    <a:cubicBezTo>
                      <a:pt x="3386684" y="1021822"/>
                      <a:pt x="3369437" y="1118722"/>
                      <a:pt x="3265010" y="1110986"/>
                    </a:cubicBezTo>
                    <a:cubicBezTo>
                      <a:pt x="3236681" y="1120044"/>
                      <a:pt x="3110435" y="1087310"/>
                      <a:pt x="2968121" y="1110986"/>
                    </a:cubicBezTo>
                    <a:cubicBezTo>
                      <a:pt x="2853237" y="1129497"/>
                      <a:pt x="2814836" y="1112408"/>
                      <a:pt x="2671232" y="1110986"/>
                    </a:cubicBezTo>
                    <a:cubicBezTo>
                      <a:pt x="2502006" y="1105943"/>
                      <a:pt x="2402195" y="1074869"/>
                      <a:pt x="2280588" y="1110986"/>
                    </a:cubicBezTo>
                    <a:cubicBezTo>
                      <a:pt x="2121226" y="1187460"/>
                      <a:pt x="1996075" y="986162"/>
                      <a:pt x="1827442" y="1110986"/>
                    </a:cubicBezTo>
                    <a:cubicBezTo>
                      <a:pt x="1709935" y="1150913"/>
                      <a:pt x="1646229" y="1131867"/>
                      <a:pt x="1499301" y="1110986"/>
                    </a:cubicBezTo>
                    <a:cubicBezTo>
                      <a:pt x="1415172" y="1118130"/>
                      <a:pt x="1194442" y="1038177"/>
                      <a:pt x="1108657" y="1110986"/>
                    </a:cubicBezTo>
                    <a:cubicBezTo>
                      <a:pt x="1037286" y="1185543"/>
                      <a:pt x="901921" y="1117922"/>
                      <a:pt x="811768" y="1110986"/>
                    </a:cubicBezTo>
                    <a:cubicBezTo>
                      <a:pt x="760441" y="1158041"/>
                      <a:pt x="379032" y="1004168"/>
                      <a:pt x="139861" y="1110986"/>
                    </a:cubicBezTo>
                    <a:cubicBezTo>
                      <a:pt x="84170" y="1123392"/>
                      <a:pt x="-19553" y="1065143"/>
                      <a:pt x="0" y="925818"/>
                    </a:cubicBezTo>
                    <a:cubicBezTo>
                      <a:pt x="26079" y="818261"/>
                      <a:pt x="93522" y="671635"/>
                      <a:pt x="0" y="548086"/>
                    </a:cubicBezTo>
                    <a:cubicBezTo>
                      <a:pt x="-5386" y="407970"/>
                      <a:pt x="65317" y="305331"/>
                      <a:pt x="0" y="185167"/>
                    </a:cubicBezTo>
                    <a:close/>
                  </a:path>
                  <a:path w="3404872" h="1110986" stroke="0" extrusionOk="0">
                    <a:moveTo>
                      <a:pt x="0" y="185167"/>
                    </a:moveTo>
                    <a:cubicBezTo>
                      <a:pt x="-22522" y="110941"/>
                      <a:pt x="87690" y="-23403"/>
                      <a:pt x="139861" y="0"/>
                    </a:cubicBezTo>
                    <a:cubicBezTo>
                      <a:pt x="199037" y="-69872"/>
                      <a:pt x="299484" y="12808"/>
                      <a:pt x="468001" y="0"/>
                    </a:cubicBezTo>
                    <a:cubicBezTo>
                      <a:pt x="600528" y="-18416"/>
                      <a:pt x="664281" y="31691"/>
                      <a:pt x="827394" y="0"/>
                    </a:cubicBezTo>
                    <a:cubicBezTo>
                      <a:pt x="967231" y="-29543"/>
                      <a:pt x="1058479" y="7400"/>
                      <a:pt x="1218037" y="0"/>
                    </a:cubicBezTo>
                    <a:cubicBezTo>
                      <a:pt x="1338108" y="-1487"/>
                      <a:pt x="1486336" y="36815"/>
                      <a:pt x="1639932" y="0"/>
                    </a:cubicBezTo>
                    <a:cubicBezTo>
                      <a:pt x="1834202" y="-5608"/>
                      <a:pt x="1869977" y="13534"/>
                      <a:pt x="1999325" y="0"/>
                    </a:cubicBezTo>
                    <a:cubicBezTo>
                      <a:pt x="2123674" y="-13676"/>
                      <a:pt x="2220829" y="16407"/>
                      <a:pt x="2327466" y="0"/>
                    </a:cubicBezTo>
                    <a:cubicBezTo>
                      <a:pt x="2399134" y="27099"/>
                      <a:pt x="2656396" y="21150"/>
                      <a:pt x="2780612" y="0"/>
                    </a:cubicBezTo>
                    <a:cubicBezTo>
                      <a:pt x="2986222" y="22084"/>
                      <a:pt x="3121392" y="16950"/>
                      <a:pt x="3265010" y="0"/>
                    </a:cubicBezTo>
                    <a:cubicBezTo>
                      <a:pt x="3339723" y="-8947"/>
                      <a:pt x="3416464" y="82687"/>
                      <a:pt x="3404872" y="185167"/>
                    </a:cubicBezTo>
                    <a:cubicBezTo>
                      <a:pt x="3422544" y="342391"/>
                      <a:pt x="3405328" y="374071"/>
                      <a:pt x="3404872" y="548086"/>
                    </a:cubicBezTo>
                    <a:cubicBezTo>
                      <a:pt x="3382462" y="728925"/>
                      <a:pt x="3421982" y="796764"/>
                      <a:pt x="3404872" y="925818"/>
                    </a:cubicBezTo>
                    <a:cubicBezTo>
                      <a:pt x="3397598" y="1019538"/>
                      <a:pt x="3332567" y="1125271"/>
                      <a:pt x="3265010" y="1110986"/>
                    </a:cubicBezTo>
                    <a:cubicBezTo>
                      <a:pt x="3177392" y="1110463"/>
                      <a:pt x="3094170" y="1085297"/>
                      <a:pt x="2968121" y="1110986"/>
                    </a:cubicBezTo>
                    <a:cubicBezTo>
                      <a:pt x="2844131" y="1117882"/>
                      <a:pt x="2824802" y="1094908"/>
                      <a:pt x="2671232" y="1110986"/>
                    </a:cubicBezTo>
                    <a:cubicBezTo>
                      <a:pt x="2533257" y="1080812"/>
                      <a:pt x="2399363" y="1092330"/>
                      <a:pt x="2280588" y="1110986"/>
                    </a:cubicBezTo>
                    <a:cubicBezTo>
                      <a:pt x="2173127" y="1104875"/>
                      <a:pt x="1963525" y="1030502"/>
                      <a:pt x="1827442" y="1110986"/>
                    </a:cubicBezTo>
                    <a:cubicBezTo>
                      <a:pt x="1667938" y="1165273"/>
                      <a:pt x="1628360" y="1127887"/>
                      <a:pt x="1499301" y="1110986"/>
                    </a:cubicBezTo>
                    <a:cubicBezTo>
                      <a:pt x="1366288" y="1124281"/>
                      <a:pt x="1225207" y="1057438"/>
                      <a:pt x="1108657" y="1110986"/>
                    </a:cubicBezTo>
                    <a:cubicBezTo>
                      <a:pt x="1021020" y="1174420"/>
                      <a:pt x="930531" y="1107346"/>
                      <a:pt x="811768" y="1110986"/>
                    </a:cubicBezTo>
                    <a:cubicBezTo>
                      <a:pt x="686541" y="1176622"/>
                      <a:pt x="388760" y="1110954"/>
                      <a:pt x="139861" y="1110986"/>
                    </a:cubicBezTo>
                    <a:cubicBezTo>
                      <a:pt x="40897" y="1131881"/>
                      <a:pt x="8469" y="1047027"/>
                      <a:pt x="0" y="925818"/>
                    </a:cubicBezTo>
                    <a:cubicBezTo>
                      <a:pt x="-23591" y="775432"/>
                      <a:pt x="7680" y="655114"/>
                      <a:pt x="0" y="548086"/>
                    </a:cubicBezTo>
                    <a:cubicBezTo>
                      <a:pt x="-46566" y="415718"/>
                      <a:pt x="41313" y="347827"/>
                      <a:pt x="0" y="185167"/>
                    </a:cubicBezTo>
                    <a:close/>
                  </a:path>
                  <a:path w="3404872" h="1110986" fill="none" stroke="0" extrusionOk="0">
                    <a:moveTo>
                      <a:pt x="0" y="185167"/>
                    </a:moveTo>
                    <a:cubicBezTo>
                      <a:pt x="-11065" y="83775"/>
                      <a:pt x="78769" y="-38428"/>
                      <a:pt x="139861" y="0"/>
                    </a:cubicBezTo>
                    <a:cubicBezTo>
                      <a:pt x="221558" y="-19468"/>
                      <a:pt x="334892" y="-17147"/>
                      <a:pt x="468001" y="0"/>
                    </a:cubicBezTo>
                    <a:cubicBezTo>
                      <a:pt x="614128" y="-15566"/>
                      <a:pt x="637706" y="17798"/>
                      <a:pt x="827394" y="0"/>
                    </a:cubicBezTo>
                    <a:cubicBezTo>
                      <a:pt x="995386" y="-14554"/>
                      <a:pt x="1083912" y="15497"/>
                      <a:pt x="1218037" y="0"/>
                    </a:cubicBezTo>
                    <a:cubicBezTo>
                      <a:pt x="1355595" y="-43"/>
                      <a:pt x="1452830" y="2536"/>
                      <a:pt x="1639932" y="0"/>
                    </a:cubicBezTo>
                    <a:cubicBezTo>
                      <a:pt x="1833346" y="-1724"/>
                      <a:pt x="1866617" y="9901"/>
                      <a:pt x="1999325" y="0"/>
                    </a:cubicBezTo>
                    <a:cubicBezTo>
                      <a:pt x="2134339" y="-19898"/>
                      <a:pt x="2231195" y="-1196"/>
                      <a:pt x="2327466" y="0"/>
                    </a:cubicBezTo>
                    <a:cubicBezTo>
                      <a:pt x="2380890" y="-504"/>
                      <a:pt x="2619765" y="-13397"/>
                      <a:pt x="2780612" y="0"/>
                    </a:cubicBezTo>
                    <a:cubicBezTo>
                      <a:pt x="2969981" y="-21215"/>
                      <a:pt x="3133881" y="17505"/>
                      <a:pt x="3265010" y="0"/>
                    </a:cubicBezTo>
                    <a:cubicBezTo>
                      <a:pt x="3342711" y="-2359"/>
                      <a:pt x="3402259" y="74169"/>
                      <a:pt x="3404872" y="185167"/>
                    </a:cubicBezTo>
                    <a:cubicBezTo>
                      <a:pt x="3417823" y="314414"/>
                      <a:pt x="3392774" y="368239"/>
                      <a:pt x="3404872" y="548086"/>
                    </a:cubicBezTo>
                    <a:cubicBezTo>
                      <a:pt x="3390756" y="724821"/>
                      <a:pt x="3386807" y="807228"/>
                      <a:pt x="3404872" y="925818"/>
                    </a:cubicBezTo>
                    <a:cubicBezTo>
                      <a:pt x="3392267" y="1015857"/>
                      <a:pt x="3338998" y="1129359"/>
                      <a:pt x="3265010" y="1110986"/>
                    </a:cubicBezTo>
                    <a:cubicBezTo>
                      <a:pt x="3216396" y="1124272"/>
                      <a:pt x="3118497" y="1088309"/>
                      <a:pt x="2968121" y="1110986"/>
                    </a:cubicBezTo>
                    <a:cubicBezTo>
                      <a:pt x="2843340" y="1120044"/>
                      <a:pt x="2819190" y="1100289"/>
                      <a:pt x="2671232" y="1110986"/>
                    </a:cubicBezTo>
                    <a:cubicBezTo>
                      <a:pt x="2528027" y="1099989"/>
                      <a:pt x="2400855" y="1082212"/>
                      <a:pt x="2280588" y="1110986"/>
                    </a:cubicBezTo>
                    <a:cubicBezTo>
                      <a:pt x="2150690" y="1110163"/>
                      <a:pt x="1999305" y="990576"/>
                      <a:pt x="1827442" y="1110986"/>
                    </a:cubicBezTo>
                    <a:cubicBezTo>
                      <a:pt x="1690738" y="1146173"/>
                      <a:pt x="1631926" y="1140113"/>
                      <a:pt x="1499301" y="1110986"/>
                    </a:cubicBezTo>
                    <a:cubicBezTo>
                      <a:pt x="1380203" y="1127657"/>
                      <a:pt x="1204107" y="1073683"/>
                      <a:pt x="1108657" y="1110986"/>
                    </a:cubicBezTo>
                    <a:cubicBezTo>
                      <a:pt x="1037084" y="1172113"/>
                      <a:pt x="924457" y="1115669"/>
                      <a:pt x="811768" y="1110986"/>
                    </a:cubicBezTo>
                    <a:cubicBezTo>
                      <a:pt x="713346" y="1157318"/>
                      <a:pt x="317865" y="1028553"/>
                      <a:pt x="139861" y="1110986"/>
                    </a:cubicBezTo>
                    <a:cubicBezTo>
                      <a:pt x="71418" y="1149232"/>
                      <a:pt x="7128" y="1044378"/>
                      <a:pt x="0" y="925818"/>
                    </a:cubicBezTo>
                    <a:cubicBezTo>
                      <a:pt x="-33954" y="813541"/>
                      <a:pt x="49083" y="661369"/>
                      <a:pt x="0" y="548086"/>
                    </a:cubicBezTo>
                    <a:cubicBezTo>
                      <a:pt x="-807" y="392549"/>
                      <a:pt x="58671" y="316736"/>
                      <a:pt x="0" y="185167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="" xmlns:ask="http://schemas.microsoft.com/office/drawing/2018/sketchyshapes" sd="2970245522">
                      <a:custGeom>
                        <a:avLst/>
                        <a:gdLst>
                          <a:gd name="connsiteX0" fmla="*/ 0 w 3404872"/>
                          <a:gd name="connsiteY0" fmla="*/ 185167 h 1110986"/>
                          <a:gd name="connsiteX1" fmla="*/ 139861 w 3404872"/>
                          <a:gd name="connsiteY1" fmla="*/ 0 h 1110986"/>
                          <a:gd name="connsiteX2" fmla="*/ 468001 w 3404872"/>
                          <a:gd name="connsiteY2" fmla="*/ 0 h 1110986"/>
                          <a:gd name="connsiteX3" fmla="*/ 827394 w 3404872"/>
                          <a:gd name="connsiteY3" fmla="*/ 0 h 1110986"/>
                          <a:gd name="connsiteX4" fmla="*/ 1218037 w 3404872"/>
                          <a:gd name="connsiteY4" fmla="*/ 0 h 1110986"/>
                          <a:gd name="connsiteX5" fmla="*/ 1639932 w 3404872"/>
                          <a:gd name="connsiteY5" fmla="*/ 0 h 1110986"/>
                          <a:gd name="connsiteX6" fmla="*/ 1999325 w 3404872"/>
                          <a:gd name="connsiteY6" fmla="*/ 0 h 1110986"/>
                          <a:gd name="connsiteX7" fmla="*/ 2327466 w 3404872"/>
                          <a:gd name="connsiteY7" fmla="*/ 0 h 1110986"/>
                          <a:gd name="connsiteX8" fmla="*/ 2780612 w 3404872"/>
                          <a:gd name="connsiteY8" fmla="*/ 0 h 1110986"/>
                          <a:gd name="connsiteX9" fmla="*/ 3265010 w 3404872"/>
                          <a:gd name="connsiteY9" fmla="*/ 0 h 1110986"/>
                          <a:gd name="connsiteX10" fmla="*/ 3404872 w 3404872"/>
                          <a:gd name="connsiteY10" fmla="*/ 185167 h 1110986"/>
                          <a:gd name="connsiteX11" fmla="*/ 3404872 w 3404872"/>
                          <a:gd name="connsiteY11" fmla="*/ 548086 h 1110986"/>
                          <a:gd name="connsiteX12" fmla="*/ 3404872 w 3404872"/>
                          <a:gd name="connsiteY12" fmla="*/ 925818 h 1110986"/>
                          <a:gd name="connsiteX13" fmla="*/ 3265010 w 3404872"/>
                          <a:gd name="connsiteY13" fmla="*/ 1110986 h 1110986"/>
                          <a:gd name="connsiteX14" fmla="*/ 2968121 w 3404872"/>
                          <a:gd name="connsiteY14" fmla="*/ 1110986 h 1110986"/>
                          <a:gd name="connsiteX15" fmla="*/ 2671232 w 3404872"/>
                          <a:gd name="connsiteY15" fmla="*/ 1110986 h 1110986"/>
                          <a:gd name="connsiteX16" fmla="*/ 2280588 w 3404872"/>
                          <a:gd name="connsiteY16" fmla="*/ 1110986 h 1110986"/>
                          <a:gd name="connsiteX17" fmla="*/ 1827442 w 3404872"/>
                          <a:gd name="connsiteY17" fmla="*/ 1110986 h 1110986"/>
                          <a:gd name="connsiteX18" fmla="*/ 1499301 w 3404872"/>
                          <a:gd name="connsiteY18" fmla="*/ 1110986 h 1110986"/>
                          <a:gd name="connsiteX19" fmla="*/ 1108657 w 3404872"/>
                          <a:gd name="connsiteY19" fmla="*/ 1110986 h 1110986"/>
                          <a:gd name="connsiteX20" fmla="*/ 811768 w 3404872"/>
                          <a:gd name="connsiteY20" fmla="*/ 1110986 h 1110986"/>
                          <a:gd name="connsiteX21" fmla="*/ 139861 w 3404872"/>
                          <a:gd name="connsiteY21" fmla="*/ 1110986 h 1110986"/>
                          <a:gd name="connsiteX22" fmla="*/ 0 w 3404872"/>
                          <a:gd name="connsiteY22" fmla="*/ 925818 h 1110986"/>
                          <a:gd name="connsiteX23" fmla="*/ 0 w 3404872"/>
                          <a:gd name="connsiteY23" fmla="*/ 548086 h 1110986"/>
                          <a:gd name="connsiteX24" fmla="*/ 0 w 3404872"/>
                          <a:gd name="connsiteY24" fmla="*/ 185167 h 11109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3404872" h="1110986" fill="none" extrusionOk="0">
                            <a:moveTo>
                              <a:pt x="0" y="185167"/>
                            </a:moveTo>
                            <a:cubicBezTo>
                              <a:pt x="-8577" y="75533"/>
                              <a:pt x="67090" y="-24410"/>
                              <a:pt x="139861" y="0"/>
                            </a:cubicBezTo>
                            <a:cubicBezTo>
                              <a:pt x="224132" y="-19586"/>
                              <a:pt x="354585" y="-21083"/>
                              <a:pt x="468001" y="0"/>
                            </a:cubicBezTo>
                            <a:cubicBezTo>
                              <a:pt x="607834" y="-10803"/>
                              <a:pt x="647295" y="15387"/>
                              <a:pt x="827394" y="0"/>
                            </a:cubicBezTo>
                            <a:cubicBezTo>
                              <a:pt x="999172" y="-11115"/>
                              <a:pt x="1086539" y="12296"/>
                              <a:pt x="1218037" y="0"/>
                            </a:cubicBezTo>
                            <a:cubicBezTo>
                              <a:pt x="1364715" y="2334"/>
                              <a:pt x="1443070" y="1107"/>
                              <a:pt x="1639932" y="0"/>
                            </a:cubicBezTo>
                            <a:cubicBezTo>
                              <a:pt x="1836854" y="-1011"/>
                              <a:pt x="1867359" y="10349"/>
                              <a:pt x="1999325" y="0"/>
                            </a:cubicBezTo>
                            <a:cubicBezTo>
                              <a:pt x="2137402" y="-11887"/>
                              <a:pt x="2242854" y="-6581"/>
                              <a:pt x="2327466" y="0"/>
                            </a:cubicBezTo>
                            <a:cubicBezTo>
                              <a:pt x="2379553" y="-10530"/>
                              <a:pt x="2614202" y="-26933"/>
                              <a:pt x="2780612" y="0"/>
                            </a:cubicBezTo>
                            <a:cubicBezTo>
                              <a:pt x="2962615" y="-28157"/>
                              <a:pt x="3136632" y="30756"/>
                              <a:pt x="3265010" y="0"/>
                            </a:cubicBezTo>
                            <a:cubicBezTo>
                              <a:pt x="3341634" y="10798"/>
                              <a:pt x="3398075" y="89293"/>
                              <a:pt x="3404872" y="185167"/>
                            </a:cubicBezTo>
                            <a:cubicBezTo>
                              <a:pt x="3413729" y="316520"/>
                              <a:pt x="3389879" y="378664"/>
                              <a:pt x="3404872" y="548086"/>
                            </a:cubicBezTo>
                            <a:cubicBezTo>
                              <a:pt x="3413535" y="720271"/>
                              <a:pt x="3383981" y="809577"/>
                              <a:pt x="3404872" y="925818"/>
                            </a:cubicBezTo>
                            <a:cubicBezTo>
                              <a:pt x="3393605" y="1020280"/>
                              <a:pt x="3355387" y="1116045"/>
                              <a:pt x="3265010" y="1110986"/>
                            </a:cubicBezTo>
                            <a:cubicBezTo>
                              <a:pt x="3223078" y="1117833"/>
                              <a:pt x="3096721" y="1095785"/>
                              <a:pt x="2968121" y="1110986"/>
                            </a:cubicBezTo>
                            <a:cubicBezTo>
                              <a:pt x="2850655" y="1127713"/>
                              <a:pt x="2815826" y="1108028"/>
                              <a:pt x="2671232" y="1110986"/>
                            </a:cubicBezTo>
                            <a:cubicBezTo>
                              <a:pt x="2513648" y="1112348"/>
                              <a:pt x="2405695" y="1083750"/>
                              <a:pt x="2280588" y="1110986"/>
                            </a:cubicBezTo>
                            <a:cubicBezTo>
                              <a:pt x="2146393" y="1136918"/>
                              <a:pt x="1988417" y="1003628"/>
                              <a:pt x="1827442" y="1110986"/>
                            </a:cubicBezTo>
                            <a:cubicBezTo>
                              <a:pt x="1699376" y="1162542"/>
                              <a:pt x="1637900" y="1123300"/>
                              <a:pt x="1499301" y="1110986"/>
                            </a:cubicBezTo>
                            <a:cubicBezTo>
                              <a:pt x="1410065" y="1117979"/>
                              <a:pt x="1194705" y="1043985"/>
                              <a:pt x="1108657" y="1110986"/>
                            </a:cubicBezTo>
                            <a:cubicBezTo>
                              <a:pt x="1029405" y="1178016"/>
                              <a:pt x="908501" y="1094115"/>
                              <a:pt x="811768" y="1110986"/>
                            </a:cubicBezTo>
                            <a:cubicBezTo>
                              <a:pt x="721273" y="1151020"/>
                              <a:pt x="385876" y="1011769"/>
                              <a:pt x="139861" y="1110986"/>
                            </a:cubicBezTo>
                            <a:cubicBezTo>
                              <a:pt x="77894" y="1120369"/>
                              <a:pt x="308" y="1047792"/>
                              <a:pt x="0" y="925818"/>
                            </a:cubicBezTo>
                            <a:cubicBezTo>
                              <a:pt x="-4667" y="795940"/>
                              <a:pt x="64859" y="671970"/>
                              <a:pt x="0" y="548086"/>
                            </a:cubicBezTo>
                            <a:cubicBezTo>
                              <a:pt x="-23519" y="419236"/>
                              <a:pt x="54343" y="303974"/>
                              <a:pt x="0" y="185167"/>
                            </a:cubicBezTo>
                            <a:close/>
                          </a:path>
                          <a:path w="3404872" h="1110986" stroke="0" extrusionOk="0">
                            <a:moveTo>
                              <a:pt x="0" y="185167"/>
                            </a:moveTo>
                            <a:cubicBezTo>
                              <a:pt x="-7399" y="110233"/>
                              <a:pt x="82349" y="-26240"/>
                              <a:pt x="139861" y="0"/>
                            </a:cubicBezTo>
                            <a:cubicBezTo>
                              <a:pt x="183642" y="-44028"/>
                              <a:pt x="300790" y="15373"/>
                              <a:pt x="468001" y="0"/>
                            </a:cubicBezTo>
                            <a:cubicBezTo>
                              <a:pt x="610583" y="-15152"/>
                              <a:pt x="660756" y="20686"/>
                              <a:pt x="827394" y="0"/>
                            </a:cubicBezTo>
                            <a:cubicBezTo>
                              <a:pt x="980055" y="-25563"/>
                              <a:pt x="1063520" y="26626"/>
                              <a:pt x="1218037" y="0"/>
                            </a:cubicBezTo>
                            <a:cubicBezTo>
                              <a:pt x="1333109" y="-10608"/>
                              <a:pt x="1464206" y="4862"/>
                              <a:pt x="1639932" y="0"/>
                            </a:cubicBezTo>
                            <a:cubicBezTo>
                              <a:pt x="1827461" y="-3532"/>
                              <a:pt x="1865502" y="11205"/>
                              <a:pt x="1999325" y="0"/>
                            </a:cubicBezTo>
                            <a:cubicBezTo>
                              <a:pt x="2121100" y="-32946"/>
                              <a:pt x="2207774" y="9237"/>
                              <a:pt x="2327466" y="0"/>
                            </a:cubicBezTo>
                            <a:cubicBezTo>
                              <a:pt x="2429037" y="3213"/>
                              <a:pt x="2607184" y="31726"/>
                              <a:pt x="2780612" y="0"/>
                            </a:cubicBezTo>
                            <a:cubicBezTo>
                              <a:pt x="2970540" y="-12062"/>
                              <a:pt x="3105615" y="-4111"/>
                              <a:pt x="3265010" y="0"/>
                            </a:cubicBezTo>
                            <a:cubicBezTo>
                              <a:pt x="3349338" y="-2868"/>
                              <a:pt x="3412624" y="77418"/>
                              <a:pt x="3404872" y="185167"/>
                            </a:cubicBezTo>
                            <a:cubicBezTo>
                              <a:pt x="3416311" y="329634"/>
                              <a:pt x="3389392" y="376409"/>
                              <a:pt x="3404872" y="548086"/>
                            </a:cubicBezTo>
                            <a:cubicBezTo>
                              <a:pt x="3392133" y="724338"/>
                              <a:pt x="3403969" y="808112"/>
                              <a:pt x="3404872" y="925818"/>
                            </a:cubicBezTo>
                            <a:cubicBezTo>
                              <a:pt x="3404222" y="1007615"/>
                              <a:pt x="3327171" y="1120159"/>
                              <a:pt x="3265010" y="1110986"/>
                            </a:cubicBezTo>
                            <a:cubicBezTo>
                              <a:pt x="3188182" y="1130439"/>
                              <a:pt x="3106026" y="1093884"/>
                              <a:pt x="2968121" y="1110986"/>
                            </a:cubicBezTo>
                            <a:cubicBezTo>
                              <a:pt x="2837927" y="1116665"/>
                              <a:pt x="2819469" y="1097276"/>
                              <a:pt x="2671232" y="1110986"/>
                            </a:cubicBezTo>
                            <a:cubicBezTo>
                              <a:pt x="2536067" y="1109818"/>
                              <a:pt x="2406849" y="1093666"/>
                              <a:pt x="2280588" y="1110986"/>
                            </a:cubicBezTo>
                            <a:cubicBezTo>
                              <a:pt x="2152360" y="1119956"/>
                              <a:pt x="1987319" y="1022887"/>
                              <a:pt x="1827442" y="1110986"/>
                            </a:cubicBezTo>
                            <a:cubicBezTo>
                              <a:pt x="1676879" y="1168827"/>
                              <a:pt x="1612427" y="1126336"/>
                              <a:pt x="1499301" y="1110986"/>
                            </a:cubicBezTo>
                            <a:cubicBezTo>
                              <a:pt x="1362551" y="1122239"/>
                              <a:pt x="1199810" y="1065898"/>
                              <a:pt x="1108657" y="1110986"/>
                            </a:cubicBezTo>
                            <a:cubicBezTo>
                              <a:pt x="1024331" y="1169674"/>
                              <a:pt x="926993" y="1090247"/>
                              <a:pt x="811768" y="1110986"/>
                            </a:cubicBezTo>
                            <a:cubicBezTo>
                              <a:pt x="683611" y="1169216"/>
                              <a:pt x="359716" y="1090888"/>
                              <a:pt x="139861" y="1110986"/>
                            </a:cubicBezTo>
                            <a:cubicBezTo>
                              <a:pt x="59774" y="1114712"/>
                              <a:pt x="8688" y="1042238"/>
                              <a:pt x="0" y="925818"/>
                            </a:cubicBezTo>
                            <a:cubicBezTo>
                              <a:pt x="-16245" y="796631"/>
                              <a:pt x="12229" y="659839"/>
                              <a:pt x="0" y="548086"/>
                            </a:cubicBezTo>
                            <a:cubicBezTo>
                              <a:pt x="-26927" y="419169"/>
                              <a:pt x="36473" y="332365"/>
                              <a:pt x="0" y="185167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Sigmar One" panose="00000500000000000000" pitchFamily="2" charset="0"/>
                </a:endParaRPr>
              </a:p>
            </p:txBody>
          </p:sp>
        </mc:Choice>
        <mc:Fallback xmlns="">
          <p:sp>
            <p:nvSpPr>
              <p:cNvPr id="7" name="Rectangle: Rounded Corners 10">
                <a:extLst>
                  <a:ext uri="{FF2B5EF4-FFF2-40B4-BE49-F238E27FC236}">
                    <a16:creationId xmlns:a16="http://schemas.microsoft.com/office/drawing/2014/main" id="{98E20CAC-8DD5-1ECE-A6D7-950EF20554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620" y="2873507"/>
                <a:ext cx="3404872" cy="1110986"/>
              </a:xfrm>
              <a:custGeom>
                <a:avLst/>
                <a:gdLst>
                  <a:gd name="connsiteX0" fmla="*/ 0 w 3404872"/>
                  <a:gd name="connsiteY0" fmla="*/ 185167 h 1110986"/>
                  <a:gd name="connsiteX1" fmla="*/ 139861 w 3404872"/>
                  <a:gd name="connsiteY1" fmla="*/ 0 h 1110986"/>
                  <a:gd name="connsiteX2" fmla="*/ 468001 w 3404872"/>
                  <a:gd name="connsiteY2" fmla="*/ 0 h 1110986"/>
                  <a:gd name="connsiteX3" fmla="*/ 827394 w 3404872"/>
                  <a:gd name="connsiteY3" fmla="*/ 0 h 1110986"/>
                  <a:gd name="connsiteX4" fmla="*/ 1218037 w 3404872"/>
                  <a:gd name="connsiteY4" fmla="*/ 0 h 1110986"/>
                  <a:gd name="connsiteX5" fmla="*/ 1639932 w 3404872"/>
                  <a:gd name="connsiteY5" fmla="*/ 0 h 1110986"/>
                  <a:gd name="connsiteX6" fmla="*/ 1999325 w 3404872"/>
                  <a:gd name="connsiteY6" fmla="*/ 0 h 1110986"/>
                  <a:gd name="connsiteX7" fmla="*/ 2327466 w 3404872"/>
                  <a:gd name="connsiteY7" fmla="*/ 0 h 1110986"/>
                  <a:gd name="connsiteX8" fmla="*/ 2780612 w 3404872"/>
                  <a:gd name="connsiteY8" fmla="*/ 0 h 1110986"/>
                  <a:gd name="connsiteX9" fmla="*/ 3265010 w 3404872"/>
                  <a:gd name="connsiteY9" fmla="*/ 0 h 1110986"/>
                  <a:gd name="connsiteX10" fmla="*/ 3404872 w 3404872"/>
                  <a:gd name="connsiteY10" fmla="*/ 185167 h 1110986"/>
                  <a:gd name="connsiteX11" fmla="*/ 3404872 w 3404872"/>
                  <a:gd name="connsiteY11" fmla="*/ 548086 h 1110986"/>
                  <a:gd name="connsiteX12" fmla="*/ 3404872 w 3404872"/>
                  <a:gd name="connsiteY12" fmla="*/ 925818 h 1110986"/>
                  <a:gd name="connsiteX13" fmla="*/ 3265010 w 3404872"/>
                  <a:gd name="connsiteY13" fmla="*/ 1110986 h 1110986"/>
                  <a:gd name="connsiteX14" fmla="*/ 2968121 w 3404872"/>
                  <a:gd name="connsiteY14" fmla="*/ 1110986 h 1110986"/>
                  <a:gd name="connsiteX15" fmla="*/ 2671232 w 3404872"/>
                  <a:gd name="connsiteY15" fmla="*/ 1110986 h 1110986"/>
                  <a:gd name="connsiteX16" fmla="*/ 2280588 w 3404872"/>
                  <a:gd name="connsiteY16" fmla="*/ 1110986 h 1110986"/>
                  <a:gd name="connsiteX17" fmla="*/ 1827442 w 3404872"/>
                  <a:gd name="connsiteY17" fmla="*/ 1110986 h 1110986"/>
                  <a:gd name="connsiteX18" fmla="*/ 1499301 w 3404872"/>
                  <a:gd name="connsiteY18" fmla="*/ 1110986 h 1110986"/>
                  <a:gd name="connsiteX19" fmla="*/ 1108657 w 3404872"/>
                  <a:gd name="connsiteY19" fmla="*/ 1110986 h 1110986"/>
                  <a:gd name="connsiteX20" fmla="*/ 811768 w 3404872"/>
                  <a:gd name="connsiteY20" fmla="*/ 1110986 h 1110986"/>
                  <a:gd name="connsiteX21" fmla="*/ 139861 w 3404872"/>
                  <a:gd name="connsiteY21" fmla="*/ 1110986 h 1110986"/>
                  <a:gd name="connsiteX22" fmla="*/ 0 w 3404872"/>
                  <a:gd name="connsiteY22" fmla="*/ 925818 h 1110986"/>
                  <a:gd name="connsiteX23" fmla="*/ 0 w 3404872"/>
                  <a:gd name="connsiteY23" fmla="*/ 548086 h 1110986"/>
                  <a:gd name="connsiteX24" fmla="*/ 0 w 3404872"/>
                  <a:gd name="connsiteY24" fmla="*/ 185167 h 1110986"/>
                  <a:gd name="connsiteX0" fmla="*/ 0 w 3404872"/>
                  <a:gd name="connsiteY0" fmla="*/ 185167 h 1110986"/>
                  <a:gd name="connsiteX1" fmla="*/ 139861 w 3404872"/>
                  <a:gd name="connsiteY1" fmla="*/ 0 h 1110986"/>
                  <a:gd name="connsiteX2" fmla="*/ 468001 w 3404872"/>
                  <a:gd name="connsiteY2" fmla="*/ 0 h 1110986"/>
                  <a:gd name="connsiteX3" fmla="*/ 827394 w 3404872"/>
                  <a:gd name="connsiteY3" fmla="*/ 0 h 1110986"/>
                  <a:gd name="connsiteX4" fmla="*/ 1218037 w 3404872"/>
                  <a:gd name="connsiteY4" fmla="*/ 0 h 1110986"/>
                  <a:gd name="connsiteX5" fmla="*/ 1639932 w 3404872"/>
                  <a:gd name="connsiteY5" fmla="*/ 0 h 1110986"/>
                  <a:gd name="connsiteX6" fmla="*/ 1999325 w 3404872"/>
                  <a:gd name="connsiteY6" fmla="*/ 0 h 1110986"/>
                  <a:gd name="connsiteX7" fmla="*/ 2327466 w 3404872"/>
                  <a:gd name="connsiteY7" fmla="*/ 0 h 1110986"/>
                  <a:gd name="connsiteX8" fmla="*/ 2780612 w 3404872"/>
                  <a:gd name="connsiteY8" fmla="*/ 0 h 1110986"/>
                  <a:gd name="connsiteX9" fmla="*/ 3265010 w 3404872"/>
                  <a:gd name="connsiteY9" fmla="*/ 0 h 1110986"/>
                  <a:gd name="connsiteX10" fmla="*/ 3404872 w 3404872"/>
                  <a:gd name="connsiteY10" fmla="*/ 185167 h 1110986"/>
                  <a:gd name="connsiteX11" fmla="*/ 3404872 w 3404872"/>
                  <a:gd name="connsiteY11" fmla="*/ 548086 h 1110986"/>
                  <a:gd name="connsiteX12" fmla="*/ 3404872 w 3404872"/>
                  <a:gd name="connsiteY12" fmla="*/ 925818 h 1110986"/>
                  <a:gd name="connsiteX13" fmla="*/ 3265010 w 3404872"/>
                  <a:gd name="connsiteY13" fmla="*/ 1110986 h 1110986"/>
                  <a:gd name="connsiteX14" fmla="*/ 2968121 w 3404872"/>
                  <a:gd name="connsiteY14" fmla="*/ 1110986 h 1110986"/>
                  <a:gd name="connsiteX15" fmla="*/ 2671232 w 3404872"/>
                  <a:gd name="connsiteY15" fmla="*/ 1110986 h 1110986"/>
                  <a:gd name="connsiteX16" fmla="*/ 2280588 w 3404872"/>
                  <a:gd name="connsiteY16" fmla="*/ 1110986 h 1110986"/>
                  <a:gd name="connsiteX17" fmla="*/ 1827442 w 3404872"/>
                  <a:gd name="connsiteY17" fmla="*/ 1110986 h 1110986"/>
                  <a:gd name="connsiteX18" fmla="*/ 1499301 w 3404872"/>
                  <a:gd name="connsiteY18" fmla="*/ 1110986 h 1110986"/>
                  <a:gd name="connsiteX19" fmla="*/ 1108657 w 3404872"/>
                  <a:gd name="connsiteY19" fmla="*/ 1110986 h 1110986"/>
                  <a:gd name="connsiteX20" fmla="*/ 811768 w 3404872"/>
                  <a:gd name="connsiteY20" fmla="*/ 1110986 h 1110986"/>
                  <a:gd name="connsiteX21" fmla="*/ 139861 w 3404872"/>
                  <a:gd name="connsiteY21" fmla="*/ 1110986 h 1110986"/>
                  <a:gd name="connsiteX22" fmla="*/ 0 w 3404872"/>
                  <a:gd name="connsiteY22" fmla="*/ 925818 h 1110986"/>
                  <a:gd name="connsiteX23" fmla="*/ 0 w 3404872"/>
                  <a:gd name="connsiteY23" fmla="*/ 548086 h 1110986"/>
                  <a:gd name="connsiteX24" fmla="*/ 0 w 3404872"/>
                  <a:gd name="connsiteY24" fmla="*/ 185167 h 111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04872" h="1110986" fill="none" extrusionOk="0">
                    <a:moveTo>
                      <a:pt x="0" y="185167"/>
                    </a:moveTo>
                    <a:cubicBezTo>
                      <a:pt x="-12419" y="63316"/>
                      <a:pt x="63714" y="-46851"/>
                      <a:pt x="139861" y="0"/>
                    </a:cubicBezTo>
                    <a:cubicBezTo>
                      <a:pt x="235482" y="8457"/>
                      <a:pt x="370934" y="-44628"/>
                      <a:pt x="468001" y="0"/>
                    </a:cubicBezTo>
                    <a:cubicBezTo>
                      <a:pt x="615114" y="-13409"/>
                      <a:pt x="641397" y="14335"/>
                      <a:pt x="827394" y="0"/>
                    </a:cubicBezTo>
                    <a:cubicBezTo>
                      <a:pt x="1020786" y="3212"/>
                      <a:pt x="1092699" y="20915"/>
                      <a:pt x="1218037" y="0"/>
                    </a:cubicBezTo>
                    <a:cubicBezTo>
                      <a:pt x="1373717" y="8944"/>
                      <a:pt x="1422172" y="-7885"/>
                      <a:pt x="1639932" y="0"/>
                    </a:cubicBezTo>
                    <a:cubicBezTo>
                      <a:pt x="1841984" y="1350"/>
                      <a:pt x="1866130" y="8797"/>
                      <a:pt x="1999325" y="0"/>
                    </a:cubicBezTo>
                    <a:cubicBezTo>
                      <a:pt x="2142810" y="-10549"/>
                      <a:pt x="2258126" y="-13278"/>
                      <a:pt x="2327466" y="0"/>
                    </a:cubicBezTo>
                    <a:cubicBezTo>
                      <a:pt x="2357225" y="-15043"/>
                      <a:pt x="2620072" y="-58113"/>
                      <a:pt x="2780612" y="0"/>
                    </a:cubicBezTo>
                    <a:cubicBezTo>
                      <a:pt x="2975435" y="-35097"/>
                      <a:pt x="3164789" y="34083"/>
                      <a:pt x="3265010" y="0"/>
                    </a:cubicBezTo>
                    <a:cubicBezTo>
                      <a:pt x="3336424" y="5051"/>
                      <a:pt x="3390651" y="89687"/>
                      <a:pt x="3404872" y="185167"/>
                    </a:cubicBezTo>
                    <a:cubicBezTo>
                      <a:pt x="3412680" y="304896"/>
                      <a:pt x="3396540" y="388098"/>
                      <a:pt x="3404872" y="548086"/>
                    </a:cubicBezTo>
                    <a:cubicBezTo>
                      <a:pt x="3408818" y="721350"/>
                      <a:pt x="3361335" y="793144"/>
                      <a:pt x="3404872" y="925818"/>
                    </a:cubicBezTo>
                    <a:cubicBezTo>
                      <a:pt x="3386684" y="1021822"/>
                      <a:pt x="3369437" y="1118722"/>
                      <a:pt x="3265010" y="1110986"/>
                    </a:cubicBezTo>
                    <a:cubicBezTo>
                      <a:pt x="3236681" y="1120044"/>
                      <a:pt x="3110435" y="1087310"/>
                      <a:pt x="2968121" y="1110986"/>
                    </a:cubicBezTo>
                    <a:cubicBezTo>
                      <a:pt x="2853237" y="1129497"/>
                      <a:pt x="2814836" y="1112408"/>
                      <a:pt x="2671232" y="1110986"/>
                    </a:cubicBezTo>
                    <a:cubicBezTo>
                      <a:pt x="2502006" y="1105943"/>
                      <a:pt x="2402195" y="1074869"/>
                      <a:pt x="2280588" y="1110986"/>
                    </a:cubicBezTo>
                    <a:cubicBezTo>
                      <a:pt x="2121226" y="1187460"/>
                      <a:pt x="1996075" y="986162"/>
                      <a:pt x="1827442" y="1110986"/>
                    </a:cubicBezTo>
                    <a:cubicBezTo>
                      <a:pt x="1709935" y="1150913"/>
                      <a:pt x="1646229" y="1131867"/>
                      <a:pt x="1499301" y="1110986"/>
                    </a:cubicBezTo>
                    <a:cubicBezTo>
                      <a:pt x="1415172" y="1118130"/>
                      <a:pt x="1194442" y="1038177"/>
                      <a:pt x="1108657" y="1110986"/>
                    </a:cubicBezTo>
                    <a:cubicBezTo>
                      <a:pt x="1037286" y="1185543"/>
                      <a:pt x="901921" y="1117922"/>
                      <a:pt x="811768" y="1110986"/>
                    </a:cubicBezTo>
                    <a:cubicBezTo>
                      <a:pt x="760441" y="1158041"/>
                      <a:pt x="379032" y="1004168"/>
                      <a:pt x="139861" y="1110986"/>
                    </a:cubicBezTo>
                    <a:cubicBezTo>
                      <a:pt x="84170" y="1123392"/>
                      <a:pt x="-19553" y="1065143"/>
                      <a:pt x="0" y="925818"/>
                    </a:cubicBezTo>
                    <a:cubicBezTo>
                      <a:pt x="26079" y="818261"/>
                      <a:pt x="93522" y="671635"/>
                      <a:pt x="0" y="548086"/>
                    </a:cubicBezTo>
                    <a:cubicBezTo>
                      <a:pt x="-5386" y="407970"/>
                      <a:pt x="65317" y="305331"/>
                      <a:pt x="0" y="185167"/>
                    </a:cubicBezTo>
                    <a:close/>
                  </a:path>
                  <a:path w="3404872" h="1110986" stroke="0" extrusionOk="0">
                    <a:moveTo>
                      <a:pt x="0" y="185167"/>
                    </a:moveTo>
                    <a:cubicBezTo>
                      <a:pt x="-22522" y="110941"/>
                      <a:pt x="87690" y="-23403"/>
                      <a:pt x="139861" y="0"/>
                    </a:cubicBezTo>
                    <a:cubicBezTo>
                      <a:pt x="199037" y="-69872"/>
                      <a:pt x="299484" y="12808"/>
                      <a:pt x="468001" y="0"/>
                    </a:cubicBezTo>
                    <a:cubicBezTo>
                      <a:pt x="600528" y="-18416"/>
                      <a:pt x="664281" y="31691"/>
                      <a:pt x="827394" y="0"/>
                    </a:cubicBezTo>
                    <a:cubicBezTo>
                      <a:pt x="967231" y="-29543"/>
                      <a:pt x="1058479" y="7400"/>
                      <a:pt x="1218037" y="0"/>
                    </a:cubicBezTo>
                    <a:cubicBezTo>
                      <a:pt x="1338108" y="-1487"/>
                      <a:pt x="1486336" y="36815"/>
                      <a:pt x="1639932" y="0"/>
                    </a:cubicBezTo>
                    <a:cubicBezTo>
                      <a:pt x="1834202" y="-5608"/>
                      <a:pt x="1869977" y="13534"/>
                      <a:pt x="1999325" y="0"/>
                    </a:cubicBezTo>
                    <a:cubicBezTo>
                      <a:pt x="2123674" y="-13676"/>
                      <a:pt x="2220829" y="16407"/>
                      <a:pt x="2327466" y="0"/>
                    </a:cubicBezTo>
                    <a:cubicBezTo>
                      <a:pt x="2399134" y="27099"/>
                      <a:pt x="2656396" y="21150"/>
                      <a:pt x="2780612" y="0"/>
                    </a:cubicBezTo>
                    <a:cubicBezTo>
                      <a:pt x="2986222" y="22084"/>
                      <a:pt x="3121392" y="16950"/>
                      <a:pt x="3265010" y="0"/>
                    </a:cubicBezTo>
                    <a:cubicBezTo>
                      <a:pt x="3339723" y="-8947"/>
                      <a:pt x="3416464" y="82687"/>
                      <a:pt x="3404872" y="185167"/>
                    </a:cubicBezTo>
                    <a:cubicBezTo>
                      <a:pt x="3422544" y="342391"/>
                      <a:pt x="3405328" y="374071"/>
                      <a:pt x="3404872" y="548086"/>
                    </a:cubicBezTo>
                    <a:cubicBezTo>
                      <a:pt x="3382462" y="728925"/>
                      <a:pt x="3421982" y="796764"/>
                      <a:pt x="3404872" y="925818"/>
                    </a:cubicBezTo>
                    <a:cubicBezTo>
                      <a:pt x="3397598" y="1019538"/>
                      <a:pt x="3332567" y="1125271"/>
                      <a:pt x="3265010" y="1110986"/>
                    </a:cubicBezTo>
                    <a:cubicBezTo>
                      <a:pt x="3177392" y="1110463"/>
                      <a:pt x="3094170" y="1085297"/>
                      <a:pt x="2968121" y="1110986"/>
                    </a:cubicBezTo>
                    <a:cubicBezTo>
                      <a:pt x="2844131" y="1117882"/>
                      <a:pt x="2824802" y="1094908"/>
                      <a:pt x="2671232" y="1110986"/>
                    </a:cubicBezTo>
                    <a:cubicBezTo>
                      <a:pt x="2533257" y="1080812"/>
                      <a:pt x="2399363" y="1092330"/>
                      <a:pt x="2280588" y="1110986"/>
                    </a:cubicBezTo>
                    <a:cubicBezTo>
                      <a:pt x="2173127" y="1104875"/>
                      <a:pt x="1963525" y="1030502"/>
                      <a:pt x="1827442" y="1110986"/>
                    </a:cubicBezTo>
                    <a:cubicBezTo>
                      <a:pt x="1667938" y="1165273"/>
                      <a:pt x="1628360" y="1127887"/>
                      <a:pt x="1499301" y="1110986"/>
                    </a:cubicBezTo>
                    <a:cubicBezTo>
                      <a:pt x="1366288" y="1124281"/>
                      <a:pt x="1225207" y="1057438"/>
                      <a:pt x="1108657" y="1110986"/>
                    </a:cubicBezTo>
                    <a:cubicBezTo>
                      <a:pt x="1021020" y="1174420"/>
                      <a:pt x="930531" y="1107346"/>
                      <a:pt x="811768" y="1110986"/>
                    </a:cubicBezTo>
                    <a:cubicBezTo>
                      <a:pt x="686541" y="1176622"/>
                      <a:pt x="388760" y="1110954"/>
                      <a:pt x="139861" y="1110986"/>
                    </a:cubicBezTo>
                    <a:cubicBezTo>
                      <a:pt x="40897" y="1131881"/>
                      <a:pt x="8469" y="1047027"/>
                      <a:pt x="0" y="925818"/>
                    </a:cubicBezTo>
                    <a:cubicBezTo>
                      <a:pt x="-23591" y="775432"/>
                      <a:pt x="7680" y="655114"/>
                      <a:pt x="0" y="548086"/>
                    </a:cubicBezTo>
                    <a:cubicBezTo>
                      <a:pt x="-46566" y="415718"/>
                      <a:pt x="41313" y="347827"/>
                      <a:pt x="0" y="185167"/>
                    </a:cubicBezTo>
                    <a:close/>
                  </a:path>
                  <a:path w="3404872" h="1110986" fill="none" stroke="0" extrusionOk="0">
                    <a:moveTo>
                      <a:pt x="0" y="185167"/>
                    </a:moveTo>
                    <a:cubicBezTo>
                      <a:pt x="-11065" y="83775"/>
                      <a:pt x="78769" y="-38428"/>
                      <a:pt x="139861" y="0"/>
                    </a:cubicBezTo>
                    <a:cubicBezTo>
                      <a:pt x="221558" y="-19468"/>
                      <a:pt x="334892" y="-17147"/>
                      <a:pt x="468001" y="0"/>
                    </a:cubicBezTo>
                    <a:cubicBezTo>
                      <a:pt x="614128" y="-15566"/>
                      <a:pt x="637706" y="17798"/>
                      <a:pt x="827394" y="0"/>
                    </a:cubicBezTo>
                    <a:cubicBezTo>
                      <a:pt x="995386" y="-14554"/>
                      <a:pt x="1083912" y="15497"/>
                      <a:pt x="1218037" y="0"/>
                    </a:cubicBezTo>
                    <a:cubicBezTo>
                      <a:pt x="1355595" y="-43"/>
                      <a:pt x="1452830" y="2536"/>
                      <a:pt x="1639932" y="0"/>
                    </a:cubicBezTo>
                    <a:cubicBezTo>
                      <a:pt x="1833346" y="-1724"/>
                      <a:pt x="1866617" y="9901"/>
                      <a:pt x="1999325" y="0"/>
                    </a:cubicBezTo>
                    <a:cubicBezTo>
                      <a:pt x="2134339" y="-19898"/>
                      <a:pt x="2231195" y="-1196"/>
                      <a:pt x="2327466" y="0"/>
                    </a:cubicBezTo>
                    <a:cubicBezTo>
                      <a:pt x="2380890" y="-504"/>
                      <a:pt x="2619765" y="-13397"/>
                      <a:pt x="2780612" y="0"/>
                    </a:cubicBezTo>
                    <a:cubicBezTo>
                      <a:pt x="2969981" y="-21215"/>
                      <a:pt x="3133881" y="17505"/>
                      <a:pt x="3265010" y="0"/>
                    </a:cubicBezTo>
                    <a:cubicBezTo>
                      <a:pt x="3342711" y="-2359"/>
                      <a:pt x="3402259" y="74169"/>
                      <a:pt x="3404872" y="185167"/>
                    </a:cubicBezTo>
                    <a:cubicBezTo>
                      <a:pt x="3417823" y="314414"/>
                      <a:pt x="3392774" y="368239"/>
                      <a:pt x="3404872" y="548086"/>
                    </a:cubicBezTo>
                    <a:cubicBezTo>
                      <a:pt x="3390756" y="724821"/>
                      <a:pt x="3386807" y="807228"/>
                      <a:pt x="3404872" y="925818"/>
                    </a:cubicBezTo>
                    <a:cubicBezTo>
                      <a:pt x="3392267" y="1015857"/>
                      <a:pt x="3338998" y="1129359"/>
                      <a:pt x="3265010" y="1110986"/>
                    </a:cubicBezTo>
                    <a:cubicBezTo>
                      <a:pt x="3216396" y="1124272"/>
                      <a:pt x="3118497" y="1088309"/>
                      <a:pt x="2968121" y="1110986"/>
                    </a:cubicBezTo>
                    <a:cubicBezTo>
                      <a:pt x="2843340" y="1120044"/>
                      <a:pt x="2819190" y="1100289"/>
                      <a:pt x="2671232" y="1110986"/>
                    </a:cubicBezTo>
                    <a:cubicBezTo>
                      <a:pt x="2528027" y="1099989"/>
                      <a:pt x="2400855" y="1082212"/>
                      <a:pt x="2280588" y="1110986"/>
                    </a:cubicBezTo>
                    <a:cubicBezTo>
                      <a:pt x="2150690" y="1110163"/>
                      <a:pt x="1999305" y="990576"/>
                      <a:pt x="1827442" y="1110986"/>
                    </a:cubicBezTo>
                    <a:cubicBezTo>
                      <a:pt x="1690738" y="1146173"/>
                      <a:pt x="1631926" y="1140113"/>
                      <a:pt x="1499301" y="1110986"/>
                    </a:cubicBezTo>
                    <a:cubicBezTo>
                      <a:pt x="1380203" y="1127657"/>
                      <a:pt x="1204107" y="1073683"/>
                      <a:pt x="1108657" y="1110986"/>
                    </a:cubicBezTo>
                    <a:cubicBezTo>
                      <a:pt x="1037084" y="1172113"/>
                      <a:pt x="924457" y="1115669"/>
                      <a:pt x="811768" y="1110986"/>
                    </a:cubicBezTo>
                    <a:cubicBezTo>
                      <a:pt x="713346" y="1157318"/>
                      <a:pt x="317865" y="1028553"/>
                      <a:pt x="139861" y="1110986"/>
                    </a:cubicBezTo>
                    <a:cubicBezTo>
                      <a:pt x="71418" y="1149232"/>
                      <a:pt x="7128" y="1044378"/>
                      <a:pt x="0" y="925818"/>
                    </a:cubicBezTo>
                    <a:cubicBezTo>
                      <a:pt x="-33954" y="813541"/>
                      <a:pt x="49083" y="661369"/>
                      <a:pt x="0" y="548086"/>
                    </a:cubicBezTo>
                    <a:cubicBezTo>
                      <a:pt x="-807" y="392549"/>
                      <a:pt x="58671" y="316736"/>
                      <a:pt x="0" y="185167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:ask="http://schemas.microsoft.com/office/drawing/2018/sketchyshapes" sd="2970245522">
                      <a:custGeom>
                        <a:avLst/>
                        <a:gdLst>
                          <a:gd name="connsiteX0" fmla="*/ 0 w 3404872"/>
                          <a:gd name="connsiteY0" fmla="*/ 185167 h 1110986"/>
                          <a:gd name="connsiteX1" fmla="*/ 139861 w 3404872"/>
                          <a:gd name="connsiteY1" fmla="*/ 0 h 1110986"/>
                          <a:gd name="connsiteX2" fmla="*/ 468001 w 3404872"/>
                          <a:gd name="connsiteY2" fmla="*/ 0 h 1110986"/>
                          <a:gd name="connsiteX3" fmla="*/ 827394 w 3404872"/>
                          <a:gd name="connsiteY3" fmla="*/ 0 h 1110986"/>
                          <a:gd name="connsiteX4" fmla="*/ 1218037 w 3404872"/>
                          <a:gd name="connsiteY4" fmla="*/ 0 h 1110986"/>
                          <a:gd name="connsiteX5" fmla="*/ 1639932 w 3404872"/>
                          <a:gd name="connsiteY5" fmla="*/ 0 h 1110986"/>
                          <a:gd name="connsiteX6" fmla="*/ 1999325 w 3404872"/>
                          <a:gd name="connsiteY6" fmla="*/ 0 h 1110986"/>
                          <a:gd name="connsiteX7" fmla="*/ 2327466 w 3404872"/>
                          <a:gd name="connsiteY7" fmla="*/ 0 h 1110986"/>
                          <a:gd name="connsiteX8" fmla="*/ 2780612 w 3404872"/>
                          <a:gd name="connsiteY8" fmla="*/ 0 h 1110986"/>
                          <a:gd name="connsiteX9" fmla="*/ 3265010 w 3404872"/>
                          <a:gd name="connsiteY9" fmla="*/ 0 h 1110986"/>
                          <a:gd name="connsiteX10" fmla="*/ 3404872 w 3404872"/>
                          <a:gd name="connsiteY10" fmla="*/ 185167 h 1110986"/>
                          <a:gd name="connsiteX11" fmla="*/ 3404872 w 3404872"/>
                          <a:gd name="connsiteY11" fmla="*/ 548086 h 1110986"/>
                          <a:gd name="connsiteX12" fmla="*/ 3404872 w 3404872"/>
                          <a:gd name="connsiteY12" fmla="*/ 925818 h 1110986"/>
                          <a:gd name="connsiteX13" fmla="*/ 3265010 w 3404872"/>
                          <a:gd name="connsiteY13" fmla="*/ 1110986 h 1110986"/>
                          <a:gd name="connsiteX14" fmla="*/ 2968121 w 3404872"/>
                          <a:gd name="connsiteY14" fmla="*/ 1110986 h 1110986"/>
                          <a:gd name="connsiteX15" fmla="*/ 2671232 w 3404872"/>
                          <a:gd name="connsiteY15" fmla="*/ 1110986 h 1110986"/>
                          <a:gd name="connsiteX16" fmla="*/ 2280588 w 3404872"/>
                          <a:gd name="connsiteY16" fmla="*/ 1110986 h 1110986"/>
                          <a:gd name="connsiteX17" fmla="*/ 1827442 w 3404872"/>
                          <a:gd name="connsiteY17" fmla="*/ 1110986 h 1110986"/>
                          <a:gd name="connsiteX18" fmla="*/ 1499301 w 3404872"/>
                          <a:gd name="connsiteY18" fmla="*/ 1110986 h 1110986"/>
                          <a:gd name="connsiteX19" fmla="*/ 1108657 w 3404872"/>
                          <a:gd name="connsiteY19" fmla="*/ 1110986 h 1110986"/>
                          <a:gd name="connsiteX20" fmla="*/ 811768 w 3404872"/>
                          <a:gd name="connsiteY20" fmla="*/ 1110986 h 1110986"/>
                          <a:gd name="connsiteX21" fmla="*/ 139861 w 3404872"/>
                          <a:gd name="connsiteY21" fmla="*/ 1110986 h 1110986"/>
                          <a:gd name="connsiteX22" fmla="*/ 0 w 3404872"/>
                          <a:gd name="connsiteY22" fmla="*/ 925818 h 1110986"/>
                          <a:gd name="connsiteX23" fmla="*/ 0 w 3404872"/>
                          <a:gd name="connsiteY23" fmla="*/ 548086 h 1110986"/>
                          <a:gd name="connsiteX24" fmla="*/ 0 w 3404872"/>
                          <a:gd name="connsiteY24" fmla="*/ 185167 h 11109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3404872" h="1110986" fill="none" extrusionOk="0">
                            <a:moveTo>
                              <a:pt x="0" y="185167"/>
                            </a:moveTo>
                            <a:cubicBezTo>
                              <a:pt x="-8577" y="75533"/>
                              <a:pt x="67090" y="-24410"/>
                              <a:pt x="139861" y="0"/>
                            </a:cubicBezTo>
                            <a:cubicBezTo>
                              <a:pt x="224132" y="-19586"/>
                              <a:pt x="354585" y="-21083"/>
                              <a:pt x="468001" y="0"/>
                            </a:cubicBezTo>
                            <a:cubicBezTo>
                              <a:pt x="607834" y="-10803"/>
                              <a:pt x="647295" y="15387"/>
                              <a:pt x="827394" y="0"/>
                            </a:cubicBezTo>
                            <a:cubicBezTo>
                              <a:pt x="999172" y="-11115"/>
                              <a:pt x="1086539" y="12296"/>
                              <a:pt x="1218037" y="0"/>
                            </a:cubicBezTo>
                            <a:cubicBezTo>
                              <a:pt x="1364715" y="2334"/>
                              <a:pt x="1443070" y="1107"/>
                              <a:pt x="1639932" y="0"/>
                            </a:cubicBezTo>
                            <a:cubicBezTo>
                              <a:pt x="1836854" y="-1011"/>
                              <a:pt x="1867359" y="10349"/>
                              <a:pt x="1999325" y="0"/>
                            </a:cubicBezTo>
                            <a:cubicBezTo>
                              <a:pt x="2137402" y="-11887"/>
                              <a:pt x="2242854" y="-6581"/>
                              <a:pt x="2327466" y="0"/>
                            </a:cubicBezTo>
                            <a:cubicBezTo>
                              <a:pt x="2379553" y="-10530"/>
                              <a:pt x="2614202" y="-26933"/>
                              <a:pt x="2780612" y="0"/>
                            </a:cubicBezTo>
                            <a:cubicBezTo>
                              <a:pt x="2962615" y="-28157"/>
                              <a:pt x="3136632" y="30756"/>
                              <a:pt x="3265010" y="0"/>
                            </a:cubicBezTo>
                            <a:cubicBezTo>
                              <a:pt x="3341634" y="10798"/>
                              <a:pt x="3398075" y="89293"/>
                              <a:pt x="3404872" y="185167"/>
                            </a:cubicBezTo>
                            <a:cubicBezTo>
                              <a:pt x="3413729" y="316520"/>
                              <a:pt x="3389879" y="378664"/>
                              <a:pt x="3404872" y="548086"/>
                            </a:cubicBezTo>
                            <a:cubicBezTo>
                              <a:pt x="3413535" y="720271"/>
                              <a:pt x="3383981" y="809577"/>
                              <a:pt x="3404872" y="925818"/>
                            </a:cubicBezTo>
                            <a:cubicBezTo>
                              <a:pt x="3393605" y="1020280"/>
                              <a:pt x="3355387" y="1116045"/>
                              <a:pt x="3265010" y="1110986"/>
                            </a:cubicBezTo>
                            <a:cubicBezTo>
                              <a:pt x="3223078" y="1117833"/>
                              <a:pt x="3096721" y="1095785"/>
                              <a:pt x="2968121" y="1110986"/>
                            </a:cubicBezTo>
                            <a:cubicBezTo>
                              <a:pt x="2850655" y="1127713"/>
                              <a:pt x="2815826" y="1108028"/>
                              <a:pt x="2671232" y="1110986"/>
                            </a:cubicBezTo>
                            <a:cubicBezTo>
                              <a:pt x="2513648" y="1112348"/>
                              <a:pt x="2405695" y="1083750"/>
                              <a:pt x="2280588" y="1110986"/>
                            </a:cubicBezTo>
                            <a:cubicBezTo>
                              <a:pt x="2146393" y="1136918"/>
                              <a:pt x="1988417" y="1003628"/>
                              <a:pt x="1827442" y="1110986"/>
                            </a:cubicBezTo>
                            <a:cubicBezTo>
                              <a:pt x="1699376" y="1162542"/>
                              <a:pt x="1637900" y="1123300"/>
                              <a:pt x="1499301" y="1110986"/>
                            </a:cubicBezTo>
                            <a:cubicBezTo>
                              <a:pt x="1410065" y="1117979"/>
                              <a:pt x="1194705" y="1043985"/>
                              <a:pt x="1108657" y="1110986"/>
                            </a:cubicBezTo>
                            <a:cubicBezTo>
                              <a:pt x="1029405" y="1178016"/>
                              <a:pt x="908501" y="1094115"/>
                              <a:pt x="811768" y="1110986"/>
                            </a:cubicBezTo>
                            <a:cubicBezTo>
                              <a:pt x="721273" y="1151020"/>
                              <a:pt x="385876" y="1011769"/>
                              <a:pt x="139861" y="1110986"/>
                            </a:cubicBezTo>
                            <a:cubicBezTo>
                              <a:pt x="77894" y="1120369"/>
                              <a:pt x="308" y="1047792"/>
                              <a:pt x="0" y="925818"/>
                            </a:cubicBezTo>
                            <a:cubicBezTo>
                              <a:pt x="-4667" y="795940"/>
                              <a:pt x="64859" y="671970"/>
                              <a:pt x="0" y="548086"/>
                            </a:cubicBezTo>
                            <a:cubicBezTo>
                              <a:pt x="-23519" y="419236"/>
                              <a:pt x="54343" y="303974"/>
                              <a:pt x="0" y="185167"/>
                            </a:cubicBezTo>
                            <a:close/>
                          </a:path>
                          <a:path w="3404872" h="1110986" stroke="0" extrusionOk="0">
                            <a:moveTo>
                              <a:pt x="0" y="185167"/>
                            </a:moveTo>
                            <a:cubicBezTo>
                              <a:pt x="-7399" y="110233"/>
                              <a:pt x="82349" y="-26240"/>
                              <a:pt x="139861" y="0"/>
                            </a:cubicBezTo>
                            <a:cubicBezTo>
                              <a:pt x="183642" y="-44028"/>
                              <a:pt x="300790" y="15373"/>
                              <a:pt x="468001" y="0"/>
                            </a:cubicBezTo>
                            <a:cubicBezTo>
                              <a:pt x="610583" y="-15152"/>
                              <a:pt x="660756" y="20686"/>
                              <a:pt x="827394" y="0"/>
                            </a:cubicBezTo>
                            <a:cubicBezTo>
                              <a:pt x="980055" y="-25563"/>
                              <a:pt x="1063520" y="26626"/>
                              <a:pt x="1218037" y="0"/>
                            </a:cubicBezTo>
                            <a:cubicBezTo>
                              <a:pt x="1333109" y="-10608"/>
                              <a:pt x="1464206" y="4862"/>
                              <a:pt x="1639932" y="0"/>
                            </a:cubicBezTo>
                            <a:cubicBezTo>
                              <a:pt x="1827461" y="-3532"/>
                              <a:pt x="1865502" y="11205"/>
                              <a:pt x="1999325" y="0"/>
                            </a:cubicBezTo>
                            <a:cubicBezTo>
                              <a:pt x="2121100" y="-32946"/>
                              <a:pt x="2207774" y="9237"/>
                              <a:pt x="2327466" y="0"/>
                            </a:cubicBezTo>
                            <a:cubicBezTo>
                              <a:pt x="2429037" y="3213"/>
                              <a:pt x="2607184" y="31726"/>
                              <a:pt x="2780612" y="0"/>
                            </a:cubicBezTo>
                            <a:cubicBezTo>
                              <a:pt x="2970540" y="-12062"/>
                              <a:pt x="3105615" y="-4111"/>
                              <a:pt x="3265010" y="0"/>
                            </a:cubicBezTo>
                            <a:cubicBezTo>
                              <a:pt x="3349338" y="-2868"/>
                              <a:pt x="3412624" y="77418"/>
                              <a:pt x="3404872" y="185167"/>
                            </a:cubicBezTo>
                            <a:cubicBezTo>
                              <a:pt x="3416311" y="329634"/>
                              <a:pt x="3389392" y="376409"/>
                              <a:pt x="3404872" y="548086"/>
                            </a:cubicBezTo>
                            <a:cubicBezTo>
                              <a:pt x="3392133" y="724338"/>
                              <a:pt x="3403969" y="808112"/>
                              <a:pt x="3404872" y="925818"/>
                            </a:cubicBezTo>
                            <a:cubicBezTo>
                              <a:pt x="3404222" y="1007615"/>
                              <a:pt x="3327171" y="1120159"/>
                              <a:pt x="3265010" y="1110986"/>
                            </a:cubicBezTo>
                            <a:cubicBezTo>
                              <a:pt x="3188182" y="1130439"/>
                              <a:pt x="3106026" y="1093884"/>
                              <a:pt x="2968121" y="1110986"/>
                            </a:cubicBezTo>
                            <a:cubicBezTo>
                              <a:pt x="2837927" y="1116665"/>
                              <a:pt x="2819469" y="1097276"/>
                              <a:pt x="2671232" y="1110986"/>
                            </a:cubicBezTo>
                            <a:cubicBezTo>
                              <a:pt x="2536067" y="1109818"/>
                              <a:pt x="2406849" y="1093666"/>
                              <a:pt x="2280588" y="1110986"/>
                            </a:cubicBezTo>
                            <a:cubicBezTo>
                              <a:pt x="2152360" y="1119956"/>
                              <a:pt x="1987319" y="1022887"/>
                              <a:pt x="1827442" y="1110986"/>
                            </a:cubicBezTo>
                            <a:cubicBezTo>
                              <a:pt x="1676879" y="1168827"/>
                              <a:pt x="1612427" y="1126336"/>
                              <a:pt x="1499301" y="1110986"/>
                            </a:cubicBezTo>
                            <a:cubicBezTo>
                              <a:pt x="1362551" y="1122239"/>
                              <a:pt x="1199810" y="1065898"/>
                              <a:pt x="1108657" y="1110986"/>
                            </a:cubicBezTo>
                            <a:cubicBezTo>
                              <a:pt x="1024331" y="1169674"/>
                              <a:pt x="926993" y="1090247"/>
                              <a:pt x="811768" y="1110986"/>
                            </a:cubicBezTo>
                            <a:cubicBezTo>
                              <a:pt x="683611" y="1169216"/>
                              <a:pt x="359716" y="1090888"/>
                              <a:pt x="139861" y="1110986"/>
                            </a:cubicBezTo>
                            <a:cubicBezTo>
                              <a:pt x="59774" y="1114712"/>
                              <a:pt x="8688" y="1042238"/>
                              <a:pt x="0" y="925818"/>
                            </a:cubicBezTo>
                            <a:cubicBezTo>
                              <a:pt x="-16245" y="796631"/>
                              <a:pt x="12229" y="659839"/>
                              <a:pt x="0" y="548086"/>
                            </a:cubicBezTo>
                            <a:cubicBezTo>
                              <a:pt x="-26927" y="419169"/>
                              <a:pt x="36473" y="332365"/>
                              <a:pt x="0" y="185167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: Rounded Corners 11">
                <a:extLst>
                  <a:ext uri="{FF2B5EF4-FFF2-40B4-BE49-F238E27FC236}">
                    <a16:creationId xmlns="" xmlns:a16="http://schemas.microsoft.com/office/drawing/2014/main" id="{2E2AD206-7529-0EAE-9524-876E532C6ED9}"/>
                  </a:ext>
                </a:extLst>
              </p:cNvPr>
              <p:cNvSpPr/>
              <p:nvPr/>
            </p:nvSpPr>
            <p:spPr>
              <a:xfrm>
                <a:off x="8558541" y="4233029"/>
                <a:ext cx="3404872" cy="1110986"/>
              </a:xfrm>
              <a:custGeom>
                <a:avLst/>
                <a:gdLst>
                  <a:gd name="connsiteX0" fmla="*/ 0 w 3404872"/>
                  <a:gd name="connsiteY0" fmla="*/ 185167 h 1110986"/>
                  <a:gd name="connsiteX1" fmla="*/ 139861 w 3404872"/>
                  <a:gd name="connsiteY1" fmla="*/ 0 h 1110986"/>
                  <a:gd name="connsiteX2" fmla="*/ 593007 w 3404872"/>
                  <a:gd name="connsiteY2" fmla="*/ 0 h 1110986"/>
                  <a:gd name="connsiteX3" fmla="*/ 889897 w 3404872"/>
                  <a:gd name="connsiteY3" fmla="*/ 0 h 1110986"/>
                  <a:gd name="connsiteX4" fmla="*/ 1186786 w 3404872"/>
                  <a:gd name="connsiteY4" fmla="*/ 0 h 1110986"/>
                  <a:gd name="connsiteX5" fmla="*/ 1483675 w 3404872"/>
                  <a:gd name="connsiteY5" fmla="*/ 0 h 1110986"/>
                  <a:gd name="connsiteX6" fmla="*/ 1780565 w 3404872"/>
                  <a:gd name="connsiteY6" fmla="*/ 0 h 1110986"/>
                  <a:gd name="connsiteX7" fmla="*/ 2171208 w 3404872"/>
                  <a:gd name="connsiteY7" fmla="*/ 0 h 1110986"/>
                  <a:gd name="connsiteX8" fmla="*/ 2468097 w 3404872"/>
                  <a:gd name="connsiteY8" fmla="*/ 0 h 1110986"/>
                  <a:gd name="connsiteX9" fmla="*/ 2796238 w 3404872"/>
                  <a:gd name="connsiteY9" fmla="*/ 0 h 1110986"/>
                  <a:gd name="connsiteX10" fmla="*/ 3265010 w 3404872"/>
                  <a:gd name="connsiteY10" fmla="*/ 0 h 1110986"/>
                  <a:gd name="connsiteX11" fmla="*/ 3404872 w 3404872"/>
                  <a:gd name="connsiteY11" fmla="*/ 185167 h 1110986"/>
                  <a:gd name="connsiteX12" fmla="*/ 3404872 w 3404872"/>
                  <a:gd name="connsiteY12" fmla="*/ 533273 h 1110986"/>
                  <a:gd name="connsiteX13" fmla="*/ 3404872 w 3404872"/>
                  <a:gd name="connsiteY13" fmla="*/ 925818 h 1110986"/>
                  <a:gd name="connsiteX14" fmla="*/ 3265010 w 3404872"/>
                  <a:gd name="connsiteY14" fmla="*/ 1110986 h 1110986"/>
                  <a:gd name="connsiteX15" fmla="*/ 2905618 w 3404872"/>
                  <a:gd name="connsiteY15" fmla="*/ 1110986 h 1110986"/>
                  <a:gd name="connsiteX16" fmla="*/ 2608729 w 3404872"/>
                  <a:gd name="connsiteY16" fmla="*/ 1110986 h 1110986"/>
                  <a:gd name="connsiteX17" fmla="*/ 2155582 w 3404872"/>
                  <a:gd name="connsiteY17" fmla="*/ 1110986 h 1110986"/>
                  <a:gd name="connsiteX18" fmla="*/ 1796190 w 3404872"/>
                  <a:gd name="connsiteY18" fmla="*/ 1110986 h 1110986"/>
                  <a:gd name="connsiteX19" fmla="*/ 1499301 w 3404872"/>
                  <a:gd name="connsiteY19" fmla="*/ 1110986 h 1110986"/>
                  <a:gd name="connsiteX20" fmla="*/ 1171160 w 3404872"/>
                  <a:gd name="connsiteY20" fmla="*/ 1110986 h 1110986"/>
                  <a:gd name="connsiteX21" fmla="*/ 843019 w 3404872"/>
                  <a:gd name="connsiteY21" fmla="*/ 1110986 h 1110986"/>
                  <a:gd name="connsiteX22" fmla="*/ 139861 w 3404872"/>
                  <a:gd name="connsiteY22" fmla="*/ 1110986 h 1110986"/>
                  <a:gd name="connsiteX23" fmla="*/ 0 w 3404872"/>
                  <a:gd name="connsiteY23" fmla="*/ 925818 h 1110986"/>
                  <a:gd name="connsiteX24" fmla="*/ 0 w 3404872"/>
                  <a:gd name="connsiteY24" fmla="*/ 562899 h 1110986"/>
                  <a:gd name="connsiteX25" fmla="*/ 0 w 3404872"/>
                  <a:gd name="connsiteY25" fmla="*/ 185167 h 1110986"/>
                  <a:gd name="connsiteX0" fmla="*/ 0 w 3404872"/>
                  <a:gd name="connsiteY0" fmla="*/ 185167 h 1110986"/>
                  <a:gd name="connsiteX1" fmla="*/ 139861 w 3404872"/>
                  <a:gd name="connsiteY1" fmla="*/ 0 h 1110986"/>
                  <a:gd name="connsiteX2" fmla="*/ 593007 w 3404872"/>
                  <a:gd name="connsiteY2" fmla="*/ 0 h 1110986"/>
                  <a:gd name="connsiteX3" fmla="*/ 889897 w 3404872"/>
                  <a:gd name="connsiteY3" fmla="*/ 0 h 1110986"/>
                  <a:gd name="connsiteX4" fmla="*/ 1186786 w 3404872"/>
                  <a:gd name="connsiteY4" fmla="*/ 0 h 1110986"/>
                  <a:gd name="connsiteX5" fmla="*/ 1483675 w 3404872"/>
                  <a:gd name="connsiteY5" fmla="*/ 0 h 1110986"/>
                  <a:gd name="connsiteX6" fmla="*/ 1780565 w 3404872"/>
                  <a:gd name="connsiteY6" fmla="*/ 0 h 1110986"/>
                  <a:gd name="connsiteX7" fmla="*/ 2171208 w 3404872"/>
                  <a:gd name="connsiteY7" fmla="*/ 0 h 1110986"/>
                  <a:gd name="connsiteX8" fmla="*/ 2468097 w 3404872"/>
                  <a:gd name="connsiteY8" fmla="*/ 0 h 1110986"/>
                  <a:gd name="connsiteX9" fmla="*/ 2796238 w 3404872"/>
                  <a:gd name="connsiteY9" fmla="*/ 0 h 1110986"/>
                  <a:gd name="connsiteX10" fmla="*/ 3265010 w 3404872"/>
                  <a:gd name="connsiteY10" fmla="*/ 0 h 1110986"/>
                  <a:gd name="connsiteX11" fmla="*/ 3404872 w 3404872"/>
                  <a:gd name="connsiteY11" fmla="*/ 185167 h 1110986"/>
                  <a:gd name="connsiteX12" fmla="*/ 3404872 w 3404872"/>
                  <a:gd name="connsiteY12" fmla="*/ 533273 h 1110986"/>
                  <a:gd name="connsiteX13" fmla="*/ 3404872 w 3404872"/>
                  <a:gd name="connsiteY13" fmla="*/ 925818 h 1110986"/>
                  <a:gd name="connsiteX14" fmla="*/ 3265010 w 3404872"/>
                  <a:gd name="connsiteY14" fmla="*/ 1110986 h 1110986"/>
                  <a:gd name="connsiteX15" fmla="*/ 2905618 w 3404872"/>
                  <a:gd name="connsiteY15" fmla="*/ 1110986 h 1110986"/>
                  <a:gd name="connsiteX16" fmla="*/ 2608729 w 3404872"/>
                  <a:gd name="connsiteY16" fmla="*/ 1110986 h 1110986"/>
                  <a:gd name="connsiteX17" fmla="*/ 2155582 w 3404872"/>
                  <a:gd name="connsiteY17" fmla="*/ 1110986 h 1110986"/>
                  <a:gd name="connsiteX18" fmla="*/ 1796190 w 3404872"/>
                  <a:gd name="connsiteY18" fmla="*/ 1110986 h 1110986"/>
                  <a:gd name="connsiteX19" fmla="*/ 1499301 w 3404872"/>
                  <a:gd name="connsiteY19" fmla="*/ 1110986 h 1110986"/>
                  <a:gd name="connsiteX20" fmla="*/ 1171160 w 3404872"/>
                  <a:gd name="connsiteY20" fmla="*/ 1110986 h 1110986"/>
                  <a:gd name="connsiteX21" fmla="*/ 843019 w 3404872"/>
                  <a:gd name="connsiteY21" fmla="*/ 1110986 h 1110986"/>
                  <a:gd name="connsiteX22" fmla="*/ 139861 w 3404872"/>
                  <a:gd name="connsiteY22" fmla="*/ 1110986 h 1110986"/>
                  <a:gd name="connsiteX23" fmla="*/ 0 w 3404872"/>
                  <a:gd name="connsiteY23" fmla="*/ 925818 h 1110986"/>
                  <a:gd name="connsiteX24" fmla="*/ 0 w 3404872"/>
                  <a:gd name="connsiteY24" fmla="*/ 562899 h 1110986"/>
                  <a:gd name="connsiteX25" fmla="*/ 0 w 3404872"/>
                  <a:gd name="connsiteY25" fmla="*/ 185167 h 111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04872" h="1110986" fill="none" extrusionOk="0">
                    <a:moveTo>
                      <a:pt x="0" y="185167"/>
                    </a:moveTo>
                    <a:cubicBezTo>
                      <a:pt x="-2559" y="91843"/>
                      <a:pt x="93112" y="-17107"/>
                      <a:pt x="139861" y="0"/>
                    </a:cubicBezTo>
                    <a:cubicBezTo>
                      <a:pt x="311904" y="-108493"/>
                      <a:pt x="342693" y="18429"/>
                      <a:pt x="593007" y="0"/>
                    </a:cubicBezTo>
                    <a:cubicBezTo>
                      <a:pt x="791214" y="-52096"/>
                      <a:pt x="834041" y="25475"/>
                      <a:pt x="889897" y="0"/>
                    </a:cubicBezTo>
                    <a:cubicBezTo>
                      <a:pt x="978318" y="-21993"/>
                      <a:pt x="1098180" y="46090"/>
                      <a:pt x="1186786" y="0"/>
                    </a:cubicBezTo>
                    <a:cubicBezTo>
                      <a:pt x="1266387" y="-24603"/>
                      <a:pt x="1408599" y="76684"/>
                      <a:pt x="1483675" y="0"/>
                    </a:cubicBezTo>
                    <a:cubicBezTo>
                      <a:pt x="1605554" y="-49369"/>
                      <a:pt x="1744078" y="55521"/>
                      <a:pt x="1780565" y="0"/>
                    </a:cubicBezTo>
                    <a:cubicBezTo>
                      <a:pt x="1835222" y="-8513"/>
                      <a:pt x="2078185" y="2562"/>
                      <a:pt x="2171208" y="0"/>
                    </a:cubicBezTo>
                    <a:cubicBezTo>
                      <a:pt x="2232667" y="-28092"/>
                      <a:pt x="2421028" y="15422"/>
                      <a:pt x="2468097" y="0"/>
                    </a:cubicBezTo>
                    <a:cubicBezTo>
                      <a:pt x="2529631" y="7823"/>
                      <a:pt x="2655978" y="13189"/>
                      <a:pt x="2796238" y="0"/>
                    </a:cubicBezTo>
                    <a:cubicBezTo>
                      <a:pt x="2963900" y="-34587"/>
                      <a:pt x="3156659" y="35614"/>
                      <a:pt x="3265010" y="0"/>
                    </a:cubicBezTo>
                    <a:cubicBezTo>
                      <a:pt x="3359325" y="17515"/>
                      <a:pt x="3359388" y="87533"/>
                      <a:pt x="3404872" y="185167"/>
                    </a:cubicBezTo>
                    <a:cubicBezTo>
                      <a:pt x="3397021" y="223153"/>
                      <a:pt x="3351698" y="353126"/>
                      <a:pt x="3404872" y="533273"/>
                    </a:cubicBezTo>
                    <a:cubicBezTo>
                      <a:pt x="3394236" y="697578"/>
                      <a:pt x="3389203" y="779158"/>
                      <a:pt x="3404872" y="925818"/>
                    </a:cubicBezTo>
                    <a:cubicBezTo>
                      <a:pt x="3398251" y="1001952"/>
                      <a:pt x="3349228" y="1092965"/>
                      <a:pt x="3265010" y="1110986"/>
                    </a:cubicBezTo>
                    <a:cubicBezTo>
                      <a:pt x="3205985" y="1152701"/>
                      <a:pt x="3080387" y="1021311"/>
                      <a:pt x="2905618" y="1110986"/>
                    </a:cubicBezTo>
                    <a:cubicBezTo>
                      <a:pt x="2728755" y="1124535"/>
                      <a:pt x="2727797" y="1112272"/>
                      <a:pt x="2608729" y="1110986"/>
                    </a:cubicBezTo>
                    <a:cubicBezTo>
                      <a:pt x="2422314" y="1121156"/>
                      <a:pt x="2311052" y="1112082"/>
                      <a:pt x="2155582" y="1110986"/>
                    </a:cubicBezTo>
                    <a:cubicBezTo>
                      <a:pt x="1987300" y="1119352"/>
                      <a:pt x="1869774" y="1065355"/>
                      <a:pt x="1796190" y="1110986"/>
                    </a:cubicBezTo>
                    <a:cubicBezTo>
                      <a:pt x="1689818" y="1162945"/>
                      <a:pt x="1621806" y="1123087"/>
                      <a:pt x="1499301" y="1110986"/>
                    </a:cubicBezTo>
                    <a:cubicBezTo>
                      <a:pt x="1401912" y="1148803"/>
                      <a:pt x="1346717" y="1100279"/>
                      <a:pt x="1171160" y="1110986"/>
                    </a:cubicBezTo>
                    <a:cubicBezTo>
                      <a:pt x="1007535" y="1141547"/>
                      <a:pt x="956166" y="1046685"/>
                      <a:pt x="843019" y="1110986"/>
                    </a:cubicBezTo>
                    <a:cubicBezTo>
                      <a:pt x="738941" y="1050617"/>
                      <a:pt x="380682" y="985005"/>
                      <a:pt x="139861" y="1110986"/>
                    </a:cubicBezTo>
                    <a:cubicBezTo>
                      <a:pt x="74117" y="1095090"/>
                      <a:pt x="29886" y="1028544"/>
                      <a:pt x="0" y="925818"/>
                    </a:cubicBezTo>
                    <a:cubicBezTo>
                      <a:pt x="-3210" y="782509"/>
                      <a:pt x="22541" y="700958"/>
                      <a:pt x="0" y="562899"/>
                    </a:cubicBezTo>
                    <a:cubicBezTo>
                      <a:pt x="-31193" y="458980"/>
                      <a:pt x="56121" y="302662"/>
                      <a:pt x="0" y="185167"/>
                    </a:cubicBezTo>
                    <a:close/>
                  </a:path>
                  <a:path w="3404872" h="1110986" stroke="0" extrusionOk="0">
                    <a:moveTo>
                      <a:pt x="0" y="185167"/>
                    </a:moveTo>
                    <a:cubicBezTo>
                      <a:pt x="31252" y="74686"/>
                      <a:pt x="43187" y="8203"/>
                      <a:pt x="139861" y="0"/>
                    </a:cubicBezTo>
                    <a:cubicBezTo>
                      <a:pt x="281206" y="-63923"/>
                      <a:pt x="373429" y="24860"/>
                      <a:pt x="593007" y="0"/>
                    </a:cubicBezTo>
                    <a:cubicBezTo>
                      <a:pt x="828429" y="-24386"/>
                      <a:pt x="834779" y="20190"/>
                      <a:pt x="889897" y="0"/>
                    </a:cubicBezTo>
                    <a:cubicBezTo>
                      <a:pt x="959887" y="-43209"/>
                      <a:pt x="1106986" y="10952"/>
                      <a:pt x="1186786" y="0"/>
                    </a:cubicBezTo>
                    <a:cubicBezTo>
                      <a:pt x="1312682" y="-21627"/>
                      <a:pt x="1374113" y="29865"/>
                      <a:pt x="1483675" y="0"/>
                    </a:cubicBezTo>
                    <a:cubicBezTo>
                      <a:pt x="1588166" y="-50907"/>
                      <a:pt x="1714161" y="41731"/>
                      <a:pt x="1780565" y="0"/>
                    </a:cubicBezTo>
                    <a:cubicBezTo>
                      <a:pt x="1831571" y="-27860"/>
                      <a:pt x="2092537" y="50735"/>
                      <a:pt x="2171208" y="0"/>
                    </a:cubicBezTo>
                    <a:cubicBezTo>
                      <a:pt x="2243738" y="-31718"/>
                      <a:pt x="2396257" y="-7580"/>
                      <a:pt x="2468097" y="0"/>
                    </a:cubicBezTo>
                    <a:cubicBezTo>
                      <a:pt x="2545168" y="-24598"/>
                      <a:pt x="2675999" y="3942"/>
                      <a:pt x="2796238" y="0"/>
                    </a:cubicBezTo>
                    <a:cubicBezTo>
                      <a:pt x="2954896" y="1076"/>
                      <a:pt x="3158731" y="-36334"/>
                      <a:pt x="3265010" y="0"/>
                    </a:cubicBezTo>
                    <a:cubicBezTo>
                      <a:pt x="3334423" y="-4411"/>
                      <a:pt x="3367194" y="57497"/>
                      <a:pt x="3404872" y="185167"/>
                    </a:cubicBezTo>
                    <a:cubicBezTo>
                      <a:pt x="3387511" y="267754"/>
                      <a:pt x="3381939" y="436934"/>
                      <a:pt x="3404872" y="533273"/>
                    </a:cubicBezTo>
                    <a:cubicBezTo>
                      <a:pt x="3439524" y="714947"/>
                      <a:pt x="3349990" y="777523"/>
                      <a:pt x="3404872" y="925818"/>
                    </a:cubicBezTo>
                    <a:cubicBezTo>
                      <a:pt x="3403638" y="1038005"/>
                      <a:pt x="3315217" y="1107304"/>
                      <a:pt x="3265010" y="1110986"/>
                    </a:cubicBezTo>
                    <a:cubicBezTo>
                      <a:pt x="3187286" y="1125674"/>
                      <a:pt x="3043369" y="1093005"/>
                      <a:pt x="2905618" y="1110986"/>
                    </a:cubicBezTo>
                    <a:cubicBezTo>
                      <a:pt x="2727303" y="1125769"/>
                      <a:pt x="2728212" y="1110906"/>
                      <a:pt x="2608729" y="1110986"/>
                    </a:cubicBezTo>
                    <a:cubicBezTo>
                      <a:pt x="2454398" y="1114458"/>
                      <a:pt x="2284164" y="1045269"/>
                      <a:pt x="2155582" y="1110986"/>
                    </a:cubicBezTo>
                    <a:cubicBezTo>
                      <a:pt x="1994516" y="1142471"/>
                      <a:pt x="1894416" y="1089807"/>
                      <a:pt x="1796190" y="1110986"/>
                    </a:cubicBezTo>
                    <a:cubicBezTo>
                      <a:pt x="1714050" y="1157742"/>
                      <a:pt x="1639741" y="1005629"/>
                      <a:pt x="1499301" y="1110986"/>
                    </a:cubicBezTo>
                    <a:cubicBezTo>
                      <a:pt x="1366741" y="1161833"/>
                      <a:pt x="1316985" y="1118007"/>
                      <a:pt x="1171160" y="1110986"/>
                    </a:cubicBezTo>
                    <a:cubicBezTo>
                      <a:pt x="1040110" y="1108651"/>
                      <a:pt x="958912" y="1077532"/>
                      <a:pt x="843019" y="1110986"/>
                    </a:cubicBezTo>
                    <a:cubicBezTo>
                      <a:pt x="711563" y="1137642"/>
                      <a:pt x="357583" y="1111610"/>
                      <a:pt x="139861" y="1110986"/>
                    </a:cubicBezTo>
                    <a:cubicBezTo>
                      <a:pt x="33227" y="1119300"/>
                      <a:pt x="-43248" y="1004184"/>
                      <a:pt x="0" y="925818"/>
                    </a:cubicBezTo>
                    <a:cubicBezTo>
                      <a:pt x="-32019" y="782737"/>
                      <a:pt x="-43109" y="686455"/>
                      <a:pt x="0" y="562899"/>
                    </a:cubicBezTo>
                    <a:cubicBezTo>
                      <a:pt x="-7491" y="450372"/>
                      <a:pt x="-11052" y="280806"/>
                      <a:pt x="0" y="185167"/>
                    </a:cubicBezTo>
                    <a:close/>
                  </a:path>
                  <a:path w="3404872" h="1110986" fill="none" stroke="0" extrusionOk="0">
                    <a:moveTo>
                      <a:pt x="0" y="185167"/>
                    </a:moveTo>
                    <a:cubicBezTo>
                      <a:pt x="17779" y="91208"/>
                      <a:pt x="75757" y="-8902"/>
                      <a:pt x="139861" y="0"/>
                    </a:cubicBezTo>
                    <a:cubicBezTo>
                      <a:pt x="283898" y="-88655"/>
                      <a:pt x="355112" y="7610"/>
                      <a:pt x="593007" y="0"/>
                    </a:cubicBezTo>
                    <a:cubicBezTo>
                      <a:pt x="814324" y="-35850"/>
                      <a:pt x="830103" y="30748"/>
                      <a:pt x="889897" y="0"/>
                    </a:cubicBezTo>
                    <a:cubicBezTo>
                      <a:pt x="989517" y="-46533"/>
                      <a:pt x="1093949" y="29857"/>
                      <a:pt x="1186786" y="0"/>
                    </a:cubicBezTo>
                    <a:cubicBezTo>
                      <a:pt x="1262103" y="-10811"/>
                      <a:pt x="1392416" y="67450"/>
                      <a:pt x="1483675" y="0"/>
                    </a:cubicBezTo>
                    <a:cubicBezTo>
                      <a:pt x="1613080" y="-49114"/>
                      <a:pt x="1732422" y="42995"/>
                      <a:pt x="1780565" y="0"/>
                    </a:cubicBezTo>
                    <a:cubicBezTo>
                      <a:pt x="1831189" y="-3357"/>
                      <a:pt x="2078809" y="17465"/>
                      <a:pt x="2171208" y="0"/>
                    </a:cubicBezTo>
                    <a:cubicBezTo>
                      <a:pt x="2234377" y="-40112"/>
                      <a:pt x="2389981" y="4448"/>
                      <a:pt x="2468097" y="0"/>
                    </a:cubicBezTo>
                    <a:cubicBezTo>
                      <a:pt x="2535418" y="-1203"/>
                      <a:pt x="2669835" y="7679"/>
                      <a:pt x="2796238" y="0"/>
                    </a:cubicBezTo>
                    <a:cubicBezTo>
                      <a:pt x="2932235" y="-49489"/>
                      <a:pt x="3137741" y="5419"/>
                      <a:pt x="3265010" y="0"/>
                    </a:cubicBezTo>
                    <a:cubicBezTo>
                      <a:pt x="3360575" y="-661"/>
                      <a:pt x="3363394" y="78110"/>
                      <a:pt x="3404872" y="185167"/>
                    </a:cubicBezTo>
                    <a:cubicBezTo>
                      <a:pt x="3403554" y="254630"/>
                      <a:pt x="3373736" y="402339"/>
                      <a:pt x="3404872" y="533273"/>
                    </a:cubicBezTo>
                    <a:cubicBezTo>
                      <a:pt x="3408236" y="716972"/>
                      <a:pt x="3380478" y="792636"/>
                      <a:pt x="3404872" y="925818"/>
                    </a:cubicBezTo>
                    <a:cubicBezTo>
                      <a:pt x="3406655" y="1020679"/>
                      <a:pt x="3347585" y="1096477"/>
                      <a:pt x="3265010" y="1110986"/>
                    </a:cubicBezTo>
                    <a:cubicBezTo>
                      <a:pt x="3176747" y="1164140"/>
                      <a:pt x="3078031" y="1057592"/>
                      <a:pt x="2905618" y="1110986"/>
                    </a:cubicBezTo>
                    <a:cubicBezTo>
                      <a:pt x="2727624" y="1128146"/>
                      <a:pt x="2730283" y="1112633"/>
                      <a:pt x="2608729" y="1110986"/>
                    </a:cubicBezTo>
                    <a:cubicBezTo>
                      <a:pt x="2426249" y="1137941"/>
                      <a:pt x="2267594" y="1060349"/>
                      <a:pt x="2155582" y="1110986"/>
                    </a:cubicBezTo>
                    <a:cubicBezTo>
                      <a:pt x="1992509" y="1133824"/>
                      <a:pt x="1885293" y="1073325"/>
                      <a:pt x="1796190" y="1110986"/>
                    </a:cubicBezTo>
                    <a:cubicBezTo>
                      <a:pt x="1700589" y="1155466"/>
                      <a:pt x="1627633" y="1088027"/>
                      <a:pt x="1499301" y="1110986"/>
                    </a:cubicBezTo>
                    <a:cubicBezTo>
                      <a:pt x="1391601" y="1150164"/>
                      <a:pt x="1352915" y="1102251"/>
                      <a:pt x="1171160" y="1110986"/>
                    </a:cubicBezTo>
                    <a:cubicBezTo>
                      <a:pt x="1018021" y="1126088"/>
                      <a:pt x="955216" y="1053211"/>
                      <a:pt x="843019" y="1110986"/>
                    </a:cubicBezTo>
                    <a:cubicBezTo>
                      <a:pt x="694155" y="1103506"/>
                      <a:pt x="370582" y="980308"/>
                      <a:pt x="139861" y="1110986"/>
                    </a:cubicBezTo>
                    <a:cubicBezTo>
                      <a:pt x="48944" y="1102713"/>
                      <a:pt x="-13063" y="1032067"/>
                      <a:pt x="0" y="925818"/>
                    </a:cubicBezTo>
                    <a:cubicBezTo>
                      <a:pt x="-12162" y="782511"/>
                      <a:pt x="13860" y="700961"/>
                      <a:pt x="0" y="562899"/>
                    </a:cubicBezTo>
                    <a:cubicBezTo>
                      <a:pt x="962" y="474649"/>
                      <a:pt x="10713" y="288481"/>
                      <a:pt x="0" y="185167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="" xmlns:ask="http://schemas.microsoft.com/office/drawing/2018/sketchyshapes" sd="64188136">
                      <a:custGeom>
                        <a:avLst/>
                        <a:gdLst>
                          <a:gd name="connsiteX0" fmla="*/ 0 w 3404872"/>
                          <a:gd name="connsiteY0" fmla="*/ 185167 h 1110986"/>
                          <a:gd name="connsiteX1" fmla="*/ 139861 w 3404872"/>
                          <a:gd name="connsiteY1" fmla="*/ 0 h 1110986"/>
                          <a:gd name="connsiteX2" fmla="*/ 593007 w 3404872"/>
                          <a:gd name="connsiteY2" fmla="*/ 0 h 1110986"/>
                          <a:gd name="connsiteX3" fmla="*/ 889897 w 3404872"/>
                          <a:gd name="connsiteY3" fmla="*/ 0 h 1110986"/>
                          <a:gd name="connsiteX4" fmla="*/ 1186786 w 3404872"/>
                          <a:gd name="connsiteY4" fmla="*/ 0 h 1110986"/>
                          <a:gd name="connsiteX5" fmla="*/ 1483675 w 3404872"/>
                          <a:gd name="connsiteY5" fmla="*/ 0 h 1110986"/>
                          <a:gd name="connsiteX6" fmla="*/ 1780565 w 3404872"/>
                          <a:gd name="connsiteY6" fmla="*/ 0 h 1110986"/>
                          <a:gd name="connsiteX7" fmla="*/ 2171208 w 3404872"/>
                          <a:gd name="connsiteY7" fmla="*/ 0 h 1110986"/>
                          <a:gd name="connsiteX8" fmla="*/ 2468097 w 3404872"/>
                          <a:gd name="connsiteY8" fmla="*/ 0 h 1110986"/>
                          <a:gd name="connsiteX9" fmla="*/ 2796238 w 3404872"/>
                          <a:gd name="connsiteY9" fmla="*/ 0 h 1110986"/>
                          <a:gd name="connsiteX10" fmla="*/ 3265010 w 3404872"/>
                          <a:gd name="connsiteY10" fmla="*/ 0 h 1110986"/>
                          <a:gd name="connsiteX11" fmla="*/ 3404872 w 3404872"/>
                          <a:gd name="connsiteY11" fmla="*/ 185167 h 1110986"/>
                          <a:gd name="connsiteX12" fmla="*/ 3404872 w 3404872"/>
                          <a:gd name="connsiteY12" fmla="*/ 533273 h 1110986"/>
                          <a:gd name="connsiteX13" fmla="*/ 3404872 w 3404872"/>
                          <a:gd name="connsiteY13" fmla="*/ 925818 h 1110986"/>
                          <a:gd name="connsiteX14" fmla="*/ 3265010 w 3404872"/>
                          <a:gd name="connsiteY14" fmla="*/ 1110986 h 1110986"/>
                          <a:gd name="connsiteX15" fmla="*/ 2905618 w 3404872"/>
                          <a:gd name="connsiteY15" fmla="*/ 1110986 h 1110986"/>
                          <a:gd name="connsiteX16" fmla="*/ 2608729 w 3404872"/>
                          <a:gd name="connsiteY16" fmla="*/ 1110986 h 1110986"/>
                          <a:gd name="connsiteX17" fmla="*/ 2155582 w 3404872"/>
                          <a:gd name="connsiteY17" fmla="*/ 1110986 h 1110986"/>
                          <a:gd name="connsiteX18" fmla="*/ 1796190 w 3404872"/>
                          <a:gd name="connsiteY18" fmla="*/ 1110986 h 1110986"/>
                          <a:gd name="connsiteX19" fmla="*/ 1499301 w 3404872"/>
                          <a:gd name="connsiteY19" fmla="*/ 1110986 h 1110986"/>
                          <a:gd name="connsiteX20" fmla="*/ 1171160 w 3404872"/>
                          <a:gd name="connsiteY20" fmla="*/ 1110986 h 1110986"/>
                          <a:gd name="connsiteX21" fmla="*/ 843019 w 3404872"/>
                          <a:gd name="connsiteY21" fmla="*/ 1110986 h 1110986"/>
                          <a:gd name="connsiteX22" fmla="*/ 139861 w 3404872"/>
                          <a:gd name="connsiteY22" fmla="*/ 1110986 h 1110986"/>
                          <a:gd name="connsiteX23" fmla="*/ 0 w 3404872"/>
                          <a:gd name="connsiteY23" fmla="*/ 925818 h 1110986"/>
                          <a:gd name="connsiteX24" fmla="*/ 0 w 3404872"/>
                          <a:gd name="connsiteY24" fmla="*/ 562899 h 1110986"/>
                          <a:gd name="connsiteX25" fmla="*/ 0 w 3404872"/>
                          <a:gd name="connsiteY25" fmla="*/ 185167 h 11109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3404872" h="1110986" fill="none" extrusionOk="0">
                            <a:moveTo>
                              <a:pt x="0" y="185167"/>
                            </a:moveTo>
                            <a:cubicBezTo>
                              <a:pt x="5923" y="87567"/>
                              <a:pt x="79948" y="-9968"/>
                              <a:pt x="139861" y="0"/>
                            </a:cubicBezTo>
                            <a:cubicBezTo>
                              <a:pt x="310920" y="-77065"/>
                              <a:pt x="349335" y="22963"/>
                              <a:pt x="593007" y="0"/>
                            </a:cubicBezTo>
                            <a:cubicBezTo>
                              <a:pt x="809306" y="-41128"/>
                              <a:pt x="828319" y="34664"/>
                              <a:pt x="889897" y="0"/>
                            </a:cubicBezTo>
                            <a:cubicBezTo>
                              <a:pt x="974147" y="-24487"/>
                              <a:pt x="1087032" y="30196"/>
                              <a:pt x="1186786" y="0"/>
                            </a:cubicBezTo>
                            <a:cubicBezTo>
                              <a:pt x="1285250" y="-18301"/>
                              <a:pt x="1403105" y="69262"/>
                              <a:pt x="1483675" y="0"/>
                            </a:cubicBezTo>
                            <a:cubicBezTo>
                              <a:pt x="1596784" y="-48517"/>
                              <a:pt x="1731014" y="48880"/>
                              <a:pt x="1780565" y="0"/>
                            </a:cubicBezTo>
                            <a:cubicBezTo>
                              <a:pt x="1839131" y="-23191"/>
                              <a:pt x="2079949" y="4877"/>
                              <a:pt x="2171208" y="0"/>
                            </a:cubicBezTo>
                            <a:cubicBezTo>
                              <a:pt x="2241328" y="-24479"/>
                              <a:pt x="2406661" y="12345"/>
                              <a:pt x="2468097" y="0"/>
                            </a:cubicBezTo>
                            <a:cubicBezTo>
                              <a:pt x="2533358" y="3381"/>
                              <a:pt x="2651829" y="10365"/>
                              <a:pt x="2796238" y="0"/>
                            </a:cubicBezTo>
                            <a:cubicBezTo>
                              <a:pt x="2950517" y="-17037"/>
                              <a:pt x="3136620" y="13900"/>
                              <a:pt x="3265010" y="0"/>
                            </a:cubicBezTo>
                            <a:cubicBezTo>
                              <a:pt x="3356185" y="14866"/>
                              <a:pt x="3370517" y="86854"/>
                              <a:pt x="3404872" y="185167"/>
                            </a:cubicBezTo>
                            <a:cubicBezTo>
                              <a:pt x="3408078" y="257309"/>
                              <a:pt x="3365187" y="371451"/>
                              <a:pt x="3404872" y="533273"/>
                            </a:cubicBezTo>
                            <a:cubicBezTo>
                              <a:pt x="3411283" y="682640"/>
                              <a:pt x="3386046" y="799120"/>
                              <a:pt x="3404872" y="925818"/>
                            </a:cubicBezTo>
                            <a:cubicBezTo>
                              <a:pt x="3402114" y="1012296"/>
                              <a:pt x="3339743" y="1104068"/>
                              <a:pt x="3265010" y="1110986"/>
                            </a:cubicBezTo>
                            <a:cubicBezTo>
                              <a:pt x="3202734" y="1154357"/>
                              <a:pt x="3081351" y="1064700"/>
                              <a:pt x="2905618" y="1110986"/>
                            </a:cubicBezTo>
                            <a:cubicBezTo>
                              <a:pt x="2729125" y="1126453"/>
                              <a:pt x="2729246" y="1110443"/>
                              <a:pt x="2608729" y="1110986"/>
                            </a:cubicBezTo>
                            <a:cubicBezTo>
                              <a:pt x="2456513" y="1116916"/>
                              <a:pt x="2306409" y="1079618"/>
                              <a:pt x="2155582" y="1110986"/>
                            </a:cubicBezTo>
                            <a:cubicBezTo>
                              <a:pt x="1997787" y="1139783"/>
                              <a:pt x="1873036" y="1077699"/>
                              <a:pt x="1796190" y="1110986"/>
                            </a:cubicBezTo>
                            <a:cubicBezTo>
                              <a:pt x="1703053" y="1141410"/>
                              <a:pt x="1620842" y="1098918"/>
                              <a:pt x="1499301" y="1110986"/>
                            </a:cubicBezTo>
                            <a:cubicBezTo>
                              <a:pt x="1395890" y="1149291"/>
                              <a:pt x="1338728" y="1101266"/>
                              <a:pt x="1171160" y="1110986"/>
                            </a:cubicBezTo>
                            <a:cubicBezTo>
                              <a:pt x="1012525" y="1135354"/>
                              <a:pt x="949458" y="1070459"/>
                              <a:pt x="843019" y="1110986"/>
                            </a:cubicBezTo>
                            <a:cubicBezTo>
                              <a:pt x="740462" y="1080720"/>
                              <a:pt x="355761" y="1032949"/>
                              <a:pt x="139861" y="1110986"/>
                            </a:cubicBezTo>
                            <a:cubicBezTo>
                              <a:pt x="55447" y="1111679"/>
                              <a:pt x="3834" y="1024037"/>
                              <a:pt x="0" y="925818"/>
                            </a:cubicBezTo>
                            <a:cubicBezTo>
                              <a:pt x="-5086" y="785418"/>
                              <a:pt x="20126" y="697851"/>
                              <a:pt x="0" y="562899"/>
                            </a:cubicBezTo>
                            <a:cubicBezTo>
                              <a:pt x="-26274" y="457667"/>
                              <a:pt x="24122" y="294519"/>
                              <a:pt x="0" y="185167"/>
                            </a:cubicBezTo>
                            <a:close/>
                          </a:path>
                          <a:path w="3404872" h="1110986" stroke="0" extrusionOk="0">
                            <a:moveTo>
                              <a:pt x="0" y="185167"/>
                            </a:moveTo>
                            <a:cubicBezTo>
                              <a:pt x="13883" y="88002"/>
                              <a:pt x="46176" y="4408"/>
                              <a:pt x="139861" y="0"/>
                            </a:cubicBezTo>
                            <a:cubicBezTo>
                              <a:pt x="295332" y="-69501"/>
                              <a:pt x="372695" y="29555"/>
                              <a:pt x="593007" y="0"/>
                            </a:cubicBezTo>
                            <a:cubicBezTo>
                              <a:pt x="826193" y="-26401"/>
                              <a:pt x="835489" y="18026"/>
                              <a:pt x="889897" y="0"/>
                            </a:cubicBezTo>
                            <a:cubicBezTo>
                              <a:pt x="955807" y="-41144"/>
                              <a:pt x="1106275" y="12601"/>
                              <a:pt x="1186786" y="0"/>
                            </a:cubicBezTo>
                            <a:cubicBezTo>
                              <a:pt x="1286908" y="-10564"/>
                              <a:pt x="1381736" y="46135"/>
                              <a:pt x="1483675" y="0"/>
                            </a:cubicBezTo>
                            <a:cubicBezTo>
                              <a:pt x="1593688" y="-47433"/>
                              <a:pt x="1720739" y="26346"/>
                              <a:pt x="1780565" y="0"/>
                            </a:cubicBezTo>
                            <a:cubicBezTo>
                              <a:pt x="1839141" y="-29442"/>
                              <a:pt x="2091299" y="28355"/>
                              <a:pt x="2171208" y="0"/>
                            </a:cubicBezTo>
                            <a:cubicBezTo>
                              <a:pt x="2243591" y="-36050"/>
                              <a:pt x="2386738" y="6654"/>
                              <a:pt x="2468097" y="0"/>
                            </a:cubicBezTo>
                            <a:cubicBezTo>
                              <a:pt x="2546200" y="-14241"/>
                              <a:pt x="2672641" y="4648"/>
                              <a:pt x="2796238" y="0"/>
                            </a:cubicBezTo>
                            <a:cubicBezTo>
                              <a:pt x="2936771" y="-20692"/>
                              <a:pt x="3134479" y="-6739"/>
                              <a:pt x="3265010" y="0"/>
                            </a:cubicBezTo>
                            <a:cubicBezTo>
                              <a:pt x="3344004" y="-2898"/>
                              <a:pt x="3383455" y="76196"/>
                              <a:pt x="3404872" y="185167"/>
                            </a:cubicBezTo>
                            <a:cubicBezTo>
                              <a:pt x="3394328" y="270920"/>
                              <a:pt x="3392449" y="427970"/>
                              <a:pt x="3404872" y="533273"/>
                            </a:cubicBezTo>
                            <a:cubicBezTo>
                              <a:pt x="3424776" y="682873"/>
                              <a:pt x="3373252" y="803365"/>
                              <a:pt x="3404872" y="925818"/>
                            </a:cubicBezTo>
                            <a:cubicBezTo>
                              <a:pt x="3416411" y="1044311"/>
                              <a:pt x="3336184" y="1109110"/>
                              <a:pt x="3265010" y="1110986"/>
                            </a:cubicBezTo>
                            <a:cubicBezTo>
                              <a:pt x="3173519" y="1167737"/>
                              <a:pt x="3066828" y="1062543"/>
                              <a:pt x="2905618" y="1110986"/>
                            </a:cubicBezTo>
                            <a:cubicBezTo>
                              <a:pt x="2728448" y="1127745"/>
                              <a:pt x="2731682" y="1111265"/>
                              <a:pt x="2608729" y="1110986"/>
                            </a:cubicBezTo>
                            <a:cubicBezTo>
                              <a:pt x="2465457" y="1128064"/>
                              <a:pt x="2286080" y="1055350"/>
                              <a:pt x="2155582" y="1110986"/>
                            </a:cubicBezTo>
                            <a:cubicBezTo>
                              <a:pt x="1991542" y="1140230"/>
                              <a:pt x="1893322" y="1092937"/>
                              <a:pt x="1796190" y="1110986"/>
                            </a:cubicBezTo>
                            <a:cubicBezTo>
                              <a:pt x="1708637" y="1153850"/>
                              <a:pt x="1636753" y="1044014"/>
                              <a:pt x="1499301" y="1110986"/>
                            </a:cubicBezTo>
                            <a:cubicBezTo>
                              <a:pt x="1376994" y="1151052"/>
                              <a:pt x="1331213" y="1105188"/>
                              <a:pt x="1171160" y="1110986"/>
                            </a:cubicBezTo>
                            <a:cubicBezTo>
                              <a:pt x="1036871" y="1100577"/>
                              <a:pt x="945411" y="1086054"/>
                              <a:pt x="843019" y="1110986"/>
                            </a:cubicBezTo>
                            <a:cubicBezTo>
                              <a:pt x="701878" y="1149275"/>
                              <a:pt x="344844" y="1049790"/>
                              <a:pt x="139861" y="1110986"/>
                            </a:cubicBezTo>
                            <a:cubicBezTo>
                              <a:pt x="48100" y="1113283"/>
                              <a:pt x="-21962" y="1023429"/>
                              <a:pt x="0" y="925818"/>
                            </a:cubicBezTo>
                            <a:cubicBezTo>
                              <a:pt x="-31472" y="808178"/>
                              <a:pt x="-12254" y="681695"/>
                              <a:pt x="0" y="562899"/>
                            </a:cubicBezTo>
                            <a:cubicBezTo>
                              <a:pt x="1752" y="453572"/>
                              <a:pt x="609" y="285441"/>
                              <a:pt x="0" y="185167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chemeClr val="tx1"/>
                  </a:solidFill>
                  <a:latin typeface="Sigmar One" panose="00000500000000000000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: Rounded Corners 11">
                <a:extLst>
                  <a:ext uri="{FF2B5EF4-FFF2-40B4-BE49-F238E27FC236}">
                    <a16:creationId xmlns:a16="http://schemas.microsoft.com/office/drawing/2014/main" id="{2E2AD206-7529-0EAE-9524-876E532C6E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8541" y="4233029"/>
                <a:ext cx="3404872" cy="1110986"/>
              </a:xfrm>
              <a:custGeom>
                <a:avLst/>
                <a:gdLst>
                  <a:gd name="connsiteX0" fmla="*/ 0 w 3404872"/>
                  <a:gd name="connsiteY0" fmla="*/ 185167 h 1110986"/>
                  <a:gd name="connsiteX1" fmla="*/ 139861 w 3404872"/>
                  <a:gd name="connsiteY1" fmla="*/ 0 h 1110986"/>
                  <a:gd name="connsiteX2" fmla="*/ 593007 w 3404872"/>
                  <a:gd name="connsiteY2" fmla="*/ 0 h 1110986"/>
                  <a:gd name="connsiteX3" fmla="*/ 889897 w 3404872"/>
                  <a:gd name="connsiteY3" fmla="*/ 0 h 1110986"/>
                  <a:gd name="connsiteX4" fmla="*/ 1186786 w 3404872"/>
                  <a:gd name="connsiteY4" fmla="*/ 0 h 1110986"/>
                  <a:gd name="connsiteX5" fmla="*/ 1483675 w 3404872"/>
                  <a:gd name="connsiteY5" fmla="*/ 0 h 1110986"/>
                  <a:gd name="connsiteX6" fmla="*/ 1780565 w 3404872"/>
                  <a:gd name="connsiteY6" fmla="*/ 0 h 1110986"/>
                  <a:gd name="connsiteX7" fmla="*/ 2171208 w 3404872"/>
                  <a:gd name="connsiteY7" fmla="*/ 0 h 1110986"/>
                  <a:gd name="connsiteX8" fmla="*/ 2468097 w 3404872"/>
                  <a:gd name="connsiteY8" fmla="*/ 0 h 1110986"/>
                  <a:gd name="connsiteX9" fmla="*/ 2796238 w 3404872"/>
                  <a:gd name="connsiteY9" fmla="*/ 0 h 1110986"/>
                  <a:gd name="connsiteX10" fmla="*/ 3265010 w 3404872"/>
                  <a:gd name="connsiteY10" fmla="*/ 0 h 1110986"/>
                  <a:gd name="connsiteX11" fmla="*/ 3404872 w 3404872"/>
                  <a:gd name="connsiteY11" fmla="*/ 185167 h 1110986"/>
                  <a:gd name="connsiteX12" fmla="*/ 3404872 w 3404872"/>
                  <a:gd name="connsiteY12" fmla="*/ 533273 h 1110986"/>
                  <a:gd name="connsiteX13" fmla="*/ 3404872 w 3404872"/>
                  <a:gd name="connsiteY13" fmla="*/ 925818 h 1110986"/>
                  <a:gd name="connsiteX14" fmla="*/ 3265010 w 3404872"/>
                  <a:gd name="connsiteY14" fmla="*/ 1110986 h 1110986"/>
                  <a:gd name="connsiteX15" fmla="*/ 2905618 w 3404872"/>
                  <a:gd name="connsiteY15" fmla="*/ 1110986 h 1110986"/>
                  <a:gd name="connsiteX16" fmla="*/ 2608729 w 3404872"/>
                  <a:gd name="connsiteY16" fmla="*/ 1110986 h 1110986"/>
                  <a:gd name="connsiteX17" fmla="*/ 2155582 w 3404872"/>
                  <a:gd name="connsiteY17" fmla="*/ 1110986 h 1110986"/>
                  <a:gd name="connsiteX18" fmla="*/ 1796190 w 3404872"/>
                  <a:gd name="connsiteY18" fmla="*/ 1110986 h 1110986"/>
                  <a:gd name="connsiteX19" fmla="*/ 1499301 w 3404872"/>
                  <a:gd name="connsiteY19" fmla="*/ 1110986 h 1110986"/>
                  <a:gd name="connsiteX20" fmla="*/ 1171160 w 3404872"/>
                  <a:gd name="connsiteY20" fmla="*/ 1110986 h 1110986"/>
                  <a:gd name="connsiteX21" fmla="*/ 843019 w 3404872"/>
                  <a:gd name="connsiteY21" fmla="*/ 1110986 h 1110986"/>
                  <a:gd name="connsiteX22" fmla="*/ 139861 w 3404872"/>
                  <a:gd name="connsiteY22" fmla="*/ 1110986 h 1110986"/>
                  <a:gd name="connsiteX23" fmla="*/ 0 w 3404872"/>
                  <a:gd name="connsiteY23" fmla="*/ 925818 h 1110986"/>
                  <a:gd name="connsiteX24" fmla="*/ 0 w 3404872"/>
                  <a:gd name="connsiteY24" fmla="*/ 562899 h 1110986"/>
                  <a:gd name="connsiteX25" fmla="*/ 0 w 3404872"/>
                  <a:gd name="connsiteY25" fmla="*/ 185167 h 1110986"/>
                  <a:gd name="connsiteX0" fmla="*/ 0 w 3404872"/>
                  <a:gd name="connsiteY0" fmla="*/ 185167 h 1110986"/>
                  <a:gd name="connsiteX1" fmla="*/ 139861 w 3404872"/>
                  <a:gd name="connsiteY1" fmla="*/ 0 h 1110986"/>
                  <a:gd name="connsiteX2" fmla="*/ 593007 w 3404872"/>
                  <a:gd name="connsiteY2" fmla="*/ 0 h 1110986"/>
                  <a:gd name="connsiteX3" fmla="*/ 889897 w 3404872"/>
                  <a:gd name="connsiteY3" fmla="*/ 0 h 1110986"/>
                  <a:gd name="connsiteX4" fmla="*/ 1186786 w 3404872"/>
                  <a:gd name="connsiteY4" fmla="*/ 0 h 1110986"/>
                  <a:gd name="connsiteX5" fmla="*/ 1483675 w 3404872"/>
                  <a:gd name="connsiteY5" fmla="*/ 0 h 1110986"/>
                  <a:gd name="connsiteX6" fmla="*/ 1780565 w 3404872"/>
                  <a:gd name="connsiteY6" fmla="*/ 0 h 1110986"/>
                  <a:gd name="connsiteX7" fmla="*/ 2171208 w 3404872"/>
                  <a:gd name="connsiteY7" fmla="*/ 0 h 1110986"/>
                  <a:gd name="connsiteX8" fmla="*/ 2468097 w 3404872"/>
                  <a:gd name="connsiteY8" fmla="*/ 0 h 1110986"/>
                  <a:gd name="connsiteX9" fmla="*/ 2796238 w 3404872"/>
                  <a:gd name="connsiteY9" fmla="*/ 0 h 1110986"/>
                  <a:gd name="connsiteX10" fmla="*/ 3265010 w 3404872"/>
                  <a:gd name="connsiteY10" fmla="*/ 0 h 1110986"/>
                  <a:gd name="connsiteX11" fmla="*/ 3404872 w 3404872"/>
                  <a:gd name="connsiteY11" fmla="*/ 185167 h 1110986"/>
                  <a:gd name="connsiteX12" fmla="*/ 3404872 w 3404872"/>
                  <a:gd name="connsiteY12" fmla="*/ 533273 h 1110986"/>
                  <a:gd name="connsiteX13" fmla="*/ 3404872 w 3404872"/>
                  <a:gd name="connsiteY13" fmla="*/ 925818 h 1110986"/>
                  <a:gd name="connsiteX14" fmla="*/ 3265010 w 3404872"/>
                  <a:gd name="connsiteY14" fmla="*/ 1110986 h 1110986"/>
                  <a:gd name="connsiteX15" fmla="*/ 2905618 w 3404872"/>
                  <a:gd name="connsiteY15" fmla="*/ 1110986 h 1110986"/>
                  <a:gd name="connsiteX16" fmla="*/ 2608729 w 3404872"/>
                  <a:gd name="connsiteY16" fmla="*/ 1110986 h 1110986"/>
                  <a:gd name="connsiteX17" fmla="*/ 2155582 w 3404872"/>
                  <a:gd name="connsiteY17" fmla="*/ 1110986 h 1110986"/>
                  <a:gd name="connsiteX18" fmla="*/ 1796190 w 3404872"/>
                  <a:gd name="connsiteY18" fmla="*/ 1110986 h 1110986"/>
                  <a:gd name="connsiteX19" fmla="*/ 1499301 w 3404872"/>
                  <a:gd name="connsiteY19" fmla="*/ 1110986 h 1110986"/>
                  <a:gd name="connsiteX20" fmla="*/ 1171160 w 3404872"/>
                  <a:gd name="connsiteY20" fmla="*/ 1110986 h 1110986"/>
                  <a:gd name="connsiteX21" fmla="*/ 843019 w 3404872"/>
                  <a:gd name="connsiteY21" fmla="*/ 1110986 h 1110986"/>
                  <a:gd name="connsiteX22" fmla="*/ 139861 w 3404872"/>
                  <a:gd name="connsiteY22" fmla="*/ 1110986 h 1110986"/>
                  <a:gd name="connsiteX23" fmla="*/ 0 w 3404872"/>
                  <a:gd name="connsiteY23" fmla="*/ 925818 h 1110986"/>
                  <a:gd name="connsiteX24" fmla="*/ 0 w 3404872"/>
                  <a:gd name="connsiteY24" fmla="*/ 562899 h 1110986"/>
                  <a:gd name="connsiteX25" fmla="*/ 0 w 3404872"/>
                  <a:gd name="connsiteY25" fmla="*/ 185167 h 111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04872" h="1110986" fill="none" extrusionOk="0">
                    <a:moveTo>
                      <a:pt x="0" y="185167"/>
                    </a:moveTo>
                    <a:cubicBezTo>
                      <a:pt x="-2559" y="91843"/>
                      <a:pt x="93112" y="-17107"/>
                      <a:pt x="139861" y="0"/>
                    </a:cubicBezTo>
                    <a:cubicBezTo>
                      <a:pt x="311904" y="-108493"/>
                      <a:pt x="342693" y="18429"/>
                      <a:pt x="593007" y="0"/>
                    </a:cubicBezTo>
                    <a:cubicBezTo>
                      <a:pt x="791214" y="-52096"/>
                      <a:pt x="834041" y="25475"/>
                      <a:pt x="889897" y="0"/>
                    </a:cubicBezTo>
                    <a:cubicBezTo>
                      <a:pt x="978318" y="-21993"/>
                      <a:pt x="1098180" y="46090"/>
                      <a:pt x="1186786" y="0"/>
                    </a:cubicBezTo>
                    <a:cubicBezTo>
                      <a:pt x="1266387" y="-24603"/>
                      <a:pt x="1408599" y="76684"/>
                      <a:pt x="1483675" y="0"/>
                    </a:cubicBezTo>
                    <a:cubicBezTo>
                      <a:pt x="1605554" y="-49369"/>
                      <a:pt x="1744078" y="55521"/>
                      <a:pt x="1780565" y="0"/>
                    </a:cubicBezTo>
                    <a:cubicBezTo>
                      <a:pt x="1835222" y="-8513"/>
                      <a:pt x="2078185" y="2562"/>
                      <a:pt x="2171208" y="0"/>
                    </a:cubicBezTo>
                    <a:cubicBezTo>
                      <a:pt x="2232667" y="-28092"/>
                      <a:pt x="2421028" y="15422"/>
                      <a:pt x="2468097" y="0"/>
                    </a:cubicBezTo>
                    <a:cubicBezTo>
                      <a:pt x="2529631" y="7823"/>
                      <a:pt x="2655978" y="13189"/>
                      <a:pt x="2796238" y="0"/>
                    </a:cubicBezTo>
                    <a:cubicBezTo>
                      <a:pt x="2963900" y="-34587"/>
                      <a:pt x="3156659" y="35614"/>
                      <a:pt x="3265010" y="0"/>
                    </a:cubicBezTo>
                    <a:cubicBezTo>
                      <a:pt x="3359325" y="17515"/>
                      <a:pt x="3359388" y="87533"/>
                      <a:pt x="3404872" y="185167"/>
                    </a:cubicBezTo>
                    <a:cubicBezTo>
                      <a:pt x="3397021" y="223153"/>
                      <a:pt x="3351698" y="353126"/>
                      <a:pt x="3404872" y="533273"/>
                    </a:cubicBezTo>
                    <a:cubicBezTo>
                      <a:pt x="3394236" y="697578"/>
                      <a:pt x="3389203" y="779158"/>
                      <a:pt x="3404872" y="925818"/>
                    </a:cubicBezTo>
                    <a:cubicBezTo>
                      <a:pt x="3398251" y="1001952"/>
                      <a:pt x="3349228" y="1092965"/>
                      <a:pt x="3265010" y="1110986"/>
                    </a:cubicBezTo>
                    <a:cubicBezTo>
                      <a:pt x="3205985" y="1152701"/>
                      <a:pt x="3080387" y="1021311"/>
                      <a:pt x="2905618" y="1110986"/>
                    </a:cubicBezTo>
                    <a:cubicBezTo>
                      <a:pt x="2728755" y="1124535"/>
                      <a:pt x="2727797" y="1112272"/>
                      <a:pt x="2608729" y="1110986"/>
                    </a:cubicBezTo>
                    <a:cubicBezTo>
                      <a:pt x="2422314" y="1121156"/>
                      <a:pt x="2311052" y="1112082"/>
                      <a:pt x="2155582" y="1110986"/>
                    </a:cubicBezTo>
                    <a:cubicBezTo>
                      <a:pt x="1987300" y="1119352"/>
                      <a:pt x="1869774" y="1065355"/>
                      <a:pt x="1796190" y="1110986"/>
                    </a:cubicBezTo>
                    <a:cubicBezTo>
                      <a:pt x="1689818" y="1162945"/>
                      <a:pt x="1621806" y="1123087"/>
                      <a:pt x="1499301" y="1110986"/>
                    </a:cubicBezTo>
                    <a:cubicBezTo>
                      <a:pt x="1401912" y="1148803"/>
                      <a:pt x="1346717" y="1100279"/>
                      <a:pt x="1171160" y="1110986"/>
                    </a:cubicBezTo>
                    <a:cubicBezTo>
                      <a:pt x="1007535" y="1141547"/>
                      <a:pt x="956166" y="1046685"/>
                      <a:pt x="843019" y="1110986"/>
                    </a:cubicBezTo>
                    <a:cubicBezTo>
                      <a:pt x="738941" y="1050617"/>
                      <a:pt x="380682" y="985005"/>
                      <a:pt x="139861" y="1110986"/>
                    </a:cubicBezTo>
                    <a:cubicBezTo>
                      <a:pt x="74117" y="1095090"/>
                      <a:pt x="29886" y="1028544"/>
                      <a:pt x="0" y="925818"/>
                    </a:cubicBezTo>
                    <a:cubicBezTo>
                      <a:pt x="-3210" y="782509"/>
                      <a:pt x="22541" y="700958"/>
                      <a:pt x="0" y="562899"/>
                    </a:cubicBezTo>
                    <a:cubicBezTo>
                      <a:pt x="-31193" y="458980"/>
                      <a:pt x="56121" y="302662"/>
                      <a:pt x="0" y="185167"/>
                    </a:cubicBezTo>
                    <a:close/>
                  </a:path>
                  <a:path w="3404872" h="1110986" stroke="0" extrusionOk="0">
                    <a:moveTo>
                      <a:pt x="0" y="185167"/>
                    </a:moveTo>
                    <a:cubicBezTo>
                      <a:pt x="31252" y="74686"/>
                      <a:pt x="43187" y="8203"/>
                      <a:pt x="139861" y="0"/>
                    </a:cubicBezTo>
                    <a:cubicBezTo>
                      <a:pt x="281206" y="-63923"/>
                      <a:pt x="373429" y="24860"/>
                      <a:pt x="593007" y="0"/>
                    </a:cubicBezTo>
                    <a:cubicBezTo>
                      <a:pt x="828429" y="-24386"/>
                      <a:pt x="834779" y="20190"/>
                      <a:pt x="889897" y="0"/>
                    </a:cubicBezTo>
                    <a:cubicBezTo>
                      <a:pt x="959887" y="-43209"/>
                      <a:pt x="1106986" y="10952"/>
                      <a:pt x="1186786" y="0"/>
                    </a:cubicBezTo>
                    <a:cubicBezTo>
                      <a:pt x="1312682" y="-21627"/>
                      <a:pt x="1374113" y="29865"/>
                      <a:pt x="1483675" y="0"/>
                    </a:cubicBezTo>
                    <a:cubicBezTo>
                      <a:pt x="1588166" y="-50907"/>
                      <a:pt x="1714161" y="41731"/>
                      <a:pt x="1780565" y="0"/>
                    </a:cubicBezTo>
                    <a:cubicBezTo>
                      <a:pt x="1831571" y="-27860"/>
                      <a:pt x="2092537" y="50735"/>
                      <a:pt x="2171208" y="0"/>
                    </a:cubicBezTo>
                    <a:cubicBezTo>
                      <a:pt x="2243738" y="-31718"/>
                      <a:pt x="2396257" y="-7580"/>
                      <a:pt x="2468097" y="0"/>
                    </a:cubicBezTo>
                    <a:cubicBezTo>
                      <a:pt x="2545168" y="-24598"/>
                      <a:pt x="2675999" y="3942"/>
                      <a:pt x="2796238" y="0"/>
                    </a:cubicBezTo>
                    <a:cubicBezTo>
                      <a:pt x="2954896" y="1076"/>
                      <a:pt x="3158731" y="-36334"/>
                      <a:pt x="3265010" y="0"/>
                    </a:cubicBezTo>
                    <a:cubicBezTo>
                      <a:pt x="3334423" y="-4411"/>
                      <a:pt x="3367194" y="57497"/>
                      <a:pt x="3404872" y="185167"/>
                    </a:cubicBezTo>
                    <a:cubicBezTo>
                      <a:pt x="3387511" y="267754"/>
                      <a:pt x="3381939" y="436934"/>
                      <a:pt x="3404872" y="533273"/>
                    </a:cubicBezTo>
                    <a:cubicBezTo>
                      <a:pt x="3439524" y="714947"/>
                      <a:pt x="3349990" y="777523"/>
                      <a:pt x="3404872" y="925818"/>
                    </a:cubicBezTo>
                    <a:cubicBezTo>
                      <a:pt x="3403638" y="1038005"/>
                      <a:pt x="3315217" y="1107304"/>
                      <a:pt x="3265010" y="1110986"/>
                    </a:cubicBezTo>
                    <a:cubicBezTo>
                      <a:pt x="3187286" y="1125674"/>
                      <a:pt x="3043369" y="1093005"/>
                      <a:pt x="2905618" y="1110986"/>
                    </a:cubicBezTo>
                    <a:cubicBezTo>
                      <a:pt x="2727303" y="1125769"/>
                      <a:pt x="2728212" y="1110906"/>
                      <a:pt x="2608729" y="1110986"/>
                    </a:cubicBezTo>
                    <a:cubicBezTo>
                      <a:pt x="2454398" y="1114458"/>
                      <a:pt x="2284164" y="1045269"/>
                      <a:pt x="2155582" y="1110986"/>
                    </a:cubicBezTo>
                    <a:cubicBezTo>
                      <a:pt x="1994516" y="1142471"/>
                      <a:pt x="1894416" y="1089807"/>
                      <a:pt x="1796190" y="1110986"/>
                    </a:cubicBezTo>
                    <a:cubicBezTo>
                      <a:pt x="1714050" y="1157742"/>
                      <a:pt x="1639741" y="1005629"/>
                      <a:pt x="1499301" y="1110986"/>
                    </a:cubicBezTo>
                    <a:cubicBezTo>
                      <a:pt x="1366741" y="1161833"/>
                      <a:pt x="1316985" y="1118007"/>
                      <a:pt x="1171160" y="1110986"/>
                    </a:cubicBezTo>
                    <a:cubicBezTo>
                      <a:pt x="1040110" y="1108651"/>
                      <a:pt x="958912" y="1077532"/>
                      <a:pt x="843019" y="1110986"/>
                    </a:cubicBezTo>
                    <a:cubicBezTo>
                      <a:pt x="711563" y="1137642"/>
                      <a:pt x="357583" y="1111610"/>
                      <a:pt x="139861" y="1110986"/>
                    </a:cubicBezTo>
                    <a:cubicBezTo>
                      <a:pt x="33227" y="1119300"/>
                      <a:pt x="-43248" y="1004184"/>
                      <a:pt x="0" y="925818"/>
                    </a:cubicBezTo>
                    <a:cubicBezTo>
                      <a:pt x="-32019" y="782737"/>
                      <a:pt x="-43109" y="686455"/>
                      <a:pt x="0" y="562899"/>
                    </a:cubicBezTo>
                    <a:cubicBezTo>
                      <a:pt x="-7491" y="450372"/>
                      <a:pt x="-11052" y="280806"/>
                      <a:pt x="0" y="185167"/>
                    </a:cubicBezTo>
                    <a:close/>
                  </a:path>
                  <a:path w="3404872" h="1110986" fill="none" stroke="0" extrusionOk="0">
                    <a:moveTo>
                      <a:pt x="0" y="185167"/>
                    </a:moveTo>
                    <a:cubicBezTo>
                      <a:pt x="17779" y="91208"/>
                      <a:pt x="75757" y="-8902"/>
                      <a:pt x="139861" y="0"/>
                    </a:cubicBezTo>
                    <a:cubicBezTo>
                      <a:pt x="283898" y="-88655"/>
                      <a:pt x="355112" y="7610"/>
                      <a:pt x="593007" y="0"/>
                    </a:cubicBezTo>
                    <a:cubicBezTo>
                      <a:pt x="814324" y="-35850"/>
                      <a:pt x="830103" y="30748"/>
                      <a:pt x="889897" y="0"/>
                    </a:cubicBezTo>
                    <a:cubicBezTo>
                      <a:pt x="989517" y="-46533"/>
                      <a:pt x="1093949" y="29857"/>
                      <a:pt x="1186786" y="0"/>
                    </a:cubicBezTo>
                    <a:cubicBezTo>
                      <a:pt x="1262103" y="-10811"/>
                      <a:pt x="1392416" y="67450"/>
                      <a:pt x="1483675" y="0"/>
                    </a:cubicBezTo>
                    <a:cubicBezTo>
                      <a:pt x="1613080" y="-49114"/>
                      <a:pt x="1732422" y="42995"/>
                      <a:pt x="1780565" y="0"/>
                    </a:cubicBezTo>
                    <a:cubicBezTo>
                      <a:pt x="1831189" y="-3357"/>
                      <a:pt x="2078809" y="17465"/>
                      <a:pt x="2171208" y="0"/>
                    </a:cubicBezTo>
                    <a:cubicBezTo>
                      <a:pt x="2234377" y="-40112"/>
                      <a:pt x="2389981" y="4448"/>
                      <a:pt x="2468097" y="0"/>
                    </a:cubicBezTo>
                    <a:cubicBezTo>
                      <a:pt x="2535418" y="-1203"/>
                      <a:pt x="2669835" y="7679"/>
                      <a:pt x="2796238" y="0"/>
                    </a:cubicBezTo>
                    <a:cubicBezTo>
                      <a:pt x="2932235" y="-49489"/>
                      <a:pt x="3137741" y="5419"/>
                      <a:pt x="3265010" y="0"/>
                    </a:cubicBezTo>
                    <a:cubicBezTo>
                      <a:pt x="3360575" y="-661"/>
                      <a:pt x="3363394" y="78110"/>
                      <a:pt x="3404872" y="185167"/>
                    </a:cubicBezTo>
                    <a:cubicBezTo>
                      <a:pt x="3403554" y="254630"/>
                      <a:pt x="3373736" y="402339"/>
                      <a:pt x="3404872" y="533273"/>
                    </a:cubicBezTo>
                    <a:cubicBezTo>
                      <a:pt x="3408236" y="716972"/>
                      <a:pt x="3380478" y="792636"/>
                      <a:pt x="3404872" y="925818"/>
                    </a:cubicBezTo>
                    <a:cubicBezTo>
                      <a:pt x="3406655" y="1020679"/>
                      <a:pt x="3347585" y="1096477"/>
                      <a:pt x="3265010" y="1110986"/>
                    </a:cubicBezTo>
                    <a:cubicBezTo>
                      <a:pt x="3176747" y="1164140"/>
                      <a:pt x="3078031" y="1057592"/>
                      <a:pt x="2905618" y="1110986"/>
                    </a:cubicBezTo>
                    <a:cubicBezTo>
                      <a:pt x="2727624" y="1128146"/>
                      <a:pt x="2730283" y="1112633"/>
                      <a:pt x="2608729" y="1110986"/>
                    </a:cubicBezTo>
                    <a:cubicBezTo>
                      <a:pt x="2426249" y="1137941"/>
                      <a:pt x="2267594" y="1060349"/>
                      <a:pt x="2155582" y="1110986"/>
                    </a:cubicBezTo>
                    <a:cubicBezTo>
                      <a:pt x="1992509" y="1133824"/>
                      <a:pt x="1885293" y="1073325"/>
                      <a:pt x="1796190" y="1110986"/>
                    </a:cubicBezTo>
                    <a:cubicBezTo>
                      <a:pt x="1700589" y="1155466"/>
                      <a:pt x="1627633" y="1088027"/>
                      <a:pt x="1499301" y="1110986"/>
                    </a:cubicBezTo>
                    <a:cubicBezTo>
                      <a:pt x="1391601" y="1150164"/>
                      <a:pt x="1352915" y="1102251"/>
                      <a:pt x="1171160" y="1110986"/>
                    </a:cubicBezTo>
                    <a:cubicBezTo>
                      <a:pt x="1018021" y="1126088"/>
                      <a:pt x="955216" y="1053211"/>
                      <a:pt x="843019" y="1110986"/>
                    </a:cubicBezTo>
                    <a:cubicBezTo>
                      <a:pt x="694155" y="1103506"/>
                      <a:pt x="370582" y="980308"/>
                      <a:pt x="139861" y="1110986"/>
                    </a:cubicBezTo>
                    <a:cubicBezTo>
                      <a:pt x="48944" y="1102713"/>
                      <a:pt x="-13063" y="1032067"/>
                      <a:pt x="0" y="925818"/>
                    </a:cubicBezTo>
                    <a:cubicBezTo>
                      <a:pt x="-12162" y="782511"/>
                      <a:pt x="13860" y="700961"/>
                      <a:pt x="0" y="562899"/>
                    </a:cubicBezTo>
                    <a:cubicBezTo>
                      <a:pt x="962" y="474649"/>
                      <a:pt x="10713" y="288481"/>
                      <a:pt x="0" y="185167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:ask="http://schemas.microsoft.com/office/drawing/2018/sketchyshapes" sd="64188136">
                      <a:custGeom>
                        <a:avLst/>
                        <a:gdLst>
                          <a:gd name="connsiteX0" fmla="*/ 0 w 3404872"/>
                          <a:gd name="connsiteY0" fmla="*/ 185167 h 1110986"/>
                          <a:gd name="connsiteX1" fmla="*/ 139861 w 3404872"/>
                          <a:gd name="connsiteY1" fmla="*/ 0 h 1110986"/>
                          <a:gd name="connsiteX2" fmla="*/ 593007 w 3404872"/>
                          <a:gd name="connsiteY2" fmla="*/ 0 h 1110986"/>
                          <a:gd name="connsiteX3" fmla="*/ 889897 w 3404872"/>
                          <a:gd name="connsiteY3" fmla="*/ 0 h 1110986"/>
                          <a:gd name="connsiteX4" fmla="*/ 1186786 w 3404872"/>
                          <a:gd name="connsiteY4" fmla="*/ 0 h 1110986"/>
                          <a:gd name="connsiteX5" fmla="*/ 1483675 w 3404872"/>
                          <a:gd name="connsiteY5" fmla="*/ 0 h 1110986"/>
                          <a:gd name="connsiteX6" fmla="*/ 1780565 w 3404872"/>
                          <a:gd name="connsiteY6" fmla="*/ 0 h 1110986"/>
                          <a:gd name="connsiteX7" fmla="*/ 2171208 w 3404872"/>
                          <a:gd name="connsiteY7" fmla="*/ 0 h 1110986"/>
                          <a:gd name="connsiteX8" fmla="*/ 2468097 w 3404872"/>
                          <a:gd name="connsiteY8" fmla="*/ 0 h 1110986"/>
                          <a:gd name="connsiteX9" fmla="*/ 2796238 w 3404872"/>
                          <a:gd name="connsiteY9" fmla="*/ 0 h 1110986"/>
                          <a:gd name="connsiteX10" fmla="*/ 3265010 w 3404872"/>
                          <a:gd name="connsiteY10" fmla="*/ 0 h 1110986"/>
                          <a:gd name="connsiteX11" fmla="*/ 3404872 w 3404872"/>
                          <a:gd name="connsiteY11" fmla="*/ 185167 h 1110986"/>
                          <a:gd name="connsiteX12" fmla="*/ 3404872 w 3404872"/>
                          <a:gd name="connsiteY12" fmla="*/ 533273 h 1110986"/>
                          <a:gd name="connsiteX13" fmla="*/ 3404872 w 3404872"/>
                          <a:gd name="connsiteY13" fmla="*/ 925818 h 1110986"/>
                          <a:gd name="connsiteX14" fmla="*/ 3265010 w 3404872"/>
                          <a:gd name="connsiteY14" fmla="*/ 1110986 h 1110986"/>
                          <a:gd name="connsiteX15" fmla="*/ 2905618 w 3404872"/>
                          <a:gd name="connsiteY15" fmla="*/ 1110986 h 1110986"/>
                          <a:gd name="connsiteX16" fmla="*/ 2608729 w 3404872"/>
                          <a:gd name="connsiteY16" fmla="*/ 1110986 h 1110986"/>
                          <a:gd name="connsiteX17" fmla="*/ 2155582 w 3404872"/>
                          <a:gd name="connsiteY17" fmla="*/ 1110986 h 1110986"/>
                          <a:gd name="connsiteX18" fmla="*/ 1796190 w 3404872"/>
                          <a:gd name="connsiteY18" fmla="*/ 1110986 h 1110986"/>
                          <a:gd name="connsiteX19" fmla="*/ 1499301 w 3404872"/>
                          <a:gd name="connsiteY19" fmla="*/ 1110986 h 1110986"/>
                          <a:gd name="connsiteX20" fmla="*/ 1171160 w 3404872"/>
                          <a:gd name="connsiteY20" fmla="*/ 1110986 h 1110986"/>
                          <a:gd name="connsiteX21" fmla="*/ 843019 w 3404872"/>
                          <a:gd name="connsiteY21" fmla="*/ 1110986 h 1110986"/>
                          <a:gd name="connsiteX22" fmla="*/ 139861 w 3404872"/>
                          <a:gd name="connsiteY22" fmla="*/ 1110986 h 1110986"/>
                          <a:gd name="connsiteX23" fmla="*/ 0 w 3404872"/>
                          <a:gd name="connsiteY23" fmla="*/ 925818 h 1110986"/>
                          <a:gd name="connsiteX24" fmla="*/ 0 w 3404872"/>
                          <a:gd name="connsiteY24" fmla="*/ 562899 h 1110986"/>
                          <a:gd name="connsiteX25" fmla="*/ 0 w 3404872"/>
                          <a:gd name="connsiteY25" fmla="*/ 185167 h 11109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3404872" h="1110986" fill="none" extrusionOk="0">
                            <a:moveTo>
                              <a:pt x="0" y="185167"/>
                            </a:moveTo>
                            <a:cubicBezTo>
                              <a:pt x="5923" y="87567"/>
                              <a:pt x="79948" y="-9968"/>
                              <a:pt x="139861" y="0"/>
                            </a:cubicBezTo>
                            <a:cubicBezTo>
                              <a:pt x="310920" y="-77065"/>
                              <a:pt x="349335" y="22963"/>
                              <a:pt x="593007" y="0"/>
                            </a:cubicBezTo>
                            <a:cubicBezTo>
                              <a:pt x="809306" y="-41128"/>
                              <a:pt x="828319" y="34664"/>
                              <a:pt x="889897" y="0"/>
                            </a:cubicBezTo>
                            <a:cubicBezTo>
                              <a:pt x="974147" y="-24487"/>
                              <a:pt x="1087032" y="30196"/>
                              <a:pt x="1186786" y="0"/>
                            </a:cubicBezTo>
                            <a:cubicBezTo>
                              <a:pt x="1285250" y="-18301"/>
                              <a:pt x="1403105" y="69262"/>
                              <a:pt x="1483675" y="0"/>
                            </a:cubicBezTo>
                            <a:cubicBezTo>
                              <a:pt x="1596784" y="-48517"/>
                              <a:pt x="1731014" y="48880"/>
                              <a:pt x="1780565" y="0"/>
                            </a:cubicBezTo>
                            <a:cubicBezTo>
                              <a:pt x="1839131" y="-23191"/>
                              <a:pt x="2079949" y="4877"/>
                              <a:pt x="2171208" y="0"/>
                            </a:cubicBezTo>
                            <a:cubicBezTo>
                              <a:pt x="2241328" y="-24479"/>
                              <a:pt x="2406661" y="12345"/>
                              <a:pt x="2468097" y="0"/>
                            </a:cubicBezTo>
                            <a:cubicBezTo>
                              <a:pt x="2533358" y="3381"/>
                              <a:pt x="2651829" y="10365"/>
                              <a:pt x="2796238" y="0"/>
                            </a:cubicBezTo>
                            <a:cubicBezTo>
                              <a:pt x="2950517" y="-17037"/>
                              <a:pt x="3136620" y="13900"/>
                              <a:pt x="3265010" y="0"/>
                            </a:cubicBezTo>
                            <a:cubicBezTo>
                              <a:pt x="3356185" y="14866"/>
                              <a:pt x="3370517" y="86854"/>
                              <a:pt x="3404872" y="185167"/>
                            </a:cubicBezTo>
                            <a:cubicBezTo>
                              <a:pt x="3408078" y="257309"/>
                              <a:pt x="3365187" y="371451"/>
                              <a:pt x="3404872" y="533273"/>
                            </a:cubicBezTo>
                            <a:cubicBezTo>
                              <a:pt x="3411283" y="682640"/>
                              <a:pt x="3386046" y="799120"/>
                              <a:pt x="3404872" y="925818"/>
                            </a:cubicBezTo>
                            <a:cubicBezTo>
                              <a:pt x="3402114" y="1012296"/>
                              <a:pt x="3339743" y="1104068"/>
                              <a:pt x="3265010" y="1110986"/>
                            </a:cubicBezTo>
                            <a:cubicBezTo>
                              <a:pt x="3202734" y="1154357"/>
                              <a:pt x="3081351" y="1064700"/>
                              <a:pt x="2905618" y="1110986"/>
                            </a:cubicBezTo>
                            <a:cubicBezTo>
                              <a:pt x="2729125" y="1126453"/>
                              <a:pt x="2729246" y="1110443"/>
                              <a:pt x="2608729" y="1110986"/>
                            </a:cubicBezTo>
                            <a:cubicBezTo>
                              <a:pt x="2456513" y="1116916"/>
                              <a:pt x="2306409" y="1079618"/>
                              <a:pt x="2155582" y="1110986"/>
                            </a:cubicBezTo>
                            <a:cubicBezTo>
                              <a:pt x="1997787" y="1139783"/>
                              <a:pt x="1873036" y="1077699"/>
                              <a:pt x="1796190" y="1110986"/>
                            </a:cubicBezTo>
                            <a:cubicBezTo>
                              <a:pt x="1703053" y="1141410"/>
                              <a:pt x="1620842" y="1098918"/>
                              <a:pt x="1499301" y="1110986"/>
                            </a:cubicBezTo>
                            <a:cubicBezTo>
                              <a:pt x="1395890" y="1149291"/>
                              <a:pt x="1338728" y="1101266"/>
                              <a:pt x="1171160" y="1110986"/>
                            </a:cubicBezTo>
                            <a:cubicBezTo>
                              <a:pt x="1012525" y="1135354"/>
                              <a:pt x="949458" y="1070459"/>
                              <a:pt x="843019" y="1110986"/>
                            </a:cubicBezTo>
                            <a:cubicBezTo>
                              <a:pt x="740462" y="1080720"/>
                              <a:pt x="355761" y="1032949"/>
                              <a:pt x="139861" y="1110986"/>
                            </a:cubicBezTo>
                            <a:cubicBezTo>
                              <a:pt x="55447" y="1111679"/>
                              <a:pt x="3834" y="1024037"/>
                              <a:pt x="0" y="925818"/>
                            </a:cubicBezTo>
                            <a:cubicBezTo>
                              <a:pt x="-5086" y="785418"/>
                              <a:pt x="20126" y="697851"/>
                              <a:pt x="0" y="562899"/>
                            </a:cubicBezTo>
                            <a:cubicBezTo>
                              <a:pt x="-26274" y="457667"/>
                              <a:pt x="24122" y="294519"/>
                              <a:pt x="0" y="185167"/>
                            </a:cubicBezTo>
                            <a:close/>
                          </a:path>
                          <a:path w="3404872" h="1110986" stroke="0" extrusionOk="0">
                            <a:moveTo>
                              <a:pt x="0" y="185167"/>
                            </a:moveTo>
                            <a:cubicBezTo>
                              <a:pt x="13883" y="88002"/>
                              <a:pt x="46176" y="4408"/>
                              <a:pt x="139861" y="0"/>
                            </a:cubicBezTo>
                            <a:cubicBezTo>
                              <a:pt x="295332" y="-69501"/>
                              <a:pt x="372695" y="29555"/>
                              <a:pt x="593007" y="0"/>
                            </a:cubicBezTo>
                            <a:cubicBezTo>
                              <a:pt x="826193" y="-26401"/>
                              <a:pt x="835489" y="18026"/>
                              <a:pt x="889897" y="0"/>
                            </a:cubicBezTo>
                            <a:cubicBezTo>
                              <a:pt x="955807" y="-41144"/>
                              <a:pt x="1106275" y="12601"/>
                              <a:pt x="1186786" y="0"/>
                            </a:cubicBezTo>
                            <a:cubicBezTo>
                              <a:pt x="1286908" y="-10564"/>
                              <a:pt x="1381736" y="46135"/>
                              <a:pt x="1483675" y="0"/>
                            </a:cubicBezTo>
                            <a:cubicBezTo>
                              <a:pt x="1593688" y="-47433"/>
                              <a:pt x="1720739" y="26346"/>
                              <a:pt x="1780565" y="0"/>
                            </a:cubicBezTo>
                            <a:cubicBezTo>
                              <a:pt x="1839141" y="-29442"/>
                              <a:pt x="2091299" y="28355"/>
                              <a:pt x="2171208" y="0"/>
                            </a:cubicBezTo>
                            <a:cubicBezTo>
                              <a:pt x="2243591" y="-36050"/>
                              <a:pt x="2386738" y="6654"/>
                              <a:pt x="2468097" y="0"/>
                            </a:cubicBezTo>
                            <a:cubicBezTo>
                              <a:pt x="2546200" y="-14241"/>
                              <a:pt x="2672641" y="4648"/>
                              <a:pt x="2796238" y="0"/>
                            </a:cubicBezTo>
                            <a:cubicBezTo>
                              <a:pt x="2936771" y="-20692"/>
                              <a:pt x="3134479" y="-6739"/>
                              <a:pt x="3265010" y="0"/>
                            </a:cubicBezTo>
                            <a:cubicBezTo>
                              <a:pt x="3344004" y="-2898"/>
                              <a:pt x="3383455" y="76196"/>
                              <a:pt x="3404872" y="185167"/>
                            </a:cubicBezTo>
                            <a:cubicBezTo>
                              <a:pt x="3394328" y="270920"/>
                              <a:pt x="3392449" y="427970"/>
                              <a:pt x="3404872" y="533273"/>
                            </a:cubicBezTo>
                            <a:cubicBezTo>
                              <a:pt x="3424776" y="682873"/>
                              <a:pt x="3373252" y="803365"/>
                              <a:pt x="3404872" y="925818"/>
                            </a:cubicBezTo>
                            <a:cubicBezTo>
                              <a:pt x="3416411" y="1044311"/>
                              <a:pt x="3336184" y="1109110"/>
                              <a:pt x="3265010" y="1110986"/>
                            </a:cubicBezTo>
                            <a:cubicBezTo>
                              <a:pt x="3173519" y="1167737"/>
                              <a:pt x="3066828" y="1062543"/>
                              <a:pt x="2905618" y="1110986"/>
                            </a:cubicBezTo>
                            <a:cubicBezTo>
                              <a:pt x="2728448" y="1127745"/>
                              <a:pt x="2731682" y="1111265"/>
                              <a:pt x="2608729" y="1110986"/>
                            </a:cubicBezTo>
                            <a:cubicBezTo>
                              <a:pt x="2465457" y="1128064"/>
                              <a:pt x="2286080" y="1055350"/>
                              <a:pt x="2155582" y="1110986"/>
                            </a:cubicBezTo>
                            <a:cubicBezTo>
                              <a:pt x="1991542" y="1140230"/>
                              <a:pt x="1893322" y="1092937"/>
                              <a:pt x="1796190" y="1110986"/>
                            </a:cubicBezTo>
                            <a:cubicBezTo>
                              <a:pt x="1708637" y="1153850"/>
                              <a:pt x="1636753" y="1044014"/>
                              <a:pt x="1499301" y="1110986"/>
                            </a:cubicBezTo>
                            <a:cubicBezTo>
                              <a:pt x="1376994" y="1151052"/>
                              <a:pt x="1331213" y="1105188"/>
                              <a:pt x="1171160" y="1110986"/>
                            </a:cubicBezTo>
                            <a:cubicBezTo>
                              <a:pt x="1036871" y="1100577"/>
                              <a:pt x="945411" y="1086054"/>
                              <a:pt x="843019" y="1110986"/>
                            </a:cubicBezTo>
                            <a:cubicBezTo>
                              <a:pt x="701878" y="1149275"/>
                              <a:pt x="344844" y="1049790"/>
                              <a:pt x="139861" y="1110986"/>
                            </a:cubicBezTo>
                            <a:cubicBezTo>
                              <a:pt x="48100" y="1113283"/>
                              <a:pt x="-21962" y="1023429"/>
                              <a:pt x="0" y="925818"/>
                            </a:cubicBezTo>
                            <a:cubicBezTo>
                              <a:pt x="-31472" y="808178"/>
                              <a:pt x="-12254" y="681695"/>
                              <a:pt x="0" y="562899"/>
                            </a:cubicBezTo>
                            <a:cubicBezTo>
                              <a:pt x="1752" y="453572"/>
                              <a:pt x="609" y="285441"/>
                              <a:pt x="0" y="185167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7">
            <a:extLst>
              <a:ext uri="{FF2B5EF4-FFF2-40B4-BE49-F238E27FC236}">
                <a16:creationId xmlns="" xmlns:a16="http://schemas.microsoft.com/office/drawing/2014/main" id="{548231E6-E1A4-8FC8-3185-18090FA050A9}"/>
              </a:ext>
            </a:extLst>
          </p:cNvPr>
          <p:cNvSpPr/>
          <p:nvPr/>
        </p:nvSpPr>
        <p:spPr>
          <a:xfrm>
            <a:off x="7552238" y="1726662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27975" y="192742"/>
                  <a:pt x="184364" y="5252"/>
                  <a:pt x="413658" y="0"/>
                </a:cubicBezTo>
                <a:cubicBezTo>
                  <a:pt x="652224" y="-52364"/>
                  <a:pt x="802741" y="194645"/>
                  <a:pt x="827316" y="419733"/>
                </a:cubicBezTo>
                <a:cubicBezTo>
                  <a:pt x="812062" y="649031"/>
                  <a:pt x="649934" y="772128"/>
                  <a:pt x="413658" y="839466"/>
                </a:cubicBezTo>
                <a:cubicBezTo>
                  <a:pt x="193841" y="843150"/>
                  <a:pt x="-40202" y="620866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1076" y="148598"/>
                  <a:pt x="167963" y="-65"/>
                  <a:pt x="413658" y="0"/>
                </a:cubicBezTo>
                <a:cubicBezTo>
                  <a:pt x="630810" y="55319"/>
                  <a:pt x="834481" y="200487"/>
                  <a:pt x="827316" y="419733"/>
                </a:cubicBezTo>
                <a:cubicBezTo>
                  <a:pt x="859474" y="601182"/>
                  <a:pt x="621945" y="874593"/>
                  <a:pt x="413658" y="839466"/>
                </a:cubicBezTo>
                <a:cubicBezTo>
                  <a:pt x="194515" y="842257"/>
                  <a:pt x="-16162" y="683997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8815466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28" name="Oval 16">
            <a:extLst>
              <a:ext uri="{FF2B5EF4-FFF2-40B4-BE49-F238E27FC236}">
                <a16:creationId xmlns="" xmlns:a16="http://schemas.microsoft.com/office/drawing/2014/main" id="{8E74EB62-5888-D1BB-7136-14AFCAF8F0AB}"/>
              </a:ext>
            </a:extLst>
          </p:cNvPr>
          <p:cNvSpPr/>
          <p:nvPr/>
        </p:nvSpPr>
        <p:spPr>
          <a:xfrm>
            <a:off x="7552237" y="3116231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-8122" y="133454"/>
                  <a:pt x="129510" y="-6407"/>
                  <a:pt x="413658" y="0"/>
                </a:cubicBezTo>
                <a:cubicBezTo>
                  <a:pt x="614986" y="4758"/>
                  <a:pt x="864791" y="222097"/>
                  <a:pt x="827316" y="419733"/>
                </a:cubicBezTo>
                <a:cubicBezTo>
                  <a:pt x="819746" y="692831"/>
                  <a:pt x="637955" y="836612"/>
                  <a:pt x="413658" y="839466"/>
                </a:cubicBezTo>
                <a:cubicBezTo>
                  <a:pt x="233631" y="790739"/>
                  <a:pt x="27180" y="649178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13154" y="213167"/>
                  <a:pt x="197846" y="14008"/>
                  <a:pt x="413658" y="0"/>
                </a:cubicBezTo>
                <a:cubicBezTo>
                  <a:pt x="613465" y="26067"/>
                  <a:pt x="877287" y="145576"/>
                  <a:pt x="827316" y="419733"/>
                </a:cubicBezTo>
                <a:cubicBezTo>
                  <a:pt x="888283" y="644393"/>
                  <a:pt x="674698" y="842915"/>
                  <a:pt x="413658" y="839466"/>
                </a:cubicBezTo>
                <a:cubicBezTo>
                  <a:pt x="197557" y="823502"/>
                  <a:pt x="5303" y="624786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046043355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29" name="Oval 17">
            <a:extLst>
              <a:ext uri="{FF2B5EF4-FFF2-40B4-BE49-F238E27FC236}">
                <a16:creationId xmlns="" xmlns:a16="http://schemas.microsoft.com/office/drawing/2014/main" id="{0B5B5571-A521-13E3-DDBE-B5FC22CC6312}"/>
              </a:ext>
            </a:extLst>
          </p:cNvPr>
          <p:cNvSpPr/>
          <p:nvPr/>
        </p:nvSpPr>
        <p:spPr>
          <a:xfrm>
            <a:off x="7526922" y="4362424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-13513" y="181532"/>
                  <a:pt x="188905" y="-43967"/>
                  <a:pt x="413658" y="0"/>
                </a:cubicBezTo>
                <a:cubicBezTo>
                  <a:pt x="681493" y="-51052"/>
                  <a:pt x="840287" y="230692"/>
                  <a:pt x="827316" y="419733"/>
                </a:cubicBezTo>
                <a:cubicBezTo>
                  <a:pt x="818631" y="658116"/>
                  <a:pt x="634022" y="775845"/>
                  <a:pt x="413658" y="839466"/>
                </a:cubicBezTo>
                <a:cubicBezTo>
                  <a:pt x="132321" y="829959"/>
                  <a:pt x="-6558" y="645106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-21732" y="163859"/>
                  <a:pt x="239917" y="35879"/>
                  <a:pt x="413658" y="0"/>
                </a:cubicBezTo>
                <a:cubicBezTo>
                  <a:pt x="648109" y="24519"/>
                  <a:pt x="840676" y="175641"/>
                  <a:pt x="827316" y="419733"/>
                </a:cubicBezTo>
                <a:cubicBezTo>
                  <a:pt x="822557" y="682832"/>
                  <a:pt x="634740" y="832205"/>
                  <a:pt x="413658" y="839466"/>
                </a:cubicBezTo>
                <a:cubicBezTo>
                  <a:pt x="221410" y="794591"/>
                  <a:pt x="18082" y="653973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0469986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30" name="Oval 27">
            <a:extLst>
              <a:ext uri="{FF2B5EF4-FFF2-40B4-BE49-F238E27FC236}">
                <a16:creationId xmlns="" xmlns:a16="http://schemas.microsoft.com/office/drawing/2014/main" id="{E0D80007-E12F-EA95-ED94-E06020137C40}"/>
              </a:ext>
            </a:extLst>
          </p:cNvPr>
          <p:cNvSpPr/>
          <p:nvPr/>
        </p:nvSpPr>
        <p:spPr>
          <a:xfrm>
            <a:off x="7571855" y="1748439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27975" y="192742"/>
                  <a:pt x="184364" y="5252"/>
                  <a:pt x="413658" y="0"/>
                </a:cubicBezTo>
                <a:cubicBezTo>
                  <a:pt x="652224" y="-52364"/>
                  <a:pt x="802741" y="194645"/>
                  <a:pt x="827316" y="419733"/>
                </a:cubicBezTo>
                <a:cubicBezTo>
                  <a:pt x="812062" y="649031"/>
                  <a:pt x="649934" y="772128"/>
                  <a:pt x="413658" y="839466"/>
                </a:cubicBezTo>
                <a:cubicBezTo>
                  <a:pt x="193841" y="843150"/>
                  <a:pt x="-40202" y="620866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1076" y="148598"/>
                  <a:pt x="167963" y="-65"/>
                  <a:pt x="413658" y="0"/>
                </a:cubicBezTo>
                <a:cubicBezTo>
                  <a:pt x="630810" y="55319"/>
                  <a:pt x="834481" y="200487"/>
                  <a:pt x="827316" y="419733"/>
                </a:cubicBezTo>
                <a:cubicBezTo>
                  <a:pt x="859474" y="601182"/>
                  <a:pt x="621945" y="874593"/>
                  <a:pt x="413658" y="839466"/>
                </a:cubicBezTo>
                <a:cubicBezTo>
                  <a:pt x="194515" y="842257"/>
                  <a:pt x="-16162" y="683997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8815466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X</a:t>
            </a:r>
          </a:p>
        </p:txBody>
      </p:sp>
      <p:sp>
        <p:nvSpPr>
          <p:cNvPr id="31" name="Oval 29">
            <a:extLst>
              <a:ext uri="{FF2B5EF4-FFF2-40B4-BE49-F238E27FC236}">
                <a16:creationId xmlns="" xmlns:a16="http://schemas.microsoft.com/office/drawing/2014/main" id="{E9DF9EAA-8D6B-C5F2-A7EA-EE9F1812DADA}"/>
              </a:ext>
            </a:extLst>
          </p:cNvPr>
          <p:cNvSpPr/>
          <p:nvPr/>
        </p:nvSpPr>
        <p:spPr>
          <a:xfrm>
            <a:off x="7552237" y="3116231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27975" y="192742"/>
                  <a:pt x="184364" y="5252"/>
                  <a:pt x="413658" y="0"/>
                </a:cubicBezTo>
                <a:cubicBezTo>
                  <a:pt x="652224" y="-52364"/>
                  <a:pt x="802741" y="194645"/>
                  <a:pt x="827316" y="419733"/>
                </a:cubicBezTo>
                <a:cubicBezTo>
                  <a:pt x="812062" y="649031"/>
                  <a:pt x="649934" y="772128"/>
                  <a:pt x="413658" y="839466"/>
                </a:cubicBezTo>
                <a:cubicBezTo>
                  <a:pt x="193841" y="843150"/>
                  <a:pt x="-40202" y="620866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1076" y="148598"/>
                  <a:pt x="167963" y="-65"/>
                  <a:pt x="413658" y="0"/>
                </a:cubicBezTo>
                <a:cubicBezTo>
                  <a:pt x="630810" y="55319"/>
                  <a:pt x="834481" y="200487"/>
                  <a:pt x="827316" y="419733"/>
                </a:cubicBezTo>
                <a:cubicBezTo>
                  <a:pt x="859474" y="601182"/>
                  <a:pt x="621945" y="874593"/>
                  <a:pt x="413658" y="839466"/>
                </a:cubicBezTo>
                <a:cubicBezTo>
                  <a:pt x="194515" y="842257"/>
                  <a:pt x="-16162" y="683997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8815466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X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EE38AFF5-363A-BE0D-2866-CC2330EB0AB4}"/>
              </a:ext>
            </a:extLst>
          </p:cNvPr>
          <p:cNvGrpSpPr/>
          <p:nvPr/>
        </p:nvGrpSpPr>
        <p:grpSpPr>
          <a:xfrm>
            <a:off x="7483379" y="4350249"/>
            <a:ext cx="914400" cy="914400"/>
            <a:chOff x="5139124" y="5683689"/>
            <a:chExt cx="914400" cy="914400"/>
          </a:xfrm>
        </p:grpSpPr>
        <p:sp>
          <p:nvSpPr>
            <p:cNvPr id="33" name="Oval 30">
              <a:extLst>
                <a:ext uri="{FF2B5EF4-FFF2-40B4-BE49-F238E27FC236}">
                  <a16:creationId xmlns="" xmlns:a16="http://schemas.microsoft.com/office/drawing/2014/main" id="{2462A9A9-8E5D-8C6A-CED5-C974206783B4}"/>
                </a:ext>
              </a:extLst>
            </p:cNvPr>
            <p:cNvSpPr/>
            <p:nvPr/>
          </p:nvSpPr>
          <p:spPr>
            <a:xfrm>
              <a:off x="5181049" y="5722757"/>
              <a:ext cx="827315" cy="839465"/>
            </a:xfrm>
            <a:custGeom>
              <a:avLst/>
              <a:gdLst>
                <a:gd name="connsiteX0" fmla="*/ 0 w 827315"/>
                <a:gd name="connsiteY0" fmla="*/ 419733 h 839465"/>
                <a:gd name="connsiteX1" fmla="*/ 413658 w 827315"/>
                <a:gd name="connsiteY1" fmla="*/ 0 h 839465"/>
                <a:gd name="connsiteX2" fmla="*/ 827316 w 827315"/>
                <a:gd name="connsiteY2" fmla="*/ 419733 h 839465"/>
                <a:gd name="connsiteX3" fmla="*/ 413658 w 827315"/>
                <a:gd name="connsiteY3" fmla="*/ 839466 h 839465"/>
                <a:gd name="connsiteX4" fmla="*/ 0 w 827315"/>
                <a:gd name="connsiteY4" fmla="*/ 419733 h 83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315" h="839465" fill="none" extrusionOk="0">
                  <a:moveTo>
                    <a:pt x="0" y="419733"/>
                  </a:moveTo>
                  <a:cubicBezTo>
                    <a:pt x="27975" y="192742"/>
                    <a:pt x="184364" y="5252"/>
                    <a:pt x="413658" y="0"/>
                  </a:cubicBezTo>
                  <a:cubicBezTo>
                    <a:pt x="652224" y="-52364"/>
                    <a:pt x="802741" y="194645"/>
                    <a:pt x="827316" y="419733"/>
                  </a:cubicBezTo>
                  <a:cubicBezTo>
                    <a:pt x="812062" y="649031"/>
                    <a:pt x="649934" y="772128"/>
                    <a:pt x="413658" y="839466"/>
                  </a:cubicBezTo>
                  <a:cubicBezTo>
                    <a:pt x="193841" y="843150"/>
                    <a:pt x="-40202" y="620866"/>
                    <a:pt x="0" y="419733"/>
                  </a:cubicBezTo>
                  <a:close/>
                </a:path>
                <a:path w="827315" h="839465" stroke="0" extrusionOk="0">
                  <a:moveTo>
                    <a:pt x="0" y="419733"/>
                  </a:moveTo>
                  <a:cubicBezTo>
                    <a:pt x="1076" y="148598"/>
                    <a:pt x="167963" y="-65"/>
                    <a:pt x="413658" y="0"/>
                  </a:cubicBezTo>
                  <a:cubicBezTo>
                    <a:pt x="630810" y="55319"/>
                    <a:pt x="834481" y="200487"/>
                    <a:pt x="827316" y="419733"/>
                  </a:cubicBezTo>
                  <a:cubicBezTo>
                    <a:pt x="859474" y="601182"/>
                    <a:pt x="621945" y="874593"/>
                    <a:pt x="413658" y="839466"/>
                  </a:cubicBezTo>
                  <a:cubicBezTo>
                    <a:pt x="194515" y="842257"/>
                    <a:pt x="-16162" y="683997"/>
                    <a:pt x="0" y="419733"/>
                  </a:cubicBezTo>
                  <a:close/>
                </a:path>
              </a:pathLst>
            </a:custGeom>
            <a:solidFill>
              <a:srgbClr val="FF6D92">
                <a:alpha val="80000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98815466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34" name="Graphic 33" descr="Badge Tick1 with solid fill">
              <a:extLst>
                <a:ext uri="{FF2B5EF4-FFF2-40B4-BE49-F238E27FC236}">
                  <a16:creationId xmlns="" xmlns:a16="http://schemas.microsoft.com/office/drawing/2014/main" id="{A717F742-A8FB-EA94-7058-4EB3E6E95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139124" y="5683689"/>
              <a:ext cx="914400" cy="914400"/>
            </a:xfrm>
            <a:prstGeom prst="rect">
              <a:avLst/>
            </a:prstGeom>
          </p:spPr>
        </p:pic>
      </p:grpSp>
      <p:pic>
        <p:nvPicPr>
          <p:cNvPr id="40" name="Picture 13" descr="Read Some Cool Facts About North America Before You - Icon Next Dan Back Png,  Transparent Png - vhv">
            <a:hlinkClick r:id="rId14" action="ppaction://hlinksldjump"/>
            <a:extLst>
              <a:ext uri="{FF2B5EF4-FFF2-40B4-BE49-F238E27FC236}">
                <a16:creationId xmlns="" xmlns:a16="http://schemas.microsoft.com/office/drawing/2014/main" id="{12A6DFBA-844F-357D-8063-E45BD21E5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566" b="91084" l="6977" r="95349">
                        <a14:foregroundMark x1="7093" y1="31993" x2="8488" y2="67657"/>
                        <a14:foregroundMark x1="91977" y1="49825" x2="91977" y2="49825"/>
                        <a14:foregroundMark x1="95465" y1="51049" x2="95465" y2="51049"/>
                        <a14:foregroundMark x1="56512" y1="8741" x2="56512" y2="8741"/>
                        <a14:foregroundMark x1="51977" y1="91084" x2="51977" y2="9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99" y="5828947"/>
            <a:ext cx="1259443" cy="83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3" descr="Read Some Cool Facts About North America Before You - Icon Next Dan Back Png,  Transparent Png - vhv">
            <a:hlinkClick r:id="rId14" action="ppaction://hlinksldjump"/>
            <a:extLst>
              <a:ext uri="{FF2B5EF4-FFF2-40B4-BE49-F238E27FC236}">
                <a16:creationId xmlns="" xmlns:a16="http://schemas.microsoft.com/office/drawing/2014/main" id="{35FB1EC3-53A8-4D0C-5620-C1D5B1A41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566" b="91084" l="6977" r="95349">
                        <a14:foregroundMark x1="7093" y1="31993" x2="8488" y2="67657"/>
                        <a14:foregroundMark x1="91977" y1="49825" x2="91977" y2="49825"/>
                        <a14:foregroundMark x1="95465" y1="51049" x2="95465" y2="51049"/>
                        <a14:foregroundMark x1="56512" y1="8741" x2="56512" y2="8741"/>
                        <a14:foregroundMark x1="51977" y1="91084" x2="51977" y2="9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187" y="349385"/>
            <a:ext cx="1259443" cy="83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F24D63A-939B-E402-CCFA-F53BBB9AA2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6" y="4802304"/>
            <a:ext cx="2073271" cy="1835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37F7DB9-2FDE-CC3E-35C2-EECD82E8A1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5" y="4389317"/>
            <a:ext cx="2143591" cy="1439630"/>
          </a:xfrm>
          <a:prstGeom prst="rect">
            <a:avLst/>
          </a:prstGeom>
        </p:spPr>
      </p:pic>
      <p:sp>
        <p:nvSpPr>
          <p:cNvPr id="14" name="Rectangle: Folded Corner 8">
            <a:extLst>
              <a:ext uri="{FF2B5EF4-FFF2-40B4-BE49-F238E27FC236}">
                <a16:creationId xmlns="" xmlns:a16="http://schemas.microsoft.com/office/drawing/2014/main" id="{A90DBDCC-23CF-FA9A-1CA0-239DA80B4FFE}"/>
              </a:ext>
            </a:extLst>
          </p:cNvPr>
          <p:cNvSpPr/>
          <p:nvPr/>
        </p:nvSpPr>
        <p:spPr>
          <a:xfrm>
            <a:off x="429924" y="4837929"/>
            <a:ext cx="1766881" cy="697411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err="1">
                <a:solidFill>
                  <a:srgbClr val="CC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100" b="1">
                <a:solidFill>
                  <a:srgbClr val="CC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100" b="1">
                <a:solidFill>
                  <a:srgbClr val="CC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gọt </a:t>
            </a:r>
            <a:r>
              <a:rPr lang="vi-VN" sz="2100" b="1" dirty="0">
                <a:solidFill>
                  <a:srgbClr val="CC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endParaRPr lang="en-US" sz="2100" b="1" dirty="0">
              <a:solidFill>
                <a:srgbClr val="CC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pic>
        <p:nvPicPr>
          <p:cNvPr id="2" name="10 giay">
            <a:hlinkClick r:id="" action="ppaction://media"/>
            <a:extLst>
              <a:ext uri="{FF2B5EF4-FFF2-40B4-BE49-F238E27FC236}">
                <a16:creationId xmlns="" xmlns:a16="http://schemas.microsoft.com/office/drawing/2014/main" id="{5BC74CB2-2E5A-42E1-D5C1-3A8369FCFD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113043" y="5109132"/>
            <a:ext cx="2312747" cy="1300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10">
                <a:extLst>
                  <a:ext uri="{FF2B5EF4-FFF2-40B4-BE49-F238E27FC236}">
                    <a16:creationId xmlns="" xmlns:a16="http://schemas.microsoft.com/office/drawing/2014/main" id="{4D49C8D6-0842-161B-A412-2C9FBBF95185}"/>
                  </a:ext>
                </a:extLst>
              </p:cNvPr>
              <p:cNvSpPr/>
              <p:nvPr/>
            </p:nvSpPr>
            <p:spPr>
              <a:xfrm>
                <a:off x="8600867" y="5596983"/>
                <a:ext cx="3404872" cy="1110986"/>
              </a:xfrm>
              <a:custGeom>
                <a:avLst/>
                <a:gdLst>
                  <a:gd name="connsiteX0" fmla="*/ 0 w 3404872"/>
                  <a:gd name="connsiteY0" fmla="*/ 185167 h 1110986"/>
                  <a:gd name="connsiteX1" fmla="*/ 139861 w 3404872"/>
                  <a:gd name="connsiteY1" fmla="*/ 0 h 1110986"/>
                  <a:gd name="connsiteX2" fmla="*/ 468001 w 3404872"/>
                  <a:gd name="connsiteY2" fmla="*/ 0 h 1110986"/>
                  <a:gd name="connsiteX3" fmla="*/ 827394 w 3404872"/>
                  <a:gd name="connsiteY3" fmla="*/ 0 h 1110986"/>
                  <a:gd name="connsiteX4" fmla="*/ 1218037 w 3404872"/>
                  <a:gd name="connsiteY4" fmla="*/ 0 h 1110986"/>
                  <a:gd name="connsiteX5" fmla="*/ 1639932 w 3404872"/>
                  <a:gd name="connsiteY5" fmla="*/ 0 h 1110986"/>
                  <a:gd name="connsiteX6" fmla="*/ 1999325 w 3404872"/>
                  <a:gd name="connsiteY6" fmla="*/ 0 h 1110986"/>
                  <a:gd name="connsiteX7" fmla="*/ 2327466 w 3404872"/>
                  <a:gd name="connsiteY7" fmla="*/ 0 h 1110986"/>
                  <a:gd name="connsiteX8" fmla="*/ 2780612 w 3404872"/>
                  <a:gd name="connsiteY8" fmla="*/ 0 h 1110986"/>
                  <a:gd name="connsiteX9" fmla="*/ 3265010 w 3404872"/>
                  <a:gd name="connsiteY9" fmla="*/ 0 h 1110986"/>
                  <a:gd name="connsiteX10" fmla="*/ 3404872 w 3404872"/>
                  <a:gd name="connsiteY10" fmla="*/ 185167 h 1110986"/>
                  <a:gd name="connsiteX11" fmla="*/ 3404872 w 3404872"/>
                  <a:gd name="connsiteY11" fmla="*/ 548086 h 1110986"/>
                  <a:gd name="connsiteX12" fmla="*/ 3404872 w 3404872"/>
                  <a:gd name="connsiteY12" fmla="*/ 925818 h 1110986"/>
                  <a:gd name="connsiteX13" fmla="*/ 3265010 w 3404872"/>
                  <a:gd name="connsiteY13" fmla="*/ 1110986 h 1110986"/>
                  <a:gd name="connsiteX14" fmla="*/ 2968121 w 3404872"/>
                  <a:gd name="connsiteY14" fmla="*/ 1110986 h 1110986"/>
                  <a:gd name="connsiteX15" fmla="*/ 2671232 w 3404872"/>
                  <a:gd name="connsiteY15" fmla="*/ 1110986 h 1110986"/>
                  <a:gd name="connsiteX16" fmla="*/ 2280588 w 3404872"/>
                  <a:gd name="connsiteY16" fmla="*/ 1110986 h 1110986"/>
                  <a:gd name="connsiteX17" fmla="*/ 1827442 w 3404872"/>
                  <a:gd name="connsiteY17" fmla="*/ 1110986 h 1110986"/>
                  <a:gd name="connsiteX18" fmla="*/ 1499301 w 3404872"/>
                  <a:gd name="connsiteY18" fmla="*/ 1110986 h 1110986"/>
                  <a:gd name="connsiteX19" fmla="*/ 1108657 w 3404872"/>
                  <a:gd name="connsiteY19" fmla="*/ 1110986 h 1110986"/>
                  <a:gd name="connsiteX20" fmla="*/ 811768 w 3404872"/>
                  <a:gd name="connsiteY20" fmla="*/ 1110986 h 1110986"/>
                  <a:gd name="connsiteX21" fmla="*/ 139861 w 3404872"/>
                  <a:gd name="connsiteY21" fmla="*/ 1110986 h 1110986"/>
                  <a:gd name="connsiteX22" fmla="*/ 0 w 3404872"/>
                  <a:gd name="connsiteY22" fmla="*/ 925818 h 1110986"/>
                  <a:gd name="connsiteX23" fmla="*/ 0 w 3404872"/>
                  <a:gd name="connsiteY23" fmla="*/ 548086 h 1110986"/>
                  <a:gd name="connsiteX24" fmla="*/ 0 w 3404872"/>
                  <a:gd name="connsiteY24" fmla="*/ 185167 h 1110986"/>
                  <a:gd name="connsiteX0" fmla="*/ 0 w 3404872"/>
                  <a:gd name="connsiteY0" fmla="*/ 185167 h 1110986"/>
                  <a:gd name="connsiteX1" fmla="*/ 139861 w 3404872"/>
                  <a:gd name="connsiteY1" fmla="*/ 0 h 1110986"/>
                  <a:gd name="connsiteX2" fmla="*/ 468001 w 3404872"/>
                  <a:gd name="connsiteY2" fmla="*/ 0 h 1110986"/>
                  <a:gd name="connsiteX3" fmla="*/ 827394 w 3404872"/>
                  <a:gd name="connsiteY3" fmla="*/ 0 h 1110986"/>
                  <a:gd name="connsiteX4" fmla="*/ 1218037 w 3404872"/>
                  <a:gd name="connsiteY4" fmla="*/ 0 h 1110986"/>
                  <a:gd name="connsiteX5" fmla="*/ 1639932 w 3404872"/>
                  <a:gd name="connsiteY5" fmla="*/ 0 h 1110986"/>
                  <a:gd name="connsiteX6" fmla="*/ 1999325 w 3404872"/>
                  <a:gd name="connsiteY6" fmla="*/ 0 h 1110986"/>
                  <a:gd name="connsiteX7" fmla="*/ 2327466 w 3404872"/>
                  <a:gd name="connsiteY7" fmla="*/ 0 h 1110986"/>
                  <a:gd name="connsiteX8" fmla="*/ 2780612 w 3404872"/>
                  <a:gd name="connsiteY8" fmla="*/ 0 h 1110986"/>
                  <a:gd name="connsiteX9" fmla="*/ 3265010 w 3404872"/>
                  <a:gd name="connsiteY9" fmla="*/ 0 h 1110986"/>
                  <a:gd name="connsiteX10" fmla="*/ 3404872 w 3404872"/>
                  <a:gd name="connsiteY10" fmla="*/ 185167 h 1110986"/>
                  <a:gd name="connsiteX11" fmla="*/ 3404872 w 3404872"/>
                  <a:gd name="connsiteY11" fmla="*/ 548086 h 1110986"/>
                  <a:gd name="connsiteX12" fmla="*/ 3404872 w 3404872"/>
                  <a:gd name="connsiteY12" fmla="*/ 925818 h 1110986"/>
                  <a:gd name="connsiteX13" fmla="*/ 3265010 w 3404872"/>
                  <a:gd name="connsiteY13" fmla="*/ 1110986 h 1110986"/>
                  <a:gd name="connsiteX14" fmla="*/ 2968121 w 3404872"/>
                  <a:gd name="connsiteY14" fmla="*/ 1110986 h 1110986"/>
                  <a:gd name="connsiteX15" fmla="*/ 2671232 w 3404872"/>
                  <a:gd name="connsiteY15" fmla="*/ 1110986 h 1110986"/>
                  <a:gd name="connsiteX16" fmla="*/ 2280588 w 3404872"/>
                  <a:gd name="connsiteY16" fmla="*/ 1110986 h 1110986"/>
                  <a:gd name="connsiteX17" fmla="*/ 1827442 w 3404872"/>
                  <a:gd name="connsiteY17" fmla="*/ 1110986 h 1110986"/>
                  <a:gd name="connsiteX18" fmla="*/ 1499301 w 3404872"/>
                  <a:gd name="connsiteY18" fmla="*/ 1110986 h 1110986"/>
                  <a:gd name="connsiteX19" fmla="*/ 1108657 w 3404872"/>
                  <a:gd name="connsiteY19" fmla="*/ 1110986 h 1110986"/>
                  <a:gd name="connsiteX20" fmla="*/ 811768 w 3404872"/>
                  <a:gd name="connsiteY20" fmla="*/ 1110986 h 1110986"/>
                  <a:gd name="connsiteX21" fmla="*/ 139861 w 3404872"/>
                  <a:gd name="connsiteY21" fmla="*/ 1110986 h 1110986"/>
                  <a:gd name="connsiteX22" fmla="*/ 0 w 3404872"/>
                  <a:gd name="connsiteY22" fmla="*/ 925818 h 1110986"/>
                  <a:gd name="connsiteX23" fmla="*/ 0 w 3404872"/>
                  <a:gd name="connsiteY23" fmla="*/ 548086 h 1110986"/>
                  <a:gd name="connsiteX24" fmla="*/ 0 w 3404872"/>
                  <a:gd name="connsiteY24" fmla="*/ 185167 h 111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04872" h="1110986" fill="none" extrusionOk="0">
                    <a:moveTo>
                      <a:pt x="0" y="185167"/>
                    </a:moveTo>
                    <a:cubicBezTo>
                      <a:pt x="-12419" y="63316"/>
                      <a:pt x="63714" y="-46851"/>
                      <a:pt x="139861" y="0"/>
                    </a:cubicBezTo>
                    <a:cubicBezTo>
                      <a:pt x="235482" y="8457"/>
                      <a:pt x="370934" y="-44628"/>
                      <a:pt x="468001" y="0"/>
                    </a:cubicBezTo>
                    <a:cubicBezTo>
                      <a:pt x="615114" y="-13409"/>
                      <a:pt x="641397" y="14335"/>
                      <a:pt x="827394" y="0"/>
                    </a:cubicBezTo>
                    <a:cubicBezTo>
                      <a:pt x="1020786" y="3212"/>
                      <a:pt x="1092699" y="20915"/>
                      <a:pt x="1218037" y="0"/>
                    </a:cubicBezTo>
                    <a:cubicBezTo>
                      <a:pt x="1373717" y="8944"/>
                      <a:pt x="1422172" y="-7885"/>
                      <a:pt x="1639932" y="0"/>
                    </a:cubicBezTo>
                    <a:cubicBezTo>
                      <a:pt x="1841984" y="1350"/>
                      <a:pt x="1866130" y="8797"/>
                      <a:pt x="1999325" y="0"/>
                    </a:cubicBezTo>
                    <a:cubicBezTo>
                      <a:pt x="2142810" y="-10549"/>
                      <a:pt x="2258126" y="-13278"/>
                      <a:pt x="2327466" y="0"/>
                    </a:cubicBezTo>
                    <a:cubicBezTo>
                      <a:pt x="2357225" y="-15043"/>
                      <a:pt x="2620072" y="-58113"/>
                      <a:pt x="2780612" y="0"/>
                    </a:cubicBezTo>
                    <a:cubicBezTo>
                      <a:pt x="2975435" y="-35097"/>
                      <a:pt x="3164789" y="34083"/>
                      <a:pt x="3265010" y="0"/>
                    </a:cubicBezTo>
                    <a:cubicBezTo>
                      <a:pt x="3336424" y="5051"/>
                      <a:pt x="3390651" y="89687"/>
                      <a:pt x="3404872" y="185167"/>
                    </a:cubicBezTo>
                    <a:cubicBezTo>
                      <a:pt x="3412680" y="304896"/>
                      <a:pt x="3396540" y="388098"/>
                      <a:pt x="3404872" y="548086"/>
                    </a:cubicBezTo>
                    <a:cubicBezTo>
                      <a:pt x="3408818" y="721350"/>
                      <a:pt x="3361335" y="793144"/>
                      <a:pt x="3404872" y="925818"/>
                    </a:cubicBezTo>
                    <a:cubicBezTo>
                      <a:pt x="3386684" y="1021822"/>
                      <a:pt x="3369437" y="1118722"/>
                      <a:pt x="3265010" y="1110986"/>
                    </a:cubicBezTo>
                    <a:cubicBezTo>
                      <a:pt x="3236681" y="1120044"/>
                      <a:pt x="3110435" y="1087310"/>
                      <a:pt x="2968121" y="1110986"/>
                    </a:cubicBezTo>
                    <a:cubicBezTo>
                      <a:pt x="2853237" y="1129497"/>
                      <a:pt x="2814836" y="1112408"/>
                      <a:pt x="2671232" y="1110986"/>
                    </a:cubicBezTo>
                    <a:cubicBezTo>
                      <a:pt x="2502006" y="1105943"/>
                      <a:pt x="2402195" y="1074869"/>
                      <a:pt x="2280588" y="1110986"/>
                    </a:cubicBezTo>
                    <a:cubicBezTo>
                      <a:pt x="2121226" y="1187460"/>
                      <a:pt x="1996075" y="986162"/>
                      <a:pt x="1827442" y="1110986"/>
                    </a:cubicBezTo>
                    <a:cubicBezTo>
                      <a:pt x="1709935" y="1150913"/>
                      <a:pt x="1646229" y="1131867"/>
                      <a:pt x="1499301" y="1110986"/>
                    </a:cubicBezTo>
                    <a:cubicBezTo>
                      <a:pt x="1415172" y="1118130"/>
                      <a:pt x="1194442" y="1038177"/>
                      <a:pt x="1108657" y="1110986"/>
                    </a:cubicBezTo>
                    <a:cubicBezTo>
                      <a:pt x="1037286" y="1185543"/>
                      <a:pt x="901921" y="1117922"/>
                      <a:pt x="811768" y="1110986"/>
                    </a:cubicBezTo>
                    <a:cubicBezTo>
                      <a:pt x="760441" y="1158041"/>
                      <a:pt x="379032" y="1004168"/>
                      <a:pt x="139861" y="1110986"/>
                    </a:cubicBezTo>
                    <a:cubicBezTo>
                      <a:pt x="84170" y="1123392"/>
                      <a:pt x="-19553" y="1065143"/>
                      <a:pt x="0" y="925818"/>
                    </a:cubicBezTo>
                    <a:cubicBezTo>
                      <a:pt x="26079" y="818261"/>
                      <a:pt x="93522" y="671635"/>
                      <a:pt x="0" y="548086"/>
                    </a:cubicBezTo>
                    <a:cubicBezTo>
                      <a:pt x="-5386" y="407970"/>
                      <a:pt x="65317" y="305331"/>
                      <a:pt x="0" y="185167"/>
                    </a:cubicBezTo>
                    <a:close/>
                  </a:path>
                  <a:path w="3404872" h="1110986" stroke="0" extrusionOk="0">
                    <a:moveTo>
                      <a:pt x="0" y="185167"/>
                    </a:moveTo>
                    <a:cubicBezTo>
                      <a:pt x="-22522" y="110941"/>
                      <a:pt x="87690" y="-23403"/>
                      <a:pt x="139861" y="0"/>
                    </a:cubicBezTo>
                    <a:cubicBezTo>
                      <a:pt x="199037" y="-69872"/>
                      <a:pt x="299484" y="12808"/>
                      <a:pt x="468001" y="0"/>
                    </a:cubicBezTo>
                    <a:cubicBezTo>
                      <a:pt x="600528" y="-18416"/>
                      <a:pt x="664281" y="31691"/>
                      <a:pt x="827394" y="0"/>
                    </a:cubicBezTo>
                    <a:cubicBezTo>
                      <a:pt x="967231" y="-29543"/>
                      <a:pt x="1058479" y="7400"/>
                      <a:pt x="1218037" y="0"/>
                    </a:cubicBezTo>
                    <a:cubicBezTo>
                      <a:pt x="1338108" y="-1487"/>
                      <a:pt x="1486336" y="36815"/>
                      <a:pt x="1639932" y="0"/>
                    </a:cubicBezTo>
                    <a:cubicBezTo>
                      <a:pt x="1834202" y="-5608"/>
                      <a:pt x="1869977" y="13534"/>
                      <a:pt x="1999325" y="0"/>
                    </a:cubicBezTo>
                    <a:cubicBezTo>
                      <a:pt x="2123674" y="-13676"/>
                      <a:pt x="2220829" y="16407"/>
                      <a:pt x="2327466" y="0"/>
                    </a:cubicBezTo>
                    <a:cubicBezTo>
                      <a:pt x="2399134" y="27099"/>
                      <a:pt x="2656396" y="21150"/>
                      <a:pt x="2780612" y="0"/>
                    </a:cubicBezTo>
                    <a:cubicBezTo>
                      <a:pt x="2986222" y="22084"/>
                      <a:pt x="3121392" y="16950"/>
                      <a:pt x="3265010" y="0"/>
                    </a:cubicBezTo>
                    <a:cubicBezTo>
                      <a:pt x="3339723" y="-8947"/>
                      <a:pt x="3416464" y="82687"/>
                      <a:pt x="3404872" y="185167"/>
                    </a:cubicBezTo>
                    <a:cubicBezTo>
                      <a:pt x="3422544" y="342391"/>
                      <a:pt x="3405328" y="374071"/>
                      <a:pt x="3404872" y="548086"/>
                    </a:cubicBezTo>
                    <a:cubicBezTo>
                      <a:pt x="3382462" y="728925"/>
                      <a:pt x="3421982" y="796764"/>
                      <a:pt x="3404872" y="925818"/>
                    </a:cubicBezTo>
                    <a:cubicBezTo>
                      <a:pt x="3397598" y="1019538"/>
                      <a:pt x="3332567" y="1125271"/>
                      <a:pt x="3265010" y="1110986"/>
                    </a:cubicBezTo>
                    <a:cubicBezTo>
                      <a:pt x="3177392" y="1110463"/>
                      <a:pt x="3094170" y="1085297"/>
                      <a:pt x="2968121" y="1110986"/>
                    </a:cubicBezTo>
                    <a:cubicBezTo>
                      <a:pt x="2844131" y="1117882"/>
                      <a:pt x="2824802" y="1094908"/>
                      <a:pt x="2671232" y="1110986"/>
                    </a:cubicBezTo>
                    <a:cubicBezTo>
                      <a:pt x="2533257" y="1080812"/>
                      <a:pt x="2399363" y="1092330"/>
                      <a:pt x="2280588" y="1110986"/>
                    </a:cubicBezTo>
                    <a:cubicBezTo>
                      <a:pt x="2173127" y="1104875"/>
                      <a:pt x="1963525" y="1030502"/>
                      <a:pt x="1827442" y="1110986"/>
                    </a:cubicBezTo>
                    <a:cubicBezTo>
                      <a:pt x="1667938" y="1165273"/>
                      <a:pt x="1628360" y="1127887"/>
                      <a:pt x="1499301" y="1110986"/>
                    </a:cubicBezTo>
                    <a:cubicBezTo>
                      <a:pt x="1366288" y="1124281"/>
                      <a:pt x="1225207" y="1057438"/>
                      <a:pt x="1108657" y="1110986"/>
                    </a:cubicBezTo>
                    <a:cubicBezTo>
                      <a:pt x="1021020" y="1174420"/>
                      <a:pt x="930531" y="1107346"/>
                      <a:pt x="811768" y="1110986"/>
                    </a:cubicBezTo>
                    <a:cubicBezTo>
                      <a:pt x="686541" y="1176622"/>
                      <a:pt x="388760" y="1110954"/>
                      <a:pt x="139861" y="1110986"/>
                    </a:cubicBezTo>
                    <a:cubicBezTo>
                      <a:pt x="40897" y="1131881"/>
                      <a:pt x="8469" y="1047027"/>
                      <a:pt x="0" y="925818"/>
                    </a:cubicBezTo>
                    <a:cubicBezTo>
                      <a:pt x="-23591" y="775432"/>
                      <a:pt x="7680" y="655114"/>
                      <a:pt x="0" y="548086"/>
                    </a:cubicBezTo>
                    <a:cubicBezTo>
                      <a:pt x="-46566" y="415718"/>
                      <a:pt x="41313" y="347827"/>
                      <a:pt x="0" y="185167"/>
                    </a:cubicBezTo>
                    <a:close/>
                  </a:path>
                  <a:path w="3404872" h="1110986" fill="none" stroke="0" extrusionOk="0">
                    <a:moveTo>
                      <a:pt x="0" y="185167"/>
                    </a:moveTo>
                    <a:cubicBezTo>
                      <a:pt x="-11065" y="83775"/>
                      <a:pt x="78769" y="-38428"/>
                      <a:pt x="139861" y="0"/>
                    </a:cubicBezTo>
                    <a:cubicBezTo>
                      <a:pt x="221558" y="-19468"/>
                      <a:pt x="334892" y="-17147"/>
                      <a:pt x="468001" y="0"/>
                    </a:cubicBezTo>
                    <a:cubicBezTo>
                      <a:pt x="614128" y="-15566"/>
                      <a:pt x="637706" y="17798"/>
                      <a:pt x="827394" y="0"/>
                    </a:cubicBezTo>
                    <a:cubicBezTo>
                      <a:pt x="995386" y="-14554"/>
                      <a:pt x="1083912" y="15497"/>
                      <a:pt x="1218037" y="0"/>
                    </a:cubicBezTo>
                    <a:cubicBezTo>
                      <a:pt x="1355595" y="-43"/>
                      <a:pt x="1452830" y="2536"/>
                      <a:pt x="1639932" y="0"/>
                    </a:cubicBezTo>
                    <a:cubicBezTo>
                      <a:pt x="1833346" y="-1724"/>
                      <a:pt x="1866617" y="9901"/>
                      <a:pt x="1999325" y="0"/>
                    </a:cubicBezTo>
                    <a:cubicBezTo>
                      <a:pt x="2134339" y="-19898"/>
                      <a:pt x="2231195" y="-1196"/>
                      <a:pt x="2327466" y="0"/>
                    </a:cubicBezTo>
                    <a:cubicBezTo>
                      <a:pt x="2380890" y="-504"/>
                      <a:pt x="2619765" y="-13397"/>
                      <a:pt x="2780612" y="0"/>
                    </a:cubicBezTo>
                    <a:cubicBezTo>
                      <a:pt x="2969981" y="-21215"/>
                      <a:pt x="3133881" y="17505"/>
                      <a:pt x="3265010" y="0"/>
                    </a:cubicBezTo>
                    <a:cubicBezTo>
                      <a:pt x="3342711" y="-2359"/>
                      <a:pt x="3402259" y="74169"/>
                      <a:pt x="3404872" y="185167"/>
                    </a:cubicBezTo>
                    <a:cubicBezTo>
                      <a:pt x="3417823" y="314414"/>
                      <a:pt x="3392774" y="368239"/>
                      <a:pt x="3404872" y="548086"/>
                    </a:cubicBezTo>
                    <a:cubicBezTo>
                      <a:pt x="3390756" y="724821"/>
                      <a:pt x="3386807" y="807228"/>
                      <a:pt x="3404872" y="925818"/>
                    </a:cubicBezTo>
                    <a:cubicBezTo>
                      <a:pt x="3392267" y="1015857"/>
                      <a:pt x="3338998" y="1129359"/>
                      <a:pt x="3265010" y="1110986"/>
                    </a:cubicBezTo>
                    <a:cubicBezTo>
                      <a:pt x="3216396" y="1124272"/>
                      <a:pt x="3118497" y="1088309"/>
                      <a:pt x="2968121" y="1110986"/>
                    </a:cubicBezTo>
                    <a:cubicBezTo>
                      <a:pt x="2843340" y="1120044"/>
                      <a:pt x="2819190" y="1100289"/>
                      <a:pt x="2671232" y="1110986"/>
                    </a:cubicBezTo>
                    <a:cubicBezTo>
                      <a:pt x="2528027" y="1099989"/>
                      <a:pt x="2400855" y="1082212"/>
                      <a:pt x="2280588" y="1110986"/>
                    </a:cubicBezTo>
                    <a:cubicBezTo>
                      <a:pt x="2150690" y="1110163"/>
                      <a:pt x="1999305" y="990576"/>
                      <a:pt x="1827442" y="1110986"/>
                    </a:cubicBezTo>
                    <a:cubicBezTo>
                      <a:pt x="1690738" y="1146173"/>
                      <a:pt x="1631926" y="1140113"/>
                      <a:pt x="1499301" y="1110986"/>
                    </a:cubicBezTo>
                    <a:cubicBezTo>
                      <a:pt x="1380203" y="1127657"/>
                      <a:pt x="1204107" y="1073683"/>
                      <a:pt x="1108657" y="1110986"/>
                    </a:cubicBezTo>
                    <a:cubicBezTo>
                      <a:pt x="1037084" y="1172113"/>
                      <a:pt x="924457" y="1115669"/>
                      <a:pt x="811768" y="1110986"/>
                    </a:cubicBezTo>
                    <a:cubicBezTo>
                      <a:pt x="713346" y="1157318"/>
                      <a:pt x="317865" y="1028553"/>
                      <a:pt x="139861" y="1110986"/>
                    </a:cubicBezTo>
                    <a:cubicBezTo>
                      <a:pt x="71418" y="1149232"/>
                      <a:pt x="7128" y="1044378"/>
                      <a:pt x="0" y="925818"/>
                    </a:cubicBezTo>
                    <a:cubicBezTo>
                      <a:pt x="-33954" y="813541"/>
                      <a:pt x="49083" y="661369"/>
                      <a:pt x="0" y="548086"/>
                    </a:cubicBezTo>
                    <a:cubicBezTo>
                      <a:pt x="-807" y="392549"/>
                      <a:pt x="58671" y="316736"/>
                      <a:pt x="0" y="185167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="" xmlns:ask="http://schemas.microsoft.com/office/drawing/2018/sketchyshapes" sd="2970245522">
                      <a:custGeom>
                        <a:avLst/>
                        <a:gdLst>
                          <a:gd name="connsiteX0" fmla="*/ 0 w 3404872"/>
                          <a:gd name="connsiteY0" fmla="*/ 185167 h 1110986"/>
                          <a:gd name="connsiteX1" fmla="*/ 139861 w 3404872"/>
                          <a:gd name="connsiteY1" fmla="*/ 0 h 1110986"/>
                          <a:gd name="connsiteX2" fmla="*/ 468001 w 3404872"/>
                          <a:gd name="connsiteY2" fmla="*/ 0 h 1110986"/>
                          <a:gd name="connsiteX3" fmla="*/ 827394 w 3404872"/>
                          <a:gd name="connsiteY3" fmla="*/ 0 h 1110986"/>
                          <a:gd name="connsiteX4" fmla="*/ 1218037 w 3404872"/>
                          <a:gd name="connsiteY4" fmla="*/ 0 h 1110986"/>
                          <a:gd name="connsiteX5" fmla="*/ 1639932 w 3404872"/>
                          <a:gd name="connsiteY5" fmla="*/ 0 h 1110986"/>
                          <a:gd name="connsiteX6" fmla="*/ 1999325 w 3404872"/>
                          <a:gd name="connsiteY6" fmla="*/ 0 h 1110986"/>
                          <a:gd name="connsiteX7" fmla="*/ 2327466 w 3404872"/>
                          <a:gd name="connsiteY7" fmla="*/ 0 h 1110986"/>
                          <a:gd name="connsiteX8" fmla="*/ 2780612 w 3404872"/>
                          <a:gd name="connsiteY8" fmla="*/ 0 h 1110986"/>
                          <a:gd name="connsiteX9" fmla="*/ 3265010 w 3404872"/>
                          <a:gd name="connsiteY9" fmla="*/ 0 h 1110986"/>
                          <a:gd name="connsiteX10" fmla="*/ 3404872 w 3404872"/>
                          <a:gd name="connsiteY10" fmla="*/ 185167 h 1110986"/>
                          <a:gd name="connsiteX11" fmla="*/ 3404872 w 3404872"/>
                          <a:gd name="connsiteY11" fmla="*/ 548086 h 1110986"/>
                          <a:gd name="connsiteX12" fmla="*/ 3404872 w 3404872"/>
                          <a:gd name="connsiteY12" fmla="*/ 925818 h 1110986"/>
                          <a:gd name="connsiteX13" fmla="*/ 3265010 w 3404872"/>
                          <a:gd name="connsiteY13" fmla="*/ 1110986 h 1110986"/>
                          <a:gd name="connsiteX14" fmla="*/ 2968121 w 3404872"/>
                          <a:gd name="connsiteY14" fmla="*/ 1110986 h 1110986"/>
                          <a:gd name="connsiteX15" fmla="*/ 2671232 w 3404872"/>
                          <a:gd name="connsiteY15" fmla="*/ 1110986 h 1110986"/>
                          <a:gd name="connsiteX16" fmla="*/ 2280588 w 3404872"/>
                          <a:gd name="connsiteY16" fmla="*/ 1110986 h 1110986"/>
                          <a:gd name="connsiteX17" fmla="*/ 1827442 w 3404872"/>
                          <a:gd name="connsiteY17" fmla="*/ 1110986 h 1110986"/>
                          <a:gd name="connsiteX18" fmla="*/ 1499301 w 3404872"/>
                          <a:gd name="connsiteY18" fmla="*/ 1110986 h 1110986"/>
                          <a:gd name="connsiteX19" fmla="*/ 1108657 w 3404872"/>
                          <a:gd name="connsiteY19" fmla="*/ 1110986 h 1110986"/>
                          <a:gd name="connsiteX20" fmla="*/ 811768 w 3404872"/>
                          <a:gd name="connsiteY20" fmla="*/ 1110986 h 1110986"/>
                          <a:gd name="connsiteX21" fmla="*/ 139861 w 3404872"/>
                          <a:gd name="connsiteY21" fmla="*/ 1110986 h 1110986"/>
                          <a:gd name="connsiteX22" fmla="*/ 0 w 3404872"/>
                          <a:gd name="connsiteY22" fmla="*/ 925818 h 1110986"/>
                          <a:gd name="connsiteX23" fmla="*/ 0 w 3404872"/>
                          <a:gd name="connsiteY23" fmla="*/ 548086 h 1110986"/>
                          <a:gd name="connsiteX24" fmla="*/ 0 w 3404872"/>
                          <a:gd name="connsiteY24" fmla="*/ 185167 h 11109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3404872" h="1110986" fill="none" extrusionOk="0">
                            <a:moveTo>
                              <a:pt x="0" y="185167"/>
                            </a:moveTo>
                            <a:cubicBezTo>
                              <a:pt x="-8577" y="75533"/>
                              <a:pt x="67090" y="-24410"/>
                              <a:pt x="139861" y="0"/>
                            </a:cubicBezTo>
                            <a:cubicBezTo>
                              <a:pt x="224132" y="-19586"/>
                              <a:pt x="354585" y="-21083"/>
                              <a:pt x="468001" y="0"/>
                            </a:cubicBezTo>
                            <a:cubicBezTo>
                              <a:pt x="607834" y="-10803"/>
                              <a:pt x="647295" y="15387"/>
                              <a:pt x="827394" y="0"/>
                            </a:cubicBezTo>
                            <a:cubicBezTo>
                              <a:pt x="999172" y="-11115"/>
                              <a:pt x="1086539" y="12296"/>
                              <a:pt x="1218037" y="0"/>
                            </a:cubicBezTo>
                            <a:cubicBezTo>
                              <a:pt x="1364715" y="2334"/>
                              <a:pt x="1443070" y="1107"/>
                              <a:pt x="1639932" y="0"/>
                            </a:cubicBezTo>
                            <a:cubicBezTo>
                              <a:pt x="1836854" y="-1011"/>
                              <a:pt x="1867359" y="10349"/>
                              <a:pt x="1999325" y="0"/>
                            </a:cubicBezTo>
                            <a:cubicBezTo>
                              <a:pt x="2137402" y="-11887"/>
                              <a:pt x="2242854" y="-6581"/>
                              <a:pt x="2327466" y="0"/>
                            </a:cubicBezTo>
                            <a:cubicBezTo>
                              <a:pt x="2379553" y="-10530"/>
                              <a:pt x="2614202" y="-26933"/>
                              <a:pt x="2780612" y="0"/>
                            </a:cubicBezTo>
                            <a:cubicBezTo>
                              <a:pt x="2962615" y="-28157"/>
                              <a:pt x="3136632" y="30756"/>
                              <a:pt x="3265010" y="0"/>
                            </a:cubicBezTo>
                            <a:cubicBezTo>
                              <a:pt x="3341634" y="10798"/>
                              <a:pt x="3398075" y="89293"/>
                              <a:pt x="3404872" y="185167"/>
                            </a:cubicBezTo>
                            <a:cubicBezTo>
                              <a:pt x="3413729" y="316520"/>
                              <a:pt x="3389879" y="378664"/>
                              <a:pt x="3404872" y="548086"/>
                            </a:cubicBezTo>
                            <a:cubicBezTo>
                              <a:pt x="3413535" y="720271"/>
                              <a:pt x="3383981" y="809577"/>
                              <a:pt x="3404872" y="925818"/>
                            </a:cubicBezTo>
                            <a:cubicBezTo>
                              <a:pt x="3393605" y="1020280"/>
                              <a:pt x="3355387" y="1116045"/>
                              <a:pt x="3265010" y="1110986"/>
                            </a:cubicBezTo>
                            <a:cubicBezTo>
                              <a:pt x="3223078" y="1117833"/>
                              <a:pt x="3096721" y="1095785"/>
                              <a:pt x="2968121" y="1110986"/>
                            </a:cubicBezTo>
                            <a:cubicBezTo>
                              <a:pt x="2850655" y="1127713"/>
                              <a:pt x="2815826" y="1108028"/>
                              <a:pt x="2671232" y="1110986"/>
                            </a:cubicBezTo>
                            <a:cubicBezTo>
                              <a:pt x="2513648" y="1112348"/>
                              <a:pt x="2405695" y="1083750"/>
                              <a:pt x="2280588" y="1110986"/>
                            </a:cubicBezTo>
                            <a:cubicBezTo>
                              <a:pt x="2146393" y="1136918"/>
                              <a:pt x="1988417" y="1003628"/>
                              <a:pt x="1827442" y="1110986"/>
                            </a:cubicBezTo>
                            <a:cubicBezTo>
                              <a:pt x="1699376" y="1162542"/>
                              <a:pt x="1637900" y="1123300"/>
                              <a:pt x="1499301" y="1110986"/>
                            </a:cubicBezTo>
                            <a:cubicBezTo>
                              <a:pt x="1410065" y="1117979"/>
                              <a:pt x="1194705" y="1043985"/>
                              <a:pt x="1108657" y="1110986"/>
                            </a:cubicBezTo>
                            <a:cubicBezTo>
                              <a:pt x="1029405" y="1178016"/>
                              <a:pt x="908501" y="1094115"/>
                              <a:pt x="811768" y="1110986"/>
                            </a:cubicBezTo>
                            <a:cubicBezTo>
                              <a:pt x="721273" y="1151020"/>
                              <a:pt x="385876" y="1011769"/>
                              <a:pt x="139861" y="1110986"/>
                            </a:cubicBezTo>
                            <a:cubicBezTo>
                              <a:pt x="77894" y="1120369"/>
                              <a:pt x="308" y="1047792"/>
                              <a:pt x="0" y="925818"/>
                            </a:cubicBezTo>
                            <a:cubicBezTo>
                              <a:pt x="-4667" y="795940"/>
                              <a:pt x="64859" y="671970"/>
                              <a:pt x="0" y="548086"/>
                            </a:cubicBezTo>
                            <a:cubicBezTo>
                              <a:pt x="-23519" y="419236"/>
                              <a:pt x="54343" y="303974"/>
                              <a:pt x="0" y="185167"/>
                            </a:cubicBezTo>
                            <a:close/>
                          </a:path>
                          <a:path w="3404872" h="1110986" stroke="0" extrusionOk="0">
                            <a:moveTo>
                              <a:pt x="0" y="185167"/>
                            </a:moveTo>
                            <a:cubicBezTo>
                              <a:pt x="-7399" y="110233"/>
                              <a:pt x="82349" y="-26240"/>
                              <a:pt x="139861" y="0"/>
                            </a:cubicBezTo>
                            <a:cubicBezTo>
                              <a:pt x="183642" y="-44028"/>
                              <a:pt x="300790" y="15373"/>
                              <a:pt x="468001" y="0"/>
                            </a:cubicBezTo>
                            <a:cubicBezTo>
                              <a:pt x="610583" y="-15152"/>
                              <a:pt x="660756" y="20686"/>
                              <a:pt x="827394" y="0"/>
                            </a:cubicBezTo>
                            <a:cubicBezTo>
                              <a:pt x="980055" y="-25563"/>
                              <a:pt x="1063520" y="26626"/>
                              <a:pt x="1218037" y="0"/>
                            </a:cubicBezTo>
                            <a:cubicBezTo>
                              <a:pt x="1333109" y="-10608"/>
                              <a:pt x="1464206" y="4862"/>
                              <a:pt x="1639932" y="0"/>
                            </a:cubicBezTo>
                            <a:cubicBezTo>
                              <a:pt x="1827461" y="-3532"/>
                              <a:pt x="1865502" y="11205"/>
                              <a:pt x="1999325" y="0"/>
                            </a:cubicBezTo>
                            <a:cubicBezTo>
                              <a:pt x="2121100" y="-32946"/>
                              <a:pt x="2207774" y="9237"/>
                              <a:pt x="2327466" y="0"/>
                            </a:cubicBezTo>
                            <a:cubicBezTo>
                              <a:pt x="2429037" y="3213"/>
                              <a:pt x="2607184" y="31726"/>
                              <a:pt x="2780612" y="0"/>
                            </a:cubicBezTo>
                            <a:cubicBezTo>
                              <a:pt x="2970540" y="-12062"/>
                              <a:pt x="3105615" y="-4111"/>
                              <a:pt x="3265010" y="0"/>
                            </a:cubicBezTo>
                            <a:cubicBezTo>
                              <a:pt x="3349338" y="-2868"/>
                              <a:pt x="3412624" y="77418"/>
                              <a:pt x="3404872" y="185167"/>
                            </a:cubicBezTo>
                            <a:cubicBezTo>
                              <a:pt x="3416311" y="329634"/>
                              <a:pt x="3389392" y="376409"/>
                              <a:pt x="3404872" y="548086"/>
                            </a:cubicBezTo>
                            <a:cubicBezTo>
                              <a:pt x="3392133" y="724338"/>
                              <a:pt x="3403969" y="808112"/>
                              <a:pt x="3404872" y="925818"/>
                            </a:cubicBezTo>
                            <a:cubicBezTo>
                              <a:pt x="3404222" y="1007615"/>
                              <a:pt x="3327171" y="1120159"/>
                              <a:pt x="3265010" y="1110986"/>
                            </a:cubicBezTo>
                            <a:cubicBezTo>
                              <a:pt x="3188182" y="1130439"/>
                              <a:pt x="3106026" y="1093884"/>
                              <a:pt x="2968121" y="1110986"/>
                            </a:cubicBezTo>
                            <a:cubicBezTo>
                              <a:pt x="2837927" y="1116665"/>
                              <a:pt x="2819469" y="1097276"/>
                              <a:pt x="2671232" y="1110986"/>
                            </a:cubicBezTo>
                            <a:cubicBezTo>
                              <a:pt x="2536067" y="1109818"/>
                              <a:pt x="2406849" y="1093666"/>
                              <a:pt x="2280588" y="1110986"/>
                            </a:cubicBezTo>
                            <a:cubicBezTo>
                              <a:pt x="2152360" y="1119956"/>
                              <a:pt x="1987319" y="1022887"/>
                              <a:pt x="1827442" y="1110986"/>
                            </a:cubicBezTo>
                            <a:cubicBezTo>
                              <a:pt x="1676879" y="1168827"/>
                              <a:pt x="1612427" y="1126336"/>
                              <a:pt x="1499301" y="1110986"/>
                            </a:cubicBezTo>
                            <a:cubicBezTo>
                              <a:pt x="1362551" y="1122239"/>
                              <a:pt x="1199810" y="1065898"/>
                              <a:pt x="1108657" y="1110986"/>
                            </a:cubicBezTo>
                            <a:cubicBezTo>
                              <a:pt x="1024331" y="1169674"/>
                              <a:pt x="926993" y="1090247"/>
                              <a:pt x="811768" y="1110986"/>
                            </a:cubicBezTo>
                            <a:cubicBezTo>
                              <a:pt x="683611" y="1169216"/>
                              <a:pt x="359716" y="1090888"/>
                              <a:pt x="139861" y="1110986"/>
                            </a:cubicBezTo>
                            <a:cubicBezTo>
                              <a:pt x="59774" y="1114712"/>
                              <a:pt x="8688" y="1042238"/>
                              <a:pt x="0" y="925818"/>
                            </a:cubicBezTo>
                            <a:cubicBezTo>
                              <a:pt x="-16245" y="796631"/>
                              <a:pt x="12229" y="659839"/>
                              <a:pt x="0" y="548086"/>
                            </a:cubicBezTo>
                            <a:cubicBezTo>
                              <a:pt x="-26927" y="419169"/>
                              <a:pt x="36473" y="332365"/>
                              <a:pt x="0" y="185167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Sigmar One" panose="00000500000000000000" pitchFamily="2" charset="0"/>
                </a:endParaRPr>
              </a:p>
            </p:txBody>
          </p:sp>
        </mc:Choice>
        <mc:Fallback xmlns="">
          <p:sp>
            <p:nvSpPr>
              <p:cNvPr id="3" name="Rectangle: Rounded Corners 10">
                <a:extLst>
                  <a:ext uri="{FF2B5EF4-FFF2-40B4-BE49-F238E27FC236}">
                    <a16:creationId xmlns:a16="http://schemas.microsoft.com/office/drawing/2014/main" id="{4D49C8D6-0842-161B-A412-2C9FBBF951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0867" y="5596983"/>
                <a:ext cx="3404872" cy="1110986"/>
              </a:xfrm>
              <a:custGeom>
                <a:avLst/>
                <a:gdLst>
                  <a:gd name="connsiteX0" fmla="*/ 0 w 3404872"/>
                  <a:gd name="connsiteY0" fmla="*/ 185167 h 1110986"/>
                  <a:gd name="connsiteX1" fmla="*/ 139861 w 3404872"/>
                  <a:gd name="connsiteY1" fmla="*/ 0 h 1110986"/>
                  <a:gd name="connsiteX2" fmla="*/ 468001 w 3404872"/>
                  <a:gd name="connsiteY2" fmla="*/ 0 h 1110986"/>
                  <a:gd name="connsiteX3" fmla="*/ 827394 w 3404872"/>
                  <a:gd name="connsiteY3" fmla="*/ 0 h 1110986"/>
                  <a:gd name="connsiteX4" fmla="*/ 1218037 w 3404872"/>
                  <a:gd name="connsiteY4" fmla="*/ 0 h 1110986"/>
                  <a:gd name="connsiteX5" fmla="*/ 1639932 w 3404872"/>
                  <a:gd name="connsiteY5" fmla="*/ 0 h 1110986"/>
                  <a:gd name="connsiteX6" fmla="*/ 1999325 w 3404872"/>
                  <a:gd name="connsiteY6" fmla="*/ 0 h 1110986"/>
                  <a:gd name="connsiteX7" fmla="*/ 2327466 w 3404872"/>
                  <a:gd name="connsiteY7" fmla="*/ 0 h 1110986"/>
                  <a:gd name="connsiteX8" fmla="*/ 2780612 w 3404872"/>
                  <a:gd name="connsiteY8" fmla="*/ 0 h 1110986"/>
                  <a:gd name="connsiteX9" fmla="*/ 3265010 w 3404872"/>
                  <a:gd name="connsiteY9" fmla="*/ 0 h 1110986"/>
                  <a:gd name="connsiteX10" fmla="*/ 3404872 w 3404872"/>
                  <a:gd name="connsiteY10" fmla="*/ 185167 h 1110986"/>
                  <a:gd name="connsiteX11" fmla="*/ 3404872 w 3404872"/>
                  <a:gd name="connsiteY11" fmla="*/ 548086 h 1110986"/>
                  <a:gd name="connsiteX12" fmla="*/ 3404872 w 3404872"/>
                  <a:gd name="connsiteY12" fmla="*/ 925818 h 1110986"/>
                  <a:gd name="connsiteX13" fmla="*/ 3265010 w 3404872"/>
                  <a:gd name="connsiteY13" fmla="*/ 1110986 h 1110986"/>
                  <a:gd name="connsiteX14" fmla="*/ 2968121 w 3404872"/>
                  <a:gd name="connsiteY14" fmla="*/ 1110986 h 1110986"/>
                  <a:gd name="connsiteX15" fmla="*/ 2671232 w 3404872"/>
                  <a:gd name="connsiteY15" fmla="*/ 1110986 h 1110986"/>
                  <a:gd name="connsiteX16" fmla="*/ 2280588 w 3404872"/>
                  <a:gd name="connsiteY16" fmla="*/ 1110986 h 1110986"/>
                  <a:gd name="connsiteX17" fmla="*/ 1827442 w 3404872"/>
                  <a:gd name="connsiteY17" fmla="*/ 1110986 h 1110986"/>
                  <a:gd name="connsiteX18" fmla="*/ 1499301 w 3404872"/>
                  <a:gd name="connsiteY18" fmla="*/ 1110986 h 1110986"/>
                  <a:gd name="connsiteX19" fmla="*/ 1108657 w 3404872"/>
                  <a:gd name="connsiteY19" fmla="*/ 1110986 h 1110986"/>
                  <a:gd name="connsiteX20" fmla="*/ 811768 w 3404872"/>
                  <a:gd name="connsiteY20" fmla="*/ 1110986 h 1110986"/>
                  <a:gd name="connsiteX21" fmla="*/ 139861 w 3404872"/>
                  <a:gd name="connsiteY21" fmla="*/ 1110986 h 1110986"/>
                  <a:gd name="connsiteX22" fmla="*/ 0 w 3404872"/>
                  <a:gd name="connsiteY22" fmla="*/ 925818 h 1110986"/>
                  <a:gd name="connsiteX23" fmla="*/ 0 w 3404872"/>
                  <a:gd name="connsiteY23" fmla="*/ 548086 h 1110986"/>
                  <a:gd name="connsiteX24" fmla="*/ 0 w 3404872"/>
                  <a:gd name="connsiteY24" fmla="*/ 185167 h 1110986"/>
                  <a:gd name="connsiteX0" fmla="*/ 0 w 3404872"/>
                  <a:gd name="connsiteY0" fmla="*/ 185167 h 1110986"/>
                  <a:gd name="connsiteX1" fmla="*/ 139861 w 3404872"/>
                  <a:gd name="connsiteY1" fmla="*/ 0 h 1110986"/>
                  <a:gd name="connsiteX2" fmla="*/ 468001 w 3404872"/>
                  <a:gd name="connsiteY2" fmla="*/ 0 h 1110986"/>
                  <a:gd name="connsiteX3" fmla="*/ 827394 w 3404872"/>
                  <a:gd name="connsiteY3" fmla="*/ 0 h 1110986"/>
                  <a:gd name="connsiteX4" fmla="*/ 1218037 w 3404872"/>
                  <a:gd name="connsiteY4" fmla="*/ 0 h 1110986"/>
                  <a:gd name="connsiteX5" fmla="*/ 1639932 w 3404872"/>
                  <a:gd name="connsiteY5" fmla="*/ 0 h 1110986"/>
                  <a:gd name="connsiteX6" fmla="*/ 1999325 w 3404872"/>
                  <a:gd name="connsiteY6" fmla="*/ 0 h 1110986"/>
                  <a:gd name="connsiteX7" fmla="*/ 2327466 w 3404872"/>
                  <a:gd name="connsiteY7" fmla="*/ 0 h 1110986"/>
                  <a:gd name="connsiteX8" fmla="*/ 2780612 w 3404872"/>
                  <a:gd name="connsiteY8" fmla="*/ 0 h 1110986"/>
                  <a:gd name="connsiteX9" fmla="*/ 3265010 w 3404872"/>
                  <a:gd name="connsiteY9" fmla="*/ 0 h 1110986"/>
                  <a:gd name="connsiteX10" fmla="*/ 3404872 w 3404872"/>
                  <a:gd name="connsiteY10" fmla="*/ 185167 h 1110986"/>
                  <a:gd name="connsiteX11" fmla="*/ 3404872 w 3404872"/>
                  <a:gd name="connsiteY11" fmla="*/ 548086 h 1110986"/>
                  <a:gd name="connsiteX12" fmla="*/ 3404872 w 3404872"/>
                  <a:gd name="connsiteY12" fmla="*/ 925818 h 1110986"/>
                  <a:gd name="connsiteX13" fmla="*/ 3265010 w 3404872"/>
                  <a:gd name="connsiteY13" fmla="*/ 1110986 h 1110986"/>
                  <a:gd name="connsiteX14" fmla="*/ 2968121 w 3404872"/>
                  <a:gd name="connsiteY14" fmla="*/ 1110986 h 1110986"/>
                  <a:gd name="connsiteX15" fmla="*/ 2671232 w 3404872"/>
                  <a:gd name="connsiteY15" fmla="*/ 1110986 h 1110986"/>
                  <a:gd name="connsiteX16" fmla="*/ 2280588 w 3404872"/>
                  <a:gd name="connsiteY16" fmla="*/ 1110986 h 1110986"/>
                  <a:gd name="connsiteX17" fmla="*/ 1827442 w 3404872"/>
                  <a:gd name="connsiteY17" fmla="*/ 1110986 h 1110986"/>
                  <a:gd name="connsiteX18" fmla="*/ 1499301 w 3404872"/>
                  <a:gd name="connsiteY18" fmla="*/ 1110986 h 1110986"/>
                  <a:gd name="connsiteX19" fmla="*/ 1108657 w 3404872"/>
                  <a:gd name="connsiteY19" fmla="*/ 1110986 h 1110986"/>
                  <a:gd name="connsiteX20" fmla="*/ 811768 w 3404872"/>
                  <a:gd name="connsiteY20" fmla="*/ 1110986 h 1110986"/>
                  <a:gd name="connsiteX21" fmla="*/ 139861 w 3404872"/>
                  <a:gd name="connsiteY21" fmla="*/ 1110986 h 1110986"/>
                  <a:gd name="connsiteX22" fmla="*/ 0 w 3404872"/>
                  <a:gd name="connsiteY22" fmla="*/ 925818 h 1110986"/>
                  <a:gd name="connsiteX23" fmla="*/ 0 w 3404872"/>
                  <a:gd name="connsiteY23" fmla="*/ 548086 h 1110986"/>
                  <a:gd name="connsiteX24" fmla="*/ 0 w 3404872"/>
                  <a:gd name="connsiteY24" fmla="*/ 185167 h 111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04872" h="1110986" fill="none" extrusionOk="0">
                    <a:moveTo>
                      <a:pt x="0" y="185167"/>
                    </a:moveTo>
                    <a:cubicBezTo>
                      <a:pt x="-12419" y="63316"/>
                      <a:pt x="63714" y="-46851"/>
                      <a:pt x="139861" y="0"/>
                    </a:cubicBezTo>
                    <a:cubicBezTo>
                      <a:pt x="235482" y="8457"/>
                      <a:pt x="370934" y="-44628"/>
                      <a:pt x="468001" y="0"/>
                    </a:cubicBezTo>
                    <a:cubicBezTo>
                      <a:pt x="615114" y="-13409"/>
                      <a:pt x="641397" y="14335"/>
                      <a:pt x="827394" y="0"/>
                    </a:cubicBezTo>
                    <a:cubicBezTo>
                      <a:pt x="1020786" y="3212"/>
                      <a:pt x="1092699" y="20915"/>
                      <a:pt x="1218037" y="0"/>
                    </a:cubicBezTo>
                    <a:cubicBezTo>
                      <a:pt x="1373717" y="8944"/>
                      <a:pt x="1422172" y="-7885"/>
                      <a:pt x="1639932" y="0"/>
                    </a:cubicBezTo>
                    <a:cubicBezTo>
                      <a:pt x="1841984" y="1350"/>
                      <a:pt x="1866130" y="8797"/>
                      <a:pt x="1999325" y="0"/>
                    </a:cubicBezTo>
                    <a:cubicBezTo>
                      <a:pt x="2142810" y="-10549"/>
                      <a:pt x="2258126" y="-13278"/>
                      <a:pt x="2327466" y="0"/>
                    </a:cubicBezTo>
                    <a:cubicBezTo>
                      <a:pt x="2357225" y="-15043"/>
                      <a:pt x="2620072" y="-58113"/>
                      <a:pt x="2780612" y="0"/>
                    </a:cubicBezTo>
                    <a:cubicBezTo>
                      <a:pt x="2975435" y="-35097"/>
                      <a:pt x="3164789" y="34083"/>
                      <a:pt x="3265010" y="0"/>
                    </a:cubicBezTo>
                    <a:cubicBezTo>
                      <a:pt x="3336424" y="5051"/>
                      <a:pt x="3390651" y="89687"/>
                      <a:pt x="3404872" y="185167"/>
                    </a:cubicBezTo>
                    <a:cubicBezTo>
                      <a:pt x="3412680" y="304896"/>
                      <a:pt x="3396540" y="388098"/>
                      <a:pt x="3404872" y="548086"/>
                    </a:cubicBezTo>
                    <a:cubicBezTo>
                      <a:pt x="3408818" y="721350"/>
                      <a:pt x="3361335" y="793144"/>
                      <a:pt x="3404872" y="925818"/>
                    </a:cubicBezTo>
                    <a:cubicBezTo>
                      <a:pt x="3386684" y="1021822"/>
                      <a:pt x="3369437" y="1118722"/>
                      <a:pt x="3265010" y="1110986"/>
                    </a:cubicBezTo>
                    <a:cubicBezTo>
                      <a:pt x="3236681" y="1120044"/>
                      <a:pt x="3110435" y="1087310"/>
                      <a:pt x="2968121" y="1110986"/>
                    </a:cubicBezTo>
                    <a:cubicBezTo>
                      <a:pt x="2853237" y="1129497"/>
                      <a:pt x="2814836" y="1112408"/>
                      <a:pt x="2671232" y="1110986"/>
                    </a:cubicBezTo>
                    <a:cubicBezTo>
                      <a:pt x="2502006" y="1105943"/>
                      <a:pt x="2402195" y="1074869"/>
                      <a:pt x="2280588" y="1110986"/>
                    </a:cubicBezTo>
                    <a:cubicBezTo>
                      <a:pt x="2121226" y="1187460"/>
                      <a:pt x="1996075" y="986162"/>
                      <a:pt x="1827442" y="1110986"/>
                    </a:cubicBezTo>
                    <a:cubicBezTo>
                      <a:pt x="1709935" y="1150913"/>
                      <a:pt x="1646229" y="1131867"/>
                      <a:pt x="1499301" y="1110986"/>
                    </a:cubicBezTo>
                    <a:cubicBezTo>
                      <a:pt x="1415172" y="1118130"/>
                      <a:pt x="1194442" y="1038177"/>
                      <a:pt x="1108657" y="1110986"/>
                    </a:cubicBezTo>
                    <a:cubicBezTo>
                      <a:pt x="1037286" y="1185543"/>
                      <a:pt x="901921" y="1117922"/>
                      <a:pt x="811768" y="1110986"/>
                    </a:cubicBezTo>
                    <a:cubicBezTo>
                      <a:pt x="760441" y="1158041"/>
                      <a:pt x="379032" y="1004168"/>
                      <a:pt x="139861" y="1110986"/>
                    </a:cubicBezTo>
                    <a:cubicBezTo>
                      <a:pt x="84170" y="1123392"/>
                      <a:pt x="-19553" y="1065143"/>
                      <a:pt x="0" y="925818"/>
                    </a:cubicBezTo>
                    <a:cubicBezTo>
                      <a:pt x="26079" y="818261"/>
                      <a:pt x="93522" y="671635"/>
                      <a:pt x="0" y="548086"/>
                    </a:cubicBezTo>
                    <a:cubicBezTo>
                      <a:pt x="-5386" y="407970"/>
                      <a:pt x="65317" y="305331"/>
                      <a:pt x="0" y="185167"/>
                    </a:cubicBezTo>
                    <a:close/>
                  </a:path>
                  <a:path w="3404872" h="1110986" stroke="0" extrusionOk="0">
                    <a:moveTo>
                      <a:pt x="0" y="185167"/>
                    </a:moveTo>
                    <a:cubicBezTo>
                      <a:pt x="-22522" y="110941"/>
                      <a:pt x="87690" y="-23403"/>
                      <a:pt x="139861" y="0"/>
                    </a:cubicBezTo>
                    <a:cubicBezTo>
                      <a:pt x="199037" y="-69872"/>
                      <a:pt x="299484" y="12808"/>
                      <a:pt x="468001" y="0"/>
                    </a:cubicBezTo>
                    <a:cubicBezTo>
                      <a:pt x="600528" y="-18416"/>
                      <a:pt x="664281" y="31691"/>
                      <a:pt x="827394" y="0"/>
                    </a:cubicBezTo>
                    <a:cubicBezTo>
                      <a:pt x="967231" y="-29543"/>
                      <a:pt x="1058479" y="7400"/>
                      <a:pt x="1218037" y="0"/>
                    </a:cubicBezTo>
                    <a:cubicBezTo>
                      <a:pt x="1338108" y="-1487"/>
                      <a:pt x="1486336" y="36815"/>
                      <a:pt x="1639932" y="0"/>
                    </a:cubicBezTo>
                    <a:cubicBezTo>
                      <a:pt x="1834202" y="-5608"/>
                      <a:pt x="1869977" y="13534"/>
                      <a:pt x="1999325" y="0"/>
                    </a:cubicBezTo>
                    <a:cubicBezTo>
                      <a:pt x="2123674" y="-13676"/>
                      <a:pt x="2220829" y="16407"/>
                      <a:pt x="2327466" y="0"/>
                    </a:cubicBezTo>
                    <a:cubicBezTo>
                      <a:pt x="2399134" y="27099"/>
                      <a:pt x="2656396" y="21150"/>
                      <a:pt x="2780612" y="0"/>
                    </a:cubicBezTo>
                    <a:cubicBezTo>
                      <a:pt x="2986222" y="22084"/>
                      <a:pt x="3121392" y="16950"/>
                      <a:pt x="3265010" y="0"/>
                    </a:cubicBezTo>
                    <a:cubicBezTo>
                      <a:pt x="3339723" y="-8947"/>
                      <a:pt x="3416464" y="82687"/>
                      <a:pt x="3404872" y="185167"/>
                    </a:cubicBezTo>
                    <a:cubicBezTo>
                      <a:pt x="3422544" y="342391"/>
                      <a:pt x="3405328" y="374071"/>
                      <a:pt x="3404872" y="548086"/>
                    </a:cubicBezTo>
                    <a:cubicBezTo>
                      <a:pt x="3382462" y="728925"/>
                      <a:pt x="3421982" y="796764"/>
                      <a:pt x="3404872" y="925818"/>
                    </a:cubicBezTo>
                    <a:cubicBezTo>
                      <a:pt x="3397598" y="1019538"/>
                      <a:pt x="3332567" y="1125271"/>
                      <a:pt x="3265010" y="1110986"/>
                    </a:cubicBezTo>
                    <a:cubicBezTo>
                      <a:pt x="3177392" y="1110463"/>
                      <a:pt x="3094170" y="1085297"/>
                      <a:pt x="2968121" y="1110986"/>
                    </a:cubicBezTo>
                    <a:cubicBezTo>
                      <a:pt x="2844131" y="1117882"/>
                      <a:pt x="2824802" y="1094908"/>
                      <a:pt x="2671232" y="1110986"/>
                    </a:cubicBezTo>
                    <a:cubicBezTo>
                      <a:pt x="2533257" y="1080812"/>
                      <a:pt x="2399363" y="1092330"/>
                      <a:pt x="2280588" y="1110986"/>
                    </a:cubicBezTo>
                    <a:cubicBezTo>
                      <a:pt x="2173127" y="1104875"/>
                      <a:pt x="1963525" y="1030502"/>
                      <a:pt x="1827442" y="1110986"/>
                    </a:cubicBezTo>
                    <a:cubicBezTo>
                      <a:pt x="1667938" y="1165273"/>
                      <a:pt x="1628360" y="1127887"/>
                      <a:pt x="1499301" y="1110986"/>
                    </a:cubicBezTo>
                    <a:cubicBezTo>
                      <a:pt x="1366288" y="1124281"/>
                      <a:pt x="1225207" y="1057438"/>
                      <a:pt x="1108657" y="1110986"/>
                    </a:cubicBezTo>
                    <a:cubicBezTo>
                      <a:pt x="1021020" y="1174420"/>
                      <a:pt x="930531" y="1107346"/>
                      <a:pt x="811768" y="1110986"/>
                    </a:cubicBezTo>
                    <a:cubicBezTo>
                      <a:pt x="686541" y="1176622"/>
                      <a:pt x="388760" y="1110954"/>
                      <a:pt x="139861" y="1110986"/>
                    </a:cubicBezTo>
                    <a:cubicBezTo>
                      <a:pt x="40897" y="1131881"/>
                      <a:pt x="8469" y="1047027"/>
                      <a:pt x="0" y="925818"/>
                    </a:cubicBezTo>
                    <a:cubicBezTo>
                      <a:pt x="-23591" y="775432"/>
                      <a:pt x="7680" y="655114"/>
                      <a:pt x="0" y="548086"/>
                    </a:cubicBezTo>
                    <a:cubicBezTo>
                      <a:pt x="-46566" y="415718"/>
                      <a:pt x="41313" y="347827"/>
                      <a:pt x="0" y="185167"/>
                    </a:cubicBezTo>
                    <a:close/>
                  </a:path>
                  <a:path w="3404872" h="1110986" fill="none" stroke="0" extrusionOk="0">
                    <a:moveTo>
                      <a:pt x="0" y="185167"/>
                    </a:moveTo>
                    <a:cubicBezTo>
                      <a:pt x="-11065" y="83775"/>
                      <a:pt x="78769" y="-38428"/>
                      <a:pt x="139861" y="0"/>
                    </a:cubicBezTo>
                    <a:cubicBezTo>
                      <a:pt x="221558" y="-19468"/>
                      <a:pt x="334892" y="-17147"/>
                      <a:pt x="468001" y="0"/>
                    </a:cubicBezTo>
                    <a:cubicBezTo>
                      <a:pt x="614128" y="-15566"/>
                      <a:pt x="637706" y="17798"/>
                      <a:pt x="827394" y="0"/>
                    </a:cubicBezTo>
                    <a:cubicBezTo>
                      <a:pt x="995386" y="-14554"/>
                      <a:pt x="1083912" y="15497"/>
                      <a:pt x="1218037" y="0"/>
                    </a:cubicBezTo>
                    <a:cubicBezTo>
                      <a:pt x="1355595" y="-43"/>
                      <a:pt x="1452830" y="2536"/>
                      <a:pt x="1639932" y="0"/>
                    </a:cubicBezTo>
                    <a:cubicBezTo>
                      <a:pt x="1833346" y="-1724"/>
                      <a:pt x="1866617" y="9901"/>
                      <a:pt x="1999325" y="0"/>
                    </a:cubicBezTo>
                    <a:cubicBezTo>
                      <a:pt x="2134339" y="-19898"/>
                      <a:pt x="2231195" y="-1196"/>
                      <a:pt x="2327466" y="0"/>
                    </a:cubicBezTo>
                    <a:cubicBezTo>
                      <a:pt x="2380890" y="-504"/>
                      <a:pt x="2619765" y="-13397"/>
                      <a:pt x="2780612" y="0"/>
                    </a:cubicBezTo>
                    <a:cubicBezTo>
                      <a:pt x="2969981" y="-21215"/>
                      <a:pt x="3133881" y="17505"/>
                      <a:pt x="3265010" y="0"/>
                    </a:cubicBezTo>
                    <a:cubicBezTo>
                      <a:pt x="3342711" y="-2359"/>
                      <a:pt x="3402259" y="74169"/>
                      <a:pt x="3404872" y="185167"/>
                    </a:cubicBezTo>
                    <a:cubicBezTo>
                      <a:pt x="3417823" y="314414"/>
                      <a:pt x="3392774" y="368239"/>
                      <a:pt x="3404872" y="548086"/>
                    </a:cubicBezTo>
                    <a:cubicBezTo>
                      <a:pt x="3390756" y="724821"/>
                      <a:pt x="3386807" y="807228"/>
                      <a:pt x="3404872" y="925818"/>
                    </a:cubicBezTo>
                    <a:cubicBezTo>
                      <a:pt x="3392267" y="1015857"/>
                      <a:pt x="3338998" y="1129359"/>
                      <a:pt x="3265010" y="1110986"/>
                    </a:cubicBezTo>
                    <a:cubicBezTo>
                      <a:pt x="3216396" y="1124272"/>
                      <a:pt x="3118497" y="1088309"/>
                      <a:pt x="2968121" y="1110986"/>
                    </a:cubicBezTo>
                    <a:cubicBezTo>
                      <a:pt x="2843340" y="1120044"/>
                      <a:pt x="2819190" y="1100289"/>
                      <a:pt x="2671232" y="1110986"/>
                    </a:cubicBezTo>
                    <a:cubicBezTo>
                      <a:pt x="2528027" y="1099989"/>
                      <a:pt x="2400855" y="1082212"/>
                      <a:pt x="2280588" y="1110986"/>
                    </a:cubicBezTo>
                    <a:cubicBezTo>
                      <a:pt x="2150690" y="1110163"/>
                      <a:pt x="1999305" y="990576"/>
                      <a:pt x="1827442" y="1110986"/>
                    </a:cubicBezTo>
                    <a:cubicBezTo>
                      <a:pt x="1690738" y="1146173"/>
                      <a:pt x="1631926" y="1140113"/>
                      <a:pt x="1499301" y="1110986"/>
                    </a:cubicBezTo>
                    <a:cubicBezTo>
                      <a:pt x="1380203" y="1127657"/>
                      <a:pt x="1204107" y="1073683"/>
                      <a:pt x="1108657" y="1110986"/>
                    </a:cubicBezTo>
                    <a:cubicBezTo>
                      <a:pt x="1037084" y="1172113"/>
                      <a:pt x="924457" y="1115669"/>
                      <a:pt x="811768" y="1110986"/>
                    </a:cubicBezTo>
                    <a:cubicBezTo>
                      <a:pt x="713346" y="1157318"/>
                      <a:pt x="317865" y="1028553"/>
                      <a:pt x="139861" y="1110986"/>
                    </a:cubicBezTo>
                    <a:cubicBezTo>
                      <a:pt x="71418" y="1149232"/>
                      <a:pt x="7128" y="1044378"/>
                      <a:pt x="0" y="925818"/>
                    </a:cubicBezTo>
                    <a:cubicBezTo>
                      <a:pt x="-33954" y="813541"/>
                      <a:pt x="49083" y="661369"/>
                      <a:pt x="0" y="548086"/>
                    </a:cubicBezTo>
                    <a:cubicBezTo>
                      <a:pt x="-807" y="392549"/>
                      <a:pt x="58671" y="316736"/>
                      <a:pt x="0" y="185167"/>
                    </a:cubicBezTo>
                    <a:close/>
                  </a:path>
                </a:pathLst>
              </a:custGeom>
              <a:blipFill>
                <a:blip r:embed="rId20"/>
                <a:stretch>
                  <a:fillRect/>
                </a:stretch>
              </a:blipFill>
              <a:ln w="28575">
                <a:solidFill>
                  <a:srgbClr val="FF6D92"/>
                </a:solidFill>
                <a:extLst>
                  <a:ext uri="{C807C97D-BFC1-408E-A445-0C87EB9F89A2}">
                    <ask:lineSketchStyleProps xmlns:ask="http://schemas.microsoft.com/office/drawing/2018/sketchyshapes" sd="2970245522">
                      <a:custGeom>
                        <a:avLst/>
                        <a:gdLst>
                          <a:gd name="connsiteX0" fmla="*/ 0 w 3404872"/>
                          <a:gd name="connsiteY0" fmla="*/ 185167 h 1110986"/>
                          <a:gd name="connsiteX1" fmla="*/ 139861 w 3404872"/>
                          <a:gd name="connsiteY1" fmla="*/ 0 h 1110986"/>
                          <a:gd name="connsiteX2" fmla="*/ 468001 w 3404872"/>
                          <a:gd name="connsiteY2" fmla="*/ 0 h 1110986"/>
                          <a:gd name="connsiteX3" fmla="*/ 827394 w 3404872"/>
                          <a:gd name="connsiteY3" fmla="*/ 0 h 1110986"/>
                          <a:gd name="connsiteX4" fmla="*/ 1218037 w 3404872"/>
                          <a:gd name="connsiteY4" fmla="*/ 0 h 1110986"/>
                          <a:gd name="connsiteX5" fmla="*/ 1639932 w 3404872"/>
                          <a:gd name="connsiteY5" fmla="*/ 0 h 1110986"/>
                          <a:gd name="connsiteX6" fmla="*/ 1999325 w 3404872"/>
                          <a:gd name="connsiteY6" fmla="*/ 0 h 1110986"/>
                          <a:gd name="connsiteX7" fmla="*/ 2327466 w 3404872"/>
                          <a:gd name="connsiteY7" fmla="*/ 0 h 1110986"/>
                          <a:gd name="connsiteX8" fmla="*/ 2780612 w 3404872"/>
                          <a:gd name="connsiteY8" fmla="*/ 0 h 1110986"/>
                          <a:gd name="connsiteX9" fmla="*/ 3265010 w 3404872"/>
                          <a:gd name="connsiteY9" fmla="*/ 0 h 1110986"/>
                          <a:gd name="connsiteX10" fmla="*/ 3404872 w 3404872"/>
                          <a:gd name="connsiteY10" fmla="*/ 185167 h 1110986"/>
                          <a:gd name="connsiteX11" fmla="*/ 3404872 w 3404872"/>
                          <a:gd name="connsiteY11" fmla="*/ 548086 h 1110986"/>
                          <a:gd name="connsiteX12" fmla="*/ 3404872 w 3404872"/>
                          <a:gd name="connsiteY12" fmla="*/ 925818 h 1110986"/>
                          <a:gd name="connsiteX13" fmla="*/ 3265010 w 3404872"/>
                          <a:gd name="connsiteY13" fmla="*/ 1110986 h 1110986"/>
                          <a:gd name="connsiteX14" fmla="*/ 2968121 w 3404872"/>
                          <a:gd name="connsiteY14" fmla="*/ 1110986 h 1110986"/>
                          <a:gd name="connsiteX15" fmla="*/ 2671232 w 3404872"/>
                          <a:gd name="connsiteY15" fmla="*/ 1110986 h 1110986"/>
                          <a:gd name="connsiteX16" fmla="*/ 2280588 w 3404872"/>
                          <a:gd name="connsiteY16" fmla="*/ 1110986 h 1110986"/>
                          <a:gd name="connsiteX17" fmla="*/ 1827442 w 3404872"/>
                          <a:gd name="connsiteY17" fmla="*/ 1110986 h 1110986"/>
                          <a:gd name="connsiteX18" fmla="*/ 1499301 w 3404872"/>
                          <a:gd name="connsiteY18" fmla="*/ 1110986 h 1110986"/>
                          <a:gd name="connsiteX19" fmla="*/ 1108657 w 3404872"/>
                          <a:gd name="connsiteY19" fmla="*/ 1110986 h 1110986"/>
                          <a:gd name="connsiteX20" fmla="*/ 811768 w 3404872"/>
                          <a:gd name="connsiteY20" fmla="*/ 1110986 h 1110986"/>
                          <a:gd name="connsiteX21" fmla="*/ 139861 w 3404872"/>
                          <a:gd name="connsiteY21" fmla="*/ 1110986 h 1110986"/>
                          <a:gd name="connsiteX22" fmla="*/ 0 w 3404872"/>
                          <a:gd name="connsiteY22" fmla="*/ 925818 h 1110986"/>
                          <a:gd name="connsiteX23" fmla="*/ 0 w 3404872"/>
                          <a:gd name="connsiteY23" fmla="*/ 548086 h 1110986"/>
                          <a:gd name="connsiteX24" fmla="*/ 0 w 3404872"/>
                          <a:gd name="connsiteY24" fmla="*/ 185167 h 11109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3404872" h="1110986" fill="none" extrusionOk="0">
                            <a:moveTo>
                              <a:pt x="0" y="185167"/>
                            </a:moveTo>
                            <a:cubicBezTo>
                              <a:pt x="-8577" y="75533"/>
                              <a:pt x="67090" y="-24410"/>
                              <a:pt x="139861" y="0"/>
                            </a:cubicBezTo>
                            <a:cubicBezTo>
                              <a:pt x="224132" y="-19586"/>
                              <a:pt x="354585" y="-21083"/>
                              <a:pt x="468001" y="0"/>
                            </a:cubicBezTo>
                            <a:cubicBezTo>
                              <a:pt x="607834" y="-10803"/>
                              <a:pt x="647295" y="15387"/>
                              <a:pt x="827394" y="0"/>
                            </a:cubicBezTo>
                            <a:cubicBezTo>
                              <a:pt x="999172" y="-11115"/>
                              <a:pt x="1086539" y="12296"/>
                              <a:pt x="1218037" y="0"/>
                            </a:cubicBezTo>
                            <a:cubicBezTo>
                              <a:pt x="1364715" y="2334"/>
                              <a:pt x="1443070" y="1107"/>
                              <a:pt x="1639932" y="0"/>
                            </a:cubicBezTo>
                            <a:cubicBezTo>
                              <a:pt x="1836854" y="-1011"/>
                              <a:pt x="1867359" y="10349"/>
                              <a:pt x="1999325" y="0"/>
                            </a:cubicBezTo>
                            <a:cubicBezTo>
                              <a:pt x="2137402" y="-11887"/>
                              <a:pt x="2242854" y="-6581"/>
                              <a:pt x="2327466" y="0"/>
                            </a:cubicBezTo>
                            <a:cubicBezTo>
                              <a:pt x="2379553" y="-10530"/>
                              <a:pt x="2614202" y="-26933"/>
                              <a:pt x="2780612" y="0"/>
                            </a:cubicBezTo>
                            <a:cubicBezTo>
                              <a:pt x="2962615" y="-28157"/>
                              <a:pt x="3136632" y="30756"/>
                              <a:pt x="3265010" y="0"/>
                            </a:cubicBezTo>
                            <a:cubicBezTo>
                              <a:pt x="3341634" y="10798"/>
                              <a:pt x="3398075" y="89293"/>
                              <a:pt x="3404872" y="185167"/>
                            </a:cubicBezTo>
                            <a:cubicBezTo>
                              <a:pt x="3413729" y="316520"/>
                              <a:pt x="3389879" y="378664"/>
                              <a:pt x="3404872" y="548086"/>
                            </a:cubicBezTo>
                            <a:cubicBezTo>
                              <a:pt x="3413535" y="720271"/>
                              <a:pt x="3383981" y="809577"/>
                              <a:pt x="3404872" y="925818"/>
                            </a:cubicBezTo>
                            <a:cubicBezTo>
                              <a:pt x="3393605" y="1020280"/>
                              <a:pt x="3355387" y="1116045"/>
                              <a:pt x="3265010" y="1110986"/>
                            </a:cubicBezTo>
                            <a:cubicBezTo>
                              <a:pt x="3223078" y="1117833"/>
                              <a:pt x="3096721" y="1095785"/>
                              <a:pt x="2968121" y="1110986"/>
                            </a:cubicBezTo>
                            <a:cubicBezTo>
                              <a:pt x="2850655" y="1127713"/>
                              <a:pt x="2815826" y="1108028"/>
                              <a:pt x="2671232" y="1110986"/>
                            </a:cubicBezTo>
                            <a:cubicBezTo>
                              <a:pt x="2513648" y="1112348"/>
                              <a:pt x="2405695" y="1083750"/>
                              <a:pt x="2280588" y="1110986"/>
                            </a:cubicBezTo>
                            <a:cubicBezTo>
                              <a:pt x="2146393" y="1136918"/>
                              <a:pt x="1988417" y="1003628"/>
                              <a:pt x="1827442" y="1110986"/>
                            </a:cubicBezTo>
                            <a:cubicBezTo>
                              <a:pt x="1699376" y="1162542"/>
                              <a:pt x="1637900" y="1123300"/>
                              <a:pt x="1499301" y="1110986"/>
                            </a:cubicBezTo>
                            <a:cubicBezTo>
                              <a:pt x="1410065" y="1117979"/>
                              <a:pt x="1194705" y="1043985"/>
                              <a:pt x="1108657" y="1110986"/>
                            </a:cubicBezTo>
                            <a:cubicBezTo>
                              <a:pt x="1029405" y="1178016"/>
                              <a:pt x="908501" y="1094115"/>
                              <a:pt x="811768" y="1110986"/>
                            </a:cubicBezTo>
                            <a:cubicBezTo>
                              <a:pt x="721273" y="1151020"/>
                              <a:pt x="385876" y="1011769"/>
                              <a:pt x="139861" y="1110986"/>
                            </a:cubicBezTo>
                            <a:cubicBezTo>
                              <a:pt x="77894" y="1120369"/>
                              <a:pt x="308" y="1047792"/>
                              <a:pt x="0" y="925818"/>
                            </a:cubicBezTo>
                            <a:cubicBezTo>
                              <a:pt x="-4667" y="795940"/>
                              <a:pt x="64859" y="671970"/>
                              <a:pt x="0" y="548086"/>
                            </a:cubicBezTo>
                            <a:cubicBezTo>
                              <a:pt x="-23519" y="419236"/>
                              <a:pt x="54343" y="303974"/>
                              <a:pt x="0" y="185167"/>
                            </a:cubicBezTo>
                            <a:close/>
                          </a:path>
                          <a:path w="3404872" h="1110986" stroke="0" extrusionOk="0">
                            <a:moveTo>
                              <a:pt x="0" y="185167"/>
                            </a:moveTo>
                            <a:cubicBezTo>
                              <a:pt x="-7399" y="110233"/>
                              <a:pt x="82349" y="-26240"/>
                              <a:pt x="139861" y="0"/>
                            </a:cubicBezTo>
                            <a:cubicBezTo>
                              <a:pt x="183642" y="-44028"/>
                              <a:pt x="300790" y="15373"/>
                              <a:pt x="468001" y="0"/>
                            </a:cubicBezTo>
                            <a:cubicBezTo>
                              <a:pt x="610583" y="-15152"/>
                              <a:pt x="660756" y="20686"/>
                              <a:pt x="827394" y="0"/>
                            </a:cubicBezTo>
                            <a:cubicBezTo>
                              <a:pt x="980055" y="-25563"/>
                              <a:pt x="1063520" y="26626"/>
                              <a:pt x="1218037" y="0"/>
                            </a:cubicBezTo>
                            <a:cubicBezTo>
                              <a:pt x="1333109" y="-10608"/>
                              <a:pt x="1464206" y="4862"/>
                              <a:pt x="1639932" y="0"/>
                            </a:cubicBezTo>
                            <a:cubicBezTo>
                              <a:pt x="1827461" y="-3532"/>
                              <a:pt x="1865502" y="11205"/>
                              <a:pt x="1999325" y="0"/>
                            </a:cubicBezTo>
                            <a:cubicBezTo>
                              <a:pt x="2121100" y="-32946"/>
                              <a:pt x="2207774" y="9237"/>
                              <a:pt x="2327466" y="0"/>
                            </a:cubicBezTo>
                            <a:cubicBezTo>
                              <a:pt x="2429037" y="3213"/>
                              <a:pt x="2607184" y="31726"/>
                              <a:pt x="2780612" y="0"/>
                            </a:cubicBezTo>
                            <a:cubicBezTo>
                              <a:pt x="2970540" y="-12062"/>
                              <a:pt x="3105615" y="-4111"/>
                              <a:pt x="3265010" y="0"/>
                            </a:cubicBezTo>
                            <a:cubicBezTo>
                              <a:pt x="3349338" y="-2868"/>
                              <a:pt x="3412624" y="77418"/>
                              <a:pt x="3404872" y="185167"/>
                            </a:cubicBezTo>
                            <a:cubicBezTo>
                              <a:pt x="3416311" y="329634"/>
                              <a:pt x="3389392" y="376409"/>
                              <a:pt x="3404872" y="548086"/>
                            </a:cubicBezTo>
                            <a:cubicBezTo>
                              <a:pt x="3392133" y="724338"/>
                              <a:pt x="3403969" y="808112"/>
                              <a:pt x="3404872" y="925818"/>
                            </a:cubicBezTo>
                            <a:cubicBezTo>
                              <a:pt x="3404222" y="1007615"/>
                              <a:pt x="3327171" y="1120159"/>
                              <a:pt x="3265010" y="1110986"/>
                            </a:cubicBezTo>
                            <a:cubicBezTo>
                              <a:pt x="3188182" y="1130439"/>
                              <a:pt x="3106026" y="1093884"/>
                              <a:pt x="2968121" y="1110986"/>
                            </a:cubicBezTo>
                            <a:cubicBezTo>
                              <a:pt x="2837927" y="1116665"/>
                              <a:pt x="2819469" y="1097276"/>
                              <a:pt x="2671232" y="1110986"/>
                            </a:cubicBezTo>
                            <a:cubicBezTo>
                              <a:pt x="2536067" y="1109818"/>
                              <a:pt x="2406849" y="1093666"/>
                              <a:pt x="2280588" y="1110986"/>
                            </a:cubicBezTo>
                            <a:cubicBezTo>
                              <a:pt x="2152360" y="1119956"/>
                              <a:pt x="1987319" y="1022887"/>
                              <a:pt x="1827442" y="1110986"/>
                            </a:cubicBezTo>
                            <a:cubicBezTo>
                              <a:pt x="1676879" y="1168827"/>
                              <a:pt x="1612427" y="1126336"/>
                              <a:pt x="1499301" y="1110986"/>
                            </a:cubicBezTo>
                            <a:cubicBezTo>
                              <a:pt x="1362551" y="1122239"/>
                              <a:pt x="1199810" y="1065898"/>
                              <a:pt x="1108657" y="1110986"/>
                            </a:cubicBezTo>
                            <a:cubicBezTo>
                              <a:pt x="1024331" y="1169674"/>
                              <a:pt x="926993" y="1090247"/>
                              <a:pt x="811768" y="1110986"/>
                            </a:cubicBezTo>
                            <a:cubicBezTo>
                              <a:pt x="683611" y="1169216"/>
                              <a:pt x="359716" y="1090888"/>
                              <a:pt x="139861" y="1110986"/>
                            </a:cubicBezTo>
                            <a:cubicBezTo>
                              <a:pt x="59774" y="1114712"/>
                              <a:pt x="8688" y="1042238"/>
                              <a:pt x="0" y="925818"/>
                            </a:cubicBezTo>
                            <a:cubicBezTo>
                              <a:pt x="-16245" y="796631"/>
                              <a:pt x="12229" y="659839"/>
                              <a:pt x="0" y="548086"/>
                            </a:cubicBezTo>
                            <a:cubicBezTo>
                              <a:pt x="-26927" y="419169"/>
                              <a:pt x="36473" y="332365"/>
                              <a:pt x="0" y="185167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16">
            <a:extLst>
              <a:ext uri="{FF2B5EF4-FFF2-40B4-BE49-F238E27FC236}">
                <a16:creationId xmlns="" xmlns:a16="http://schemas.microsoft.com/office/drawing/2014/main" id="{2A10222E-88F6-29B8-60CD-2E0187C3515F}"/>
              </a:ext>
            </a:extLst>
          </p:cNvPr>
          <p:cNvSpPr/>
          <p:nvPr/>
        </p:nvSpPr>
        <p:spPr>
          <a:xfrm>
            <a:off x="7614484" y="5839707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-8122" y="133454"/>
                  <a:pt x="129510" y="-6407"/>
                  <a:pt x="413658" y="0"/>
                </a:cubicBezTo>
                <a:cubicBezTo>
                  <a:pt x="614986" y="4758"/>
                  <a:pt x="864791" y="222097"/>
                  <a:pt x="827316" y="419733"/>
                </a:cubicBezTo>
                <a:cubicBezTo>
                  <a:pt x="819746" y="692831"/>
                  <a:pt x="637955" y="836612"/>
                  <a:pt x="413658" y="839466"/>
                </a:cubicBezTo>
                <a:cubicBezTo>
                  <a:pt x="233631" y="790739"/>
                  <a:pt x="27180" y="649178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13154" y="213167"/>
                  <a:pt x="197846" y="14008"/>
                  <a:pt x="413658" y="0"/>
                </a:cubicBezTo>
                <a:cubicBezTo>
                  <a:pt x="613465" y="26067"/>
                  <a:pt x="877287" y="145576"/>
                  <a:pt x="827316" y="419733"/>
                </a:cubicBezTo>
                <a:cubicBezTo>
                  <a:pt x="888283" y="644393"/>
                  <a:pt x="674698" y="842915"/>
                  <a:pt x="413658" y="839466"/>
                </a:cubicBezTo>
                <a:cubicBezTo>
                  <a:pt x="197557" y="823502"/>
                  <a:pt x="5303" y="624786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046043355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D</a:t>
            </a:r>
            <a:endParaRPr lang="en-US" sz="3000" dirty="0">
              <a:solidFill>
                <a:schemeClr val="accent2">
                  <a:lumMod val="20000"/>
                  <a:lumOff val="80000"/>
                </a:schemeClr>
              </a:solidFill>
              <a:latin typeface="Sigmar One" panose="000005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8" name="Oval 29">
            <a:extLst>
              <a:ext uri="{FF2B5EF4-FFF2-40B4-BE49-F238E27FC236}">
                <a16:creationId xmlns="" xmlns:a16="http://schemas.microsoft.com/office/drawing/2014/main" id="{E11D91F7-3D3E-78C7-061C-BFD299CDC8FD}"/>
              </a:ext>
            </a:extLst>
          </p:cNvPr>
          <p:cNvSpPr/>
          <p:nvPr/>
        </p:nvSpPr>
        <p:spPr>
          <a:xfrm>
            <a:off x="7614483" y="5828947"/>
            <a:ext cx="827315" cy="839465"/>
          </a:xfrm>
          <a:custGeom>
            <a:avLst/>
            <a:gdLst>
              <a:gd name="connsiteX0" fmla="*/ 0 w 827315"/>
              <a:gd name="connsiteY0" fmla="*/ 419733 h 839465"/>
              <a:gd name="connsiteX1" fmla="*/ 413658 w 827315"/>
              <a:gd name="connsiteY1" fmla="*/ 0 h 839465"/>
              <a:gd name="connsiteX2" fmla="*/ 827316 w 827315"/>
              <a:gd name="connsiteY2" fmla="*/ 419733 h 839465"/>
              <a:gd name="connsiteX3" fmla="*/ 413658 w 827315"/>
              <a:gd name="connsiteY3" fmla="*/ 839466 h 839465"/>
              <a:gd name="connsiteX4" fmla="*/ 0 w 827315"/>
              <a:gd name="connsiteY4" fmla="*/ 419733 h 83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315" h="839465" fill="none" extrusionOk="0">
                <a:moveTo>
                  <a:pt x="0" y="419733"/>
                </a:moveTo>
                <a:cubicBezTo>
                  <a:pt x="27975" y="192742"/>
                  <a:pt x="184364" y="5252"/>
                  <a:pt x="413658" y="0"/>
                </a:cubicBezTo>
                <a:cubicBezTo>
                  <a:pt x="652224" y="-52364"/>
                  <a:pt x="802741" y="194645"/>
                  <a:pt x="827316" y="419733"/>
                </a:cubicBezTo>
                <a:cubicBezTo>
                  <a:pt x="812062" y="649031"/>
                  <a:pt x="649934" y="772128"/>
                  <a:pt x="413658" y="839466"/>
                </a:cubicBezTo>
                <a:cubicBezTo>
                  <a:pt x="193841" y="843150"/>
                  <a:pt x="-40202" y="620866"/>
                  <a:pt x="0" y="419733"/>
                </a:cubicBezTo>
                <a:close/>
              </a:path>
              <a:path w="827315" h="839465" stroke="0" extrusionOk="0">
                <a:moveTo>
                  <a:pt x="0" y="419733"/>
                </a:moveTo>
                <a:cubicBezTo>
                  <a:pt x="1076" y="148598"/>
                  <a:pt x="167963" y="-65"/>
                  <a:pt x="413658" y="0"/>
                </a:cubicBezTo>
                <a:cubicBezTo>
                  <a:pt x="630810" y="55319"/>
                  <a:pt x="834481" y="200487"/>
                  <a:pt x="827316" y="419733"/>
                </a:cubicBezTo>
                <a:cubicBezTo>
                  <a:pt x="859474" y="601182"/>
                  <a:pt x="621945" y="874593"/>
                  <a:pt x="413658" y="839466"/>
                </a:cubicBezTo>
                <a:cubicBezTo>
                  <a:pt x="194515" y="842257"/>
                  <a:pt x="-16162" y="683997"/>
                  <a:pt x="0" y="419733"/>
                </a:cubicBezTo>
                <a:close/>
              </a:path>
            </a:pathLst>
          </a:custGeom>
          <a:solidFill>
            <a:srgbClr val="FF6D92">
              <a:alpha val="8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8815466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gmar One" panose="00000500000000000000" pitchFamily="2" charset="0"/>
                <a:cs typeface="Aharoni" panose="02010803020104030203" pitchFamily="2" charset="-79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93407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2mate.com - Correct answer sound effect  No 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4.16667E-7 -0.224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14" grpId="0" animBg="1"/>
      <p:bldP spid="14" grpId="1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/4 là ngày gì? Nguồn gốc, ý nghĩa ngày giải phóng miền nam">
            <a:extLst>
              <a:ext uri="{FF2B5EF4-FFF2-40B4-BE49-F238E27FC236}">
                <a16:creationId xmlns="" xmlns:a16="http://schemas.microsoft.com/office/drawing/2014/main" id="{9F7C3B6A-54F5-B780-8FAA-07E475A78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06" y="1017037"/>
            <a:ext cx="9770188" cy="549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5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0986" y="465472"/>
            <a:ext cx="9832095" cy="6019709"/>
            <a:chOff x="0" y="0"/>
            <a:chExt cx="7783945" cy="5030101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7788158" cy="5030101"/>
            </a:xfrm>
            <a:custGeom>
              <a:avLst/>
              <a:gdLst/>
              <a:ahLst/>
              <a:cxnLst/>
              <a:rect l="l" t="t" r="r" b="b"/>
              <a:pathLst>
                <a:path w="7788158" h="5030101">
                  <a:moveTo>
                    <a:pt x="278431" y="16918"/>
                  </a:moveTo>
                  <a:cubicBezTo>
                    <a:pt x="278431" y="16918"/>
                    <a:pt x="604014" y="12258"/>
                    <a:pt x="1008759" y="12454"/>
                  </a:cubicBezTo>
                  <a:cubicBezTo>
                    <a:pt x="6164698" y="12671"/>
                    <a:pt x="7514089" y="0"/>
                    <a:pt x="7514089" y="0"/>
                  </a:cubicBezTo>
                  <a:cubicBezTo>
                    <a:pt x="7581554" y="0"/>
                    <a:pt x="7657491" y="0"/>
                    <a:pt x="7736264" y="85073"/>
                  </a:cubicBezTo>
                  <a:cubicBezTo>
                    <a:pt x="7779242" y="131488"/>
                    <a:pt x="7780310" y="240224"/>
                    <a:pt x="7780715" y="320281"/>
                  </a:cubicBezTo>
                  <a:cubicBezTo>
                    <a:pt x="7780715" y="320281"/>
                    <a:pt x="7779011" y="3539354"/>
                    <a:pt x="7779011" y="4267517"/>
                  </a:cubicBezTo>
                  <a:cubicBezTo>
                    <a:pt x="7779011" y="4481676"/>
                    <a:pt x="7788158" y="4780855"/>
                    <a:pt x="7788158" y="4780855"/>
                  </a:cubicBezTo>
                  <a:cubicBezTo>
                    <a:pt x="7788158" y="4909524"/>
                    <a:pt x="7783989" y="5030101"/>
                    <a:pt x="7531151" y="5021967"/>
                  </a:cubicBezTo>
                  <a:cubicBezTo>
                    <a:pt x="7531151" y="5021967"/>
                    <a:pt x="7154679" y="5001669"/>
                    <a:pt x="6349347" y="5009267"/>
                  </a:cubicBezTo>
                  <a:cubicBezTo>
                    <a:pt x="1996071" y="5017401"/>
                    <a:pt x="304023" y="5030101"/>
                    <a:pt x="304023" y="5030101"/>
                  </a:cubicBezTo>
                  <a:cubicBezTo>
                    <a:pt x="132548" y="5030101"/>
                    <a:pt x="4213" y="4929032"/>
                    <a:pt x="8532" y="4726485"/>
                  </a:cubicBezTo>
                  <a:cubicBezTo>
                    <a:pt x="8532" y="4726485"/>
                    <a:pt x="9630" y="4227944"/>
                    <a:pt x="4815" y="137649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E8E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90208" y="778619"/>
            <a:ext cx="9223792" cy="1028773"/>
            <a:chOff x="0" y="0"/>
            <a:chExt cx="12273445" cy="1125983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279835" cy="1132586"/>
            </a:xfrm>
            <a:custGeom>
              <a:avLst/>
              <a:gdLst/>
              <a:ahLst/>
              <a:cxnLst/>
              <a:rect l="l" t="t" r="r" b="b"/>
              <a:pathLst>
                <a:path w="12279835" h="1132586">
                  <a:moveTo>
                    <a:pt x="11652058" y="1078108"/>
                  </a:moveTo>
                  <a:cubicBezTo>
                    <a:pt x="11652058" y="1078108"/>
                    <a:pt x="10921183" y="1132586"/>
                    <a:pt x="9258069" y="1129965"/>
                  </a:cubicBezTo>
                  <a:cubicBezTo>
                    <a:pt x="4524586" y="1127802"/>
                    <a:pt x="1057074" y="1119977"/>
                    <a:pt x="1057074" y="1119977"/>
                  </a:cubicBezTo>
                  <a:cubicBezTo>
                    <a:pt x="812932" y="1111143"/>
                    <a:pt x="449110" y="1089913"/>
                    <a:pt x="282371" y="1031735"/>
                  </a:cubicBezTo>
                  <a:cubicBezTo>
                    <a:pt x="4469" y="934772"/>
                    <a:pt x="0" y="761493"/>
                    <a:pt x="0" y="576043"/>
                  </a:cubicBezTo>
                  <a:lnTo>
                    <a:pt x="0" y="57604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38463" y="15681"/>
                    <a:pt x="7512675" y="7673"/>
                  </a:cubicBezTo>
                  <a:cubicBezTo>
                    <a:pt x="10702255" y="0"/>
                    <a:pt x="11418988" y="6979"/>
                    <a:pt x="11418988" y="6979"/>
                  </a:cubicBezTo>
                  <a:cubicBezTo>
                    <a:pt x="11787296" y="14458"/>
                    <a:pt x="11925556" y="42638"/>
                    <a:pt x="12123296" y="165219"/>
                  </a:cubicBezTo>
                  <a:cubicBezTo>
                    <a:pt x="12274314" y="258836"/>
                    <a:pt x="12279835" y="476157"/>
                    <a:pt x="12270695" y="576043"/>
                  </a:cubicBezTo>
                  <a:lnTo>
                    <a:pt x="12270695" y="576043"/>
                  </a:lnTo>
                  <a:cubicBezTo>
                    <a:pt x="12270694" y="879459"/>
                    <a:pt x="12227910" y="1028046"/>
                    <a:pt x="11652058" y="1078108"/>
                  </a:cubicBezTo>
                  <a:close/>
                </a:path>
              </a:pathLst>
            </a:custGeom>
            <a:solidFill>
              <a:srgbClr val="B6DBC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90208" y="2000607"/>
            <a:ext cx="9127109" cy="4171593"/>
            <a:chOff x="0" y="0"/>
            <a:chExt cx="12273445" cy="4084877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2279835" cy="4091479"/>
            </a:xfrm>
            <a:custGeom>
              <a:avLst/>
              <a:gdLst/>
              <a:ahLst/>
              <a:cxnLst/>
              <a:rect l="l" t="t" r="r" b="b"/>
              <a:pathLst>
                <a:path w="12279835" h="4091479">
                  <a:moveTo>
                    <a:pt x="11652058" y="4037001"/>
                  </a:moveTo>
                  <a:cubicBezTo>
                    <a:pt x="11652058" y="4037001"/>
                    <a:pt x="10921183" y="4091479"/>
                    <a:pt x="9258069" y="4088858"/>
                  </a:cubicBezTo>
                  <a:cubicBezTo>
                    <a:pt x="4524586" y="4086695"/>
                    <a:pt x="1057074" y="4078871"/>
                    <a:pt x="1057074" y="4078871"/>
                  </a:cubicBezTo>
                  <a:cubicBezTo>
                    <a:pt x="812932" y="4070037"/>
                    <a:pt x="449110" y="4048806"/>
                    <a:pt x="282371" y="3990629"/>
                  </a:cubicBezTo>
                  <a:cubicBezTo>
                    <a:pt x="4469" y="3893665"/>
                    <a:pt x="0" y="3720386"/>
                    <a:pt x="0" y="3012318"/>
                  </a:cubicBezTo>
                  <a:lnTo>
                    <a:pt x="0" y="301228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38463" y="15681"/>
                    <a:pt x="7512675" y="7673"/>
                  </a:cubicBezTo>
                  <a:cubicBezTo>
                    <a:pt x="10702255" y="0"/>
                    <a:pt x="11418988" y="6979"/>
                    <a:pt x="11418988" y="6979"/>
                  </a:cubicBezTo>
                  <a:cubicBezTo>
                    <a:pt x="11787296" y="14458"/>
                    <a:pt x="11925556" y="42638"/>
                    <a:pt x="12123296" y="165219"/>
                  </a:cubicBezTo>
                  <a:cubicBezTo>
                    <a:pt x="12274314" y="258836"/>
                    <a:pt x="12279835" y="476157"/>
                    <a:pt x="12270695" y="3012288"/>
                  </a:cubicBezTo>
                  <a:lnTo>
                    <a:pt x="12270695" y="3012318"/>
                  </a:lnTo>
                  <a:cubicBezTo>
                    <a:pt x="12270694" y="3838352"/>
                    <a:pt x="12227910" y="3986939"/>
                    <a:pt x="11652058" y="4037001"/>
                  </a:cubicBezTo>
                  <a:close/>
                </a:path>
              </a:pathLst>
            </a:custGeom>
            <a:solidFill>
              <a:srgbClr val="FDFDFB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84727" y="2979981"/>
            <a:ext cx="2804160" cy="3505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66200">
            <a:off x="-1762407" y="-1173084"/>
            <a:ext cx="2802759" cy="2743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59195">
            <a:off x="427408" y="1505426"/>
            <a:ext cx="987156" cy="3230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77954" y="465472"/>
            <a:ext cx="280275" cy="4035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309239" y="1656709"/>
            <a:ext cx="184468" cy="2655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7977" y="5805067"/>
            <a:ext cx="184468" cy="2655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1332" y="5302566"/>
            <a:ext cx="293137" cy="4220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7901" y="5937865"/>
            <a:ext cx="477605" cy="6876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15858" y="4458103"/>
            <a:ext cx="380684" cy="3870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916822">
            <a:off x="11013854" y="495808"/>
            <a:ext cx="423919" cy="3799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61659">
            <a:off x="10104821" y="6173251"/>
            <a:ext cx="2802759" cy="2743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13" y="543760"/>
            <a:ext cx="452507" cy="68333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150348" y="1040918"/>
            <a:ext cx="425435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TÒI – KHÁM KHÁ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00BFBF1C-B9FB-882B-2B8E-87D143F2AFF5}"/>
                  </a:ext>
                </a:extLst>
              </p:cNvPr>
              <p:cNvSpPr txBox="1"/>
              <p:nvPr/>
            </p:nvSpPr>
            <p:spPr>
              <a:xfrm>
                <a:off x="1532445" y="2363266"/>
                <a:ext cx="8240102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phương trình</a:t>
                </a: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vi-VN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−2(</m:t>
                    </m:r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+ 1)</m:t>
                    </m:r>
                    <m:sSup>
                      <m:sSupPr>
                        <m:ctrlPr>
                          <a:rPr lang="vi-V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+3=0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tham số). </a:t>
                </a:r>
              </a:p>
              <a:p>
                <a:r>
                  <a:rPr lang="vi-VN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 số tự nhiên </a:t>
                </a:r>
                <a:r>
                  <a:rPr lang="vi-VN" sz="28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vi-VN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nhỏ nhất để phương trình có bốn nghiệm phân biệt.</a:t>
                </a:r>
                <a:endPara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BFBF1C-B9FB-882B-2B8E-87D143F2A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445" y="2363266"/>
                <a:ext cx="8240102" cy="1815882"/>
              </a:xfrm>
              <a:prstGeom prst="rect">
                <a:avLst/>
              </a:prstGeom>
              <a:blipFill>
                <a:blip r:embed="rId18"/>
                <a:stretch>
                  <a:fillRect l="-1479" t="-3691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phut">
            <a:hlinkClick r:id="" action="ppaction://media"/>
            <a:extLst>
              <a:ext uri="{FF2B5EF4-FFF2-40B4-BE49-F238E27FC236}">
                <a16:creationId xmlns="" xmlns:a16="http://schemas.microsoft.com/office/drawing/2014/main" id="{367E1408-9889-CA3A-DC4D-4D32392BA0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6775" y="816016"/>
            <a:ext cx="2530069" cy="1423164"/>
          </a:xfrm>
          <a:prstGeom prst="rect">
            <a:avLst/>
          </a:prstGeom>
        </p:spPr>
      </p:pic>
      <p:pic>
        <p:nvPicPr>
          <p:cNvPr id="1026" name="Picture 2" descr="Học Tập, Đứa Trẻ, Học Nhóm, Tải hình PNG 203 - Free.Vector6.com">
            <a:extLst>
              <a:ext uri="{FF2B5EF4-FFF2-40B4-BE49-F238E27FC236}">
                <a16:creationId xmlns="" xmlns:a16="http://schemas.microsoft.com/office/drawing/2014/main" id="{2B5B00F6-7704-E15C-283E-A3D495117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0"/>
          <a:stretch/>
        </p:blipFill>
        <p:spPr bwMode="auto">
          <a:xfrm>
            <a:off x="7426960" y="3067291"/>
            <a:ext cx="4916792" cy="364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681AB9F-5042-9E7E-24FB-0A1509B600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62" y="0"/>
            <a:ext cx="6728013" cy="6278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0EF4BD-4DC5-1BB3-A0C2-B5965F3458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738" t="8921" r="15323"/>
          <a:stretch/>
        </p:blipFill>
        <p:spPr>
          <a:xfrm>
            <a:off x="2455984" y="-7562069"/>
            <a:ext cx="6858571" cy="681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3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4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0521" y="1709118"/>
            <a:ext cx="1475143" cy="770378"/>
            <a:chOff x="0" y="0"/>
            <a:chExt cx="2950285" cy="94766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71165" b="6826"/>
            <a:stretch>
              <a:fillRect/>
            </a:stretch>
          </p:blipFill>
          <p:spPr>
            <a:xfrm rot="26016">
              <a:off x="1550909" y="57107"/>
              <a:ext cx="1396046" cy="88529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6972" r="66563"/>
            <a:stretch>
              <a:fillRect/>
            </a:stretch>
          </p:blipFill>
          <p:spPr>
            <a:xfrm rot="26016">
              <a:off x="3512" y="6464"/>
              <a:ext cx="1711954" cy="93473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09413" y="2859332"/>
            <a:ext cx="1475143" cy="770378"/>
            <a:chOff x="0" y="0"/>
            <a:chExt cx="2950285" cy="94766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71165" b="6826"/>
            <a:stretch>
              <a:fillRect/>
            </a:stretch>
          </p:blipFill>
          <p:spPr>
            <a:xfrm rot="26016">
              <a:off x="1550909" y="57107"/>
              <a:ext cx="1396046" cy="88529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6972" r="66563"/>
            <a:stretch>
              <a:fillRect/>
            </a:stretch>
          </p:blipFill>
          <p:spPr>
            <a:xfrm rot="26016">
              <a:off x="3512" y="6464"/>
              <a:ext cx="1711954" cy="934739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6775" r="36459" b="6790"/>
          <a:stretch>
            <a:fillRect/>
          </a:stretch>
        </p:blipFill>
        <p:spPr>
          <a:xfrm rot="850390">
            <a:off x="9143331" y="2487484"/>
            <a:ext cx="3682143" cy="48176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88055" y="2022715"/>
            <a:ext cx="2594115" cy="587145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540000" y="736600"/>
            <a:ext cx="736821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40709" y="1949864"/>
            <a:ext cx="1031211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14048" y="3076007"/>
            <a:ext cx="1108830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39567" y="1858345"/>
            <a:ext cx="4318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47112" y="2677158"/>
            <a:ext cx="5313402" cy="1247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 SGK,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 tập trong SBT</a:t>
            </a: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11"/>
          <p:cNvGrpSpPr/>
          <p:nvPr/>
        </p:nvGrpSpPr>
        <p:grpSpPr>
          <a:xfrm>
            <a:off x="1458660" y="4506631"/>
            <a:ext cx="1475143" cy="770378"/>
            <a:chOff x="0" y="0"/>
            <a:chExt cx="2950285" cy="947668"/>
          </a:xfrm>
        </p:grpSpPr>
        <p:pic>
          <p:nvPicPr>
            <p:cNvPr id="29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71165" b="6826"/>
            <a:stretch>
              <a:fillRect/>
            </a:stretch>
          </p:blipFill>
          <p:spPr>
            <a:xfrm rot="26016">
              <a:off x="1550909" y="57107"/>
              <a:ext cx="1396046" cy="885292"/>
            </a:xfrm>
            <a:prstGeom prst="rect">
              <a:avLst/>
            </a:prstGeom>
          </p:spPr>
        </p:pic>
        <p:pic>
          <p:nvPicPr>
            <p:cNvPr id="30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6972" r="66563"/>
            <a:stretch>
              <a:fillRect/>
            </a:stretch>
          </p:blipFill>
          <p:spPr>
            <a:xfrm rot="26016">
              <a:off x="3512" y="6464"/>
              <a:ext cx="1711954" cy="934739"/>
            </a:xfrm>
            <a:prstGeom prst="rect">
              <a:avLst/>
            </a:prstGeom>
          </p:spPr>
        </p:pic>
      </p:grpSp>
      <p:sp>
        <p:nvSpPr>
          <p:cNvPr id="31" name="TextBox 23"/>
          <p:cNvSpPr txBox="1"/>
          <p:nvPr/>
        </p:nvSpPr>
        <p:spPr>
          <a:xfrm>
            <a:off x="1582116" y="4745195"/>
            <a:ext cx="1115627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  <a:spcBef>
                <a:spcPct val="0"/>
              </a:spcBef>
            </a:pPr>
            <a:r>
              <a:rPr lang="en-US" sz="3200" b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sz="3200" b="1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26880" y="4308323"/>
            <a:ext cx="4574052" cy="1247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667" b="1" i="1">
                <a:latin typeface="Arial" panose="020B0604020202020204" pitchFamily="34" charset="0"/>
                <a:cs typeface="Arial" panose="020B0604020202020204" pitchFamily="34" charset="0"/>
              </a:rPr>
              <a:t>……………</a:t>
            </a:r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5" grpId="0"/>
      <p:bldP spid="26" grpId="0"/>
      <p:bldP spid="31" grpId="0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00464F-72E9-76D1-9581-49DB26CB20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6800"/>
            <a:ext cx="3884329" cy="4612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59749642-6AFF-685F-F140-0415E1A30881}"/>
                  </a:ext>
                </a:extLst>
              </p:cNvPr>
              <p:cNvSpPr/>
              <p:nvPr/>
            </p:nvSpPr>
            <p:spPr>
              <a:xfrm>
                <a:off x="4649440" y="1475132"/>
                <a:ext cx="5157034" cy="1953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các phương trình sau: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– 16</m:t>
                    </m:r>
                    <m:sSup>
                      <m:sSupPr>
                        <m:ctrlPr>
                          <a:rPr lang="en-US" alt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0 </m:t>
                    </m:r>
                  </m:oMath>
                </a14:m>
                <a:endParaRPr lang="en-US" alt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alt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800" i="1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+3</m:t>
                    </m:r>
                    <m:r>
                      <a:rPr lang="en-US" alt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800" i="1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alt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9749642-6AFF-685F-F140-0415E1A308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440" y="1475132"/>
                <a:ext cx="5157034" cy="1953868"/>
              </a:xfrm>
              <a:prstGeom prst="rect">
                <a:avLst/>
              </a:prstGeom>
              <a:blipFill>
                <a:blip r:embed="rId4"/>
                <a:stretch>
                  <a:fillRect l="-2482" b="-7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6">
            <a:extLst>
              <a:ext uri="{FF2B5EF4-FFF2-40B4-BE49-F238E27FC236}">
                <a16:creationId xmlns="" xmlns:a16="http://schemas.microsoft.com/office/drawing/2014/main" id="{CCACF7BF-AA03-F52C-07F4-10B69A36A198}"/>
              </a:ext>
            </a:extLst>
          </p:cNvPr>
          <p:cNvSpPr txBox="1"/>
          <p:nvPr/>
        </p:nvSpPr>
        <p:spPr>
          <a:xfrm>
            <a:off x="2355089" y="767299"/>
            <a:ext cx="436365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EC8AC7A-B97B-F0F7-8854-01E924E6446C}"/>
              </a:ext>
            </a:extLst>
          </p:cNvPr>
          <p:cNvSpPr txBox="1"/>
          <p:nvPr/>
        </p:nvSpPr>
        <p:spPr>
          <a:xfrm>
            <a:off x="3632402" y="3788228"/>
            <a:ext cx="704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HS1: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Giải a) theo phương trình trùng phương.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BF8260D-C532-74EF-573A-78E510214CC5}"/>
              </a:ext>
            </a:extLst>
          </p:cNvPr>
          <p:cNvSpPr txBox="1"/>
          <p:nvPr/>
        </p:nvSpPr>
        <p:spPr>
          <a:xfrm>
            <a:off x="3625308" y="4444503"/>
            <a:ext cx="704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HS2: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Giải a) theo phương trình tích.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0E1119D-F249-9291-AF97-CA4F3A5B0271}"/>
              </a:ext>
            </a:extLst>
          </p:cNvPr>
          <p:cNvSpPr txBox="1"/>
          <p:nvPr/>
        </p:nvSpPr>
        <p:spPr>
          <a:xfrm>
            <a:off x="3625308" y="5040696"/>
            <a:ext cx="704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HS3: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Giải b) theo phương trình tích.</a:t>
            </a:r>
          </a:p>
        </p:txBody>
      </p:sp>
    </p:spTree>
    <p:extLst>
      <p:ext uri="{BB962C8B-B14F-4D97-AF65-F5344CB8AC3E}">
        <p14:creationId xmlns:p14="http://schemas.microsoft.com/office/powerpoint/2010/main" val="335849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8663489" y="6285039"/>
            <a:ext cx="5519810" cy="1028700"/>
            <a:chOff x="0" y="0"/>
            <a:chExt cx="2180666" cy="406400"/>
          </a:xfrm>
        </p:grpSpPr>
        <p:sp>
          <p:nvSpPr>
            <p:cNvPr id="19" name="Freeform 19"/>
            <p:cNvSpPr/>
            <p:nvPr/>
          </p:nvSpPr>
          <p:spPr>
            <a:xfrm>
              <a:off x="203200" y="-326"/>
              <a:ext cx="1774266" cy="407051"/>
            </a:xfrm>
            <a:custGeom>
              <a:avLst/>
              <a:gdLst/>
              <a:ahLst/>
              <a:cxnLst/>
              <a:rect l="l" t="t" r="r" b="b"/>
              <a:pathLst>
                <a:path w="1774266" h="407051">
                  <a:moveTo>
                    <a:pt x="1774266" y="326"/>
                  </a:moveTo>
                  <a:cubicBezTo>
                    <a:pt x="1701453" y="0"/>
                    <a:pt x="1634031" y="38659"/>
                    <a:pt x="1597530" y="101663"/>
                  </a:cubicBezTo>
                  <a:cubicBezTo>
                    <a:pt x="1561030" y="164667"/>
                    <a:pt x="1561030" y="242385"/>
                    <a:pt x="1597530" y="305389"/>
                  </a:cubicBezTo>
                  <a:cubicBezTo>
                    <a:pt x="1634031" y="368393"/>
                    <a:pt x="1701453" y="407052"/>
                    <a:pt x="177426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83598" y="6499218"/>
            <a:ext cx="6727633" cy="1028700"/>
            <a:chOff x="0" y="0"/>
            <a:chExt cx="2657830" cy="406400"/>
          </a:xfrm>
        </p:grpSpPr>
        <p:sp>
          <p:nvSpPr>
            <p:cNvPr id="22" name="Freeform 22"/>
            <p:cNvSpPr/>
            <p:nvPr/>
          </p:nvSpPr>
          <p:spPr>
            <a:xfrm>
              <a:off x="203200" y="-326"/>
              <a:ext cx="2251430" cy="407051"/>
            </a:xfrm>
            <a:custGeom>
              <a:avLst/>
              <a:gdLst/>
              <a:ahLst/>
              <a:cxnLst/>
              <a:rect l="l" t="t" r="r" b="b"/>
              <a:pathLst>
                <a:path w="2251430" h="407051">
                  <a:moveTo>
                    <a:pt x="2251430" y="326"/>
                  </a:moveTo>
                  <a:cubicBezTo>
                    <a:pt x="2178617" y="0"/>
                    <a:pt x="2111196" y="38659"/>
                    <a:pt x="2074695" y="101663"/>
                  </a:cubicBezTo>
                  <a:cubicBezTo>
                    <a:pt x="2038194" y="164667"/>
                    <a:pt x="2038194" y="242385"/>
                    <a:pt x="2074695" y="305389"/>
                  </a:cubicBezTo>
                  <a:cubicBezTo>
                    <a:pt x="2111196" y="368393"/>
                    <a:pt x="2178617" y="407052"/>
                    <a:pt x="2251430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-1005152" y="-363618"/>
            <a:ext cx="5519810" cy="1028700"/>
            <a:chOff x="0" y="0"/>
            <a:chExt cx="2180666" cy="406400"/>
          </a:xfrm>
        </p:grpSpPr>
        <p:sp>
          <p:nvSpPr>
            <p:cNvPr id="25" name="Freeform 25"/>
            <p:cNvSpPr/>
            <p:nvPr/>
          </p:nvSpPr>
          <p:spPr>
            <a:xfrm>
              <a:off x="203200" y="-326"/>
              <a:ext cx="1774266" cy="407051"/>
            </a:xfrm>
            <a:custGeom>
              <a:avLst/>
              <a:gdLst/>
              <a:ahLst/>
              <a:cxnLst/>
              <a:rect l="l" t="t" r="r" b="b"/>
              <a:pathLst>
                <a:path w="1774266" h="407051">
                  <a:moveTo>
                    <a:pt x="1774266" y="326"/>
                  </a:moveTo>
                  <a:cubicBezTo>
                    <a:pt x="1701453" y="0"/>
                    <a:pt x="1634031" y="38659"/>
                    <a:pt x="1597530" y="101663"/>
                  </a:cubicBezTo>
                  <a:cubicBezTo>
                    <a:pt x="1561030" y="164667"/>
                    <a:pt x="1561030" y="242385"/>
                    <a:pt x="1597530" y="305389"/>
                  </a:cubicBezTo>
                  <a:cubicBezTo>
                    <a:pt x="1634031" y="368393"/>
                    <a:pt x="1701453" y="407052"/>
                    <a:pt x="177426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FF990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1192555" y="-635018"/>
            <a:ext cx="6727633" cy="1028700"/>
            <a:chOff x="0" y="0"/>
            <a:chExt cx="2657830" cy="406400"/>
          </a:xfrm>
        </p:grpSpPr>
        <p:sp>
          <p:nvSpPr>
            <p:cNvPr id="28" name="Freeform 28"/>
            <p:cNvSpPr/>
            <p:nvPr/>
          </p:nvSpPr>
          <p:spPr>
            <a:xfrm>
              <a:off x="203200" y="-326"/>
              <a:ext cx="2251430" cy="407051"/>
            </a:xfrm>
            <a:custGeom>
              <a:avLst/>
              <a:gdLst/>
              <a:ahLst/>
              <a:cxnLst/>
              <a:rect l="l" t="t" r="r" b="b"/>
              <a:pathLst>
                <a:path w="2251430" h="407051">
                  <a:moveTo>
                    <a:pt x="2251430" y="326"/>
                  </a:moveTo>
                  <a:cubicBezTo>
                    <a:pt x="2178617" y="0"/>
                    <a:pt x="2111196" y="38659"/>
                    <a:pt x="2074695" y="101663"/>
                  </a:cubicBezTo>
                  <a:cubicBezTo>
                    <a:pt x="2038194" y="164667"/>
                    <a:pt x="2038194" y="242385"/>
                    <a:pt x="2074695" y="305389"/>
                  </a:cubicBezTo>
                  <a:cubicBezTo>
                    <a:pt x="2111196" y="368393"/>
                    <a:pt x="2178617" y="407052"/>
                    <a:pt x="2251430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rgbClr val="03666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50555" y="1429558"/>
            <a:ext cx="10718800" cy="2690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5334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</a:t>
            </a:r>
          </a:p>
          <a:p>
            <a:pPr algn="ctr">
              <a:lnSpc>
                <a:spcPct val="170000"/>
              </a:lnSpc>
            </a:pPr>
            <a:r>
              <a:rPr lang="en-US" sz="5334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TIẾT HỌC HÔM NAY!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355" y="4495800"/>
            <a:ext cx="4964152" cy="262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BFB912D-5658-95FD-FB41-18C65A9D2FE9}"/>
              </a:ext>
            </a:extLst>
          </p:cNvPr>
          <p:cNvGrpSpPr/>
          <p:nvPr/>
        </p:nvGrpSpPr>
        <p:grpSpPr>
          <a:xfrm>
            <a:off x="0" y="2239346"/>
            <a:ext cx="5105400" cy="4618653"/>
            <a:chOff x="0" y="1752600"/>
            <a:chExt cx="5105400" cy="510540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B4430CD0-3A13-C2BD-65CF-0092718C8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52600"/>
              <a:ext cx="5105400" cy="5105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7A8F30F2-C782-CC11-445A-F6990D495692}"/>
                </a:ext>
              </a:extLst>
            </p:cNvPr>
            <p:cNvSpPr txBox="1"/>
            <p:nvPr/>
          </p:nvSpPr>
          <p:spPr>
            <a:xfrm>
              <a:off x="3215640" y="3132110"/>
              <a:ext cx="13258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00CC"/>
                  </a:solidFill>
                </a:rPr>
                <a:t>Đáp án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6BB2245-B5E7-B385-2772-AC19A92B22F7}"/>
              </a:ext>
            </a:extLst>
          </p:cNvPr>
          <p:cNvSpPr txBox="1"/>
          <p:nvPr/>
        </p:nvSpPr>
        <p:spPr>
          <a:xfrm>
            <a:off x="650811" y="101708"/>
            <a:ext cx="276112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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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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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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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0229965-B5FB-64F0-0AC5-64BD4D4FA6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38" t="8921" r="15323"/>
          <a:stretch/>
        </p:blipFill>
        <p:spPr>
          <a:xfrm>
            <a:off x="5105400" y="47797"/>
            <a:ext cx="6858571" cy="681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053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747497">
            <a:off x="10570868" y="-625538"/>
            <a:ext cx="2473266" cy="19600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100689">
            <a:off x="1964809" y="1021429"/>
            <a:ext cx="8211431" cy="48450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47471">
            <a:off x="-539560" y="5048463"/>
            <a:ext cx="4726317" cy="45490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3517" y="3215438"/>
            <a:ext cx="3125311" cy="39697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91567">
            <a:off x="10703960" y="3076765"/>
            <a:ext cx="431653" cy="4513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42656" y="5413898"/>
            <a:ext cx="404902" cy="4233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10238" y="562927"/>
            <a:ext cx="538505" cy="5630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09686" y="2509458"/>
            <a:ext cx="485974" cy="4859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030233" y="5963871"/>
            <a:ext cx="416659" cy="4166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76388" y="900927"/>
            <a:ext cx="278532" cy="2785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51598" y="1907633"/>
            <a:ext cx="6007092" cy="2175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quy trình giải phương trình bậc hai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587" y="454106"/>
            <a:ext cx="1214787" cy="1343791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="" xmlns:a16="http://schemas.microsoft.com/office/drawing/2014/main" id="{2A19FC9D-1F61-B0A7-14B7-EC97C8A27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970" y="4988884"/>
            <a:ext cx="3560519" cy="120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>
            <a:extLst>
              <a:ext uri="{FF2B5EF4-FFF2-40B4-BE49-F238E27FC236}">
                <a16:creationId xmlns="" xmlns:a16="http://schemas.microsoft.com/office/drawing/2014/main" id="{2D2D7FE6-6693-AE34-16FB-9ED490F54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291" y="2980438"/>
            <a:ext cx="5973759" cy="27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="" xmlns:a16="http://schemas.microsoft.com/office/drawing/2014/main" id="{DF258365-56A4-5143-69EC-74D7DF7F2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561" y="3736542"/>
            <a:ext cx="2150273" cy="158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="" xmlns:a16="http://schemas.microsoft.com/office/drawing/2014/main" id="{5EDD322C-E8A6-E6E9-FDD7-7D9862995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315" y="2747470"/>
            <a:ext cx="2531924" cy="11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6BC251B6-8A97-73E5-2CDC-6CCDC5A94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604" y="2927504"/>
            <a:ext cx="3537246" cy="148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03589BA-C80D-FCF7-BEF5-774644F47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184" y="497984"/>
            <a:ext cx="3344093" cy="207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BB1DB181-4978-DEB8-4A4B-A1968A4A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291" y="1797552"/>
            <a:ext cx="6308866" cy="255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C52D71A2-78C5-C722-3145-DFB0DE0DB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66" y="2529209"/>
            <a:ext cx="4132994" cy="241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03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5E2FCF94-13D3-A438-49DA-F3A96A4D8966}"/>
                  </a:ext>
                </a:extLst>
              </p:cNvPr>
              <p:cNvSpPr txBox="1"/>
              <p:nvPr/>
            </p:nvSpPr>
            <p:spPr>
              <a:xfrm>
                <a:off x="3334102" y="929540"/>
                <a:ext cx="8534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phương trình bậc hai ẩn t:</a:t>
                </a:r>
              </a:p>
              <a:p>
                <a:pPr algn="ctr"/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–13</m:t>
                    </m:r>
                    <m:r>
                      <a:rPr lang="en-US" sz="32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2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+ 36  = 0</m:t>
                    </m:r>
                  </m:oMath>
                </a14:m>
                <a:endPara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2FCF94-13D3-A438-49DA-F3A96A4D8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102" y="929540"/>
                <a:ext cx="8534400" cy="1077218"/>
              </a:xfrm>
              <a:prstGeom prst="rect">
                <a:avLst/>
              </a:prstGeom>
              <a:blipFill>
                <a:blip r:embed="rId3"/>
                <a:stretch>
                  <a:fillRect t="-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B1638B9-E210-A48A-96ED-1EEEE2A0D5C2}"/>
              </a:ext>
            </a:extLst>
          </p:cNvPr>
          <p:cNvGrpSpPr/>
          <p:nvPr/>
        </p:nvGrpSpPr>
        <p:grpSpPr>
          <a:xfrm>
            <a:off x="990210" y="1323212"/>
            <a:ext cx="1812257" cy="692877"/>
            <a:chOff x="3306726" y="3994824"/>
            <a:chExt cx="2956929" cy="1884442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188E787C-20A7-1518-780D-5E47A22C6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6726" y="3994824"/>
              <a:ext cx="2956929" cy="188444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97282523-A63A-6676-B64F-21F9B58AC710}"/>
                </a:ext>
              </a:extLst>
            </p:cNvPr>
            <p:cNvSpPr txBox="1"/>
            <p:nvPr/>
          </p:nvSpPr>
          <p:spPr>
            <a:xfrm>
              <a:off x="3817453" y="4026582"/>
              <a:ext cx="1835177" cy="1423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F0743DE9-54E8-132E-7BE0-2F04BA04CCBA}"/>
                  </a:ext>
                </a:extLst>
              </p:cNvPr>
              <p:cNvSpPr txBox="1"/>
              <p:nvPr/>
            </p:nvSpPr>
            <p:spPr>
              <a:xfrm>
                <a:off x="799286" y="2323378"/>
                <a:ext cx="10542482" cy="3651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a:rPr lang="en-US" sz="32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32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ó </m:t>
                      </m:r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32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=1; </m:t>
                      </m:r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32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=−13; </m:t>
                      </m:r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32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=36</m:t>
                      </m:r>
                    </m:oMath>
                  </m:oMathPara>
                </a14:m>
                <a:endParaRPr 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32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−4</m:t>
                      </m:r>
                      <m:r>
                        <a:rPr lang="en-US" sz="32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𝑎𝑐</m:t>
                      </m:r>
                      <m:r>
                        <a:rPr lang="en-US" sz="32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−13</m:t>
                              </m:r>
                            </m:e>
                          </m:d>
                        </m:e>
                        <m:sup>
                          <m:r>
                            <a:rPr lang="en-US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−4</m:t>
                      </m:r>
                      <m:r>
                        <a:rPr lang="en-US" sz="32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.1.36=169−144=25&gt;0</m:t>
                      </m:r>
                    </m:oMath>
                  </m:oMathPara>
                </a14:m>
                <a:endParaRPr 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b="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b="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b="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200" b="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(−13)</m:t>
                          </m:r>
                          <m:r>
                            <a:rPr lang="en-US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e>
                          </m:rad>
                        </m:num>
                        <m:den>
                          <m:r>
                            <a:rPr lang="en-US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.1</m:t>
                          </m:r>
                        </m:den>
                      </m:f>
                      <m:r>
                        <a:rPr lang="en-US" sz="32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13+5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=9</m:t>
                      </m:r>
                    </m:oMath>
                  </m:oMathPara>
                </a14:m>
                <a:endParaRPr 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−13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e>
                          </m:rad>
                        </m:num>
                        <m:den>
                          <m:r>
                            <a:rPr lang="en-US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.1</m:t>
                          </m:r>
                        </m:den>
                      </m:f>
                      <m:r>
                        <a:rPr lang="en-US" sz="32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13−5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lang="en-US" sz="3200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0743DE9-54E8-132E-7BE0-2F04BA04CC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286" y="2323378"/>
                <a:ext cx="10542482" cy="3651641"/>
              </a:xfrm>
              <a:prstGeom prst="rect">
                <a:avLst/>
              </a:prstGeom>
              <a:blipFill rotWithShape="0">
                <a:blip r:embed="rId5"/>
                <a:stretch>
                  <a:fillRect l="-1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799286" y="5975019"/>
            <a:ext cx="7906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 = {4; 9}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192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0">
            <a:extLst>
              <a:ext uri="{FF2B5EF4-FFF2-40B4-BE49-F238E27FC236}">
                <a16:creationId xmlns="" xmlns:a16="http://schemas.microsoft.com/office/drawing/2014/main" id="{CB583A1C-D5F5-4B20-1AA6-FB972C4688AD}"/>
              </a:ext>
            </a:extLst>
          </p:cNvPr>
          <p:cNvSpPr/>
          <p:nvPr/>
        </p:nvSpPr>
        <p:spPr>
          <a:xfrm>
            <a:off x="205542" y="247009"/>
            <a:ext cx="11450164" cy="6246388"/>
          </a:xfrm>
          <a:prstGeom prst="roundRect">
            <a:avLst>
              <a:gd name="adj" fmla="val 847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64608B54-DD43-3323-3E5E-025A1D9C37DE}"/>
              </a:ext>
            </a:extLst>
          </p:cNvPr>
          <p:cNvSpPr/>
          <p:nvPr/>
        </p:nvSpPr>
        <p:spPr>
          <a:xfrm>
            <a:off x="7095280" y="787078"/>
            <a:ext cx="4158395" cy="981722"/>
          </a:xfrm>
          <a:prstGeom prst="roundRect">
            <a:avLst/>
          </a:prstGeom>
          <a:solidFill>
            <a:srgbClr val="FFFF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6775" r="36459" b="6790"/>
          <a:stretch>
            <a:fillRect/>
          </a:stretch>
        </p:blipFill>
        <p:spPr>
          <a:xfrm rot="850390">
            <a:off x="9048777" y="2437109"/>
            <a:ext cx="3682143" cy="48176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r="16102" b="9245"/>
          <a:stretch>
            <a:fillRect/>
          </a:stretch>
        </p:blipFill>
        <p:spPr>
          <a:xfrm>
            <a:off x="8920978" y="3144412"/>
            <a:ext cx="3414314" cy="37135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452818">
            <a:off x="11410294" y="1589637"/>
            <a:ext cx="1111486" cy="10407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451557" flipH="1">
            <a:off x="11537212" y="1842879"/>
            <a:ext cx="486053" cy="6968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977385" flipH="1">
            <a:off x="8184978" y="5924582"/>
            <a:ext cx="486053" cy="6968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94514F4D-1BEF-8519-39EA-023DC4D0C1E5}"/>
                  </a:ext>
                </a:extLst>
              </p:cNvPr>
              <p:cNvSpPr txBox="1"/>
              <p:nvPr/>
            </p:nvSpPr>
            <p:spPr>
              <a:xfrm>
                <a:off x="548696" y="578477"/>
                <a:ext cx="461361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phương trình bậc hai ẩn t:</a:t>
                </a:r>
              </a:p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–13</m:t>
                    </m:r>
                    <m:r>
                      <a:rPr lang="en-US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+ 36  = 0</m:t>
                    </m:r>
                  </m:oMath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514F4D-1BEF-8519-39EA-023DC4D0C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96" y="578477"/>
                <a:ext cx="4613613" cy="954107"/>
              </a:xfrm>
              <a:prstGeom prst="rect">
                <a:avLst/>
              </a:prstGeom>
              <a:blipFill>
                <a:blip r:embed="rId11"/>
                <a:stretch>
                  <a:fillRect l="-2642" t="-7051" r="-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E2C1C465-2C4F-D42F-533C-2BA1724FB167}"/>
              </a:ext>
            </a:extLst>
          </p:cNvPr>
          <p:cNvGrpSpPr/>
          <p:nvPr/>
        </p:nvGrpSpPr>
        <p:grpSpPr>
          <a:xfrm>
            <a:off x="894765" y="1723085"/>
            <a:ext cx="1812257" cy="692877"/>
            <a:chOff x="3306726" y="3994824"/>
            <a:chExt cx="2956929" cy="1884442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705A269F-A79D-D61F-0965-17F39B782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6726" y="3994824"/>
              <a:ext cx="2956929" cy="188444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950E79A-C4B5-F357-C571-842057610BE4}"/>
                </a:ext>
              </a:extLst>
            </p:cNvPr>
            <p:cNvSpPr txBox="1"/>
            <p:nvPr/>
          </p:nvSpPr>
          <p:spPr>
            <a:xfrm>
              <a:off x="3817453" y="4026582"/>
              <a:ext cx="1835177" cy="1423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39E5204B-97DB-BE0A-0E7B-21BBF2D19A29}"/>
                  </a:ext>
                </a:extLst>
              </p:cNvPr>
              <p:cNvSpPr txBox="1"/>
              <p:nvPr/>
            </p:nvSpPr>
            <p:spPr>
              <a:xfrm>
                <a:off x="456247" y="2653320"/>
                <a:ext cx="10542482" cy="3637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a:rPr lang="en-US" sz="28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28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ó </m:t>
                      </m:r>
                      <m:r>
                        <m:rPr>
                          <m:sty m:val="p"/>
                        </m:rPr>
                        <a:rPr lang="en-US" sz="28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28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=1; </m:t>
                      </m:r>
                      <m:r>
                        <m:rPr>
                          <m:sty m:val="p"/>
                        </m:rPr>
                        <a:rPr lang="en-US" sz="28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8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=−13; </m:t>
                      </m:r>
                      <m:r>
                        <m:rPr>
                          <m:sty m:val="p"/>
                        </m:rPr>
                        <a:rPr lang="en-US" sz="28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28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=36</m:t>
                      </m:r>
                    </m:oMath>
                  </m:oMathPara>
                </a14:m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−4</m:t>
                      </m:r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𝑎𝑐</m:t>
                      </m:r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−13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−4</m:t>
                      </m:r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.1.36=169−144=25&gt;0</m:t>
                      </m:r>
                    </m:oMath>
                  </m:oMathPara>
                </a14:m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b="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b="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2800" b="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(−13)</m:t>
                          </m:r>
                          <m: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e>
                          </m:rad>
                        </m:num>
                        <m:den>
                          <m: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.1</m:t>
                          </m:r>
                        </m:den>
                      </m:f>
                      <m:r>
                        <a:rPr lang="en-US" sz="28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13+5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=9</m:t>
                      </m:r>
                    </m:oMath>
                  </m:oMathPara>
                </a14:m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−13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e>
                          </m:rad>
                        </m:num>
                        <m:den>
                          <m: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.1</m:t>
                          </m:r>
                        </m:den>
                      </m:f>
                      <m:r>
                        <a:rPr lang="en-US" sz="28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13−5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S = {4; 9}</a:t>
                </a:r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9E5204B-97DB-BE0A-0E7B-21BBF2D19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47" y="2653320"/>
                <a:ext cx="10542482" cy="3637406"/>
              </a:xfrm>
              <a:prstGeom prst="rect">
                <a:avLst/>
              </a:prstGeom>
              <a:blipFill rotWithShape="0">
                <a:blip r:embed="rId13"/>
                <a:stretch>
                  <a:fillRect l="-1215" b="-3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F2C12E77-F387-71D4-9795-36FD4326C28C}"/>
              </a:ext>
            </a:extLst>
          </p:cNvPr>
          <p:cNvCxnSpPr/>
          <p:nvPr/>
        </p:nvCxnSpPr>
        <p:spPr>
          <a:xfrm>
            <a:off x="5011838" y="1284790"/>
            <a:ext cx="20834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1877401B-46C4-F239-ABC0-00119806332C}"/>
                  </a:ext>
                </a:extLst>
              </p:cNvPr>
              <p:cNvSpPr txBox="1"/>
              <p:nvPr/>
            </p:nvSpPr>
            <p:spPr>
              <a:xfrm>
                <a:off x="4925076" y="1394871"/>
                <a:ext cx="20834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877401B-46C4-F239-ABC0-001198063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076" y="1394871"/>
                <a:ext cx="2083442" cy="523220"/>
              </a:xfrm>
              <a:prstGeom prst="rect">
                <a:avLst/>
              </a:prstGeom>
              <a:blipFill>
                <a:blip r:embed="rId14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AA9ECD6D-DB92-F03C-F900-3DE5FBA6332B}"/>
                  </a:ext>
                </a:extLst>
              </p:cNvPr>
              <p:cNvSpPr txBox="1"/>
              <p:nvPr/>
            </p:nvSpPr>
            <p:spPr>
              <a:xfrm>
                <a:off x="7297042" y="986214"/>
                <a:ext cx="39566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–13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+ 36  = 0</m:t>
                      </m:r>
                    </m:oMath>
                  </m:oMathPara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9ECD6D-DB92-F03C-F900-3DE5FBA63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042" y="986214"/>
                <a:ext cx="3956636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36" t="27454" r="1997" b="3120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189766">
            <a:off x="6739485" y="-1812120"/>
            <a:ext cx="5738506" cy="4726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69748" flipH="1">
            <a:off x="-1672925" y="3881165"/>
            <a:ext cx="5738506" cy="47264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5400000">
            <a:off x="3823046" y="-2316800"/>
            <a:ext cx="5140225" cy="11810957"/>
            <a:chOff x="0" y="0"/>
            <a:chExt cx="1712938" cy="9107071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1727269" cy="9139125"/>
            </a:xfrm>
            <a:custGeom>
              <a:avLst/>
              <a:gdLst/>
              <a:ahLst/>
              <a:cxnLst/>
              <a:rect l="l" t="t" r="r" b="b"/>
              <a:pathLst>
                <a:path w="1727269" h="9139125">
                  <a:moveTo>
                    <a:pt x="63030" y="8545572"/>
                  </a:moveTo>
                  <a:cubicBezTo>
                    <a:pt x="63030" y="8545572"/>
                    <a:pt x="0" y="829900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8287373"/>
                    <a:pt x="1700206" y="8482975"/>
                    <a:pt x="1700206" y="8482975"/>
                  </a:cubicBezTo>
                  <a:cubicBezTo>
                    <a:pt x="1683524" y="8698708"/>
                    <a:pt x="1568880" y="8909320"/>
                    <a:pt x="1372011" y="9020944"/>
                  </a:cubicBezTo>
                  <a:cubicBezTo>
                    <a:pt x="1221660" y="9106192"/>
                    <a:pt x="1023629" y="9121291"/>
                    <a:pt x="803168" y="9110549"/>
                  </a:cubicBezTo>
                  <a:lnTo>
                    <a:pt x="803168" y="9110549"/>
                  </a:lnTo>
                  <a:cubicBezTo>
                    <a:pt x="645952" y="9105271"/>
                    <a:pt x="384604" y="9139125"/>
                    <a:pt x="254278" y="9029967"/>
                  </a:cubicBezTo>
                  <a:cubicBezTo>
                    <a:pt x="145767" y="8939082"/>
                    <a:pt x="81795" y="8745770"/>
                    <a:pt x="63030" y="8545572"/>
                  </a:cubicBezTo>
                  <a:close/>
                </a:path>
              </a:pathLst>
            </a:custGeom>
            <a:solidFill>
              <a:srgbClr val="FFFAEB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588758" flipH="1">
            <a:off x="10545925" y="648650"/>
            <a:ext cx="1303547" cy="14843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788797" flipH="1">
            <a:off x="185566" y="5086689"/>
            <a:ext cx="1459630" cy="14251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71586">
            <a:off x="10792052" y="4775025"/>
            <a:ext cx="1358334" cy="1485255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="" xmlns:a16="http://schemas.microsoft.com/office/drawing/2014/main" id="{2974A1C3-67A4-EFA9-E842-4CBA806B5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37269">
            <a:off x="9378561" y="3860297"/>
            <a:ext cx="2924466" cy="2940505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078F8B06-FA7B-6F43-EAEB-F37ECD2269A8}"/>
              </a:ext>
            </a:extLst>
          </p:cNvPr>
          <p:cNvSpPr txBox="1"/>
          <p:nvPr/>
        </p:nvSpPr>
        <p:spPr>
          <a:xfrm>
            <a:off x="384095" y="1416257"/>
            <a:ext cx="11328668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–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59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15">
            <a:extLst>
              <a:ext uri="{FF2B5EF4-FFF2-40B4-BE49-F238E27FC236}">
                <a16:creationId xmlns="" xmlns:a16="http://schemas.microsoft.com/office/drawing/2014/main" id="{170CD87C-0817-1988-1F9D-27726D2C2A88}"/>
              </a:ext>
            </a:extLst>
          </p:cNvPr>
          <p:cNvSpPr txBox="1"/>
          <p:nvPr/>
        </p:nvSpPr>
        <p:spPr>
          <a:xfrm>
            <a:off x="2470309" y="4114113"/>
            <a:ext cx="7489304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(Thời gian thực hiện: 1 tiết)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1129</Words>
  <Application>Microsoft Office PowerPoint</Application>
  <PresentationFormat>Widescreen</PresentationFormat>
  <Paragraphs>283</Paragraphs>
  <Slides>32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Aharoni</vt:lpstr>
      <vt:lpstr>Arial</vt:lpstr>
      <vt:lpstr>Calibri</vt:lpstr>
      <vt:lpstr>Calibri Light</vt:lpstr>
      <vt:lpstr>Cambria Math</vt:lpstr>
      <vt:lpstr>Sigmar One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tien [gv]</dc:creator>
  <cp:lastModifiedBy>Microsoft account</cp:lastModifiedBy>
  <cp:revision>34</cp:revision>
  <dcterms:created xsi:type="dcterms:W3CDTF">2024-03-06T17:07:21Z</dcterms:created>
  <dcterms:modified xsi:type="dcterms:W3CDTF">2024-04-07T12:16:40Z</dcterms:modified>
</cp:coreProperties>
</file>