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 id="2147483707" r:id="rId3"/>
    <p:sldMasterId id="2147483719" r:id="rId4"/>
    <p:sldMasterId id="2147483726" r:id="rId5"/>
    <p:sldMasterId id="2147483735" r:id="rId6"/>
  </p:sldMasterIdLst>
  <p:notesMasterIdLst>
    <p:notesMasterId r:id="rId60"/>
  </p:notesMasterIdLst>
  <p:sldIdLst>
    <p:sldId id="257" r:id="rId7"/>
    <p:sldId id="275" r:id="rId8"/>
    <p:sldId id="298" r:id="rId9"/>
    <p:sldId id="297" r:id="rId10"/>
    <p:sldId id="299" r:id="rId11"/>
    <p:sldId id="296" r:id="rId12"/>
    <p:sldId id="268" r:id="rId13"/>
    <p:sldId id="300" r:id="rId14"/>
    <p:sldId id="302" r:id="rId15"/>
    <p:sldId id="301" r:id="rId16"/>
    <p:sldId id="7344" r:id="rId17"/>
    <p:sldId id="7345" r:id="rId18"/>
    <p:sldId id="293" r:id="rId19"/>
    <p:sldId id="262" r:id="rId20"/>
    <p:sldId id="7348" r:id="rId21"/>
    <p:sldId id="7350" r:id="rId22"/>
    <p:sldId id="7349" r:id="rId23"/>
    <p:sldId id="2007578030" r:id="rId24"/>
    <p:sldId id="2007578032" r:id="rId25"/>
    <p:sldId id="7352" r:id="rId26"/>
    <p:sldId id="7351" r:id="rId27"/>
    <p:sldId id="2007578035" r:id="rId28"/>
    <p:sldId id="2007578036" r:id="rId29"/>
    <p:sldId id="2007578038" r:id="rId30"/>
    <p:sldId id="2007578034" r:id="rId31"/>
    <p:sldId id="2007578037" r:id="rId32"/>
    <p:sldId id="2007578039" r:id="rId33"/>
    <p:sldId id="2007578040" r:id="rId34"/>
    <p:sldId id="2007578041" r:id="rId35"/>
    <p:sldId id="2007578042" r:id="rId36"/>
    <p:sldId id="2007578043" r:id="rId37"/>
    <p:sldId id="2007578044" r:id="rId38"/>
    <p:sldId id="2007578046" r:id="rId39"/>
    <p:sldId id="2007578045" r:id="rId40"/>
    <p:sldId id="2007578047" r:id="rId41"/>
    <p:sldId id="2007578048" r:id="rId42"/>
    <p:sldId id="2007578049" r:id="rId43"/>
    <p:sldId id="7346" r:id="rId44"/>
    <p:sldId id="7347" r:id="rId45"/>
    <p:sldId id="2007577608" r:id="rId46"/>
    <p:sldId id="294" r:id="rId47"/>
    <p:sldId id="2007577794" r:id="rId48"/>
    <p:sldId id="2007577796" r:id="rId49"/>
    <p:sldId id="267" r:id="rId50"/>
    <p:sldId id="2007578104" r:id="rId51"/>
    <p:sldId id="2007577797" r:id="rId52"/>
    <p:sldId id="2007577798" r:id="rId53"/>
    <p:sldId id="2007577799" r:id="rId54"/>
    <p:sldId id="2007577800" r:id="rId55"/>
    <p:sldId id="2007577803" r:id="rId56"/>
    <p:sldId id="2007578106" r:id="rId57"/>
    <p:sldId id="295" r:id="rId58"/>
    <p:sldId id="2007578050"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4EB"/>
    <a:srgbClr val="C4E2FF"/>
    <a:srgbClr val="FFFFFF"/>
    <a:srgbClr val="FCECE8"/>
    <a:srgbClr val="ECE8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47" d="100"/>
          <a:sy n="47" d="100"/>
        </p:scale>
        <p:origin x="1075"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818FDE-4579-41BA-92CD-35A7B9C1C81A}" type="doc">
      <dgm:prSet loTypeId="urn:microsoft.com/office/officeart/2009/3/layout/HorizontalOrganizationChart" loCatId="hierarchy" qsTypeId="urn:microsoft.com/office/officeart/2005/8/quickstyle/simple1" qsCatId="simple" csTypeId="urn:microsoft.com/office/officeart/2005/8/colors/colorful2" csCatId="colorful" phldr="1"/>
      <dgm:spPr/>
      <dgm:t>
        <a:bodyPr/>
        <a:lstStyle/>
        <a:p>
          <a:endParaRPr lang="en-SG"/>
        </a:p>
      </dgm:t>
    </dgm:pt>
    <dgm:pt modelId="{8F0C168B-247C-491E-AE88-AEE9334F386F}">
      <dgm:prSet phldrT="[Text]" custT="1"/>
      <dgm:spPr>
        <a:solidFill>
          <a:schemeClr val="accent1">
            <a:lumMod val="20000"/>
            <a:lumOff val="80000"/>
          </a:schemeClr>
        </a:solidFill>
      </dgm:spPr>
      <dgm:t>
        <a:bodyPr/>
        <a:lstStyle/>
        <a:p>
          <a:r>
            <a:rPr lang="vi-VN" sz="3200" b="1" dirty="0">
              <a:latin typeface="+mj-lt"/>
            </a:rPr>
            <a:t>Nghệ thuật</a:t>
          </a:r>
          <a:endParaRPr lang="en-SG" sz="3200" dirty="0">
            <a:latin typeface="+mj-lt"/>
          </a:endParaRPr>
        </a:p>
      </dgm:t>
    </dgm:pt>
    <dgm:pt modelId="{4B9522F4-26EF-483F-A563-6B29E34BDE41}" type="parTrans" cxnId="{FC994AD5-A2F1-4A40-8A18-21D398F84A76}">
      <dgm:prSet/>
      <dgm:spPr/>
      <dgm:t>
        <a:bodyPr/>
        <a:lstStyle/>
        <a:p>
          <a:endParaRPr lang="en-SG">
            <a:latin typeface="+mj-lt"/>
          </a:endParaRPr>
        </a:p>
      </dgm:t>
    </dgm:pt>
    <dgm:pt modelId="{1CBE491C-D9F4-4A90-A2F5-CE3BE5F00C0C}" type="sibTrans" cxnId="{FC994AD5-A2F1-4A40-8A18-21D398F84A76}">
      <dgm:prSet/>
      <dgm:spPr/>
      <dgm:t>
        <a:bodyPr/>
        <a:lstStyle/>
        <a:p>
          <a:endParaRPr lang="en-SG">
            <a:latin typeface="+mj-lt"/>
          </a:endParaRPr>
        </a:p>
      </dgm:t>
    </dgm:pt>
    <dgm:pt modelId="{B6517457-2AE1-4F85-8E3F-BB23B95F4B17}">
      <dgm:prSet phldrT="[Text]" custT="1"/>
      <dgm:spPr>
        <a:solidFill>
          <a:schemeClr val="accent3">
            <a:lumMod val="20000"/>
            <a:lumOff val="80000"/>
          </a:schemeClr>
        </a:solidFill>
      </dgm:spPr>
      <dgm:t>
        <a:bodyPr/>
        <a:lstStyle/>
        <a:p>
          <a:r>
            <a:rPr lang="vi-VN" sz="2400" dirty="0">
              <a:latin typeface="+mj-lt"/>
            </a:rPr>
            <a:t>Xây dựng cốt truyện hấp dẫn, sáng tạo được tình huống đắc địa để làm nổi bật vẻ đẹ nhân vật </a:t>
          </a:r>
          <a:r>
            <a:rPr lang="en-US" sz="2400" dirty="0" smtClean="0">
              <a:latin typeface="+mj-lt"/>
            </a:rPr>
            <a:t>.</a:t>
          </a:r>
          <a:endParaRPr lang="en-SG" sz="2400" dirty="0">
            <a:latin typeface="+mj-lt"/>
          </a:endParaRPr>
        </a:p>
      </dgm:t>
    </dgm:pt>
    <dgm:pt modelId="{82069D17-521F-408C-A11F-D826C27B85EB}" type="parTrans" cxnId="{EA78E611-1CF9-4B93-A7FB-3472EF861DF2}">
      <dgm:prSet/>
      <dgm:spPr/>
      <dgm:t>
        <a:bodyPr/>
        <a:lstStyle/>
        <a:p>
          <a:endParaRPr lang="en-SG">
            <a:latin typeface="+mj-lt"/>
          </a:endParaRPr>
        </a:p>
      </dgm:t>
    </dgm:pt>
    <dgm:pt modelId="{BAD60D74-82FB-49DC-8295-E1CA53136C89}" type="sibTrans" cxnId="{EA78E611-1CF9-4B93-A7FB-3472EF861DF2}">
      <dgm:prSet/>
      <dgm:spPr/>
      <dgm:t>
        <a:bodyPr/>
        <a:lstStyle/>
        <a:p>
          <a:endParaRPr lang="en-SG">
            <a:latin typeface="+mj-lt"/>
          </a:endParaRPr>
        </a:p>
      </dgm:t>
    </dgm:pt>
    <dgm:pt modelId="{8DA83F51-1E7F-48E9-B84A-28127CD4945F}">
      <dgm:prSet phldrT="[Text]" custT="1"/>
      <dgm:spPr>
        <a:solidFill>
          <a:schemeClr val="accent3">
            <a:lumMod val="20000"/>
            <a:lumOff val="80000"/>
          </a:schemeClr>
        </a:solidFill>
      </dgm:spPr>
      <dgm:t>
        <a:bodyPr/>
        <a:lstStyle/>
        <a:p>
          <a:r>
            <a:rPr lang="vi-VN" sz="2400" dirty="0">
              <a:latin typeface="+mj-lt"/>
            </a:rPr>
            <a:t>Nghệ thuật xây dựng nhân </a:t>
          </a:r>
          <a:r>
            <a:rPr lang="vi-VN" sz="2400" dirty="0" smtClean="0">
              <a:latin typeface="+mj-lt"/>
            </a:rPr>
            <a:t>vật</a:t>
          </a:r>
          <a:r>
            <a:rPr lang="en-US" sz="2400" dirty="0" smtClean="0">
              <a:latin typeface="+mj-lt"/>
            </a:rPr>
            <a:t>.</a:t>
          </a:r>
          <a:endParaRPr lang="en-SG" sz="2400" dirty="0">
            <a:latin typeface="+mj-lt"/>
          </a:endParaRPr>
        </a:p>
      </dgm:t>
    </dgm:pt>
    <dgm:pt modelId="{50B08EE2-F1A3-4DBA-B139-493E7EAED598}" type="parTrans" cxnId="{01ABAE1A-874F-4614-8ADD-3FE6B915821A}">
      <dgm:prSet/>
      <dgm:spPr/>
      <dgm:t>
        <a:bodyPr/>
        <a:lstStyle/>
        <a:p>
          <a:endParaRPr lang="en-SG">
            <a:latin typeface="+mj-lt"/>
          </a:endParaRPr>
        </a:p>
      </dgm:t>
    </dgm:pt>
    <dgm:pt modelId="{211A68FE-F21D-4FFD-A235-A9CC82A31461}" type="sibTrans" cxnId="{01ABAE1A-874F-4614-8ADD-3FE6B915821A}">
      <dgm:prSet/>
      <dgm:spPr/>
      <dgm:t>
        <a:bodyPr/>
        <a:lstStyle/>
        <a:p>
          <a:endParaRPr lang="en-SG">
            <a:latin typeface="+mj-lt"/>
          </a:endParaRPr>
        </a:p>
      </dgm:t>
    </dgm:pt>
    <dgm:pt modelId="{E38ABBAA-BBBA-417B-AAAE-4377A4688FF6}">
      <dgm:prSet phldrT="[Text]" custT="1"/>
      <dgm:spPr>
        <a:solidFill>
          <a:schemeClr val="accent3">
            <a:lumMod val="20000"/>
            <a:lumOff val="80000"/>
          </a:schemeClr>
        </a:solidFill>
      </dgm:spPr>
      <dgm:t>
        <a:bodyPr/>
        <a:lstStyle/>
        <a:p>
          <a:r>
            <a:rPr lang="vi-VN" sz="2400" dirty="0">
              <a:latin typeface="+mj-lt"/>
            </a:rPr>
            <a:t>Nghệ thuật tạo dựng không gian, thời gian trong truyện độc </a:t>
          </a:r>
          <a:r>
            <a:rPr lang="vi-VN" sz="2400" dirty="0" smtClean="0">
              <a:latin typeface="+mj-lt"/>
            </a:rPr>
            <a:t>đáo</a:t>
          </a:r>
          <a:r>
            <a:rPr lang="en-US" sz="2400" dirty="0" smtClean="0">
              <a:latin typeface="+mj-lt"/>
            </a:rPr>
            <a:t>.</a:t>
          </a:r>
          <a:endParaRPr lang="en-SG" sz="2400" dirty="0">
            <a:latin typeface="+mj-lt"/>
          </a:endParaRPr>
        </a:p>
      </dgm:t>
    </dgm:pt>
    <dgm:pt modelId="{2248B3F8-EB98-4817-9F94-40765FC6934A}" type="parTrans" cxnId="{E084967C-DA5F-4D63-BFE6-A45545EC225D}">
      <dgm:prSet/>
      <dgm:spPr/>
      <dgm:t>
        <a:bodyPr/>
        <a:lstStyle/>
        <a:p>
          <a:endParaRPr lang="en-SG">
            <a:latin typeface="+mj-lt"/>
          </a:endParaRPr>
        </a:p>
      </dgm:t>
    </dgm:pt>
    <dgm:pt modelId="{435B4F32-A3E7-4957-BDB0-EF4593584869}" type="sibTrans" cxnId="{E084967C-DA5F-4D63-BFE6-A45545EC225D}">
      <dgm:prSet/>
      <dgm:spPr/>
      <dgm:t>
        <a:bodyPr/>
        <a:lstStyle/>
        <a:p>
          <a:endParaRPr lang="en-SG">
            <a:latin typeface="+mj-lt"/>
          </a:endParaRPr>
        </a:p>
      </dgm:t>
    </dgm:pt>
    <dgm:pt modelId="{50A3D28B-28AE-46C5-9A59-F75C4B80E5E4}">
      <dgm:prSet/>
      <dgm:spPr>
        <a:solidFill>
          <a:schemeClr val="bg2">
            <a:lumMod val="20000"/>
            <a:lumOff val="80000"/>
          </a:schemeClr>
        </a:solidFill>
      </dgm:spPr>
      <dgm:t>
        <a:bodyPr/>
        <a:lstStyle/>
        <a:p>
          <a:r>
            <a:rPr lang="vi-VN" dirty="0">
              <a:latin typeface="+mj-lt"/>
            </a:rPr>
            <a:t>Kết hợp hiện thực và tưởng tượng, nhân vật An-đéc-xen hiện lên qua cả những dấu ấn trong đời thực và những tưởng tượng, hư </a:t>
          </a:r>
          <a:r>
            <a:rPr lang="vi-VN" dirty="0" smtClean="0">
              <a:latin typeface="+mj-lt"/>
            </a:rPr>
            <a:t>cấu</a:t>
          </a:r>
          <a:r>
            <a:rPr lang="en-US" dirty="0" smtClean="0">
              <a:latin typeface="+mj-lt"/>
            </a:rPr>
            <a:t>.</a:t>
          </a:r>
          <a:endParaRPr lang="en-SG" dirty="0">
            <a:latin typeface="+mj-lt"/>
          </a:endParaRPr>
        </a:p>
      </dgm:t>
    </dgm:pt>
    <dgm:pt modelId="{8FB87106-0FC4-4FA7-8C07-7565AA8805CA}" type="parTrans" cxnId="{A0A179D1-6ED1-44C0-B33E-D9F9D77A6707}">
      <dgm:prSet/>
      <dgm:spPr/>
      <dgm:t>
        <a:bodyPr/>
        <a:lstStyle/>
        <a:p>
          <a:endParaRPr lang="en-SG">
            <a:latin typeface="+mj-lt"/>
          </a:endParaRPr>
        </a:p>
      </dgm:t>
    </dgm:pt>
    <dgm:pt modelId="{603B4114-03B9-487C-B6D1-8A43A2D73FD2}" type="sibTrans" cxnId="{A0A179D1-6ED1-44C0-B33E-D9F9D77A6707}">
      <dgm:prSet/>
      <dgm:spPr/>
      <dgm:t>
        <a:bodyPr/>
        <a:lstStyle/>
        <a:p>
          <a:endParaRPr lang="en-SG">
            <a:latin typeface="+mj-lt"/>
          </a:endParaRPr>
        </a:p>
      </dgm:t>
    </dgm:pt>
    <dgm:pt modelId="{FA707D51-137C-461A-A3D8-7FFA49D46F88}">
      <dgm:prSet/>
      <dgm:spPr>
        <a:solidFill>
          <a:schemeClr val="bg2">
            <a:lumMod val="20000"/>
            <a:lumOff val="80000"/>
          </a:schemeClr>
        </a:solidFill>
      </dgm:spPr>
      <dgm:t>
        <a:bodyPr/>
        <a:lstStyle/>
        <a:p>
          <a:r>
            <a:rPr lang="vi-VN" dirty="0">
              <a:latin typeface="+mj-lt"/>
            </a:rPr>
            <a:t>Không gian truyện đấy chất thơ: một chuyến xe đêm, hạt mưa lất phất, đường có uốn lượn, tiếng sỏi lạo xạo dưới chân, sự tĩnh lặng gần như tuyệt đối, </a:t>
          </a:r>
          <a:r>
            <a:rPr lang="en-US" dirty="0">
              <a:latin typeface="+mj-lt"/>
            </a:rPr>
            <a:t>..</a:t>
          </a:r>
          <a:r>
            <a:rPr lang="vi-VN" dirty="0">
              <a:latin typeface="+mj-lt"/>
            </a:rPr>
            <a:t>. </a:t>
          </a:r>
          <a:endParaRPr lang="en-SG" dirty="0">
            <a:latin typeface="+mj-lt"/>
          </a:endParaRPr>
        </a:p>
      </dgm:t>
    </dgm:pt>
    <dgm:pt modelId="{8812EF6A-9D40-48DB-A4E9-3C10DA8E1736}" type="parTrans" cxnId="{D9405028-2577-4C60-8C64-E1ADB64A40CC}">
      <dgm:prSet/>
      <dgm:spPr/>
      <dgm:t>
        <a:bodyPr/>
        <a:lstStyle/>
        <a:p>
          <a:endParaRPr lang="en-SG">
            <a:latin typeface="+mj-lt"/>
          </a:endParaRPr>
        </a:p>
      </dgm:t>
    </dgm:pt>
    <dgm:pt modelId="{C429D61F-7227-4E3E-BCF0-6AA85A123F2E}" type="sibTrans" cxnId="{D9405028-2577-4C60-8C64-E1ADB64A40CC}">
      <dgm:prSet/>
      <dgm:spPr/>
      <dgm:t>
        <a:bodyPr/>
        <a:lstStyle/>
        <a:p>
          <a:endParaRPr lang="en-SG">
            <a:latin typeface="+mj-lt"/>
          </a:endParaRPr>
        </a:p>
      </dgm:t>
    </dgm:pt>
    <dgm:pt modelId="{AD10D6D8-399C-4955-9DDA-55F7A5829A54}">
      <dgm:prSet/>
      <dgm:spPr>
        <a:solidFill>
          <a:schemeClr val="bg2">
            <a:lumMod val="20000"/>
            <a:lumOff val="80000"/>
          </a:schemeClr>
        </a:solidFill>
      </dgm:spPr>
      <dgm:t>
        <a:bodyPr/>
        <a:lstStyle/>
        <a:p>
          <a:r>
            <a:rPr lang="vi-VN">
              <a:latin typeface="+mj-lt"/>
            </a:rPr>
            <a:t>Nhân vật hiện lên vừa sống động, sắc nét qua lời đối thoại, vừa có chiều sâu qua lời người kể chuyện.</a:t>
          </a:r>
          <a:endParaRPr lang="en-SG">
            <a:latin typeface="+mj-lt"/>
          </a:endParaRPr>
        </a:p>
      </dgm:t>
    </dgm:pt>
    <dgm:pt modelId="{CB8E9387-6692-43A0-B180-703C3FC6994B}" type="parTrans" cxnId="{E5CED3E3-3D32-461E-A36F-71A96D468C78}">
      <dgm:prSet/>
      <dgm:spPr/>
      <dgm:t>
        <a:bodyPr/>
        <a:lstStyle/>
        <a:p>
          <a:endParaRPr lang="en-SG">
            <a:latin typeface="+mj-lt"/>
          </a:endParaRPr>
        </a:p>
      </dgm:t>
    </dgm:pt>
    <dgm:pt modelId="{C10CB8EE-C7AA-44C0-91BF-3EF30BF73E3A}" type="sibTrans" cxnId="{E5CED3E3-3D32-461E-A36F-71A96D468C78}">
      <dgm:prSet/>
      <dgm:spPr/>
      <dgm:t>
        <a:bodyPr/>
        <a:lstStyle/>
        <a:p>
          <a:endParaRPr lang="en-SG">
            <a:latin typeface="+mj-lt"/>
          </a:endParaRPr>
        </a:p>
      </dgm:t>
    </dgm:pt>
    <dgm:pt modelId="{91EBB8CD-8FE7-472B-AAFD-493489981246}">
      <dgm:prSet custT="1"/>
      <dgm:spPr>
        <a:solidFill>
          <a:schemeClr val="accent3">
            <a:lumMod val="20000"/>
            <a:lumOff val="80000"/>
          </a:schemeClr>
        </a:solidFill>
      </dgm:spPr>
      <dgm:t>
        <a:bodyPr/>
        <a:lstStyle/>
        <a:p>
          <a:r>
            <a:rPr lang="vi-VN" sz="2400" dirty="0">
              <a:latin typeface="+mj-lt"/>
            </a:rPr>
            <a:t>Ngôn ngữ trong sáng, thấm đẫm chất </a:t>
          </a:r>
          <a:r>
            <a:rPr lang="vi-VN" sz="2400" dirty="0" smtClean="0">
              <a:latin typeface="+mj-lt"/>
            </a:rPr>
            <a:t>thơ</a:t>
          </a:r>
          <a:r>
            <a:rPr lang="en-US" sz="2400" dirty="0" smtClean="0">
              <a:latin typeface="+mj-lt"/>
            </a:rPr>
            <a:t>.</a:t>
          </a:r>
          <a:endParaRPr lang="en-SG" sz="2400" dirty="0">
            <a:latin typeface="+mj-lt"/>
          </a:endParaRPr>
        </a:p>
      </dgm:t>
    </dgm:pt>
    <dgm:pt modelId="{8C42A0D9-D80E-4736-B394-41DFEFF68003}" type="parTrans" cxnId="{618A3203-2744-47D8-9BF1-8D8A3C0D50DE}">
      <dgm:prSet/>
      <dgm:spPr/>
      <dgm:t>
        <a:bodyPr/>
        <a:lstStyle/>
        <a:p>
          <a:endParaRPr lang="en-SG">
            <a:latin typeface="+mj-lt"/>
          </a:endParaRPr>
        </a:p>
      </dgm:t>
    </dgm:pt>
    <dgm:pt modelId="{3C20DEA6-ADD3-4993-B866-7AAE57BE8C94}" type="sibTrans" cxnId="{618A3203-2744-47D8-9BF1-8D8A3C0D50DE}">
      <dgm:prSet/>
      <dgm:spPr/>
      <dgm:t>
        <a:bodyPr/>
        <a:lstStyle/>
        <a:p>
          <a:endParaRPr lang="en-SG">
            <a:latin typeface="+mj-lt"/>
          </a:endParaRPr>
        </a:p>
      </dgm:t>
    </dgm:pt>
    <dgm:pt modelId="{848E3765-9AAE-4712-924E-55A358E29D4D}">
      <dgm:prSet/>
      <dgm:spPr>
        <a:solidFill>
          <a:schemeClr val="bg2">
            <a:lumMod val="20000"/>
            <a:lumOff val="80000"/>
          </a:schemeClr>
        </a:solidFill>
      </dgm:spPr>
      <dgm:t>
        <a:bodyPr/>
        <a:lstStyle/>
        <a:p>
          <a:r>
            <a:rPr lang="vi-VN" dirty="0">
              <a:latin typeface="+mj-lt"/>
            </a:rPr>
            <a:t>Sự tĩnh lặng bao phủ của màn đêm và không gian nên thơ ấy giống như đôi cánh nâng đỡ cho trí tưởng tượng bay bổng của con người.</a:t>
          </a:r>
          <a:endParaRPr lang="en-SG" dirty="0">
            <a:latin typeface="+mj-lt"/>
          </a:endParaRPr>
        </a:p>
      </dgm:t>
    </dgm:pt>
    <dgm:pt modelId="{9D1C62C4-DBE6-4188-976A-59FFBB39B392}" type="parTrans" cxnId="{9250C4BE-5394-49D0-BFC1-71CEE18F67BD}">
      <dgm:prSet/>
      <dgm:spPr/>
      <dgm:t>
        <a:bodyPr/>
        <a:lstStyle/>
        <a:p>
          <a:endParaRPr lang="en-SG">
            <a:latin typeface="+mj-lt"/>
          </a:endParaRPr>
        </a:p>
      </dgm:t>
    </dgm:pt>
    <dgm:pt modelId="{CC8ED935-D57C-45C5-9C37-9CB9FB9EE887}" type="sibTrans" cxnId="{9250C4BE-5394-49D0-BFC1-71CEE18F67BD}">
      <dgm:prSet/>
      <dgm:spPr/>
      <dgm:t>
        <a:bodyPr/>
        <a:lstStyle/>
        <a:p>
          <a:endParaRPr lang="en-SG">
            <a:latin typeface="+mj-lt"/>
          </a:endParaRPr>
        </a:p>
      </dgm:t>
    </dgm:pt>
    <dgm:pt modelId="{869C4244-12D3-451F-BBE0-66B3F8725031}" type="pres">
      <dgm:prSet presAssocID="{AD818FDE-4579-41BA-92CD-35A7B9C1C81A}" presName="hierChild1" presStyleCnt="0">
        <dgm:presLayoutVars>
          <dgm:orgChart val="1"/>
          <dgm:chPref val="1"/>
          <dgm:dir/>
          <dgm:animOne val="branch"/>
          <dgm:animLvl val="lvl"/>
          <dgm:resizeHandles/>
        </dgm:presLayoutVars>
      </dgm:prSet>
      <dgm:spPr/>
      <dgm:t>
        <a:bodyPr/>
        <a:lstStyle/>
        <a:p>
          <a:endParaRPr lang="en-US"/>
        </a:p>
      </dgm:t>
    </dgm:pt>
    <dgm:pt modelId="{377A380D-ACE0-4B65-A8C4-50E5F680DFDA}" type="pres">
      <dgm:prSet presAssocID="{8F0C168B-247C-491E-AE88-AEE9334F386F}" presName="hierRoot1" presStyleCnt="0">
        <dgm:presLayoutVars>
          <dgm:hierBranch val="init"/>
        </dgm:presLayoutVars>
      </dgm:prSet>
      <dgm:spPr/>
    </dgm:pt>
    <dgm:pt modelId="{D25FE32C-914A-4A2B-991E-3199677FA280}" type="pres">
      <dgm:prSet presAssocID="{8F0C168B-247C-491E-AE88-AEE9334F386F}" presName="rootComposite1" presStyleCnt="0"/>
      <dgm:spPr/>
    </dgm:pt>
    <dgm:pt modelId="{0A3E1093-BB0B-4200-907C-2652C85F26B4}" type="pres">
      <dgm:prSet presAssocID="{8F0C168B-247C-491E-AE88-AEE9334F386F}" presName="rootText1" presStyleLbl="node0" presStyleIdx="0" presStyleCnt="1" custScaleX="37680" custScaleY="268293">
        <dgm:presLayoutVars>
          <dgm:chPref val="3"/>
        </dgm:presLayoutVars>
      </dgm:prSet>
      <dgm:spPr/>
      <dgm:t>
        <a:bodyPr/>
        <a:lstStyle/>
        <a:p>
          <a:endParaRPr lang="en-US"/>
        </a:p>
      </dgm:t>
    </dgm:pt>
    <dgm:pt modelId="{328A5398-10AB-4CA9-8B78-640DBC198EE6}" type="pres">
      <dgm:prSet presAssocID="{8F0C168B-247C-491E-AE88-AEE9334F386F}" presName="rootConnector1" presStyleLbl="node1" presStyleIdx="0" presStyleCnt="0"/>
      <dgm:spPr/>
      <dgm:t>
        <a:bodyPr/>
        <a:lstStyle/>
        <a:p>
          <a:endParaRPr lang="en-US"/>
        </a:p>
      </dgm:t>
    </dgm:pt>
    <dgm:pt modelId="{98F73F44-44CC-4C15-A3A8-F08E3741EA2F}" type="pres">
      <dgm:prSet presAssocID="{8F0C168B-247C-491E-AE88-AEE9334F386F}" presName="hierChild2" presStyleCnt="0"/>
      <dgm:spPr/>
    </dgm:pt>
    <dgm:pt modelId="{755ACA2C-C90B-47FF-8A87-3422C39F4543}" type="pres">
      <dgm:prSet presAssocID="{82069D17-521F-408C-A11F-D826C27B85EB}" presName="Name64" presStyleLbl="parChTrans1D2" presStyleIdx="0" presStyleCnt="4"/>
      <dgm:spPr/>
      <dgm:t>
        <a:bodyPr/>
        <a:lstStyle/>
        <a:p>
          <a:endParaRPr lang="en-US"/>
        </a:p>
      </dgm:t>
    </dgm:pt>
    <dgm:pt modelId="{D4A3FBCB-46F6-4C70-B4F1-FA2C849E9816}" type="pres">
      <dgm:prSet presAssocID="{B6517457-2AE1-4F85-8E3F-BB23B95F4B17}" presName="hierRoot2" presStyleCnt="0">
        <dgm:presLayoutVars>
          <dgm:hierBranch val="init"/>
        </dgm:presLayoutVars>
      </dgm:prSet>
      <dgm:spPr/>
    </dgm:pt>
    <dgm:pt modelId="{177BCA5B-A0E1-4AD5-AB1F-364BB8935A86}" type="pres">
      <dgm:prSet presAssocID="{B6517457-2AE1-4F85-8E3F-BB23B95F4B17}" presName="rootComposite" presStyleCnt="0"/>
      <dgm:spPr/>
    </dgm:pt>
    <dgm:pt modelId="{BA7D8543-9A04-4471-82CC-374B815FF2F7}" type="pres">
      <dgm:prSet presAssocID="{B6517457-2AE1-4F85-8E3F-BB23B95F4B17}" presName="rootText" presStyleLbl="node2" presStyleIdx="0" presStyleCnt="4" custScaleX="122049" custScaleY="159657">
        <dgm:presLayoutVars>
          <dgm:chPref val="3"/>
        </dgm:presLayoutVars>
      </dgm:prSet>
      <dgm:spPr/>
      <dgm:t>
        <a:bodyPr/>
        <a:lstStyle/>
        <a:p>
          <a:endParaRPr lang="en-US"/>
        </a:p>
      </dgm:t>
    </dgm:pt>
    <dgm:pt modelId="{12BE70E6-277C-4A76-A435-EBAF82526636}" type="pres">
      <dgm:prSet presAssocID="{B6517457-2AE1-4F85-8E3F-BB23B95F4B17}" presName="rootConnector" presStyleLbl="node2" presStyleIdx="0" presStyleCnt="4"/>
      <dgm:spPr/>
      <dgm:t>
        <a:bodyPr/>
        <a:lstStyle/>
        <a:p>
          <a:endParaRPr lang="en-US"/>
        </a:p>
      </dgm:t>
    </dgm:pt>
    <dgm:pt modelId="{64648672-F30E-49A6-8740-81D9E0497D29}" type="pres">
      <dgm:prSet presAssocID="{B6517457-2AE1-4F85-8E3F-BB23B95F4B17}" presName="hierChild4" presStyleCnt="0"/>
      <dgm:spPr/>
    </dgm:pt>
    <dgm:pt modelId="{E55911DB-BF9D-4A97-9A42-0FE3280AE607}" type="pres">
      <dgm:prSet presAssocID="{B6517457-2AE1-4F85-8E3F-BB23B95F4B17}" presName="hierChild5" presStyleCnt="0"/>
      <dgm:spPr/>
    </dgm:pt>
    <dgm:pt modelId="{F6B67F12-A202-4377-A78F-7361A1C00AAF}" type="pres">
      <dgm:prSet presAssocID="{50B08EE2-F1A3-4DBA-B139-493E7EAED598}" presName="Name64" presStyleLbl="parChTrans1D2" presStyleIdx="1" presStyleCnt="4"/>
      <dgm:spPr/>
      <dgm:t>
        <a:bodyPr/>
        <a:lstStyle/>
        <a:p>
          <a:endParaRPr lang="en-US"/>
        </a:p>
      </dgm:t>
    </dgm:pt>
    <dgm:pt modelId="{16BFC932-F096-404B-BB97-929ECECD372E}" type="pres">
      <dgm:prSet presAssocID="{8DA83F51-1E7F-48E9-B84A-28127CD4945F}" presName="hierRoot2" presStyleCnt="0">
        <dgm:presLayoutVars>
          <dgm:hierBranch val="init"/>
        </dgm:presLayoutVars>
      </dgm:prSet>
      <dgm:spPr/>
    </dgm:pt>
    <dgm:pt modelId="{B19D0C24-2659-44C7-88B5-302E4B00D9E6}" type="pres">
      <dgm:prSet presAssocID="{8DA83F51-1E7F-48E9-B84A-28127CD4945F}" presName="rootComposite" presStyleCnt="0"/>
      <dgm:spPr/>
    </dgm:pt>
    <dgm:pt modelId="{262D2FF8-F271-4AA4-B384-FF31FE52F910}" type="pres">
      <dgm:prSet presAssocID="{8DA83F51-1E7F-48E9-B84A-28127CD4945F}" presName="rootText" presStyleLbl="node2" presStyleIdx="1" presStyleCnt="4" custScaleX="122049" custScaleY="128289">
        <dgm:presLayoutVars>
          <dgm:chPref val="3"/>
        </dgm:presLayoutVars>
      </dgm:prSet>
      <dgm:spPr/>
      <dgm:t>
        <a:bodyPr/>
        <a:lstStyle/>
        <a:p>
          <a:endParaRPr lang="en-US"/>
        </a:p>
      </dgm:t>
    </dgm:pt>
    <dgm:pt modelId="{5CD04C60-C7E8-4F6F-A795-8B3B0C65F0BA}" type="pres">
      <dgm:prSet presAssocID="{8DA83F51-1E7F-48E9-B84A-28127CD4945F}" presName="rootConnector" presStyleLbl="node2" presStyleIdx="1" presStyleCnt="4"/>
      <dgm:spPr/>
      <dgm:t>
        <a:bodyPr/>
        <a:lstStyle/>
        <a:p>
          <a:endParaRPr lang="en-US"/>
        </a:p>
      </dgm:t>
    </dgm:pt>
    <dgm:pt modelId="{38B68BC2-A3E1-413C-A703-144D83291F08}" type="pres">
      <dgm:prSet presAssocID="{8DA83F51-1E7F-48E9-B84A-28127CD4945F}" presName="hierChild4" presStyleCnt="0"/>
      <dgm:spPr/>
    </dgm:pt>
    <dgm:pt modelId="{E135B622-ACE0-44FB-A55B-C9E45C9F4AB5}" type="pres">
      <dgm:prSet presAssocID="{8FB87106-0FC4-4FA7-8C07-7565AA8805CA}" presName="Name64" presStyleLbl="parChTrans1D3" presStyleIdx="0" presStyleCnt="4"/>
      <dgm:spPr/>
      <dgm:t>
        <a:bodyPr/>
        <a:lstStyle/>
        <a:p>
          <a:endParaRPr lang="en-US"/>
        </a:p>
      </dgm:t>
    </dgm:pt>
    <dgm:pt modelId="{B801EB75-FC8C-4754-8312-A95E67E1D711}" type="pres">
      <dgm:prSet presAssocID="{50A3D28B-28AE-46C5-9A59-F75C4B80E5E4}" presName="hierRoot2" presStyleCnt="0">
        <dgm:presLayoutVars>
          <dgm:hierBranch val="init"/>
        </dgm:presLayoutVars>
      </dgm:prSet>
      <dgm:spPr/>
    </dgm:pt>
    <dgm:pt modelId="{43787F0B-278D-4672-B121-2E0018341B8E}" type="pres">
      <dgm:prSet presAssocID="{50A3D28B-28AE-46C5-9A59-F75C4B80E5E4}" presName="rootComposite" presStyleCnt="0"/>
      <dgm:spPr/>
    </dgm:pt>
    <dgm:pt modelId="{2E14505A-4ECD-4638-BB3D-194FDAF58CC6}" type="pres">
      <dgm:prSet presAssocID="{50A3D28B-28AE-46C5-9A59-F75C4B80E5E4}" presName="rootText" presStyleLbl="node3" presStyleIdx="0" presStyleCnt="4" custScaleX="224005" custScaleY="128957" custLinFactNeighborX="1965">
        <dgm:presLayoutVars>
          <dgm:chPref val="3"/>
        </dgm:presLayoutVars>
      </dgm:prSet>
      <dgm:spPr/>
      <dgm:t>
        <a:bodyPr/>
        <a:lstStyle/>
        <a:p>
          <a:endParaRPr lang="en-US"/>
        </a:p>
      </dgm:t>
    </dgm:pt>
    <dgm:pt modelId="{4B32AB68-E364-4113-A5AD-92B76ADE41CE}" type="pres">
      <dgm:prSet presAssocID="{50A3D28B-28AE-46C5-9A59-F75C4B80E5E4}" presName="rootConnector" presStyleLbl="node3" presStyleIdx="0" presStyleCnt="4"/>
      <dgm:spPr/>
      <dgm:t>
        <a:bodyPr/>
        <a:lstStyle/>
        <a:p>
          <a:endParaRPr lang="en-US"/>
        </a:p>
      </dgm:t>
    </dgm:pt>
    <dgm:pt modelId="{F6016011-66A8-41F6-BDD8-D5F178CEBDCB}" type="pres">
      <dgm:prSet presAssocID="{50A3D28B-28AE-46C5-9A59-F75C4B80E5E4}" presName="hierChild4" presStyleCnt="0"/>
      <dgm:spPr/>
    </dgm:pt>
    <dgm:pt modelId="{9E65FE43-BA53-4D2D-99F9-E61F26C3E445}" type="pres">
      <dgm:prSet presAssocID="{50A3D28B-28AE-46C5-9A59-F75C4B80E5E4}" presName="hierChild5" presStyleCnt="0"/>
      <dgm:spPr/>
    </dgm:pt>
    <dgm:pt modelId="{ADBE551E-DD9F-4191-BDD2-1CB12A6B931F}" type="pres">
      <dgm:prSet presAssocID="{CB8E9387-6692-43A0-B180-703C3FC6994B}" presName="Name64" presStyleLbl="parChTrans1D3" presStyleIdx="1" presStyleCnt="4"/>
      <dgm:spPr/>
      <dgm:t>
        <a:bodyPr/>
        <a:lstStyle/>
        <a:p>
          <a:endParaRPr lang="en-US"/>
        </a:p>
      </dgm:t>
    </dgm:pt>
    <dgm:pt modelId="{4CFEA9FB-7A78-40F3-9BC1-CD2E02E17EDE}" type="pres">
      <dgm:prSet presAssocID="{AD10D6D8-399C-4955-9DDA-55F7A5829A54}" presName="hierRoot2" presStyleCnt="0">
        <dgm:presLayoutVars>
          <dgm:hierBranch val="init"/>
        </dgm:presLayoutVars>
      </dgm:prSet>
      <dgm:spPr/>
    </dgm:pt>
    <dgm:pt modelId="{034220A2-5ACD-4B61-A2E4-E9E8BF136EBA}" type="pres">
      <dgm:prSet presAssocID="{AD10D6D8-399C-4955-9DDA-55F7A5829A54}" presName="rootComposite" presStyleCnt="0"/>
      <dgm:spPr/>
    </dgm:pt>
    <dgm:pt modelId="{DACF99E2-A174-44F1-A8BA-36CC7C8E2C3A}" type="pres">
      <dgm:prSet presAssocID="{AD10D6D8-399C-4955-9DDA-55F7A5829A54}" presName="rootText" presStyleLbl="node3" presStyleIdx="1" presStyleCnt="4" custScaleX="224005" custScaleY="128957">
        <dgm:presLayoutVars>
          <dgm:chPref val="3"/>
        </dgm:presLayoutVars>
      </dgm:prSet>
      <dgm:spPr/>
      <dgm:t>
        <a:bodyPr/>
        <a:lstStyle/>
        <a:p>
          <a:endParaRPr lang="en-US"/>
        </a:p>
      </dgm:t>
    </dgm:pt>
    <dgm:pt modelId="{0124A560-609C-42DC-A646-476A150465A7}" type="pres">
      <dgm:prSet presAssocID="{AD10D6D8-399C-4955-9DDA-55F7A5829A54}" presName="rootConnector" presStyleLbl="node3" presStyleIdx="1" presStyleCnt="4"/>
      <dgm:spPr/>
      <dgm:t>
        <a:bodyPr/>
        <a:lstStyle/>
        <a:p>
          <a:endParaRPr lang="en-US"/>
        </a:p>
      </dgm:t>
    </dgm:pt>
    <dgm:pt modelId="{B59A27D4-134A-412A-8025-3A63FD6FD700}" type="pres">
      <dgm:prSet presAssocID="{AD10D6D8-399C-4955-9DDA-55F7A5829A54}" presName="hierChild4" presStyleCnt="0"/>
      <dgm:spPr/>
    </dgm:pt>
    <dgm:pt modelId="{E01EA32B-C926-407E-B86C-A76966ABC930}" type="pres">
      <dgm:prSet presAssocID="{AD10D6D8-399C-4955-9DDA-55F7A5829A54}" presName="hierChild5" presStyleCnt="0"/>
      <dgm:spPr/>
    </dgm:pt>
    <dgm:pt modelId="{F8154FB8-345B-4757-97A6-3377ED91FEDE}" type="pres">
      <dgm:prSet presAssocID="{8DA83F51-1E7F-48E9-B84A-28127CD4945F}" presName="hierChild5" presStyleCnt="0"/>
      <dgm:spPr/>
    </dgm:pt>
    <dgm:pt modelId="{4758D0E8-8110-4160-AF4D-F6439ADF8E5D}" type="pres">
      <dgm:prSet presAssocID="{8C42A0D9-D80E-4736-B394-41DFEFF68003}" presName="Name64" presStyleLbl="parChTrans1D2" presStyleIdx="2" presStyleCnt="4"/>
      <dgm:spPr/>
      <dgm:t>
        <a:bodyPr/>
        <a:lstStyle/>
        <a:p>
          <a:endParaRPr lang="en-US"/>
        </a:p>
      </dgm:t>
    </dgm:pt>
    <dgm:pt modelId="{9F71DE0B-2789-405C-B7C5-65D546E5F7BF}" type="pres">
      <dgm:prSet presAssocID="{91EBB8CD-8FE7-472B-AAFD-493489981246}" presName="hierRoot2" presStyleCnt="0">
        <dgm:presLayoutVars>
          <dgm:hierBranch val="init"/>
        </dgm:presLayoutVars>
      </dgm:prSet>
      <dgm:spPr/>
    </dgm:pt>
    <dgm:pt modelId="{DE3E06AB-8B90-42AF-BC9D-D4A02AE30DC5}" type="pres">
      <dgm:prSet presAssocID="{91EBB8CD-8FE7-472B-AAFD-493489981246}" presName="rootComposite" presStyleCnt="0"/>
      <dgm:spPr/>
    </dgm:pt>
    <dgm:pt modelId="{E3E7B851-F278-4B00-BE1A-96D608FBF612}" type="pres">
      <dgm:prSet presAssocID="{91EBB8CD-8FE7-472B-AAFD-493489981246}" presName="rootText" presStyleLbl="node2" presStyleIdx="2" presStyleCnt="4" custScaleX="122049" custScaleY="128289">
        <dgm:presLayoutVars>
          <dgm:chPref val="3"/>
        </dgm:presLayoutVars>
      </dgm:prSet>
      <dgm:spPr/>
      <dgm:t>
        <a:bodyPr/>
        <a:lstStyle/>
        <a:p>
          <a:endParaRPr lang="en-US"/>
        </a:p>
      </dgm:t>
    </dgm:pt>
    <dgm:pt modelId="{718659CF-0E46-4D3F-8156-F991FFFC6DA7}" type="pres">
      <dgm:prSet presAssocID="{91EBB8CD-8FE7-472B-AAFD-493489981246}" presName="rootConnector" presStyleLbl="node2" presStyleIdx="2" presStyleCnt="4"/>
      <dgm:spPr/>
      <dgm:t>
        <a:bodyPr/>
        <a:lstStyle/>
        <a:p>
          <a:endParaRPr lang="en-US"/>
        </a:p>
      </dgm:t>
    </dgm:pt>
    <dgm:pt modelId="{2E228B87-DFE8-48E3-99EA-AD3899D97C6D}" type="pres">
      <dgm:prSet presAssocID="{91EBB8CD-8FE7-472B-AAFD-493489981246}" presName="hierChild4" presStyleCnt="0"/>
      <dgm:spPr/>
    </dgm:pt>
    <dgm:pt modelId="{D534C8E2-9848-490D-BB55-943037ED2CD9}" type="pres">
      <dgm:prSet presAssocID="{91EBB8CD-8FE7-472B-AAFD-493489981246}" presName="hierChild5" presStyleCnt="0"/>
      <dgm:spPr/>
    </dgm:pt>
    <dgm:pt modelId="{06FCFE01-3957-4F90-AA8D-E704892E0090}" type="pres">
      <dgm:prSet presAssocID="{2248B3F8-EB98-4817-9F94-40765FC6934A}" presName="Name64" presStyleLbl="parChTrans1D2" presStyleIdx="3" presStyleCnt="4"/>
      <dgm:spPr/>
      <dgm:t>
        <a:bodyPr/>
        <a:lstStyle/>
        <a:p>
          <a:endParaRPr lang="en-US"/>
        </a:p>
      </dgm:t>
    </dgm:pt>
    <dgm:pt modelId="{09A92352-49D0-4705-BFE2-677918FE0B2A}" type="pres">
      <dgm:prSet presAssocID="{E38ABBAA-BBBA-417B-AAAE-4377A4688FF6}" presName="hierRoot2" presStyleCnt="0">
        <dgm:presLayoutVars>
          <dgm:hierBranch val="init"/>
        </dgm:presLayoutVars>
      </dgm:prSet>
      <dgm:spPr/>
    </dgm:pt>
    <dgm:pt modelId="{B741B028-931C-4603-BA60-12F7F3156562}" type="pres">
      <dgm:prSet presAssocID="{E38ABBAA-BBBA-417B-AAAE-4377A4688FF6}" presName="rootComposite" presStyleCnt="0"/>
      <dgm:spPr/>
    </dgm:pt>
    <dgm:pt modelId="{CDEC8256-2735-4EF3-83C6-CDAB3F1ED5D8}" type="pres">
      <dgm:prSet presAssocID="{E38ABBAA-BBBA-417B-AAAE-4377A4688FF6}" presName="rootText" presStyleLbl="node2" presStyleIdx="3" presStyleCnt="4" custScaleX="122049" custScaleY="128289">
        <dgm:presLayoutVars>
          <dgm:chPref val="3"/>
        </dgm:presLayoutVars>
      </dgm:prSet>
      <dgm:spPr/>
      <dgm:t>
        <a:bodyPr/>
        <a:lstStyle/>
        <a:p>
          <a:endParaRPr lang="en-US"/>
        </a:p>
      </dgm:t>
    </dgm:pt>
    <dgm:pt modelId="{BAF4CC18-6EAE-4C3B-92B4-2274362DC0F6}" type="pres">
      <dgm:prSet presAssocID="{E38ABBAA-BBBA-417B-AAAE-4377A4688FF6}" presName="rootConnector" presStyleLbl="node2" presStyleIdx="3" presStyleCnt="4"/>
      <dgm:spPr/>
      <dgm:t>
        <a:bodyPr/>
        <a:lstStyle/>
        <a:p>
          <a:endParaRPr lang="en-US"/>
        </a:p>
      </dgm:t>
    </dgm:pt>
    <dgm:pt modelId="{227DF80B-969B-4AB1-A78C-47537F9B2FFC}" type="pres">
      <dgm:prSet presAssocID="{E38ABBAA-BBBA-417B-AAAE-4377A4688FF6}" presName="hierChild4" presStyleCnt="0"/>
      <dgm:spPr/>
    </dgm:pt>
    <dgm:pt modelId="{10C3F07E-6BB6-4D5E-8E56-857D632A2295}" type="pres">
      <dgm:prSet presAssocID="{8812EF6A-9D40-48DB-A4E9-3C10DA8E1736}" presName="Name64" presStyleLbl="parChTrans1D3" presStyleIdx="2" presStyleCnt="4"/>
      <dgm:spPr/>
      <dgm:t>
        <a:bodyPr/>
        <a:lstStyle/>
        <a:p>
          <a:endParaRPr lang="en-US"/>
        </a:p>
      </dgm:t>
    </dgm:pt>
    <dgm:pt modelId="{077EA7C7-119B-4D52-82D7-DB7CD3525322}" type="pres">
      <dgm:prSet presAssocID="{FA707D51-137C-461A-A3D8-7FFA49D46F88}" presName="hierRoot2" presStyleCnt="0">
        <dgm:presLayoutVars>
          <dgm:hierBranch val="init"/>
        </dgm:presLayoutVars>
      </dgm:prSet>
      <dgm:spPr/>
    </dgm:pt>
    <dgm:pt modelId="{37DFE6FE-71FB-4521-AA1E-5FFACA8C556F}" type="pres">
      <dgm:prSet presAssocID="{FA707D51-137C-461A-A3D8-7FFA49D46F88}" presName="rootComposite" presStyleCnt="0"/>
      <dgm:spPr/>
    </dgm:pt>
    <dgm:pt modelId="{E3250E41-0BE5-4A10-A113-C5D8F4B988CA}" type="pres">
      <dgm:prSet presAssocID="{FA707D51-137C-461A-A3D8-7FFA49D46F88}" presName="rootText" presStyleLbl="node3" presStyleIdx="2" presStyleCnt="4" custScaleX="224005" custScaleY="128957">
        <dgm:presLayoutVars>
          <dgm:chPref val="3"/>
        </dgm:presLayoutVars>
      </dgm:prSet>
      <dgm:spPr/>
      <dgm:t>
        <a:bodyPr/>
        <a:lstStyle/>
        <a:p>
          <a:endParaRPr lang="en-US"/>
        </a:p>
      </dgm:t>
    </dgm:pt>
    <dgm:pt modelId="{0211A51E-EEC0-4659-825A-6B8625E8727C}" type="pres">
      <dgm:prSet presAssocID="{FA707D51-137C-461A-A3D8-7FFA49D46F88}" presName="rootConnector" presStyleLbl="node3" presStyleIdx="2" presStyleCnt="4"/>
      <dgm:spPr/>
      <dgm:t>
        <a:bodyPr/>
        <a:lstStyle/>
        <a:p>
          <a:endParaRPr lang="en-US"/>
        </a:p>
      </dgm:t>
    </dgm:pt>
    <dgm:pt modelId="{B6DCC4EC-EE2B-48A6-BCEF-22384211E96D}" type="pres">
      <dgm:prSet presAssocID="{FA707D51-137C-461A-A3D8-7FFA49D46F88}" presName="hierChild4" presStyleCnt="0"/>
      <dgm:spPr/>
    </dgm:pt>
    <dgm:pt modelId="{2E7DF1CC-824B-4B2C-9E5A-72D5F84E4F8A}" type="pres">
      <dgm:prSet presAssocID="{FA707D51-137C-461A-A3D8-7FFA49D46F88}" presName="hierChild5" presStyleCnt="0"/>
      <dgm:spPr/>
    </dgm:pt>
    <dgm:pt modelId="{E2B8F876-6E34-4E5B-B9B4-FBA7A2208A4C}" type="pres">
      <dgm:prSet presAssocID="{9D1C62C4-DBE6-4188-976A-59FFBB39B392}" presName="Name64" presStyleLbl="parChTrans1D3" presStyleIdx="3" presStyleCnt="4"/>
      <dgm:spPr/>
      <dgm:t>
        <a:bodyPr/>
        <a:lstStyle/>
        <a:p>
          <a:endParaRPr lang="en-US"/>
        </a:p>
      </dgm:t>
    </dgm:pt>
    <dgm:pt modelId="{483C4E87-D8C3-4E61-A759-45FBECC1BBD0}" type="pres">
      <dgm:prSet presAssocID="{848E3765-9AAE-4712-924E-55A358E29D4D}" presName="hierRoot2" presStyleCnt="0">
        <dgm:presLayoutVars>
          <dgm:hierBranch val="init"/>
        </dgm:presLayoutVars>
      </dgm:prSet>
      <dgm:spPr/>
    </dgm:pt>
    <dgm:pt modelId="{CBB1939F-AE0A-459A-8B0D-5937568A9188}" type="pres">
      <dgm:prSet presAssocID="{848E3765-9AAE-4712-924E-55A358E29D4D}" presName="rootComposite" presStyleCnt="0"/>
      <dgm:spPr/>
    </dgm:pt>
    <dgm:pt modelId="{4E73F795-555E-4E21-8F63-DE23568C27EB}" type="pres">
      <dgm:prSet presAssocID="{848E3765-9AAE-4712-924E-55A358E29D4D}" presName="rootText" presStyleLbl="node3" presStyleIdx="3" presStyleCnt="4" custScaleX="224005" custScaleY="128957">
        <dgm:presLayoutVars>
          <dgm:chPref val="3"/>
        </dgm:presLayoutVars>
      </dgm:prSet>
      <dgm:spPr/>
      <dgm:t>
        <a:bodyPr/>
        <a:lstStyle/>
        <a:p>
          <a:endParaRPr lang="en-US"/>
        </a:p>
      </dgm:t>
    </dgm:pt>
    <dgm:pt modelId="{75B4F15D-CC8D-4E3A-A1F0-07EE5FBE49F1}" type="pres">
      <dgm:prSet presAssocID="{848E3765-9AAE-4712-924E-55A358E29D4D}" presName="rootConnector" presStyleLbl="node3" presStyleIdx="3" presStyleCnt="4"/>
      <dgm:spPr/>
      <dgm:t>
        <a:bodyPr/>
        <a:lstStyle/>
        <a:p>
          <a:endParaRPr lang="en-US"/>
        </a:p>
      </dgm:t>
    </dgm:pt>
    <dgm:pt modelId="{ED4330D0-1AAE-40D5-95C5-1815FAE7E64F}" type="pres">
      <dgm:prSet presAssocID="{848E3765-9AAE-4712-924E-55A358E29D4D}" presName="hierChild4" presStyleCnt="0"/>
      <dgm:spPr/>
    </dgm:pt>
    <dgm:pt modelId="{BB5F35E6-001B-4329-89E7-F17BA930159F}" type="pres">
      <dgm:prSet presAssocID="{848E3765-9AAE-4712-924E-55A358E29D4D}" presName="hierChild5" presStyleCnt="0"/>
      <dgm:spPr/>
    </dgm:pt>
    <dgm:pt modelId="{5F16E78D-830D-4C8A-BCFF-E00BB5D70592}" type="pres">
      <dgm:prSet presAssocID="{E38ABBAA-BBBA-417B-AAAE-4377A4688FF6}" presName="hierChild5" presStyleCnt="0"/>
      <dgm:spPr/>
    </dgm:pt>
    <dgm:pt modelId="{39AAB70F-B054-44FF-8227-B96B1626B0F4}" type="pres">
      <dgm:prSet presAssocID="{8F0C168B-247C-491E-AE88-AEE9334F386F}" presName="hierChild3" presStyleCnt="0"/>
      <dgm:spPr/>
    </dgm:pt>
  </dgm:ptLst>
  <dgm:cxnLst>
    <dgm:cxn modelId="{FC994AD5-A2F1-4A40-8A18-21D398F84A76}" srcId="{AD818FDE-4579-41BA-92CD-35A7B9C1C81A}" destId="{8F0C168B-247C-491E-AE88-AEE9334F386F}" srcOrd="0" destOrd="0" parTransId="{4B9522F4-26EF-483F-A563-6B29E34BDE41}" sibTransId="{1CBE491C-D9F4-4A90-A2F5-CE3BE5F00C0C}"/>
    <dgm:cxn modelId="{F5E58555-9483-4A22-9804-75820F046C9F}" type="presOf" srcId="{2248B3F8-EB98-4817-9F94-40765FC6934A}" destId="{06FCFE01-3957-4F90-AA8D-E704892E0090}" srcOrd="0" destOrd="0" presId="urn:microsoft.com/office/officeart/2009/3/layout/HorizontalOrganizationChart"/>
    <dgm:cxn modelId="{F2A608B8-9283-4F60-B902-85AB4BC1E3DE}" type="presOf" srcId="{E38ABBAA-BBBA-417B-AAAE-4377A4688FF6}" destId="{CDEC8256-2735-4EF3-83C6-CDAB3F1ED5D8}" srcOrd="0" destOrd="0" presId="urn:microsoft.com/office/officeart/2009/3/layout/HorizontalOrganizationChart"/>
    <dgm:cxn modelId="{01ABAE1A-874F-4614-8ADD-3FE6B915821A}" srcId="{8F0C168B-247C-491E-AE88-AEE9334F386F}" destId="{8DA83F51-1E7F-48E9-B84A-28127CD4945F}" srcOrd="1" destOrd="0" parTransId="{50B08EE2-F1A3-4DBA-B139-493E7EAED598}" sibTransId="{211A68FE-F21D-4FFD-A235-A9CC82A31461}"/>
    <dgm:cxn modelId="{721ACE4B-D5AA-484B-98A2-6CF75999FF27}" type="presOf" srcId="{AD10D6D8-399C-4955-9DDA-55F7A5829A54}" destId="{0124A560-609C-42DC-A646-476A150465A7}" srcOrd="1" destOrd="0" presId="urn:microsoft.com/office/officeart/2009/3/layout/HorizontalOrganizationChart"/>
    <dgm:cxn modelId="{D9405028-2577-4C60-8C64-E1ADB64A40CC}" srcId="{E38ABBAA-BBBA-417B-AAAE-4377A4688FF6}" destId="{FA707D51-137C-461A-A3D8-7FFA49D46F88}" srcOrd="0" destOrd="0" parTransId="{8812EF6A-9D40-48DB-A4E9-3C10DA8E1736}" sibTransId="{C429D61F-7227-4E3E-BCF0-6AA85A123F2E}"/>
    <dgm:cxn modelId="{F7AF7D9E-C658-4C2A-8237-119E863E8DCD}" type="presOf" srcId="{8C42A0D9-D80E-4736-B394-41DFEFF68003}" destId="{4758D0E8-8110-4160-AF4D-F6439ADF8E5D}" srcOrd="0" destOrd="0" presId="urn:microsoft.com/office/officeart/2009/3/layout/HorizontalOrganizationChart"/>
    <dgm:cxn modelId="{EA532936-F80A-4C7E-BE18-3814257C8D5A}" type="presOf" srcId="{8F0C168B-247C-491E-AE88-AEE9334F386F}" destId="{328A5398-10AB-4CA9-8B78-640DBC198EE6}" srcOrd="1" destOrd="0" presId="urn:microsoft.com/office/officeart/2009/3/layout/HorizontalOrganizationChart"/>
    <dgm:cxn modelId="{9430B13A-5BB8-4A83-84A5-4166BB4A196E}" type="presOf" srcId="{8DA83F51-1E7F-48E9-B84A-28127CD4945F}" destId="{262D2FF8-F271-4AA4-B384-FF31FE52F910}" srcOrd="0" destOrd="0" presId="urn:microsoft.com/office/officeart/2009/3/layout/HorizontalOrganizationChart"/>
    <dgm:cxn modelId="{E5CED3E3-3D32-461E-A36F-71A96D468C78}" srcId="{8DA83F51-1E7F-48E9-B84A-28127CD4945F}" destId="{AD10D6D8-399C-4955-9DDA-55F7A5829A54}" srcOrd="1" destOrd="0" parTransId="{CB8E9387-6692-43A0-B180-703C3FC6994B}" sibTransId="{C10CB8EE-C7AA-44C0-91BF-3EF30BF73E3A}"/>
    <dgm:cxn modelId="{C1E47D6C-319F-4EB5-9372-242717B189F7}" type="presOf" srcId="{8F0C168B-247C-491E-AE88-AEE9334F386F}" destId="{0A3E1093-BB0B-4200-907C-2652C85F26B4}" srcOrd="0" destOrd="0" presId="urn:microsoft.com/office/officeart/2009/3/layout/HorizontalOrganizationChart"/>
    <dgm:cxn modelId="{F1924650-A07E-4F38-8A8F-81BBE85873A4}" type="presOf" srcId="{FA707D51-137C-461A-A3D8-7FFA49D46F88}" destId="{0211A51E-EEC0-4659-825A-6B8625E8727C}" srcOrd="1" destOrd="0" presId="urn:microsoft.com/office/officeart/2009/3/layout/HorizontalOrganizationChart"/>
    <dgm:cxn modelId="{E084967C-DA5F-4D63-BFE6-A45545EC225D}" srcId="{8F0C168B-247C-491E-AE88-AEE9334F386F}" destId="{E38ABBAA-BBBA-417B-AAAE-4377A4688FF6}" srcOrd="3" destOrd="0" parTransId="{2248B3F8-EB98-4817-9F94-40765FC6934A}" sibTransId="{435B4F32-A3E7-4957-BDB0-EF4593584869}"/>
    <dgm:cxn modelId="{C2F2546D-D8E5-45B9-8C14-79A5400D8598}" type="presOf" srcId="{50A3D28B-28AE-46C5-9A59-F75C4B80E5E4}" destId="{4B32AB68-E364-4113-A5AD-92B76ADE41CE}" srcOrd="1" destOrd="0" presId="urn:microsoft.com/office/officeart/2009/3/layout/HorizontalOrganizationChart"/>
    <dgm:cxn modelId="{B1F14741-9957-4F81-AAA6-DF064CACED97}" type="presOf" srcId="{50B08EE2-F1A3-4DBA-B139-493E7EAED598}" destId="{F6B67F12-A202-4377-A78F-7361A1C00AAF}" srcOrd="0" destOrd="0" presId="urn:microsoft.com/office/officeart/2009/3/layout/HorizontalOrganizationChart"/>
    <dgm:cxn modelId="{997DD293-8D19-4A50-BBE8-699C7B470A4A}" type="presOf" srcId="{8DA83F51-1E7F-48E9-B84A-28127CD4945F}" destId="{5CD04C60-C7E8-4F6F-A795-8B3B0C65F0BA}" srcOrd="1" destOrd="0" presId="urn:microsoft.com/office/officeart/2009/3/layout/HorizontalOrganizationChart"/>
    <dgm:cxn modelId="{FEA4DFC0-4062-4FD9-9671-4E1CC3688463}" type="presOf" srcId="{E38ABBAA-BBBA-417B-AAAE-4377A4688FF6}" destId="{BAF4CC18-6EAE-4C3B-92B4-2274362DC0F6}" srcOrd="1" destOrd="0" presId="urn:microsoft.com/office/officeart/2009/3/layout/HorizontalOrganizationChart"/>
    <dgm:cxn modelId="{0692B92F-6FD4-49A1-A762-F607C81F1B37}" type="presOf" srcId="{B6517457-2AE1-4F85-8E3F-BB23B95F4B17}" destId="{12BE70E6-277C-4A76-A435-EBAF82526636}" srcOrd="1" destOrd="0" presId="urn:microsoft.com/office/officeart/2009/3/layout/HorizontalOrganizationChart"/>
    <dgm:cxn modelId="{2E43876C-92C6-4307-8199-5191C0C38619}" type="presOf" srcId="{AD818FDE-4579-41BA-92CD-35A7B9C1C81A}" destId="{869C4244-12D3-451F-BBE0-66B3F8725031}" srcOrd="0" destOrd="0" presId="urn:microsoft.com/office/officeart/2009/3/layout/HorizontalOrganizationChart"/>
    <dgm:cxn modelId="{A0A179D1-6ED1-44C0-B33E-D9F9D77A6707}" srcId="{8DA83F51-1E7F-48E9-B84A-28127CD4945F}" destId="{50A3D28B-28AE-46C5-9A59-F75C4B80E5E4}" srcOrd="0" destOrd="0" parTransId="{8FB87106-0FC4-4FA7-8C07-7565AA8805CA}" sibTransId="{603B4114-03B9-487C-B6D1-8A43A2D73FD2}"/>
    <dgm:cxn modelId="{618A3203-2744-47D8-9BF1-8D8A3C0D50DE}" srcId="{8F0C168B-247C-491E-AE88-AEE9334F386F}" destId="{91EBB8CD-8FE7-472B-AAFD-493489981246}" srcOrd="2" destOrd="0" parTransId="{8C42A0D9-D80E-4736-B394-41DFEFF68003}" sibTransId="{3C20DEA6-ADD3-4993-B866-7AAE57BE8C94}"/>
    <dgm:cxn modelId="{9250C4BE-5394-49D0-BFC1-71CEE18F67BD}" srcId="{E38ABBAA-BBBA-417B-AAAE-4377A4688FF6}" destId="{848E3765-9AAE-4712-924E-55A358E29D4D}" srcOrd="1" destOrd="0" parTransId="{9D1C62C4-DBE6-4188-976A-59FFBB39B392}" sibTransId="{CC8ED935-D57C-45C5-9C37-9CB9FB9EE887}"/>
    <dgm:cxn modelId="{8125B682-8E9F-492C-A074-CA136145E666}" type="presOf" srcId="{848E3765-9AAE-4712-924E-55A358E29D4D}" destId="{75B4F15D-CC8D-4E3A-A1F0-07EE5FBE49F1}" srcOrd="1" destOrd="0" presId="urn:microsoft.com/office/officeart/2009/3/layout/HorizontalOrganizationChart"/>
    <dgm:cxn modelId="{53B155E8-6A48-4294-8A26-7C032E91CD84}" type="presOf" srcId="{CB8E9387-6692-43A0-B180-703C3FC6994B}" destId="{ADBE551E-DD9F-4191-BDD2-1CB12A6B931F}" srcOrd="0" destOrd="0" presId="urn:microsoft.com/office/officeart/2009/3/layout/HorizontalOrganizationChart"/>
    <dgm:cxn modelId="{22A6379C-FB13-4CD0-BCC5-B0A793766787}" type="presOf" srcId="{9D1C62C4-DBE6-4188-976A-59FFBB39B392}" destId="{E2B8F876-6E34-4E5B-B9B4-FBA7A2208A4C}" srcOrd="0" destOrd="0" presId="urn:microsoft.com/office/officeart/2009/3/layout/HorizontalOrganizationChart"/>
    <dgm:cxn modelId="{02369FEE-A18A-431F-BABC-D20D0497882E}" type="presOf" srcId="{91EBB8CD-8FE7-472B-AAFD-493489981246}" destId="{718659CF-0E46-4D3F-8156-F991FFFC6DA7}" srcOrd="1" destOrd="0" presId="urn:microsoft.com/office/officeart/2009/3/layout/HorizontalOrganizationChart"/>
    <dgm:cxn modelId="{4F8E6E05-4B76-46B9-9247-C471B87EB8C8}" type="presOf" srcId="{50A3D28B-28AE-46C5-9A59-F75C4B80E5E4}" destId="{2E14505A-4ECD-4638-BB3D-194FDAF58CC6}" srcOrd="0" destOrd="0" presId="urn:microsoft.com/office/officeart/2009/3/layout/HorizontalOrganizationChart"/>
    <dgm:cxn modelId="{28B3969B-E334-4D43-BA45-11F630374B70}" type="presOf" srcId="{91EBB8CD-8FE7-472B-AAFD-493489981246}" destId="{E3E7B851-F278-4B00-BE1A-96D608FBF612}" srcOrd="0" destOrd="0" presId="urn:microsoft.com/office/officeart/2009/3/layout/HorizontalOrganizationChart"/>
    <dgm:cxn modelId="{FA6DC0B7-8858-42F3-A48C-6C1F32831F21}" type="presOf" srcId="{82069D17-521F-408C-A11F-D826C27B85EB}" destId="{755ACA2C-C90B-47FF-8A87-3422C39F4543}" srcOrd="0" destOrd="0" presId="urn:microsoft.com/office/officeart/2009/3/layout/HorizontalOrganizationChart"/>
    <dgm:cxn modelId="{0BA65A24-07DD-486E-8B2A-329DAC401450}" type="presOf" srcId="{FA707D51-137C-461A-A3D8-7FFA49D46F88}" destId="{E3250E41-0BE5-4A10-A113-C5D8F4B988CA}" srcOrd="0" destOrd="0" presId="urn:microsoft.com/office/officeart/2009/3/layout/HorizontalOrganizationChart"/>
    <dgm:cxn modelId="{BFC453A1-FD94-4B53-94C0-14E3C6F73B5F}" type="presOf" srcId="{AD10D6D8-399C-4955-9DDA-55F7A5829A54}" destId="{DACF99E2-A174-44F1-A8BA-36CC7C8E2C3A}" srcOrd="0" destOrd="0" presId="urn:microsoft.com/office/officeart/2009/3/layout/HorizontalOrganizationChart"/>
    <dgm:cxn modelId="{201DB03C-543C-47FE-9B5E-AF381E4BA4D1}" type="presOf" srcId="{848E3765-9AAE-4712-924E-55A358E29D4D}" destId="{4E73F795-555E-4E21-8F63-DE23568C27EB}" srcOrd="0" destOrd="0" presId="urn:microsoft.com/office/officeart/2009/3/layout/HorizontalOrganizationChart"/>
    <dgm:cxn modelId="{64B93C94-4DC1-48B8-B93A-F5F434A011F0}" type="presOf" srcId="{8812EF6A-9D40-48DB-A4E9-3C10DA8E1736}" destId="{10C3F07E-6BB6-4D5E-8E56-857D632A2295}" srcOrd="0" destOrd="0" presId="urn:microsoft.com/office/officeart/2009/3/layout/HorizontalOrganizationChart"/>
    <dgm:cxn modelId="{970A8B9C-FAD1-46AA-9DA6-487E391E44F8}" type="presOf" srcId="{8FB87106-0FC4-4FA7-8C07-7565AA8805CA}" destId="{E135B622-ACE0-44FB-A55B-C9E45C9F4AB5}" srcOrd="0" destOrd="0" presId="urn:microsoft.com/office/officeart/2009/3/layout/HorizontalOrganizationChart"/>
    <dgm:cxn modelId="{EA78E611-1CF9-4B93-A7FB-3472EF861DF2}" srcId="{8F0C168B-247C-491E-AE88-AEE9334F386F}" destId="{B6517457-2AE1-4F85-8E3F-BB23B95F4B17}" srcOrd="0" destOrd="0" parTransId="{82069D17-521F-408C-A11F-D826C27B85EB}" sibTransId="{BAD60D74-82FB-49DC-8295-E1CA53136C89}"/>
    <dgm:cxn modelId="{A4284281-AF26-4500-8AC1-0AC8661BBAE5}" type="presOf" srcId="{B6517457-2AE1-4F85-8E3F-BB23B95F4B17}" destId="{BA7D8543-9A04-4471-82CC-374B815FF2F7}" srcOrd="0" destOrd="0" presId="urn:microsoft.com/office/officeart/2009/3/layout/HorizontalOrganizationChart"/>
    <dgm:cxn modelId="{9DB6C674-71D1-440B-BC29-817A19F87EED}" type="presParOf" srcId="{869C4244-12D3-451F-BBE0-66B3F8725031}" destId="{377A380D-ACE0-4B65-A8C4-50E5F680DFDA}" srcOrd="0" destOrd="0" presId="urn:microsoft.com/office/officeart/2009/3/layout/HorizontalOrganizationChart"/>
    <dgm:cxn modelId="{F5223F19-CDC7-4710-8145-C7CD05149C8A}" type="presParOf" srcId="{377A380D-ACE0-4B65-A8C4-50E5F680DFDA}" destId="{D25FE32C-914A-4A2B-991E-3199677FA280}" srcOrd="0" destOrd="0" presId="urn:microsoft.com/office/officeart/2009/3/layout/HorizontalOrganizationChart"/>
    <dgm:cxn modelId="{1207F44A-FD50-4D83-9B04-0D6B423BF2D2}" type="presParOf" srcId="{D25FE32C-914A-4A2B-991E-3199677FA280}" destId="{0A3E1093-BB0B-4200-907C-2652C85F26B4}" srcOrd="0" destOrd="0" presId="urn:microsoft.com/office/officeart/2009/3/layout/HorizontalOrganizationChart"/>
    <dgm:cxn modelId="{3B5C961C-0EEC-4620-879C-FFDE74FA82DA}" type="presParOf" srcId="{D25FE32C-914A-4A2B-991E-3199677FA280}" destId="{328A5398-10AB-4CA9-8B78-640DBC198EE6}" srcOrd="1" destOrd="0" presId="urn:microsoft.com/office/officeart/2009/3/layout/HorizontalOrganizationChart"/>
    <dgm:cxn modelId="{26505F7F-811D-4367-9B46-7D432D784793}" type="presParOf" srcId="{377A380D-ACE0-4B65-A8C4-50E5F680DFDA}" destId="{98F73F44-44CC-4C15-A3A8-F08E3741EA2F}" srcOrd="1" destOrd="0" presId="urn:microsoft.com/office/officeart/2009/3/layout/HorizontalOrganizationChart"/>
    <dgm:cxn modelId="{85ED9973-13B5-43B1-94B1-1364B52EAAC4}" type="presParOf" srcId="{98F73F44-44CC-4C15-A3A8-F08E3741EA2F}" destId="{755ACA2C-C90B-47FF-8A87-3422C39F4543}" srcOrd="0" destOrd="0" presId="urn:microsoft.com/office/officeart/2009/3/layout/HorizontalOrganizationChart"/>
    <dgm:cxn modelId="{D154EF11-3E0F-438A-9EFC-3EA5EB5B3F6C}" type="presParOf" srcId="{98F73F44-44CC-4C15-A3A8-F08E3741EA2F}" destId="{D4A3FBCB-46F6-4C70-B4F1-FA2C849E9816}" srcOrd="1" destOrd="0" presId="urn:microsoft.com/office/officeart/2009/3/layout/HorizontalOrganizationChart"/>
    <dgm:cxn modelId="{17B8D219-E97C-4FA2-833F-41CDA17B5CF9}" type="presParOf" srcId="{D4A3FBCB-46F6-4C70-B4F1-FA2C849E9816}" destId="{177BCA5B-A0E1-4AD5-AB1F-364BB8935A86}" srcOrd="0" destOrd="0" presId="urn:microsoft.com/office/officeart/2009/3/layout/HorizontalOrganizationChart"/>
    <dgm:cxn modelId="{7D7B489E-C1C5-4926-89C4-FF018A42C2D1}" type="presParOf" srcId="{177BCA5B-A0E1-4AD5-AB1F-364BB8935A86}" destId="{BA7D8543-9A04-4471-82CC-374B815FF2F7}" srcOrd="0" destOrd="0" presId="urn:microsoft.com/office/officeart/2009/3/layout/HorizontalOrganizationChart"/>
    <dgm:cxn modelId="{49536E3C-0329-4143-9325-E14028ED5FA6}" type="presParOf" srcId="{177BCA5B-A0E1-4AD5-AB1F-364BB8935A86}" destId="{12BE70E6-277C-4A76-A435-EBAF82526636}" srcOrd="1" destOrd="0" presId="urn:microsoft.com/office/officeart/2009/3/layout/HorizontalOrganizationChart"/>
    <dgm:cxn modelId="{ED47AD78-6DC2-460D-A6C9-5528B34D5F2D}" type="presParOf" srcId="{D4A3FBCB-46F6-4C70-B4F1-FA2C849E9816}" destId="{64648672-F30E-49A6-8740-81D9E0497D29}" srcOrd="1" destOrd="0" presId="urn:microsoft.com/office/officeart/2009/3/layout/HorizontalOrganizationChart"/>
    <dgm:cxn modelId="{33AC85F2-ACDF-40F8-9190-5A7DBEC9841A}" type="presParOf" srcId="{D4A3FBCB-46F6-4C70-B4F1-FA2C849E9816}" destId="{E55911DB-BF9D-4A97-9A42-0FE3280AE607}" srcOrd="2" destOrd="0" presId="urn:microsoft.com/office/officeart/2009/3/layout/HorizontalOrganizationChart"/>
    <dgm:cxn modelId="{C4501506-CCF6-4810-ABBD-F41884972157}" type="presParOf" srcId="{98F73F44-44CC-4C15-A3A8-F08E3741EA2F}" destId="{F6B67F12-A202-4377-A78F-7361A1C00AAF}" srcOrd="2" destOrd="0" presId="urn:microsoft.com/office/officeart/2009/3/layout/HorizontalOrganizationChart"/>
    <dgm:cxn modelId="{5E231BEA-4AD8-45B1-A2FC-B8F374D3B5DD}" type="presParOf" srcId="{98F73F44-44CC-4C15-A3A8-F08E3741EA2F}" destId="{16BFC932-F096-404B-BB97-929ECECD372E}" srcOrd="3" destOrd="0" presId="urn:microsoft.com/office/officeart/2009/3/layout/HorizontalOrganizationChart"/>
    <dgm:cxn modelId="{D5CD62ED-3213-46F3-9F2E-FACD14CFB0DB}" type="presParOf" srcId="{16BFC932-F096-404B-BB97-929ECECD372E}" destId="{B19D0C24-2659-44C7-88B5-302E4B00D9E6}" srcOrd="0" destOrd="0" presId="urn:microsoft.com/office/officeart/2009/3/layout/HorizontalOrganizationChart"/>
    <dgm:cxn modelId="{8631D9C4-2EB9-4788-890E-EDA8147393F0}" type="presParOf" srcId="{B19D0C24-2659-44C7-88B5-302E4B00D9E6}" destId="{262D2FF8-F271-4AA4-B384-FF31FE52F910}" srcOrd="0" destOrd="0" presId="urn:microsoft.com/office/officeart/2009/3/layout/HorizontalOrganizationChart"/>
    <dgm:cxn modelId="{65188EED-C5D9-4CDF-B0FE-29970A33CCDD}" type="presParOf" srcId="{B19D0C24-2659-44C7-88B5-302E4B00D9E6}" destId="{5CD04C60-C7E8-4F6F-A795-8B3B0C65F0BA}" srcOrd="1" destOrd="0" presId="urn:microsoft.com/office/officeart/2009/3/layout/HorizontalOrganizationChart"/>
    <dgm:cxn modelId="{5426A905-31F1-4FEB-ACAA-1E019DBF8045}" type="presParOf" srcId="{16BFC932-F096-404B-BB97-929ECECD372E}" destId="{38B68BC2-A3E1-413C-A703-144D83291F08}" srcOrd="1" destOrd="0" presId="urn:microsoft.com/office/officeart/2009/3/layout/HorizontalOrganizationChart"/>
    <dgm:cxn modelId="{F8221A39-694A-4B9F-A989-8525C2EFCF39}" type="presParOf" srcId="{38B68BC2-A3E1-413C-A703-144D83291F08}" destId="{E135B622-ACE0-44FB-A55B-C9E45C9F4AB5}" srcOrd="0" destOrd="0" presId="urn:microsoft.com/office/officeart/2009/3/layout/HorizontalOrganizationChart"/>
    <dgm:cxn modelId="{228C9274-A61D-4C15-A942-F9D36670568C}" type="presParOf" srcId="{38B68BC2-A3E1-413C-A703-144D83291F08}" destId="{B801EB75-FC8C-4754-8312-A95E67E1D711}" srcOrd="1" destOrd="0" presId="urn:microsoft.com/office/officeart/2009/3/layout/HorizontalOrganizationChart"/>
    <dgm:cxn modelId="{6E5D7F81-59E5-48AF-B270-46FA5EE93ECD}" type="presParOf" srcId="{B801EB75-FC8C-4754-8312-A95E67E1D711}" destId="{43787F0B-278D-4672-B121-2E0018341B8E}" srcOrd="0" destOrd="0" presId="urn:microsoft.com/office/officeart/2009/3/layout/HorizontalOrganizationChart"/>
    <dgm:cxn modelId="{4B1A03F1-968F-476E-AB9C-D556E4005D06}" type="presParOf" srcId="{43787F0B-278D-4672-B121-2E0018341B8E}" destId="{2E14505A-4ECD-4638-BB3D-194FDAF58CC6}" srcOrd="0" destOrd="0" presId="urn:microsoft.com/office/officeart/2009/3/layout/HorizontalOrganizationChart"/>
    <dgm:cxn modelId="{5D3EE1D6-5F90-468A-A07E-79096B418894}" type="presParOf" srcId="{43787F0B-278D-4672-B121-2E0018341B8E}" destId="{4B32AB68-E364-4113-A5AD-92B76ADE41CE}" srcOrd="1" destOrd="0" presId="urn:microsoft.com/office/officeart/2009/3/layout/HorizontalOrganizationChart"/>
    <dgm:cxn modelId="{C30C6AF8-F985-4762-AB39-6467E1943C43}" type="presParOf" srcId="{B801EB75-FC8C-4754-8312-A95E67E1D711}" destId="{F6016011-66A8-41F6-BDD8-D5F178CEBDCB}" srcOrd="1" destOrd="0" presId="urn:microsoft.com/office/officeart/2009/3/layout/HorizontalOrganizationChart"/>
    <dgm:cxn modelId="{328DE5A0-D147-473C-A888-CE5E6272C383}" type="presParOf" srcId="{B801EB75-FC8C-4754-8312-A95E67E1D711}" destId="{9E65FE43-BA53-4D2D-99F9-E61F26C3E445}" srcOrd="2" destOrd="0" presId="urn:microsoft.com/office/officeart/2009/3/layout/HorizontalOrganizationChart"/>
    <dgm:cxn modelId="{6CFA9CC1-9E61-461B-982E-F7AE2E2DCE95}" type="presParOf" srcId="{38B68BC2-A3E1-413C-A703-144D83291F08}" destId="{ADBE551E-DD9F-4191-BDD2-1CB12A6B931F}" srcOrd="2" destOrd="0" presId="urn:microsoft.com/office/officeart/2009/3/layout/HorizontalOrganizationChart"/>
    <dgm:cxn modelId="{32D06D17-3415-4534-A519-7535D746407C}" type="presParOf" srcId="{38B68BC2-A3E1-413C-A703-144D83291F08}" destId="{4CFEA9FB-7A78-40F3-9BC1-CD2E02E17EDE}" srcOrd="3" destOrd="0" presId="urn:microsoft.com/office/officeart/2009/3/layout/HorizontalOrganizationChart"/>
    <dgm:cxn modelId="{0AC2FF39-4103-4FE4-8BEA-5F4F2F43C994}" type="presParOf" srcId="{4CFEA9FB-7A78-40F3-9BC1-CD2E02E17EDE}" destId="{034220A2-5ACD-4B61-A2E4-E9E8BF136EBA}" srcOrd="0" destOrd="0" presId="urn:microsoft.com/office/officeart/2009/3/layout/HorizontalOrganizationChart"/>
    <dgm:cxn modelId="{18EA6F1B-FA5D-4FE7-BF1C-CE72062A1EE3}" type="presParOf" srcId="{034220A2-5ACD-4B61-A2E4-E9E8BF136EBA}" destId="{DACF99E2-A174-44F1-A8BA-36CC7C8E2C3A}" srcOrd="0" destOrd="0" presId="urn:microsoft.com/office/officeart/2009/3/layout/HorizontalOrganizationChart"/>
    <dgm:cxn modelId="{BD1E6F68-77BE-4142-9C14-0AC3E72490CA}" type="presParOf" srcId="{034220A2-5ACD-4B61-A2E4-E9E8BF136EBA}" destId="{0124A560-609C-42DC-A646-476A150465A7}" srcOrd="1" destOrd="0" presId="urn:microsoft.com/office/officeart/2009/3/layout/HorizontalOrganizationChart"/>
    <dgm:cxn modelId="{97CCE22C-F227-4E0F-AC54-D8D24EB52326}" type="presParOf" srcId="{4CFEA9FB-7A78-40F3-9BC1-CD2E02E17EDE}" destId="{B59A27D4-134A-412A-8025-3A63FD6FD700}" srcOrd="1" destOrd="0" presId="urn:microsoft.com/office/officeart/2009/3/layout/HorizontalOrganizationChart"/>
    <dgm:cxn modelId="{BF01CE44-C36C-40DC-9C0E-C499BF013524}" type="presParOf" srcId="{4CFEA9FB-7A78-40F3-9BC1-CD2E02E17EDE}" destId="{E01EA32B-C926-407E-B86C-A76966ABC930}" srcOrd="2" destOrd="0" presId="urn:microsoft.com/office/officeart/2009/3/layout/HorizontalOrganizationChart"/>
    <dgm:cxn modelId="{0940BBDF-1A2D-45B0-82D7-9841E26397EE}" type="presParOf" srcId="{16BFC932-F096-404B-BB97-929ECECD372E}" destId="{F8154FB8-345B-4757-97A6-3377ED91FEDE}" srcOrd="2" destOrd="0" presId="urn:microsoft.com/office/officeart/2009/3/layout/HorizontalOrganizationChart"/>
    <dgm:cxn modelId="{8DD9EF21-9CCA-44D9-B8AE-32179BB424EF}" type="presParOf" srcId="{98F73F44-44CC-4C15-A3A8-F08E3741EA2F}" destId="{4758D0E8-8110-4160-AF4D-F6439ADF8E5D}" srcOrd="4" destOrd="0" presId="urn:microsoft.com/office/officeart/2009/3/layout/HorizontalOrganizationChart"/>
    <dgm:cxn modelId="{B5F249DC-7A09-4C38-AE6D-67A9BEC86BC9}" type="presParOf" srcId="{98F73F44-44CC-4C15-A3A8-F08E3741EA2F}" destId="{9F71DE0B-2789-405C-B7C5-65D546E5F7BF}" srcOrd="5" destOrd="0" presId="urn:microsoft.com/office/officeart/2009/3/layout/HorizontalOrganizationChart"/>
    <dgm:cxn modelId="{49CE1A34-BC25-4D21-B478-CF82C758744B}" type="presParOf" srcId="{9F71DE0B-2789-405C-B7C5-65D546E5F7BF}" destId="{DE3E06AB-8B90-42AF-BC9D-D4A02AE30DC5}" srcOrd="0" destOrd="0" presId="urn:microsoft.com/office/officeart/2009/3/layout/HorizontalOrganizationChart"/>
    <dgm:cxn modelId="{B84ADE3C-8053-4974-A214-71E4D8410B75}" type="presParOf" srcId="{DE3E06AB-8B90-42AF-BC9D-D4A02AE30DC5}" destId="{E3E7B851-F278-4B00-BE1A-96D608FBF612}" srcOrd="0" destOrd="0" presId="urn:microsoft.com/office/officeart/2009/3/layout/HorizontalOrganizationChart"/>
    <dgm:cxn modelId="{C55FAA07-55D2-40AE-85C9-B96F43BE36F9}" type="presParOf" srcId="{DE3E06AB-8B90-42AF-BC9D-D4A02AE30DC5}" destId="{718659CF-0E46-4D3F-8156-F991FFFC6DA7}" srcOrd="1" destOrd="0" presId="urn:microsoft.com/office/officeart/2009/3/layout/HorizontalOrganizationChart"/>
    <dgm:cxn modelId="{72C9BDA5-537C-4427-AEE1-8652B27D99DB}" type="presParOf" srcId="{9F71DE0B-2789-405C-B7C5-65D546E5F7BF}" destId="{2E228B87-DFE8-48E3-99EA-AD3899D97C6D}" srcOrd="1" destOrd="0" presId="urn:microsoft.com/office/officeart/2009/3/layout/HorizontalOrganizationChart"/>
    <dgm:cxn modelId="{FB39D2B8-FB9F-4A59-A75B-56D567036B26}" type="presParOf" srcId="{9F71DE0B-2789-405C-B7C5-65D546E5F7BF}" destId="{D534C8E2-9848-490D-BB55-943037ED2CD9}" srcOrd="2" destOrd="0" presId="urn:microsoft.com/office/officeart/2009/3/layout/HorizontalOrganizationChart"/>
    <dgm:cxn modelId="{78E1DF45-F253-4C3F-B624-E95241AACDF7}" type="presParOf" srcId="{98F73F44-44CC-4C15-A3A8-F08E3741EA2F}" destId="{06FCFE01-3957-4F90-AA8D-E704892E0090}" srcOrd="6" destOrd="0" presId="urn:microsoft.com/office/officeart/2009/3/layout/HorizontalOrganizationChart"/>
    <dgm:cxn modelId="{058D940C-8031-46B5-B037-D7ED03F7DEE0}" type="presParOf" srcId="{98F73F44-44CC-4C15-A3A8-F08E3741EA2F}" destId="{09A92352-49D0-4705-BFE2-677918FE0B2A}" srcOrd="7" destOrd="0" presId="urn:microsoft.com/office/officeart/2009/3/layout/HorizontalOrganizationChart"/>
    <dgm:cxn modelId="{9BA190F7-158E-4F47-8F66-337AD6DA85FD}" type="presParOf" srcId="{09A92352-49D0-4705-BFE2-677918FE0B2A}" destId="{B741B028-931C-4603-BA60-12F7F3156562}" srcOrd="0" destOrd="0" presId="urn:microsoft.com/office/officeart/2009/3/layout/HorizontalOrganizationChart"/>
    <dgm:cxn modelId="{C8FA0964-DECC-4983-B2E6-DD1A789CD216}" type="presParOf" srcId="{B741B028-931C-4603-BA60-12F7F3156562}" destId="{CDEC8256-2735-4EF3-83C6-CDAB3F1ED5D8}" srcOrd="0" destOrd="0" presId="urn:microsoft.com/office/officeart/2009/3/layout/HorizontalOrganizationChart"/>
    <dgm:cxn modelId="{CBAEF77A-63B5-455A-B190-DE194E066144}" type="presParOf" srcId="{B741B028-931C-4603-BA60-12F7F3156562}" destId="{BAF4CC18-6EAE-4C3B-92B4-2274362DC0F6}" srcOrd="1" destOrd="0" presId="urn:microsoft.com/office/officeart/2009/3/layout/HorizontalOrganizationChart"/>
    <dgm:cxn modelId="{2CF679A1-67FD-425B-8804-7C43423C7AA4}" type="presParOf" srcId="{09A92352-49D0-4705-BFE2-677918FE0B2A}" destId="{227DF80B-969B-4AB1-A78C-47537F9B2FFC}" srcOrd="1" destOrd="0" presId="urn:microsoft.com/office/officeart/2009/3/layout/HorizontalOrganizationChart"/>
    <dgm:cxn modelId="{931D4021-349C-4089-8556-74571F4CFEF0}" type="presParOf" srcId="{227DF80B-969B-4AB1-A78C-47537F9B2FFC}" destId="{10C3F07E-6BB6-4D5E-8E56-857D632A2295}" srcOrd="0" destOrd="0" presId="urn:microsoft.com/office/officeart/2009/3/layout/HorizontalOrganizationChart"/>
    <dgm:cxn modelId="{7A3EE445-8934-4C1F-B3A8-F7E885F3E156}" type="presParOf" srcId="{227DF80B-969B-4AB1-A78C-47537F9B2FFC}" destId="{077EA7C7-119B-4D52-82D7-DB7CD3525322}" srcOrd="1" destOrd="0" presId="urn:microsoft.com/office/officeart/2009/3/layout/HorizontalOrganizationChart"/>
    <dgm:cxn modelId="{17039313-B24D-4A03-BE91-7CF67DD0745B}" type="presParOf" srcId="{077EA7C7-119B-4D52-82D7-DB7CD3525322}" destId="{37DFE6FE-71FB-4521-AA1E-5FFACA8C556F}" srcOrd="0" destOrd="0" presId="urn:microsoft.com/office/officeart/2009/3/layout/HorizontalOrganizationChart"/>
    <dgm:cxn modelId="{3AEC1288-184F-4C38-82D8-8861F37EC7B7}" type="presParOf" srcId="{37DFE6FE-71FB-4521-AA1E-5FFACA8C556F}" destId="{E3250E41-0BE5-4A10-A113-C5D8F4B988CA}" srcOrd="0" destOrd="0" presId="urn:microsoft.com/office/officeart/2009/3/layout/HorizontalOrganizationChart"/>
    <dgm:cxn modelId="{DB182E3D-2324-406A-8819-BCBCB3C61C44}" type="presParOf" srcId="{37DFE6FE-71FB-4521-AA1E-5FFACA8C556F}" destId="{0211A51E-EEC0-4659-825A-6B8625E8727C}" srcOrd="1" destOrd="0" presId="urn:microsoft.com/office/officeart/2009/3/layout/HorizontalOrganizationChart"/>
    <dgm:cxn modelId="{2AAF96D2-63EF-4638-85FB-3FDE449B62CC}" type="presParOf" srcId="{077EA7C7-119B-4D52-82D7-DB7CD3525322}" destId="{B6DCC4EC-EE2B-48A6-BCEF-22384211E96D}" srcOrd="1" destOrd="0" presId="urn:microsoft.com/office/officeart/2009/3/layout/HorizontalOrganizationChart"/>
    <dgm:cxn modelId="{1F47FFF6-C488-4AC4-8118-95B88D991D31}" type="presParOf" srcId="{077EA7C7-119B-4D52-82D7-DB7CD3525322}" destId="{2E7DF1CC-824B-4B2C-9E5A-72D5F84E4F8A}" srcOrd="2" destOrd="0" presId="urn:microsoft.com/office/officeart/2009/3/layout/HorizontalOrganizationChart"/>
    <dgm:cxn modelId="{F70D4E82-58BA-4564-9102-825729A47452}" type="presParOf" srcId="{227DF80B-969B-4AB1-A78C-47537F9B2FFC}" destId="{E2B8F876-6E34-4E5B-B9B4-FBA7A2208A4C}" srcOrd="2" destOrd="0" presId="urn:microsoft.com/office/officeart/2009/3/layout/HorizontalOrganizationChart"/>
    <dgm:cxn modelId="{FFC2BD8F-8423-4AEE-B012-A6919CCD6956}" type="presParOf" srcId="{227DF80B-969B-4AB1-A78C-47537F9B2FFC}" destId="{483C4E87-D8C3-4E61-A759-45FBECC1BBD0}" srcOrd="3" destOrd="0" presId="urn:microsoft.com/office/officeart/2009/3/layout/HorizontalOrganizationChart"/>
    <dgm:cxn modelId="{AA86A41C-A39D-4D13-BE24-A943573E1538}" type="presParOf" srcId="{483C4E87-D8C3-4E61-A759-45FBECC1BBD0}" destId="{CBB1939F-AE0A-459A-8B0D-5937568A9188}" srcOrd="0" destOrd="0" presId="urn:microsoft.com/office/officeart/2009/3/layout/HorizontalOrganizationChart"/>
    <dgm:cxn modelId="{8C496A1F-3B0A-46CF-B91C-341A15D1FF5A}" type="presParOf" srcId="{CBB1939F-AE0A-459A-8B0D-5937568A9188}" destId="{4E73F795-555E-4E21-8F63-DE23568C27EB}" srcOrd="0" destOrd="0" presId="urn:microsoft.com/office/officeart/2009/3/layout/HorizontalOrganizationChart"/>
    <dgm:cxn modelId="{AAF73292-50F6-47B6-BD60-DBF43F5EDD56}" type="presParOf" srcId="{CBB1939F-AE0A-459A-8B0D-5937568A9188}" destId="{75B4F15D-CC8D-4E3A-A1F0-07EE5FBE49F1}" srcOrd="1" destOrd="0" presId="urn:microsoft.com/office/officeart/2009/3/layout/HorizontalOrganizationChart"/>
    <dgm:cxn modelId="{90277701-A9AB-4B67-80B4-566FEBFBDCF9}" type="presParOf" srcId="{483C4E87-D8C3-4E61-A759-45FBECC1BBD0}" destId="{ED4330D0-1AAE-40D5-95C5-1815FAE7E64F}" srcOrd="1" destOrd="0" presId="urn:microsoft.com/office/officeart/2009/3/layout/HorizontalOrganizationChart"/>
    <dgm:cxn modelId="{A980B5A4-8618-4362-9FE8-357557B0CC97}" type="presParOf" srcId="{483C4E87-D8C3-4E61-A759-45FBECC1BBD0}" destId="{BB5F35E6-001B-4329-89E7-F17BA930159F}" srcOrd="2" destOrd="0" presId="urn:microsoft.com/office/officeart/2009/3/layout/HorizontalOrganizationChart"/>
    <dgm:cxn modelId="{BA2A1211-D111-4506-A9EB-1E4463DCE733}" type="presParOf" srcId="{09A92352-49D0-4705-BFE2-677918FE0B2A}" destId="{5F16E78D-830D-4C8A-BCFF-E00BB5D70592}" srcOrd="2" destOrd="0" presId="urn:microsoft.com/office/officeart/2009/3/layout/HorizontalOrganizationChart"/>
    <dgm:cxn modelId="{6314DCC3-8CDD-438D-B87F-349188269DF5}" type="presParOf" srcId="{377A380D-ACE0-4B65-A8C4-50E5F680DFDA}" destId="{39AAB70F-B054-44FF-8227-B96B1626B0F4}" srcOrd="2" destOrd="0" presId="urn:microsoft.com/office/officeart/2009/3/layout/HorizontalOrganization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B8F876-6E34-4E5B-B9B4-FBA7A2208A4C}">
      <dsp:nvSpPr>
        <dsp:cNvPr id="0" name=""/>
        <dsp:cNvSpPr/>
      </dsp:nvSpPr>
      <dsp:spPr>
        <a:xfrm>
          <a:off x="5030403" y="5066081"/>
          <a:ext cx="549297" cy="711778"/>
        </a:xfrm>
        <a:custGeom>
          <a:avLst/>
          <a:gdLst/>
          <a:ahLst/>
          <a:cxnLst/>
          <a:rect l="0" t="0" r="0" b="0"/>
          <a:pathLst>
            <a:path>
              <a:moveTo>
                <a:pt x="0" y="0"/>
              </a:moveTo>
              <a:lnTo>
                <a:pt x="274648" y="0"/>
              </a:lnTo>
              <a:lnTo>
                <a:pt x="274648" y="711778"/>
              </a:lnTo>
              <a:lnTo>
                <a:pt x="549297" y="711778"/>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0C3F07E-6BB6-4D5E-8E56-857D632A2295}">
      <dsp:nvSpPr>
        <dsp:cNvPr id="0" name=""/>
        <dsp:cNvSpPr/>
      </dsp:nvSpPr>
      <dsp:spPr>
        <a:xfrm>
          <a:off x="5030403" y="4354303"/>
          <a:ext cx="549297" cy="711778"/>
        </a:xfrm>
        <a:custGeom>
          <a:avLst/>
          <a:gdLst/>
          <a:ahLst/>
          <a:cxnLst/>
          <a:rect l="0" t="0" r="0" b="0"/>
          <a:pathLst>
            <a:path>
              <a:moveTo>
                <a:pt x="0" y="711778"/>
              </a:moveTo>
              <a:lnTo>
                <a:pt x="274648" y="711778"/>
              </a:lnTo>
              <a:lnTo>
                <a:pt x="274648" y="0"/>
              </a:lnTo>
              <a:lnTo>
                <a:pt x="549297" y="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FCFE01-3957-4F90-AA8D-E704892E0090}">
      <dsp:nvSpPr>
        <dsp:cNvPr id="0" name=""/>
        <dsp:cNvSpPr/>
      </dsp:nvSpPr>
      <dsp:spPr>
        <a:xfrm>
          <a:off x="1129044" y="2802162"/>
          <a:ext cx="549297" cy="2263918"/>
        </a:xfrm>
        <a:custGeom>
          <a:avLst/>
          <a:gdLst/>
          <a:ahLst/>
          <a:cxnLst/>
          <a:rect l="0" t="0" r="0" b="0"/>
          <a:pathLst>
            <a:path>
              <a:moveTo>
                <a:pt x="0" y="0"/>
              </a:moveTo>
              <a:lnTo>
                <a:pt x="274648" y="0"/>
              </a:lnTo>
              <a:lnTo>
                <a:pt x="274648" y="2263918"/>
              </a:lnTo>
              <a:lnTo>
                <a:pt x="549297" y="226391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758D0E8-8110-4160-AF4D-F6439ADF8E5D}">
      <dsp:nvSpPr>
        <dsp:cNvPr id="0" name=""/>
        <dsp:cNvSpPr/>
      </dsp:nvSpPr>
      <dsp:spPr>
        <a:xfrm>
          <a:off x="1129044" y="2802162"/>
          <a:ext cx="549297" cy="834766"/>
        </a:xfrm>
        <a:custGeom>
          <a:avLst/>
          <a:gdLst/>
          <a:ahLst/>
          <a:cxnLst/>
          <a:rect l="0" t="0" r="0" b="0"/>
          <a:pathLst>
            <a:path>
              <a:moveTo>
                <a:pt x="0" y="0"/>
              </a:moveTo>
              <a:lnTo>
                <a:pt x="274648" y="0"/>
              </a:lnTo>
              <a:lnTo>
                <a:pt x="274648" y="834766"/>
              </a:lnTo>
              <a:lnTo>
                <a:pt x="549297" y="834766"/>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BE551E-DD9F-4191-BDD2-1CB12A6B931F}">
      <dsp:nvSpPr>
        <dsp:cNvPr id="0" name=""/>
        <dsp:cNvSpPr/>
      </dsp:nvSpPr>
      <dsp:spPr>
        <a:xfrm>
          <a:off x="5030403" y="2218968"/>
          <a:ext cx="549297" cy="711778"/>
        </a:xfrm>
        <a:custGeom>
          <a:avLst/>
          <a:gdLst/>
          <a:ahLst/>
          <a:cxnLst/>
          <a:rect l="0" t="0" r="0" b="0"/>
          <a:pathLst>
            <a:path>
              <a:moveTo>
                <a:pt x="0" y="0"/>
              </a:moveTo>
              <a:lnTo>
                <a:pt x="274648" y="0"/>
              </a:lnTo>
              <a:lnTo>
                <a:pt x="274648" y="711778"/>
              </a:lnTo>
              <a:lnTo>
                <a:pt x="549297" y="711778"/>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35B622-ACE0-44FB-A55B-C9E45C9F4AB5}">
      <dsp:nvSpPr>
        <dsp:cNvPr id="0" name=""/>
        <dsp:cNvSpPr/>
      </dsp:nvSpPr>
      <dsp:spPr>
        <a:xfrm>
          <a:off x="5030403" y="1507190"/>
          <a:ext cx="603266" cy="711778"/>
        </a:xfrm>
        <a:custGeom>
          <a:avLst/>
          <a:gdLst/>
          <a:ahLst/>
          <a:cxnLst/>
          <a:rect l="0" t="0" r="0" b="0"/>
          <a:pathLst>
            <a:path>
              <a:moveTo>
                <a:pt x="0" y="711778"/>
              </a:moveTo>
              <a:lnTo>
                <a:pt x="328617" y="711778"/>
              </a:lnTo>
              <a:lnTo>
                <a:pt x="328617" y="0"/>
              </a:lnTo>
              <a:lnTo>
                <a:pt x="603266" y="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B67F12-A202-4377-A78F-7361A1C00AAF}">
      <dsp:nvSpPr>
        <dsp:cNvPr id="0" name=""/>
        <dsp:cNvSpPr/>
      </dsp:nvSpPr>
      <dsp:spPr>
        <a:xfrm>
          <a:off x="1129044" y="2218968"/>
          <a:ext cx="549297" cy="583194"/>
        </a:xfrm>
        <a:custGeom>
          <a:avLst/>
          <a:gdLst/>
          <a:ahLst/>
          <a:cxnLst/>
          <a:rect l="0" t="0" r="0" b="0"/>
          <a:pathLst>
            <a:path>
              <a:moveTo>
                <a:pt x="0" y="583194"/>
              </a:moveTo>
              <a:lnTo>
                <a:pt x="274648" y="583194"/>
              </a:lnTo>
              <a:lnTo>
                <a:pt x="274648" y="0"/>
              </a:lnTo>
              <a:lnTo>
                <a:pt x="549297" y="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5ACA2C-C90B-47FF-8A87-3422C39F4543}">
      <dsp:nvSpPr>
        <dsp:cNvPr id="0" name=""/>
        <dsp:cNvSpPr/>
      </dsp:nvSpPr>
      <dsp:spPr>
        <a:xfrm>
          <a:off x="1129044" y="669625"/>
          <a:ext cx="549297" cy="2132537"/>
        </a:xfrm>
        <a:custGeom>
          <a:avLst/>
          <a:gdLst/>
          <a:ahLst/>
          <a:cxnLst/>
          <a:rect l="0" t="0" r="0" b="0"/>
          <a:pathLst>
            <a:path>
              <a:moveTo>
                <a:pt x="0" y="2132537"/>
              </a:moveTo>
              <a:lnTo>
                <a:pt x="274648" y="2132537"/>
              </a:lnTo>
              <a:lnTo>
                <a:pt x="274648" y="0"/>
              </a:lnTo>
              <a:lnTo>
                <a:pt x="549297" y="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3E1093-BB0B-4200-907C-2652C85F26B4}">
      <dsp:nvSpPr>
        <dsp:cNvPr id="0" name=""/>
        <dsp:cNvSpPr/>
      </dsp:nvSpPr>
      <dsp:spPr>
        <a:xfrm>
          <a:off x="94167" y="1678445"/>
          <a:ext cx="1034876" cy="2247433"/>
        </a:xfrm>
        <a:prstGeom prst="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vi-VN" sz="3200" b="1" kern="1200" dirty="0">
              <a:latin typeface="+mj-lt"/>
            </a:rPr>
            <a:t>Nghệ thuật</a:t>
          </a:r>
          <a:endParaRPr lang="en-SG" sz="3200" kern="1200" dirty="0">
            <a:latin typeface="+mj-lt"/>
          </a:endParaRPr>
        </a:p>
      </dsp:txBody>
      <dsp:txXfrm>
        <a:off x="94167" y="1678445"/>
        <a:ext cx="1034876" cy="2247433"/>
      </dsp:txXfrm>
    </dsp:sp>
    <dsp:sp modelId="{BA7D8543-9A04-4471-82CC-374B815FF2F7}">
      <dsp:nvSpPr>
        <dsp:cNvPr id="0" name=""/>
        <dsp:cNvSpPr/>
      </dsp:nvSpPr>
      <dsp:spPr>
        <a:xfrm>
          <a:off x="1678342" y="919"/>
          <a:ext cx="3352061" cy="1337413"/>
        </a:xfrm>
        <a:prstGeom prst="rect">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vi-VN" sz="2400" kern="1200" dirty="0">
              <a:latin typeface="+mj-lt"/>
            </a:rPr>
            <a:t>Xây dựng cốt truyện hấp dẫn, sáng tạo được tình huống đắc địa để làm nổi bật vẻ đẹ nhân vật </a:t>
          </a:r>
          <a:r>
            <a:rPr lang="en-US" sz="2400" kern="1200" dirty="0" smtClean="0">
              <a:latin typeface="+mj-lt"/>
            </a:rPr>
            <a:t>.</a:t>
          </a:r>
          <a:endParaRPr lang="en-SG" sz="2400" kern="1200" dirty="0">
            <a:latin typeface="+mj-lt"/>
          </a:endParaRPr>
        </a:p>
      </dsp:txBody>
      <dsp:txXfrm>
        <a:off x="1678342" y="919"/>
        <a:ext cx="3352061" cy="1337413"/>
      </dsp:txXfrm>
    </dsp:sp>
    <dsp:sp modelId="{262D2FF8-F271-4AA4-B384-FF31FE52F910}">
      <dsp:nvSpPr>
        <dsp:cNvPr id="0" name=""/>
        <dsp:cNvSpPr/>
      </dsp:nvSpPr>
      <dsp:spPr>
        <a:xfrm>
          <a:off x="1678342" y="1681643"/>
          <a:ext cx="3352061" cy="1074649"/>
        </a:xfrm>
        <a:prstGeom prst="rect">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vi-VN" sz="2400" kern="1200" dirty="0">
              <a:latin typeface="+mj-lt"/>
            </a:rPr>
            <a:t>Nghệ thuật xây dựng nhân </a:t>
          </a:r>
          <a:r>
            <a:rPr lang="vi-VN" sz="2400" kern="1200" dirty="0" smtClean="0">
              <a:latin typeface="+mj-lt"/>
            </a:rPr>
            <a:t>vật</a:t>
          </a:r>
          <a:r>
            <a:rPr lang="en-US" sz="2400" kern="1200" dirty="0" smtClean="0">
              <a:latin typeface="+mj-lt"/>
            </a:rPr>
            <a:t>.</a:t>
          </a:r>
          <a:endParaRPr lang="en-SG" sz="2400" kern="1200" dirty="0">
            <a:latin typeface="+mj-lt"/>
          </a:endParaRPr>
        </a:p>
      </dsp:txBody>
      <dsp:txXfrm>
        <a:off x="1678342" y="1681643"/>
        <a:ext cx="3352061" cy="1074649"/>
      </dsp:txXfrm>
    </dsp:sp>
    <dsp:sp modelId="{2E14505A-4ECD-4638-BB3D-194FDAF58CC6}">
      <dsp:nvSpPr>
        <dsp:cNvPr id="0" name=""/>
        <dsp:cNvSpPr/>
      </dsp:nvSpPr>
      <dsp:spPr>
        <a:xfrm>
          <a:off x="5633669" y="967067"/>
          <a:ext cx="6152270" cy="1080245"/>
        </a:xfrm>
        <a:prstGeom prst="rect">
          <a:avLst/>
        </a:prstGeom>
        <a:solidFill>
          <a:schemeClr val="bg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vi-VN" sz="2300" kern="1200" dirty="0">
              <a:latin typeface="+mj-lt"/>
            </a:rPr>
            <a:t>Kết hợp hiện thực và tưởng tượng, nhân vật An-đéc-xen hiện lên qua cả những dấu ấn trong đời thực và những tưởng tượng, hư </a:t>
          </a:r>
          <a:r>
            <a:rPr lang="vi-VN" sz="2300" kern="1200" dirty="0" smtClean="0">
              <a:latin typeface="+mj-lt"/>
            </a:rPr>
            <a:t>cấu</a:t>
          </a:r>
          <a:r>
            <a:rPr lang="en-US" sz="2300" kern="1200" dirty="0" smtClean="0">
              <a:latin typeface="+mj-lt"/>
            </a:rPr>
            <a:t>.</a:t>
          </a:r>
          <a:endParaRPr lang="en-SG" sz="2300" kern="1200" dirty="0">
            <a:latin typeface="+mj-lt"/>
          </a:endParaRPr>
        </a:p>
      </dsp:txBody>
      <dsp:txXfrm>
        <a:off x="5633669" y="967067"/>
        <a:ext cx="6152270" cy="1080245"/>
      </dsp:txXfrm>
    </dsp:sp>
    <dsp:sp modelId="{DACF99E2-A174-44F1-A8BA-36CC7C8E2C3A}">
      <dsp:nvSpPr>
        <dsp:cNvPr id="0" name=""/>
        <dsp:cNvSpPr/>
      </dsp:nvSpPr>
      <dsp:spPr>
        <a:xfrm>
          <a:off x="5579701" y="2390623"/>
          <a:ext cx="6152270" cy="1080245"/>
        </a:xfrm>
        <a:prstGeom prst="rect">
          <a:avLst/>
        </a:prstGeom>
        <a:solidFill>
          <a:schemeClr val="bg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vi-VN" sz="2300" kern="1200">
              <a:latin typeface="+mj-lt"/>
            </a:rPr>
            <a:t>Nhân vật hiện lên vừa sống động, sắc nét qua lời đối thoại, vừa có chiều sâu qua lời người kể chuyện.</a:t>
          </a:r>
          <a:endParaRPr lang="en-SG" sz="2300" kern="1200">
            <a:latin typeface="+mj-lt"/>
          </a:endParaRPr>
        </a:p>
      </dsp:txBody>
      <dsp:txXfrm>
        <a:off x="5579701" y="2390623"/>
        <a:ext cx="6152270" cy="1080245"/>
      </dsp:txXfrm>
    </dsp:sp>
    <dsp:sp modelId="{E3E7B851-F278-4B00-BE1A-96D608FBF612}">
      <dsp:nvSpPr>
        <dsp:cNvPr id="0" name=""/>
        <dsp:cNvSpPr/>
      </dsp:nvSpPr>
      <dsp:spPr>
        <a:xfrm>
          <a:off x="1678342" y="3099604"/>
          <a:ext cx="3352061" cy="1074649"/>
        </a:xfrm>
        <a:prstGeom prst="rect">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vi-VN" sz="2400" kern="1200" dirty="0">
              <a:latin typeface="+mj-lt"/>
            </a:rPr>
            <a:t>Ngôn ngữ trong sáng, thấm đẫm chất </a:t>
          </a:r>
          <a:r>
            <a:rPr lang="vi-VN" sz="2400" kern="1200" dirty="0" smtClean="0">
              <a:latin typeface="+mj-lt"/>
            </a:rPr>
            <a:t>thơ</a:t>
          </a:r>
          <a:r>
            <a:rPr lang="en-US" sz="2400" kern="1200" dirty="0" smtClean="0">
              <a:latin typeface="+mj-lt"/>
            </a:rPr>
            <a:t>.</a:t>
          </a:r>
          <a:endParaRPr lang="en-SG" sz="2400" kern="1200" dirty="0">
            <a:latin typeface="+mj-lt"/>
          </a:endParaRPr>
        </a:p>
      </dsp:txBody>
      <dsp:txXfrm>
        <a:off x="1678342" y="3099604"/>
        <a:ext cx="3352061" cy="1074649"/>
      </dsp:txXfrm>
    </dsp:sp>
    <dsp:sp modelId="{CDEC8256-2735-4EF3-83C6-CDAB3F1ED5D8}">
      <dsp:nvSpPr>
        <dsp:cNvPr id="0" name=""/>
        <dsp:cNvSpPr/>
      </dsp:nvSpPr>
      <dsp:spPr>
        <a:xfrm>
          <a:off x="1678342" y="4528756"/>
          <a:ext cx="3352061" cy="1074649"/>
        </a:xfrm>
        <a:prstGeom prst="rect">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vi-VN" sz="2400" kern="1200" dirty="0">
              <a:latin typeface="+mj-lt"/>
            </a:rPr>
            <a:t>Nghệ thuật tạo dựng không gian, thời gian trong truyện độc </a:t>
          </a:r>
          <a:r>
            <a:rPr lang="vi-VN" sz="2400" kern="1200" dirty="0" smtClean="0">
              <a:latin typeface="+mj-lt"/>
            </a:rPr>
            <a:t>đáo</a:t>
          </a:r>
          <a:r>
            <a:rPr lang="en-US" sz="2400" kern="1200" dirty="0" smtClean="0">
              <a:latin typeface="+mj-lt"/>
            </a:rPr>
            <a:t>.</a:t>
          </a:r>
          <a:endParaRPr lang="en-SG" sz="2400" kern="1200" dirty="0">
            <a:latin typeface="+mj-lt"/>
          </a:endParaRPr>
        </a:p>
      </dsp:txBody>
      <dsp:txXfrm>
        <a:off x="1678342" y="4528756"/>
        <a:ext cx="3352061" cy="1074649"/>
      </dsp:txXfrm>
    </dsp:sp>
    <dsp:sp modelId="{E3250E41-0BE5-4A10-A113-C5D8F4B988CA}">
      <dsp:nvSpPr>
        <dsp:cNvPr id="0" name=""/>
        <dsp:cNvSpPr/>
      </dsp:nvSpPr>
      <dsp:spPr>
        <a:xfrm>
          <a:off x="5579701" y="3814180"/>
          <a:ext cx="6152270" cy="1080245"/>
        </a:xfrm>
        <a:prstGeom prst="rect">
          <a:avLst/>
        </a:prstGeom>
        <a:solidFill>
          <a:schemeClr val="bg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vi-VN" sz="2300" kern="1200" dirty="0">
              <a:latin typeface="+mj-lt"/>
            </a:rPr>
            <a:t>Không gian truyện đấy chất thơ: một chuyến xe đêm, hạt mưa lất phất, đường có uốn lượn, tiếng sỏi lạo xạo dưới chân, sự tĩnh lặng gần như tuyệt đối, </a:t>
          </a:r>
          <a:r>
            <a:rPr lang="en-US" sz="2300" kern="1200" dirty="0">
              <a:latin typeface="+mj-lt"/>
            </a:rPr>
            <a:t>..</a:t>
          </a:r>
          <a:r>
            <a:rPr lang="vi-VN" sz="2300" kern="1200" dirty="0">
              <a:latin typeface="+mj-lt"/>
            </a:rPr>
            <a:t>. </a:t>
          </a:r>
          <a:endParaRPr lang="en-SG" sz="2300" kern="1200" dirty="0">
            <a:latin typeface="+mj-lt"/>
          </a:endParaRPr>
        </a:p>
      </dsp:txBody>
      <dsp:txXfrm>
        <a:off x="5579701" y="3814180"/>
        <a:ext cx="6152270" cy="1080245"/>
      </dsp:txXfrm>
    </dsp:sp>
    <dsp:sp modelId="{4E73F795-555E-4E21-8F63-DE23568C27EB}">
      <dsp:nvSpPr>
        <dsp:cNvPr id="0" name=""/>
        <dsp:cNvSpPr/>
      </dsp:nvSpPr>
      <dsp:spPr>
        <a:xfrm>
          <a:off x="5579701" y="5237737"/>
          <a:ext cx="6152270" cy="1080245"/>
        </a:xfrm>
        <a:prstGeom prst="rect">
          <a:avLst/>
        </a:prstGeom>
        <a:solidFill>
          <a:schemeClr val="bg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vi-VN" sz="2300" kern="1200" dirty="0">
              <a:latin typeface="+mj-lt"/>
            </a:rPr>
            <a:t>Sự tĩnh lặng bao phủ của màn đêm và không gian nên thơ ấy giống như đôi cánh nâng đỡ cho trí tưởng tượng bay bổng của con người.</a:t>
          </a:r>
          <a:endParaRPr lang="en-SG" sz="2300" kern="1200" dirty="0">
            <a:latin typeface="+mj-lt"/>
          </a:endParaRPr>
        </a:p>
      </dsp:txBody>
      <dsp:txXfrm>
        <a:off x="5579701" y="5237737"/>
        <a:ext cx="6152270" cy="1080245"/>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6E893D-1812-4D5B-BBD4-24A559F7113D}" type="datetimeFigureOut">
              <a:rPr lang="en-SG" smtClean="0"/>
              <a:t>30/3/2024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C34E1C-B7C3-464F-AEE1-FE191F8748FB}" type="slidenum">
              <a:rPr lang="en-SG" smtClean="0"/>
              <a:t>‹#›</a:t>
            </a:fld>
            <a:endParaRPr lang="en-SG"/>
          </a:p>
        </p:txBody>
      </p:sp>
    </p:spTree>
    <p:extLst>
      <p:ext uri="{BB962C8B-B14F-4D97-AF65-F5344CB8AC3E}">
        <p14:creationId xmlns:p14="http://schemas.microsoft.com/office/powerpoint/2010/main" val="1298229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5"/>
        <p:cNvGrpSpPr/>
        <p:nvPr/>
      </p:nvGrpSpPr>
      <p:grpSpPr>
        <a:xfrm>
          <a:off x="0" y="0"/>
          <a:ext cx="0" cy="0"/>
          <a:chOff x="0" y="0"/>
          <a:chExt cx="0" cy="0"/>
        </a:xfrm>
      </p:grpSpPr>
      <p:sp>
        <p:nvSpPr>
          <p:cNvPr id="2496" name="Google Shape;2496;g28dc4bc0860_0_43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7" name="Google Shape;2497;g28dc4bc0860_0_43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7"/>
        <p:cNvGrpSpPr/>
        <p:nvPr/>
      </p:nvGrpSpPr>
      <p:grpSpPr>
        <a:xfrm>
          <a:off x="0" y="0"/>
          <a:ext cx="0" cy="0"/>
          <a:chOff x="0" y="0"/>
          <a:chExt cx="0" cy="0"/>
        </a:xfrm>
      </p:grpSpPr>
      <p:sp>
        <p:nvSpPr>
          <p:cNvPr id="3428" name="Google Shape;342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9" name="Google Shape;342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Zalo-0981.713.891</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640166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6"/>
        <p:cNvGrpSpPr/>
        <p:nvPr/>
      </p:nvGrpSpPr>
      <p:grpSpPr>
        <a:xfrm>
          <a:off x="0" y="0"/>
          <a:ext cx="0" cy="0"/>
          <a:chOff x="0" y="0"/>
          <a:chExt cx="0" cy="0"/>
        </a:xfrm>
      </p:grpSpPr>
      <p:sp>
        <p:nvSpPr>
          <p:cNvPr id="4147" name="Google Shape;4147;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8" name="Google Shape;4148;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9906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5"/>
        <p:cNvGrpSpPr/>
        <p:nvPr/>
      </p:nvGrpSpPr>
      <p:grpSpPr>
        <a:xfrm>
          <a:off x="0" y="0"/>
          <a:ext cx="0" cy="0"/>
          <a:chOff x="0" y="0"/>
          <a:chExt cx="0" cy="0"/>
        </a:xfrm>
      </p:grpSpPr>
      <p:sp>
        <p:nvSpPr>
          <p:cNvPr id="2496" name="Google Shape;2496;g28dc4bc0860_0_43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7" name="Google Shape;2497;g28dc4bc0860_0_43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Zalo-0981.713.891</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569612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7"/>
        <p:cNvGrpSpPr/>
        <p:nvPr/>
      </p:nvGrpSpPr>
      <p:grpSpPr>
        <a:xfrm>
          <a:off x="0" y="0"/>
          <a:ext cx="0" cy="0"/>
          <a:chOff x="0" y="0"/>
          <a:chExt cx="0" cy="0"/>
        </a:xfrm>
      </p:grpSpPr>
      <p:sp>
        <p:nvSpPr>
          <p:cNvPr id="3428" name="Google Shape;342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9" name="Google Shape;342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7"/>
        <p:cNvGrpSpPr/>
        <p:nvPr/>
      </p:nvGrpSpPr>
      <p:grpSpPr>
        <a:xfrm>
          <a:off x="0" y="0"/>
          <a:ext cx="0" cy="0"/>
          <a:chOff x="0" y="0"/>
          <a:chExt cx="0" cy="0"/>
        </a:xfrm>
      </p:grpSpPr>
      <p:sp>
        <p:nvSpPr>
          <p:cNvPr id="3428" name="Google Shape;342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9" name="Google Shape;342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6786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5"/>
        <p:cNvGrpSpPr/>
        <p:nvPr/>
      </p:nvGrpSpPr>
      <p:grpSpPr>
        <a:xfrm>
          <a:off x="0" y="0"/>
          <a:ext cx="0" cy="0"/>
          <a:chOff x="0" y="0"/>
          <a:chExt cx="0" cy="0"/>
        </a:xfrm>
      </p:grpSpPr>
      <p:sp>
        <p:nvSpPr>
          <p:cNvPr id="2496" name="Google Shape;2496;g28dc4bc0860_0_43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7" name="Google Shape;2497;g28dc4bc0860_0_43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2068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7"/>
        <p:cNvGrpSpPr/>
        <p:nvPr/>
      </p:nvGrpSpPr>
      <p:grpSpPr>
        <a:xfrm>
          <a:off x="0" y="0"/>
          <a:ext cx="0" cy="0"/>
          <a:chOff x="0" y="0"/>
          <a:chExt cx="0" cy="0"/>
        </a:xfrm>
      </p:grpSpPr>
      <p:sp>
        <p:nvSpPr>
          <p:cNvPr id="3428" name="Google Shape;342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9" name="Google Shape;342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17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DFB56-E61E-4D7E-BA26-A89D6BFDC6B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7596224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Zalo-0981.713.891</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DFB56-E61E-4D7E-BA26-A89D6BFDC6B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36192772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5"/>
        <p:cNvGrpSpPr/>
        <p:nvPr/>
      </p:nvGrpSpPr>
      <p:grpSpPr>
        <a:xfrm>
          <a:off x="0" y="0"/>
          <a:ext cx="0" cy="0"/>
          <a:chOff x="0" y="0"/>
          <a:chExt cx="0" cy="0"/>
        </a:xfrm>
      </p:grpSpPr>
      <p:sp>
        <p:nvSpPr>
          <p:cNvPr id="2496" name="Google Shape;2496;g28dc4bc0860_0_43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7" name="Google Shape;2497;g28dc4bc0860_0_43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6247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2"/>
        <p:cNvGrpSpPr/>
        <p:nvPr/>
      </p:nvGrpSpPr>
      <p:grpSpPr>
        <a:xfrm>
          <a:off x="0" y="0"/>
          <a:ext cx="0" cy="0"/>
          <a:chOff x="0" y="0"/>
          <a:chExt cx="0" cy="0"/>
        </a:xfrm>
      </p:grpSpPr>
      <p:sp>
        <p:nvSpPr>
          <p:cNvPr id="4813" name="Google Shape;4813;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4" name="Google Shape;4814;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Zalo-0981.713.891</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7"/>
        <p:cNvGrpSpPr/>
        <p:nvPr/>
      </p:nvGrpSpPr>
      <p:grpSpPr>
        <a:xfrm>
          <a:off x="0" y="0"/>
          <a:ext cx="0" cy="0"/>
          <a:chOff x="0" y="0"/>
          <a:chExt cx="0" cy="0"/>
        </a:xfrm>
      </p:grpSpPr>
      <p:sp>
        <p:nvSpPr>
          <p:cNvPr id="3428" name="Google Shape;342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9" name="Google Shape;342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91050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7"/>
        <p:cNvGrpSpPr/>
        <p:nvPr/>
      </p:nvGrpSpPr>
      <p:grpSpPr>
        <a:xfrm>
          <a:off x="0" y="0"/>
          <a:ext cx="0" cy="0"/>
          <a:chOff x="0" y="0"/>
          <a:chExt cx="0" cy="0"/>
        </a:xfrm>
      </p:grpSpPr>
      <p:sp>
        <p:nvSpPr>
          <p:cNvPr id="3428" name="Google Shape;342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9" name="Google Shape;342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22152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7"/>
        <p:cNvGrpSpPr/>
        <p:nvPr/>
      </p:nvGrpSpPr>
      <p:grpSpPr>
        <a:xfrm>
          <a:off x="0" y="0"/>
          <a:ext cx="0" cy="0"/>
          <a:chOff x="0" y="0"/>
          <a:chExt cx="0" cy="0"/>
        </a:xfrm>
      </p:grpSpPr>
      <p:sp>
        <p:nvSpPr>
          <p:cNvPr id="3428" name="Google Shape;342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9" name="Google Shape;342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16404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7"/>
        <p:cNvGrpSpPr/>
        <p:nvPr/>
      </p:nvGrpSpPr>
      <p:grpSpPr>
        <a:xfrm>
          <a:off x="0" y="0"/>
          <a:ext cx="0" cy="0"/>
          <a:chOff x="0" y="0"/>
          <a:chExt cx="0" cy="0"/>
        </a:xfrm>
      </p:grpSpPr>
      <p:sp>
        <p:nvSpPr>
          <p:cNvPr id="3428" name="Google Shape;342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9" name="Google Shape;342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76633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7"/>
        <p:cNvGrpSpPr/>
        <p:nvPr/>
      </p:nvGrpSpPr>
      <p:grpSpPr>
        <a:xfrm>
          <a:off x="0" y="0"/>
          <a:ext cx="0" cy="0"/>
          <a:chOff x="0" y="0"/>
          <a:chExt cx="0" cy="0"/>
        </a:xfrm>
      </p:grpSpPr>
      <p:sp>
        <p:nvSpPr>
          <p:cNvPr id="3428" name="Google Shape;342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9" name="Google Shape;342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86020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5"/>
        <p:cNvGrpSpPr/>
        <p:nvPr/>
      </p:nvGrpSpPr>
      <p:grpSpPr>
        <a:xfrm>
          <a:off x="0" y="0"/>
          <a:ext cx="0" cy="0"/>
          <a:chOff x="0" y="0"/>
          <a:chExt cx="0" cy="0"/>
        </a:xfrm>
      </p:grpSpPr>
      <p:sp>
        <p:nvSpPr>
          <p:cNvPr id="2496" name="Google Shape;2496;g28dc4bc0860_0_43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7" name="Google Shape;2497;g28dc4bc0860_0_43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66918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7"/>
        <p:cNvGrpSpPr/>
        <p:nvPr/>
      </p:nvGrpSpPr>
      <p:grpSpPr>
        <a:xfrm>
          <a:off x="0" y="0"/>
          <a:ext cx="0" cy="0"/>
          <a:chOff x="0" y="0"/>
          <a:chExt cx="0" cy="0"/>
        </a:xfrm>
      </p:grpSpPr>
      <p:sp>
        <p:nvSpPr>
          <p:cNvPr id="3428" name="Google Shape;342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9" name="Google Shape;342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21138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7"/>
        <p:cNvGrpSpPr/>
        <p:nvPr/>
      </p:nvGrpSpPr>
      <p:grpSpPr>
        <a:xfrm>
          <a:off x="0" y="0"/>
          <a:ext cx="0" cy="0"/>
          <a:chOff x="0" y="0"/>
          <a:chExt cx="0" cy="0"/>
        </a:xfrm>
      </p:grpSpPr>
      <p:sp>
        <p:nvSpPr>
          <p:cNvPr id="3428" name="Google Shape;342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9" name="Google Shape;342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25135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7"/>
        <p:cNvGrpSpPr/>
        <p:nvPr/>
      </p:nvGrpSpPr>
      <p:grpSpPr>
        <a:xfrm>
          <a:off x="0" y="0"/>
          <a:ext cx="0" cy="0"/>
          <a:chOff x="0" y="0"/>
          <a:chExt cx="0" cy="0"/>
        </a:xfrm>
      </p:grpSpPr>
      <p:sp>
        <p:nvSpPr>
          <p:cNvPr id="3428" name="Google Shape;342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9" name="Google Shape;342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92925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7"/>
        <p:cNvGrpSpPr/>
        <p:nvPr/>
      </p:nvGrpSpPr>
      <p:grpSpPr>
        <a:xfrm>
          <a:off x="0" y="0"/>
          <a:ext cx="0" cy="0"/>
          <a:chOff x="0" y="0"/>
          <a:chExt cx="0" cy="0"/>
        </a:xfrm>
      </p:grpSpPr>
      <p:sp>
        <p:nvSpPr>
          <p:cNvPr id="3428" name="Google Shape;342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9" name="Google Shape;342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0793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7"/>
        <p:cNvGrpSpPr/>
        <p:nvPr/>
      </p:nvGrpSpPr>
      <p:grpSpPr>
        <a:xfrm>
          <a:off x="0" y="0"/>
          <a:ext cx="0" cy="0"/>
          <a:chOff x="0" y="0"/>
          <a:chExt cx="0" cy="0"/>
        </a:xfrm>
      </p:grpSpPr>
      <p:sp>
        <p:nvSpPr>
          <p:cNvPr id="3428" name="Google Shape;342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9" name="Google Shape;342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Zalo-0981.713.891</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019376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5"/>
        <p:cNvGrpSpPr/>
        <p:nvPr/>
      </p:nvGrpSpPr>
      <p:grpSpPr>
        <a:xfrm>
          <a:off x="0" y="0"/>
          <a:ext cx="0" cy="0"/>
          <a:chOff x="0" y="0"/>
          <a:chExt cx="0" cy="0"/>
        </a:xfrm>
      </p:grpSpPr>
      <p:sp>
        <p:nvSpPr>
          <p:cNvPr id="2496" name="Google Shape;2496;g28dc4bc0860_0_43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7" name="Google Shape;2497;g28dc4bc0860_0_43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94692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7"/>
        <p:cNvGrpSpPr/>
        <p:nvPr/>
      </p:nvGrpSpPr>
      <p:grpSpPr>
        <a:xfrm>
          <a:off x="0" y="0"/>
          <a:ext cx="0" cy="0"/>
          <a:chOff x="0" y="0"/>
          <a:chExt cx="0" cy="0"/>
        </a:xfrm>
      </p:grpSpPr>
      <p:sp>
        <p:nvSpPr>
          <p:cNvPr id="3428" name="Google Shape;342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9" name="Google Shape;342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84043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7"/>
        <p:cNvGrpSpPr/>
        <p:nvPr/>
      </p:nvGrpSpPr>
      <p:grpSpPr>
        <a:xfrm>
          <a:off x="0" y="0"/>
          <a:ext cx="0" cy="0"/>
          <a:chOff x="0" y="0"/>
          <a:chExt cx="0" cy="0"/>
        </a:xfrm>
      </p:grpSpPr>
      <p:sp>
        <p:nvSpPr>
          <p:cNvPr id="3428" name="Google Shape;342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9" name="Google Shape;342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8910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5"/>
        <p:cNvGrpSpPr/>
        <p:nvPr/>
      </p:nvGrpSpPr>
      <p:grpSpPr>
        <a:xfrm>
          <a:off x="0" y="0"/>
          <a:ext cx="0" cy="0"/>
          <a:chOff x="0" y="0"/>
          <a:chExt cx="0" cy="0"/>
        </a:xfrm>
      </p:grpSpPr>
      <p:sp>
        <p:nvSpPr>
          <p:cNvPr id="2496" name="Google Shape;2496;g28dc4bc0860_0_43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7" name="Google Shape;2497;g28dc4bc0860_0_43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7615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7"/>
        <p:cNvGrpSpPr/>
        <p:nvPr/>
      </p:nvGrpSpPr>
      <p:grpSpPr>
        <a:xfrm>
          <a:off x="0" y="0"/>
          <a:ext cx="0" cy="0"/>
          <a:chOff x="0" y="0"/>
          <a:chExt cx="0" cy="0"/>
        </a:xfrm>
      </p:grpSpPr>
      <p:sp>
        <p:nvSpPr>
          <p:cNvPr id="3428" name="Google Shape;342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9" name="Google Shape;342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7183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7"/>
        <p:cNvGrpSpPr/>
        <p:nvPr/>
      </p:nvGrpSpPr>
      <p:grpSpPr>
        <a:xfrm>
          <a:off x="0" y="0"/>
          <a:ext cx="0" cy="0"/>
          <a:chOff x="0" y="0"/>
          <a:chExt cx="0" cy="0"/>
        </a:xfrm>
      </p:grpSpPr>
      <p:sp>
        <p:nvSpPr>
          <p:cNvPr id="3428" name="Google Shape;342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9" name="Google Shape;342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07293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6"/>
        <p:cNvGrpSpPr/>
        <p:nvPr/>
      </p:nvGrpSpPr>
      <p:grpSpPr>
        <a:xfrm>
          <a:off x="0" y="0"/>
          <a:ext cx="0" cy="0"/>
          <a:chOff x="0" y="0"/>
          <a:chExt cx="0" cy="0"/>
        </a:xfrm>
      </p:grpSpPr>
      <p:sp>
        <p:nvSpPr>
          <p:cNvPr id="4147" name="Google Shape;4147;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8" name="Google Shape;4148;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53926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7"/>
        <p:cNvGrpSpPr/>
        <p:nvPr/>
      </p:nvGrpSpPr>
      <p:grpSpPr>
        <a:xfrm>
          <a:off x="0" y="0"/>
          <a:ext cx="0" cy="0"/>
          <a:chOff x="0" y="0"/>
          <a:chExt cx="0" cy="0"/>
        </a:xfrm>
      </p:grpSpPr>
      <p:sp>
        <p:nvSpPr>
          <p:cNvPr id="3428" name="Google Shape;342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9" name="Google Shape;342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31529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FF0000"/>
                </a:solidFill>
                <a:latin typeface="Times New Roman" panose="02020603050405020304" pitchFamily="18" charset="0"/>
                <a:cs typeface="Times New Roman" panose="02020603050405020304" pitchFamily="18" charset="0"/>
              </a:rPr>
              <a:t>Nguyễn Nhâm – 0981</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713</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891</a:t>
            </a:r>
            <a:r>
              <a:rPr lang="en-US" sz="1200" b="1" dirty="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256837-730F-4796-8662-2DE3E2E028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607105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2"/>
        <p:cNvGrpSpPr/>
        <p:nvPr/>
      </p:nvGrpSpPr>
      <p:grpSpPr>
        <a:xfrm>
          <a:off x="0" y="0"/>
          <a:ext cx="0" cy="0"/>
          <a:chOff x="0" y="0"/>
          <a:chExt cx="0" cy="0"/>
        </a:xfrm>
      </p:grpSpPr>
      <p:sp>
        <p:nvSpPr>
          <p:cNvPr id="4813" name="Google Shape;4813;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4" name="Google Shape;4814;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4983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7"/>
        <p:cNvGrpSpPr/>
        <p:nvPr/>
      </p:nvGrpSpPr>
      <p:grpSpPr>
        <a:xfrm>
          <a:off x="0" y="0"/>
          <a:ext cx="0" cy="0"/>
          <a:chOff x="0" y="0"/>
          <a:chExt cx="0" cy="0"/>
        </a:xfrm>
      </p:grpSpPr>
      <p:sp>
        <p:nvSpPr>
          <p:cNvPr id="3428" name="Google Shape;342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9" name="Google Shape;342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23933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2"/>
        <p:cNvGrpSpPr/>
        <p:nvPr/>
      </p:nvGrpSpPr>
      <p:grpSpPr>
        <a:xfrm>
          <a:off x="0" y="0"/>
          <a:ext cx="0" cy="0"/>
          <a:chOff x="0" y="0"/>
          <a:chExt cx="0" cy="0"/>
        </a:xfrm>
      </p:grpSpPr>
      <p:sp>
        <p:nvSpPr>
          <p:cNvPr id="4813" name="Google Shape;4813;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4" name="Google Shape;4814;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01885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7"/>
        <p:cNvGrpSpPr/>
        <p:nvPr/>
      </p:nvGrpSpPr>
      <p:grpSpPr>
        <a:xfrm>
          <a:off x="0" y="0"/>
          <a:ext cx="0" cy="0"/>
          <a:chOff x="0" y="0"/>
          <a:chExt cx="0" cy="0"/>
        </a:xfrm>
      </p:grpSpPr>
      <p:sp>
        <p:nvSpPr>
          <p:cNvPr id="3428" name="Google Shape;342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9" name="Google Shape;342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3934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Zalo-0981.713.891</a:t>
            </a:r>
          </a:p>
          <a:p>
            <a:endParaRPr lang="en-US" dirty="0"/>
          </a:p>
        </p:txBody>
      </p:sp>
      <p:sp>
        <p:nvSpPr>
          <p:cNvPr id="4" name="Slide Number Placeholder 3"/>
          <p:cNvSpPr>
            <a:spLocks noGrp="1"/>
          </p:cNvSpPr>
          <p:nvPr>
            <p:ph type="sldNum" sz="quarter" idx="10"/>
          </p:nvPr>
        </p:nvSpPr>
        <p:spPr/>
        <p:txBody>
          <a:bodyPr/>
          <a:lstStyle/>
          <a:p>
            <a:fld id="{96C34E1C-B7C3-464F-AEE1-FE191F8748FB}" type="slidenum">
              <a:rPr lang="en-SG" smtClean="0"/>
              <a:t>5</a:t>
            </a:fld>
            <a:endParaRPr lang="en-SG"/>
          </a:p>
        </p:txBody>
      </p:sp>
    </p:spTree>
    <p:extLst>
      <p:ext uri="{BB962C8B-B14F-4D97-AF65-F5344CB8AC3E}">
        <p14:creationId xmlns:p14="http://schemas.microsoft.com/office/powerpoint/2010/main" val="2936497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2"/>
        <p:cNvGrpSpPr/>
        <p:nvPr/>
      </p:nvGrpSpPr>
      <p:grpSpPr>
        <a:xfrm>
          <a:off x="0" y="0"/>
          <a:ext cx="0" cy="0"/>
          <a:chOff x="0" y="0"/>
          <a:chExt cx="0" cy="0"/>
        </a:xfrm>
      </p:grpSpPr>
      <p:sp>
        <p:nvSpPr>
          <p:cNvPr id="4813" name="Google Shape;4813;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4" name="Google Shape;4814;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0282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6"/>
        <p:cNvGrpSpPr/>
        <p:nvPr/>
      </p:nvGrpSpPr>
      <p:grpSpPr>
        <a:xfrm>
          <a:off x="0" y="0"/>
          <a:ext cx="0" cy="0"/>
          <a:chOff x="0" y="0"/>
          <a:chExt cx="0" cy="0"/>
        </a:xfrm>
      </p:grpSpPr>
      <p:sp>
        <p:nvSpPr>
          <p:cNvPr id="4147" name="Google Shape;4147;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8" name="Google Shape;4148;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7"/>
        <p:cNvGrpSpPr/>
        <p:nvPr/>
      </p:nvGrpSpPr>
      <p:grpSpPr>
        <a:xfrm>
          <a:off x="0" y="0"/>
          <a:ext cx="0" cy="0"/>
          <a:chOff x="0" y="0"/>
          <a:chExt cx="0" cy="0"/>
        </a:xfrm>
      </p:grpSpPr>
      <p:sp>
        <p:nvSpPr>
          <p:cNvPr id="3428" name="Google Shape;342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9" name="Google Shape;342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6330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7"/>
        <p:cNvGrpSpPr/>
        <p:nvPr/>
      </p:nvGrpSpPr>
      <p:grpSpPr>
        <a:xfrm>
          <a:off x="0" y="0"/>
          <a:ext cx="0" cy="0"/>
          <a:chOff x="0" y="0"/>
          <a:chExt cx="0" cy="0"/>
        </a:xfrm>
      </p:grpSpPr>
      <p:sp>
        <p:nvSpPr>
          <p:cNvPr id="3428" name="Google Shape;342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9" name="Google Shape;342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5627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5.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png"/><Relationship Id="rId3" Type="http://schemas.openxmlformats.org/officeDocument/2006/relationships/image" Target="../media/image18.png"/><Relationship Id="rId7" Type="http://schemas.openxmlformats.org/officeDocument/2006/relationships/image" Target="../media/image13.png"/><Relationship Id="rId12" Type="http://schemas.microsoft.com/office/2007/relationships/hdphoto" Target="../media/hdphoto1.wdp"/><Relationship Id="rId2" Type="http://schemas.openxmlformats.org/officeDocument/2006/relationships/image" Target="../media/image21.png"/><Relationship Id="rId1" Type="http://schemas.openxmlformats.org/officeDocument/2006/relationships/slideMaster" Target="../slideMasters/slideMaster5.xml"/><Relationship Id="rId6" Type="http://schemas.openxmlformats.org/officeDocument/2006/relationships/image" Target="../media/image12.png"/><Relationship Id="rId11" Type="http://schemas.openxmlformats.org/officeDocument/2006/relationships/image" Target="../media/image26.png"/><Relationship Id="rId5" Type="http://schemas.openxmlformats.org/officeDocument/2006/relationships/image" Target="../media/image23.png"/><Relationship Id="rId10" Type="http://schemas.openxmlformats.org/officeDocument/2006/relationships/image" Target="../media/image20.png"/><Relationship Id="rId4" Type="http://schemas.openxmlformats.org/officeDocument/2006/relationships/image" Target="../media/image22.png"/><Relationship Id="rId9" Type="http://schemas.openxmlformats.org/officeDocument/2006/relationships/image" Target="../media/image25.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167864" y="2709335"/>
            <a:ext cx="15290525" cy="5543104"/>
          </a:xfrm>
          <a:custGeom>
            <a:avLst/>
            <a:gdLst/>
            <a:ahLst/>
            <a:cxnLst/>
            <a:rect l="l" t="t" r="r" b="b"/>
            <a:pathLst>
              <a:path w="52602" h="19069" extrusionOk="0">
                <a:moveTo>
                  <a:pt x="47346" y="0"/>
                </a:moveTo>
                <a:cubicBezTo>
                  <a:pt x="44710" y="0"/>
                  <a:pt x="42030" y="2455"/>
                  <a:pt x="43309" y="5227"/>
                </a:cubicBezTo>
                <a:cubicBezTo>
                  <a:pt x="42612" y="5277"/>
                  <a:pt x="41803" y="5603"/>
                  <a:pt x="41961" y="6468"/>
                </a:cubicBezTo>
                <a:cubicBezTo>
                  <a:pt x="41814" y="6078"/>
                  <a:pt x="41218" y="5885"/>
                  <a:pt x="40613" y="5885"/>
                </a:cubicBezTo>
                <a:cubicBezTo>
                  <a:pt x="39876" y="5885"/>
                  <a:pt x="39125" y="6171"/>
                  <a:pt x="39153" y="6732"/>
                </a:cubicBezTo>
                <a:cubicBezTo>
                  <a:pt x="38956" y="6607"/>
                  <a:pt x="38699" y="6547"/>
                  <a:pt x="38432" y="6547"/>
                </a:cubicBezTo>
                <a:cubicBezTo>
                  <a:pt x="37669" y="6547"/>
                  <a:pt x="36833" y="7040"/>
                  <a:pt x="37154" y="7922"/>
                </a:cubicBezTo>
                <a:cubicBezTo>
                  <a:pt x="36967" y="7738"/>
                  <a:pt x="36663" y="7639"/>
                  <a:pt x="36367" y="7639"/>
                </a:cubicBezTo>
                <a:cubicBezTo>
                  <a:pt x="35889" y="7639"/>
                  <a:pt x="35434" y="7896"/>
                  <a:pt x="35531" y="8462"/>
                </a:cubicBezTo>
                <a:cubicBezTo>
                  <a:pt x="35373" y="8029"/>
                  <a:pt x="35211" y="7597"/>
                  <a:pt x="34727" y="7597"/>
                </a:cubicBezTo>
                <a:cubicBezTo>
                  <a:pt x="34295" y="7597"/>
                  <a:pt x="33812" y="8141"/>
                  <a:pt x="33812" y="8574"/>
                </a:cubicBezTo>
                <a:cubicBezTo>
                  <a:pt x="33588" y="8324"/>
                  <a:pt x="33068" y="8189"/>
                  <a:pt x="32551" y="8189"/>
                </a:cubicBezTo>
                <a:cubicBezTo>
                  <a:pt x="31941" y="8189"/>
                  <a:pt x="31333" y="8377"/>
                  <a:pt x="31218" y="8787"/>
                </a:cubicBezTo>
                <a:cubicBezTo>
                  <a:pt x="30881" y="8273"/>
                  <a:pt x="30358" y="8030"/>
                  <a:pt x="29802" y="8030"/>
                </a:cubicBezTo>
                <a:cubicBezTo>
                  <a:pt x="29367" y="8030"/>
                  <a:pt x="28913" y="8178"/>
                  <a:pt x="28511" y="8462"/>
                </a:cubicBezTo>
                <a:cubicBezTo>
                  <a:pt x="28408" y="7968"/>
                  <a:pt x="27977" y="7750"/>
                  <a:pt x="27526" y="7750"/>
                </a:cubicBezTo>
                <a:cubicBezTo>
                  <a:pt x="27289" y="7750"/>
                  <a:pt x="27046" y="7810"/>
                  <a:pt x="26843" y="7922"/>
                </a:cubicBezTo>
                <a:cubicBezTo>
                  <a:pt x="26843" y="7139"/>
                  <a:pt x="26467" y="5486"/>
                  <a:pt x="24737" y="5435"/>
                </a:cubicBezTo>
                <a:cubicBezTo>
                  <a:pt x="24706" y="5434"/>
                  <a:pt x="24675" y="5433"/>
                  <a:pt x="24644" y="5433"/>
                </a:cubicBezTo>
                <a:cubicBezTo>
                  <a:pt x="23272" y="5433"/>
                  <a:pt x="21916" y="6638"/>
                  <a:pt x="22011" y="8095"/>
                </a:cubicBezTo>
                <a:cubicBezTo>
                  <a:pt x="21888" y="7909"/>
                  <a:pt x="21679" y="7824"/>
                  <a:pt x="21463" y="7824"/>
                </a:cubicBezTo>
                <a:cubicBezTo>
                  <a:pt x="21054" y="7824"/>
                  <a:pt x="20618" y="8128"/>
                  <a:pt x="20688" y="8624"/>
                </a:cubicBezTo>
                <a:cubicBezTo>
                  <a:pt x="20606" y="8358"/>
                  <a:pt x="20320" y="8222"/>
                  <a:pt x="20011" y="8222"/>
                </a:cubicBezTo>
                <a:cubicBezTo>
                  <a:pt x="19687" y="8222"/>
                  <a:pt x="19339" y="8371"/>
                  <a:pt x="19172" y="8675"/>
                </a:cubicBezTo>
                <a:cubicBezTo>
                  <a:pt x="18767" y="7459"/>
                  <a:pt x="17757" y="6944"/>
                  <a:pt x="16773" y="6944"/>
                </a:cubicBezTo>
                <a:cubicBezTo>
                  <a:pt x="16263" y="6944"/>
                  <a:pt x="15760" y="7083"/>
                  <a:pt x="15352" y="7332"/>
                </a:cubicBezTo>
                <a:cubicBezTo>
                  <a:pt x="15017" y="7541"/>
                  <a:pt x="14437" y="8218"/>
                  <a:pt x="14366" y="8940"/>
                </a:cubicBezTo>
                <a:cubicBezTo>
                  <a:pt x="14106" y="8616"/>
                  <a:pt x="13807" y="8389"/>
                  <a:pt x="13446" y="8389"/>
                </a:cubicBezTo>
                <a:cubicBezTo>
                  <a:pt x="13206" y="8389"/>
                  <a:pt x="12938" y="8489"/>
                  <a:pt x="12636" y="8726"/>
                </a:cubicBezTo>
                <a:cubicBezTo>
                  <a:pt x="12507" y="8282"/>
                  <a:pt x="12088" y="8167"/>
                  <a:pt x="11675" y="8167"/>
                </a:cubicBezTo>
                <a:cubicBezTo>
                  <a:pt x="11582" y="8167"/>
                  <a:pt x="11489" y="8173"/>
                  <a:pt x="11400" y="8182"/>
                </a:cubicBezTo>
                <a:cubicBezTo>
                  <a:pt x="11438" y="7513"/>
                  <a:pt x="10974" y="7033"/>
                  <a:pt x="10386" y="7033"/>
                </a:cubicBezTo>
                <a:cubicBezTo>
                  <a:pt x="10259" y="7033"/>
                  <a:pt x="10126" y="7056"/>
                  <a:pt x="9991" y="7104"/>
                </a:cubicBezTo>
                <a:cubicBezTo>
                  <a:pt x="9732" y="5263"/>
                  <a:pt x="8162" y="4794"/>
                  <a:pt x="6502" y="4794"/>
                </a:cubicBezTo>
                <a:cubicBezTo>
                  <a:pt x="5386" y="4794"/>
                  <a:pt x="4230" y="5006"/>
                  <a:pt x="3404" y="5155"/>
                </a:cubicBezTo>
                <a:lnTo>
                  <a:pt x="977" y="13218"/>
                </a:lnTo>
                <a:cubicBezTo>
                  <a:pt x="1" y="14032"/>
                  <a:pt x="5866" y="18742"/>
                  <a:pt x="6349" y="18793"/>
                </a:cubicBezTo>
                <a:cubicBezTo>
                  <a:pt x="7294" y="18965"/>
                  <a:pt x="8311" y="19032"/>
                  <a:pt x="9362" y="19032"/>
                </a:cubicBezTo>
                <a:cubicBezTo>
                  <a:pt x="12275" y="19032"/>
                  <a:pt x="15452" y="18519"/>
                  <a:pt x="18109" y="18325"/>
                </a:cubicBezTo>
                <a:cubicBezTo>
                  <a:pt x="19137" y="18243"/>
                  <a:pt x="20141" y="18209"/>
                  <a:pt x="21130" y="18209"/>
                </a:cubicBezTo>
                <a:cubicBezTo>
                  <a:pt x="26104" y="18209"/>
                  <a:pt x="30673" y="19068"/>
                  <a:pt x="35762" y="19068"/>
                </a:cubicBezTo>
                <a:cubicBezTo>
                  <a:pt x="36304" y="19068"/>
                  <a:pt x="36853" y="19058"/>
                  <a:pt x="37408" y="19037"/>
                </a:cubicBezTo>
                <a:cubicBezTo>
                  <a:pt x="41030" y="18869"/>
                  <a:pt x="46554" y="14250"/>
                  <a:pt x="49092" y="11112"/>
                </a:cubicBezTo>
                <a:cubicBezTo>
                  <a:pt x="51086" y="8736"/>
                  <a:pt x="52602" y="3014"/>
                  <a:pt x="49631" y="745"/>
                </a:cubicBezTo>
                <a:cubicBezTo>
                  <a:pt x="48949" y="228"/>
                  <a:pt x="48149" y="0"/>
                  <a:pt x="47346" y="0"/>
                </a:cubicBezTo>
                <a:close/>
              </a:path>
            </a:pathLst>
          </a:custGeom>
          <a:solidFill>
            <a:srgbClr val="FCFCFC">
              <a:alpha val="285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388897" y="4271431"/>
            <a:ext cx="14437169" cy="5491240"/>
          </a:xfrm>
          <a:custGeom>
            <a:avLst/>
            <a:gdLst/>
            <a:ahLst/>
            <a:cxnLst/>
            <a:rect l="l" t="t" r="r" b="b"/>
            <a:pathLst>
              <a:path w="37423" h="14234" extrusionOk="0">
                <a:moveTo>
                  <a:pt x="3459" y="2239"/>
                </a:moveTo>
                <a:cubicBezTo>
                  <a:pt x="3439" y="2269"/>
                  <a:pt x="3393" y="2346"/>
                  <a:pt x="3353" y="2417"/>
                </a:cubicBezTo>
                <a:cubicBezTo>
                  <a:pt x="3342" y="2422"/>
                  <a:pt x="3337" y="2427"/>
                  <a:pt x="3332" y="2442"/>
                </a:cubicBezTo>
                <a:lnTo>
                  <a:pt x="3292" y="2402"/>
                </a:lnTo>
                <a:lnTo>
                  <a:pt x="3241" y="2351"/>
                </a:lnTo>
                <a:cubicBezTo>
                  <a:pt x="3332" y="2330"/>
                  <a:pt x="3403" y="2290"/>
                  <a:pt x="3459" y="2239"/>
                </a:cubicBezTo>
                <a:close/>
                <a:moveTo>
                  <a:pt x="30419" y="2127"/>
                </a:moveTo>
                <a:cubicBezTo>
                  <a:pt x="30373" y="2208"/>
                  <a:pt x="30368" y="2264"/>
                  <a:pt x="30271" y="2330"/>
                </a:cubicBezTo>
                <a:cubicBezTo>
                  <a:pt x="30353" y="2320"/>
                  <a:pt x="30414" y="2290"/>
                  <a:pt x="30454" y="2239"/>
                </a:cubicBezTo>
                <a:lnTo>
                  <a:pt x="30454" y="2239"/>
                </a:lnTo>
                <a:cubicBezTo>
                  <a:pt x="30449" y="2320"/>
                  <a:pt x="30424" y="2397"/>
                  <a:pt x="30398" y="2478"/>
                </a:cubicBezTo>
                <a:cubicBezTo>
                  <a:pt x="30317" y="2422"/>
                  <a:pt x="30225" y="2336"/>
                  <a:pt x="30149" y="2244"/>
                </a:cubicBezTo>
                <a:cubicBezTo>
                  <a:pt x="30261" y="2244"/>
                  <a:pt x="30363" y="2208"/>
                  <a:pt x="30419" y="2127"/>
                </a:cubicBezTo>
                <a:close/>
                <a:moveTo>
                  <a:pt x="3073" y="2320"/>
                </a:moveTo>
                <a:lnTo>
                  <a:pt x="3073" y="2320"/>
                </a:lnTo>
                <a:cubicBezTo>
                  <a:pt x="3139" y="2381"/>
                  <a:pt x="3231" y="2432"/>
                  <a:pt x="3312" y="2463"/>
                </a:cubicBezTo>
                <a:cubicBezTo>
                  <a:pt x="3266" y="2524"/>
                  <a:pt x="3225" y="2580"/>
                  <a:pt x="3180" y="2631"/>
                </a:cubicBezTo>
                <a:cubicBezTo>
                  <a:pt x="3139" y="2529"/>
                  <a:pt x="3108" y="2422"/>
                  <a:pt x="3073" y="2320"/>
                </a:cubicBezTo>
                <a:close/>
                <a:moveTo>
                  <a:pt x="1638" y="2397"/>
                </a:moveTo>
                <a:lnTo>
                  <a:pt x="1638" y="2397"/>
                </a:lnTo>
                <a:cubicBezTo>
                  <a:pt x="1725" y="2463"/>
                  <a:pt x="1806" y="2508"/>
                  <a:pt x="1903" y="2544"/>
                </a:cubicBezTo>
                <a:cubicBezTo>
                  <a:pt x="1857" y="2600"/>
                  <a:pt x="1806" y="2676"/>
                  <a:pt x="1755" y="2748"/>
                </a:cubicBezTo>
                <a:cubicBezTo>
                  <a:pt x="1705" y="2636"/>
                  <a:pt x="1664" y="2519"/>
                  <a:pt x="1638" y="2397"/>
                </a:cubicBezTo>
                <a:close/>
                <a:moveTo>
                  <a:pt x="30073" y="2417"/>
                </a:moveTo>
                <a:cubicBezTo>
                  <a:pt x="30164" y="2478"/>
                  <a:pt x="30261" y="2524"/>
                  <a:pt x="30373" y="2549"/>
                </a:cubicBezTo>
                <a:cubicBezTo>
                  <a:pt x="30327" y="2631"/>
                  <a:pt x="30286" y="2712"/>
                  <a:pt x="30225" y="2788"/>
                </a:cubicBezTo>
                <a:cubicBezTo>
                  <a:pt x="30164" y="2671"/>
                  <a:pt x="30113" y="2544"/>
                  <a:pt x="30073" y="2417"/>
                </a:cubicBezTo>
                <a:close/>
                <a:moveTo>
                  <a:pt x="17300" y="2753"/>
                </a:moveTo>
                <a:cubicBezTo>
                  <a:pt x="17321" y="2788"/>
                  <a:pt x="17346" y="2814"/>
                  <a:pt x="17382" y="2834"/>
                </a:cubicBezTo>
                <a:cubicBezTo>
                  <a:pt x="17371" y="2849"/>
                  <a:pt x="17356" y="2854"/>
                  <a:pt x="17346" y="2859"/>
                </a:cubicBezTo>
                <a:cubicBezTo>
                  <a:pt x="17326" y="2829"/>
                  <a:pt x="17305" y="2788"/>
                  <a:pt x="17300" y="2753"/>
                </a:cubicBezTo>
                <a:close/>
                <a:moveTo>
                  <a:pt x="3800" y="2880"/>
                </a:moveTo>
                <a:cubicBezTo>
                  <a:pt x="3800" y="2885"/>
                  <a:pt x="3810" y="2885"/>
                  <a:pt x="3800" y="2890"/>
                </a:cubicBezTo>
                <a:lnTo>
                  <a:pt x="3800" y="2880"/>
                </a:lnTo>
                <a:close/>
                <a:moveTo>
                  <a:pt x="4044" y="2803"/>
                </a:moveTo>
                <a:lnTo>
                  <a:pt x="4044" y="2803"/>
                </a:lnTo>
                <a:cubicBezTo>
                  <a:pt x="4039" y="2834"/>
                  <a:pt x="4019" y="2859"/>
                  <a:pt x="3999" y="2890"/>
                </a:cubicBezTo>
                <a:lnTo>
                  <a:pt x="3973" y="2865"/>
                </a:lnTo>
                <a:cubicBezTo>
                  <a:pt x="4004" y="2844"/>
                  <a:pt x="4029" y="2829"/>
                  <a:pt x="4044" y="2803"/>
                </a:cubicBezTo>
                <a:close/>
                <a:moveTo>
                  <a:pt x="17290" y="2865"/>
                </a:moveTo>
                <a:cubicBezTo>
                  <a:pt x="17295" y="2875"/>
                  <a:pt x="17305" y="2880"/>
                  <a:pt x="17315" y="2885"/>
                </a:cubicBezTo>
                <a:cubicBezTo>
                  <a:pt x="17305" y="2890"/>
                  <a:pt x="17300" y="2890"/>
                  <a:pt x="17295" y="2900"/>
                </a:cubicBezTo>
                <a:cubicBezTo>
                  <a:pt x="17295" y="2885"/>
                  <a:pt x="17290" y="2875"/>
                  <a:pt x="17290" y="2865"/>
                </a:cubicBezTo>
                <a:close/>
                <a:moveTo>
                  <a:pt x="4065" y="2900"/>
                </a:moveTo>
                <a:cubicBezTo>
                  <a:pt x="4055" y="2905"/>
                  <a:pt x="4049" y="2926"/>
                  <a:pt x="4044" y="2936"/>
                </a:cubicBezTo>
                <a:lnTo>
                  <a:pt x="4024" y="2915"/>
                </a:lnTo>
                <a:lnTo>
                  <a:pt x="4065" y="2900"/>
                </a:lnTo>
                <a:close/>
                <a:moveTo>
                  <a:pt x="4324" y="2824"/>
                </a:moveTo>
                <a:lnTo>
                  <a:pt x="4324" y="2824"/>
                </a:lnTo>
                <a:cubicBezTo>
                  <a:pt x="4370" y="2875"/>
                  <a:pt x="4426" y="2890"/>
                  <a:pt x="4487" y="2890"/>
                </a:cubicBezTo>
                <a:cubicBezTo>
                  <a:pt x="4477" y="2910"/>
                  <a:pt x="4456" y="2936"/>
                  <a:pt x="4436" y="2956"/>
                </a:cubicBezTo>
                <a:cubicBezTo>
                  <a:pt x="4375" y="2915"/>
                  <a:pt x="4360" y="2880"/>
                  <a:pt x="4324" y="2824"/>
                </a:cubicBezTo>
                <a:close/>
                <a:moveTo>
                  <a:pt x="31100" y="2834"/>
                </a:moveTo>
                <a:lnTo>
                  <a:pt x="31100" y="2834"/>
                </a:lnTo>
                <a:cubicBezTo>
                  <a:pt x="31151" y="2865"/>
                  <a:pt x="31207" y="2885"/>
                  <a:pt x="31263" y="2905"/>
                </a:cubicBezTo>
                <a:cubicBezTo>
                  <a:pt x="31243" y="2936"/>
                  <a:pt x="31227" y="2966"/>
                  <a:pt x="31202" y="2992"/>
                </a:cubicBezTo>
                <a:cubicBezTo>
                  <a:pt x="31161" y="2941"/>
                  <a:pt x="31131" y="2890"/>
                  <a:pt x="31100" y="2834"/>
                </a:cubicBezTo>
                <a:close/>
                <a:moveTo>
                  <a:pt x="14609" y="3012"/>
                </a:moveTo>
                <a:cubicBezTo>
                  <a:pt x="14609" y="3012"/>
                  <a:pt x="14609" y="3012"/>
                  <a:pt x="14609" y="3012"/>
                </a:cubicBezTo>
                <a:lnTo>
                  <a:pt x="14609" y="3012"/>
                </a:lnTo>
                <a:close/>
                <a:moveTo>
                  <a:pt x="14609" y="3012"/>
                </a:moveTo>
                <a:cubicBezTo>
                  <a:pt x="14609" y="3012"/>
                  <a:pt x="14609" y="3012"/>
                  <a:pt x="14609" y="3012"/>
                </a:cubicBezTo>
                <a:lnTo>
                  <a:pt x="14609" y="3012"/>
                </a:lnTo>
                <a:close/>
                <a:moveTo>
                  <a:pt x="1776" y="3012"/>
                </a:moveTo>
                <a:cubicBezTo>
                  <a:pt x="1776" y="3015"/>
                  <a:pt x="1777" y="3016"/>
                  <a:pt x="1778" y="3016"/>
                </a:cubicBezTo>
                <a:cubicBezTo>
                  <a:pt x="1780" y="3016"/>
                  <a:pt x="1781" y="3015"/>
                  <a:pt x="1781" y="3012"/>
                </a:cubicBezTo>
                <a:lnTo>
                  <a:pt x="1781" y="3012"/>
                </a:lnTo>
                <a:cubicBezTo>
                  <a:pt x="1781" y="3017"/>
                  <a:pt x="1776" y="3017"/>
                  <a:pt x="1776" y="3027"/>
                </a:cubicBezTo>
                <a:lnTo>
                  <a:pt x="1776" y="3012"/>
                </a:lnTo>
                <a:close/>
                <a:moveTo>
                  <a:pt x="4309" y="2910"/>
                </a:moveTo>
                <a:lnTo>
                  <a:pt x="4309" y="2910"/>
                </a:lnTo>
                <a:cubicBezTo>
                  <a:pt x="4345" y="2941"/>
                  <a:pt x="4380" y="2961"/>
                  <a:pt x="4436" y="2966"/>
                </a:cubicBezTo>
                <a:cubicBezTo>
                  <a:pt x="4411" y="3002"/>
                  <a:pt x="4385" y="3037"/>
                  <a:pt x="4360" y="3068"/>
                </a:cubicBezTo>
                <a:cubicBezTo>
                  <a:pt x="4334" y="3017"/>
                  <a:pt x="4324" y="2966"/>
                  <a:pt x="4309" y="2910"/>
                </a:cubicBezTo>
                <a:close/>
                <a:moveTo>
                  <a:pt x="28903" y="3043"/>
                </a:moveTo>
                <a:lnTo>
                  <a:pt x="28903" y="3043"/>
                </a:lnTo>
                <a:cubicBezTo>
                  <a:pt x="28918" y="3053"/>
                  <a:pt x="28928" y="3063"/>
                  <a:pt x="28944" y="3068"/>
                </a:cubicBezTo>
                <a:lnTo>
                  <a:pt x="28923" y="3088"/>
                </a:lnTo>
                <a:cubicBezTo>
                  <a:pt x="28918" y="3078"/>
                  <a:pt x="28913" y="3058"/>
                  <a:pt x="28903" y="3043"/>
                </a:cubicBezTo>
                <a:close/>
                <a:moveTo>
                  <a:pt x="29005" y="3160"/>
                </a:moveTo>
                <a:cubicBezTo>
                  <a:pt x="28994" y="3180"/>
                  <a:pt x="28989" y="3190"/>
                  <a:pt x="28979" y="3195"/>
                </a:cubicBezTo>
                <a:cubicBezTo>
                  <a:pt x="28979" y="3195"/>
                  <a:pt x="28974" y="3190"/>
                  <a:pt x="28974" y="3185"/>
                </a:cubicBezTo>
                <a:cubicBezTo>
                  <a:pt x="28989" y="3175"/>
                  <a:pt x="28994" y="3165"/>
                  <a:pt x="29005" y="3160"/>
                </a:cubicBezTo>
                <a:close/>
                <a:moveTo>
                  <a:pt x="3816" y="2900"/>
                </a:moveTo>
                <a:cubicBezTo>
                  <a:pt x="3877" y="2941"/>
                  <a:pt x="3943" y="2982"/>
                  <a:pt x="4014" y="3007"/>
                </a:cubicBezTo>
                <a:lnTo>
                  <a:pt x="3994" y="3043"/>
                </a:lnTo>
                <a:cubicBezTo>
                  <a:pt x="3968" y="3099"/>
                  <a:pt x="3938" y="3154"/>
                  <a:pt x="3902" y="3210"/>
                </a:cubicBezTo>
                <a:cubicBezTo>
                  <a:pt x="3861" y="3109"/>
                  <a:pt x="3826" y="3007"/>
                  <a:pt x="3800" y="2900"/>
                </a:cubicBezTo>
                <a:close/>
                <a:moveTo>
                  <a:pt x="7870" y="3088"/>
                </a:moveTo>
                <a:lnTo>
                  <a:pt x="7870" y="3088"/>
                </a:lnTo>
                <a:cubicBezTo>
                  <a:pt x="7864" y="3104"/>
                  <a:pt x="7864" y="3114"/>
                  <a:pt x="7859" y="3119"/>
                </a:cubicBezTo>
                <a:cubicBezTo>
                  <a:pt x="7859" y="3119"/>
                  <a:pt x="7859" y="3129"/>
                  <a:pt x="7854" y="3129"/>
                </a:cubicBezTo>
                <a:cubicBezTo>
                  <a:pt x="7783" y="3185"/>
                  <a:pt x="7707" y="3236"/>
                  <a:pt x="7615" y="3271"/>
                </a:cubicBezTo>
                <a:cubicBezTo>
                  <a:pt x="7605" y="3256"/>
                  <a:pt x="7585" y="3236"/>
                  <a:pt x="7575" y="3216"/>
                </a:cubicBezTo>
                <a:cubicBezTo>
                  <a:pt x="7681" y="3195"/>
                  <a:pt x="7793" y="3139"/>
                  <a:pt x="7870" y="3088"/>
                </a:cubicBezTo>
                <a:close/>
                <a:moveTo>
                  <a:pt x="7519" y="3256"/>
                </a:moveTo>
                <a:cubicBezTo>
                  <a:pt x="7539" y="3266"/>
                  <a:pt x="7564" y="3282"/>
                  <a:pt x="7590" y="3292"/>
                </a:cubicBezTo>
                <a:cubicBezTo>
                  <a:pt x="7575" y="3297"/>
                  <a:pt x="7559" y="3307"/>
                  <a:pt x="7549" y="3312"/>
                </a:cubicBezTo>
                <a:cubicBezTo>
                  <a:pt x="7539" y="3292"/>
                  <a:pt x="7529" y="3271"/>
                  <a:pt x="7519" y="3256"/>
                </a:cubicBezTo>
                <a:close/>
                <a:moveTo>
                  <a:pt x="17707" y="2763"/>
                </a:moveTo>
                <a:lnTo>
                  <a:pt x="17707" y="2763"/>
                </a:lnTo>
                <a:cubicBezTo>
                  <a:pt x="17651" y="2961"/>
                  <a:pt x="17575" y="3154"/>
                  <a:pt x="17473" y="3322"/>
                </a:cubicBezTo>
                <a:cubicBezTo>
                  <a:pt x="17427" y="3236"/>
                  <a:pt x="17392" y="3139"/>
                  <a:pt x="17351" y="3043"/>
                </a:cubicBezTo>
                <a:cubicBezTo>
                  <a:pt x="17341" y="3007"/>
                  <a:pt x="17321" y="2966"/>
                  <a:pt x="17305" y="2931"/>
                </a:cubicBezTo>
                <a:cubicBezTo>
                  <a:pt x="17331" y="2926"/>
                  <a:pt x="17351" y="2915"/>
                  <a:pt x="17377" y="2915"/>
                </a:cubicBezTo>
                <a:cubicBezTo>
                  <a:pt x="17382" y="2915"/>
                  <a:pt x="17392" y="2926"/>
                  <a:pt x="17397" y="2926"/>
                </a:cubicBezTo>
                <a:cubicBezTo>
                  <a:pt x="17397" y="2915"/>
                  <a:pt x="17392" y="2915"/>
                  <a:pt x="17392" y="2910"/>
                </a:cubicBezTo>
                <a:cubicBezTo>
                  <a:pt x="17438" y="2895"/>
                  <a:pt x="17483" y="2880"/>
                  <a:pt x="17529" y="2859"/>
                </a:cubicBezTo>
                <a:lnTo>
                  <a:pt x="17555" y="2859"/>
                </a:lnTo>
                <a:cubicBezTo>
                  <a:pt x="17549" y="2859"/>
                  <a:pt x="17549" y="2854"/>
                  <a:pt x="17544" y="2854"/>
                </a:cubicBezTo>
                <a:cubicBezTo>
                  <a:pt x="17600" y="2839"/>
                  <a:pt x="17651" y="2803"/>
                  <a:pt x="17707" y="2763"/>
                </a:cubicBezTo>
                <a:close/>
                <a:moveTo>
                  <a:pt x="16705" y="3093"/>
                </a:moveTo>
                <a:lnTo>
                  <a:pt x="16705" y="3093"/>
                </a:lnTo>
                <a:cubicBezTo>
                  <a:pt x="16781" y="3144"/>
                  <a:pt x="16863" y="3180"/>
                  <a:pt x="16949" y="3190"/>
                </a:cubicBezTo>
                <a:cubicBezTo>
                  <a:pt x="16919" y="3261"/>
                  <a:pt x="16883" y="3322"/>
                  <a:pt x="16842" y="3383"/>
                </a:cubicBezTo>
                <a:cubicBezTo>
                  <a:pt x="16786" y="3292"/>
                  <a:pt x="16741" y="3195"/>
                  <a:pt x="16705" y="3093"/>
                </a:cubicBezTo>
                <a:close/>
                <a:moveTo>
                  <a:pt x="13500" y="3322"/>
                </a:moveTo>
                <a:cubicBezTo>
                  <a:pt x="13506" y="3348"/>
                  <a:pt x="13526" y="3373"/>
                  <a:pt x="13541" y="3394"/>
                </a:cubicBezTo>
                <a:cubicBezTo>
                  <a:pt x="13536" y="3399"/>
                  <a:pt x="13531" y="3409"/>
                  <a:pt x="13526" y="3409"/>
                </a:cubicBezTo>
                <a:cubicBezTo>
                  <a:pt x="13511" y="3373"/>
                  <a:pt x="13506" y="3348"/>
                  <a:pt x="13500" y="3322"/>
                </a:cubicBezTo>
                <a:close/>
                <a:moveTo>
                  <a:pt x="12000" y="3388"/>
                </a:moveTo>
                <a:lnTo>
                  <a:pt x="12036" y="3404"/>
                </a:lnTo>
                <a:cubicBezTo>
                  <a:pt x="12025" y="3414"/>
                  <a:pt x="12015" y="3414"/>
                  <a:pt x="12010" y="3419"/>
                </a:cubicBezTo>
                <a:cubicBezTo>
                  <a:pt x="12005" y="3404"/>
                  <a:pt x="12000" y="3399"/>
                  <a:pt x="12000" y="3388"/>
                </a:cubicBezTo>
                <a:close/>
                <a:moveTo>
                  <a:pt x="21141" y="2880"/>
                </a:moveTo>
                <a:cubicBezTo>
                  <a:pt x="21130" y="2915"/>
                  <a:pt x="21090" y="2992"/>
                  <a:pt x="21054" y="3063"/>
                </a:cubicBezTo>
                <a:cubicBezTo>
                  <a:pt x="20978" y="3185"/>
                  <a:pt x="20886" y="3322"/>
                  <a:pt x="20800" y="3429"/>
                </a:cubicBezTo>
                <a:cubicBezTo>
                  <a:pt x="20713" y="3292"/>
                  <a:pt x="20637" y="3134"/>
                  <a:pt x="20586" y="2971"/>
                </a:cubicBezTo>
                <a:lnTo>
                  <a:pt x="20586" y="2971"/>
                </a:lnTo>
                <a:cubicBezTo>
                  <a:pt x="20713" y="3068"/>
                  <a:pt x="20841" y="3109"/>
                  <a:pt x="21013" y="3114"/>
                </a:cubicBezTo>
                <a:cubicBezTo>
                  <a:pt x="20978" y="3093"/>
                  <a:pt x="20927" y="3063"/>
                  <a:pt x="20876" y="3017"/>
                </a:cubicBezTo>
                <a:cubicBezTo>
                  <a:pt x="20993" y="3012"/>
                  <a:pt x="21085" y="2951"/>
                  <a:pt x="21141" y="2880"/>
                </a:cubicBezTo>
                <a:close/>
                <a:moveTo>
                  <a:pt x="13256" y="3368"/>
                </a:moveTo>
                <a:lnTo>
                  <a:pt x="13256" y="3368"/>
                </a:lnTo>
                <a:cubicBezTo>
                  <a:pt x="13251" y="3388"/>
                  <a:pt x="13231" y="3414"/>
                  <a:pt x="13211" y="3444"/>
                </a:cubicBezTo>
                <a:cubicBezTo>
                  <a:pt x="13205" y="3439"/>
                  <a:pt x="13195" y="3434"/>
                  <a:pt x="13185" y="3419"/>
                </a:cubicBezTo>
                <a:cubicBezTo>
                  <a:pt x="13211" y="3409"/>
                  <a:pt x="13236" y="3388"/>
                  <a:pt x="13256" y="3368"/>
                </a:cubicBezTo>
                <a:close/>
                <a:moveTo>
                  <a:pt x="12320" y="3317"/>
                </a:moveTo>
                <a:lnTo>
                  <a:pt x="12320" y="3317"/>
                </a:lnTo>
                <a:cubicBezTo>
                  <a:pt x="12315" y="3333"/>
                  <a:pt x="12315" y="3338"/>
                  <a:pt x="12310" y="3348"/>
                </a:cubicBezTo>
                <a:lnTo>
                  <a:pt x="12310" y="3358"/>
                </a:lnTo>
                <a:cubicBezTo>
                  <a:pt x="12270" y="3394"/>
                  <a:pt x="12234" y="3419"/>
                  <a:pt x="12193" y="3449"/>
                </a:cubicBezTo>
                <a:cubicBezTo>
                  <a:pt x="12183" y="3439"/>
                  <a:pt x="12178" y="3424"/>
                  <a:pt x="12163" y="3414"/>
                </a:cubicBezTo>
                <a:cubicBezTo>
                  <a:pt x="12219" y="3388"/>
                  <a:pt x="12280" y="3353"/>
                  <a:pt x="12320" y="3317"/>
                </a:cubicBezTo>
                <a:close/>
                <a:moveTo>
                  <a:pt x="13714" y="3378"/>
                </a:moveTo>
                <a:cubicBezTo>
                  <a:pt x="13709" y="3414"/>
                  <a:pt x="13704" y="3439"/>
                  <a:pt x="13689" y="3465"/>
                </a:cubicBezTo>
                <a:cubicBezTo>
                  <a:pt x="13679" y="3449"/>
                  <a:pt x="13663" y="3439"/>
                  <a:pt x="13643" y="3424"/>
                </a:cubicBezTo>
                <a:cubicBezTo>
                  <a:pt x="13668" y="3414"/>
                  <a:pt x="13689" y="3399"/>
                  <a:pt x="13714" y="3378"/>
                </a:cubicBezTo>
                <a:close/>
                <a:moveTo>
                  <a:pt x="7763" y="3297"/>
                </a:moveTo>
                <a:lnTo>
                  <a:pt x="7763" y="3297"/>
                </a:lnTo>
                <a:cubicBezTo>
                  <a:pt x="7753" y="3317"/>
                  <a:pt x="7737" y="3338"/>
                  <a:pt x="7727" y="3363"/>
                </a:cubicBezTo>
                <a:cubicBezTo>
                  <a:pt x="7702" y="3399"/>
                  <a:pt x="7676" y="3439"/>
                  <a:pt x="7641" y="3470"/>
                </a:cubicBezTo>
                <a:cubicBezTo>
                  <a:pt x="7630" y="3444"/>
                  <a:pt x="7610" y="3419"/>
                  <a:pt x="7600" y="3399"/>
                </a:cubicBezTo>
                <a:cubicBezTo>
                  <a:pt x="7585" y="3383"/>
                  <a:pt x="7575" y="3363"/>
                  <a:pt x="7559" y="3338"/>
                </a:cubicBezTo>
                <a:cubicBezTo>
                  <a:pt x="7636" y="3333"/>
                  <a:pt x="7707" y="3317"/>
                  <a:pt x="7763" y="3297"/>
                </a:cubicBezTo>
                <a:close/>
                <a:moveTo>
                  <a:pt x="12081" y="3434"/>
                </a:moveTo>
                <a:lnTo>
                  <a:pt x="12158" y="3470"/>
                </a:lnTo>
                <a:cubicBezTo>
                  <a:pt x="12127" y="3490"/>
                  <a:pt x="12091" y="3500"/>
                  <a:pt x="12061" y="3521"/>
                </a:cubicBezTo>
                <a:cubicBezTo>
                  <a:pt x="12051" y="3495"/>
                  <a:pt x="12030" y="3465"/>
                  <a:pt x="12015" y="3439"/>
                </a:cubicBezTo>
                <a:cubicBezTo>
                  <a:pt x="12036" y="3439"/>
                  <a:pt x="12061" y="3439"/>
                  <a:pt x="12081" y="3434"/>
                </a:cubicBezTo>
                <a:close/>
                <a:moveTo>
                  <a:pt x="17504" y="3521"/>
                </a:moveTo>
                <a:cubicBezTo>
                  <a:pt x="17504" y="3536"/>
                  <a:pt x="17499" y="3541"/>
                  <a:pt x="17493" y="3551"/>
                </a:cubicBezTo>
                <a:cubicBezTo>
                  <a:pt x="17493" y="3546"/>
                  <a:pt x="17483" y="3541"/>
                  <a:pt x="17483" y="3536"/>
                </a:cubicBezTo>
                <a:cubicBezTo>
                  <a:pt x="17493" y="3526"/>
                  <a:pt x="17499" y="3521"/>
                  <a:pt x="17504" y="3521"/>
                </a:cubicBezTo>
                <a:close/>
                <a:moveTo>
                  <a:pt x="14228" y="3383"/>
                </a:moveTo>
                <a:lnTo>
                  <a:pt x="14228" y="3383"/>
                </a:lnTo>
                <a:cubicBezTo>
                  <a:pt x="14282" y="3433"/>
                  <a:pt x="14371" y="3494"/>
                  <a:pt x="14447" y="3494"/>
                </a:cubicBezTo>
                <a:cubicBezTo>
                  <a:pt x="14457" y="3494"/>
                  <a:pt x="14467" y="3493"/>
                  <a:pt x="14477" y="3490"/>
                </a:cubicBezTo>
                <a:lnTo>
                  <a:pt x="14477" y="3490"/>
                </a:lnTo>
                <a:cubicBezTo>
                  <a:pt x="14457" y="3505"/>
                  <a:pt x="14442" y="3536"/>
                  <a:pt x="14426" y="3561"/>
                </a:cubicBezTo>
                <a:cubicBezTo>
                  <a:pt x="14350" y="3521"/>
                  <a:pt x="14289" y="3475"/>
                  <a:pt x="14238" y="3414"/>
                </a:cubicBezTo>
                <a:lnTo>
                  <a:pt x="14238" y="3409"/>
                </a:lnTo>
                <a:cubicBezTo>
                  <a:pt x="14228" y="3399"/>
                  <a:pt x="14228" y="3388"/>
                  <a:pt x="14228" y="3383"/>
                </a:cubicBezTo>
                <a:close/>
                <a:moveTo>
                  <a:pt x="18795" y="3553"/>
                </a:moveTo>
                <a:lnTo>
                  <a:pt x="18801" y="3561"/>
                </a:lnTo>
                <a:lnTo>
                  <a:pt x="18801" y="3566"/>
                </a:lnTo>
                <a:cubicBezTo>
                  <a:pt x="18799" y="3560"/>
                  <a:pt x="18797" y="3556"/>
                  <a:pt x="18795" y="3553"/>
                </a:cubicBezTo>
                <a:close/>
                <a:moveTo>
                  <a:pt x="20917" y="3495"/>
                </a:moveTo>
                <a:lnTo>
                  <a:pt x="20917" y="3495"/>
                </a:lnTo>
                <a:cubicBezTo>
                  <a:pt x="20912" y="3511"/>
                  <a:pt x="20912" y="3516"/>
                  <a:pt x="20907" y="3526"/>
                </a:cubicBezTo>
                <a:lnTo>
                  <a:pt x="20907" y="3536"/>
                </a:lnTo>
                <a:cubicBezTo>
                  <a:pt x="20902" y="3546"/>
                  <a:pt x="20886" y="3551"/>
                  <a:pt x="20876" y="3566"/>
                </a:cubicBezTo>
                <a:cubicBezTo>
                  <a:pt x="20866" y="3561"/>
                  <a:pt x="20861" y="3546"/>
                  <a:pt x="20861" y="3541"/>
                </a:cubicBezTo>
                <a:cubicBezTo>
                  <a:pt x="20881" y="3526"/>
                  <a:pt x="20902" y="3511"/>
                  <a:pt x="20917" y="3495"/>
                </a:cubicBezTo>
                <a:close/>
                <a:moveTo>
                  <a:pt x="27550" y="3322"/>
                </a:moveTo>
                <a:lnTo>
                  <a:pt x="27550" y="3322"/>
                </a:lnTo>
                <a:cubicBezTo>
                  <a:pt x="27631" y="3383"/>
                  <a:pt x="27718" y="3414"/>
                  <a:pt x="27824" y="3439"/>
                </a:cubicBezTo>
                <a:cubicBezTo>
                  <a:pt x="27779" y="3495"/>
                  <a:pt x="27723" y="3546"/>
                  <a:pt x="27657" y="3587"/>
                </a:cubicBezTo>
                <a:cubicBezTo>
                  <a:pt x="27616" y="3500"/>
                  <a:pt x="27580" y="3414"/>
                  <a:pt x="27550" y="3322"/>
                </a:cubicBezTo>
                <a:close/>
                <a:moveTo>
                  <a:pt x="6776" y="3490"/>
                </a:moveTo>
                <a:lnTo>
                  <a:pt x="6852" y="3546"/>
                </a:lnTo>
                <a:cubicBezTo>
                  <a:pt x="6842" y="3566"/>
                  <a:pt x="6822" y="3577"/>
                  <a:pt x="6801" y="3597"/>
                </a:cubicBezTo>
                <a:cubicBezTo>
                  <a:pt x="6791" y="3566"/>
                  <a:pt x="6786" y="3526"/>
                  <a:pt x="6776" y="3490"/>
                </a:cubicBezTo>
                <a:close/>
                <a:moveTo>
                  <a:pt x="6191" y="3444"/>
                </a:moveTo>
                <a:lnTo>
                  <a:pt x="6191" y="3444"/>
                </a:lnTo>
                <a:cubicBezTo>
                  <a:pt x="6186" y="3460"/>
                  <a:pt x="6186" y="3465"/>
                  <a:pt x="6181" y="3475"/>
                </a:cubicBezTo>
                <a:lnTo>
                  <a:pt x="6181" y="3485"/>
                </a:lnTo>
                <a:cubicBezTo>
                  <a:pt x="6130" y="3536"/>
                  <a:pt x="6064" y="3577"/>
                  <a:pt x="5993" y="3612"/>
                </a:cubicBezTo>
                <a:lnTo>
                  <a:pt x="5957" y="3551"/>
                </a:lnTo>
                <a:cubicBezTo>
                  <a:pt x="6038" y="3546"/>
                  <a:pt x="6130" y="3495"/>
                  <a:pt x="6191" y="3444"/>
                </a:cubicBezTo>
                <a:close/>
                <a:moveTo>
                  <a:pt x="14279" y="3541"/>
                </a:moveTo>
                <a:cubicBezTo>
                  <a:pt x="14319" y="3551"/>
                  <a:pt x="14355" y="3566"/>
                  <a:pt x="14406" y="3572"/>
                </a:cubicBezTo>
                <a:cubicBezTo>
                  <a:pt x="14391" y="3597"/>
                  <a:pt x="14365" y="3628"/>
                  <a:pt x="14340" y="3648"/>
                </a:cubicBezTo>
                <a:cubicBezTo>
                  <a:pt x="14325" y="3628"/>
                  <a:pt x="14314" y="3602"/>
                  <a:pt x="14299" y="3587"/>
                </a:cubicBezTo>
                <a:cubicBezTo>
                  <a:pt x="14294" y="3572"/>
                  <a:pt x="14289" y="3551"/>
                  <a:pt x="14279" y="3541"/>
                </a:cubicBezTo>
                <a:close/>
                <a:moveTo>
                  <a:pt x="12234" y="3516"/>
                </a:moveTo>
                <a:lnTo>
                  <a:pt x="12234" y="3516"/>
                </a:lnTo>
                <a:cubicBezTo>
                  <a:pt x="12219" y="3526"/>
                  <a:pt x="12214" y="3546"/>
                  <a:pt x="12203" y="3566"/>
                </a:cubicBezTo>
                <a:cubicBezTo>
                  <a:pt x="12183" y="3597"/>
                  <a:pt x="12163" y="3622"/>
                  <a:pt x="12142" y="3653"/>
                </a:cubicBezTo>
                <a:cubicBezTo>
                  <a:pt x="12142" y="3648"/>
                  <a:pt x="12137" y="3648"/>
                  <a:pt x="12137" y="3643"/>
                </a:cubicBezTo>
                <a:cubicBezTo>
                  <a:pt x="12112" y="3607"/>
                  <a:pt x="12091" y="3577"/>
                  <a:pt x="12076" y="3541"/>
                </a:cubicBezTo>
                <a:cubicBezTo>
                  <a:pt x="12137" y="3541"/>
                  <a:pt x="12188" y="3526"/>
                  <a:pt x="12234" y="3516"/>
                </a:cubicBezTo>
                <a:close/>
                <a:moveTo>
                  <a:pt x="25413" y="3256"/>
                </a:moveTo>
                <a:cubicBezTo>
                  <a:pt x="25515" y="3338"/>
                  <a:pt x="25617" y="3383"/>
                  <a:pt x="25749" y="3399"/>
                </a:cubicBezTo>
                <a:cubicBezTo>
                  <a:pt x="25698" y="3490"/>
                  <a:pt x="25637" y="3577"/>
                  <a:pt x="25571" y="3663"/>
                </a:cubicBezTo>
                <a:cubicBezTo>
                  <a:pt x="25510" y="3536"/>
                  <a:pt x="25454" y="3394"/>
                  <a:pt x="25413" y="3256"/>
                </a:cubicBezTo>
                <a:close/>
                <a:moveTo>
                  <a:pt x="12951" y="3363"/>
                </a:moveTo>
                <a:lnTo>
                  <a:pt x="12951" y="3363"/>
                </a:lnTo>
                <a:cubicBezTo>
                  <a:pt x="12992" y="3394"/>
                  <a:pt x="13022" y="3419"/>
                  <a:pt x="13068" y="3439"/>
                </a:cubicBezTo>
                <a:cubicBezTo>
                  <a:pt x="13053" y="3444"/>
                  <a:pt x="13043" y="3460"/>
                  <a:pt x="13027" y="3460"/>
                </a:cubicBezTo>
                <a:cubicBezTo>
                  <a:pt x="13035" y="3462"/>
                  <a:pt x="13045" y="3463"/>
                  <a:pt x="13055" y="3463"/>
                </a:cubicBezTo>
                <a:cubicBezTo>
                  <a:pt x="13066" y="3463"/>
                  <a:pt x="13076" y="3462"/>
                  <a:pt x="13083" y="3460"/>
                </a:cubicBezTo>
                <a:cubicBezTo>
                  <a:pt x="13119" y="3470"/>
                  <a:pt x="13150" y="3490"/>
                  <a:pt x="13180" y="3495"/>
                </a:cubicBezTo>
                <a:cubicBezTo>
                  <a:pt x="13180" y="3500"/>
                  <a:pt x="13175" y="3500"/>
                  <a:pt x="13175" y="3511"/>
                </a:cubicBezTo>
                <a:cubicBezTo>
                  <a:pt x="13134" y="3561"/>
                  <a:pt x="13094" y="3617"/>
                  <a:pt x="13048" y="3673"/>
                </a:cubicBezTo>
                <a:cubicBezTo>
                  <a:pt x="13002" y="3572"/>
                  <a:pt x="12971" y="3470"/>
                  <a:pt x="12951" y="3363"/>
                </a:cubicBezTo>
                <a:close/>
                <a:moveTo>
                  <a:pt x="6918" y="3577"/>
                </a:moveTo>
                <a:cubicBezTo>
                  <a:pt x="6918" y="3587"/>
                  <a:pt x="6923" y="3587"/>
                  <a:pt x="6923" y="3587"/>
                </a:cubicBezTo>
                <a:cubicBezTo>
                  <a:pt x="6898" y="3622"/>
                  <a:pt x="6873" y="3668"/>
                  <a:pt x="6837" y="3699"/>
                </a:cubicBezTo>
                <a:lnTo>
                  <a:pt x="6817" y="3643"/>
                </a:lnTo>
                <a:cubicBezTo>
                  <a:pt x="6852" y="3628"/>
                  <a:pt x="6893" y="3602"/>
                  <a:pt x="6918" y="3577"/>
                </a:cubicBezTo>
                <a:close/>
                <a:moveTo>
                  <a:pt x="19554" y="3449"/>
                </a:moveTo>
                <a:lnTo>
                  <a:pt x="19554" y="3449"/>
                </a:lnTo>
                <a:cubicBezTo>
                  <a:pt x="19615" y="3500"/>
                  <a:pt x="19681" y="3541"/>
                  <a:pt x="19747" y="3577"/>
                </a:cubicBezTo>
                <a:cubicBezTo>
                  <a:pt x="19721" y="3617"/>
                  <a:pt x="19691" y="3663"/>
                  <a:pt x="19660" y="3699"/>
                </a:cubicBezTo>
                <a:cubicBezTo>
                  <a:pt x="19620" y="3622"/>
                  <a:pt x="19589" y="3541"/>
                  <a:pt x="19554" y="3449"/>
                </a:cubicBezTo>
                <a:close/>
                <a:moveTo>
                  <a:pt x="6110" y="3622"/>
                </a:moveTo>
                <a:lnTo>
                  <a:pt x="6110" y="3622"/>
                </a:lnTo>
                <a:cubicBezTo>
                  <a:pt x="6099" y="3643"/>
                  <a:pt x="6089" y="3663"/>
                  <a:pt x="6079" y="3673"/>
                </a:cubicBezTo>
                <a:cubicBezTo>
                  <a:pt x="6074" y="3689"/>
                  <a:pt x="6064" y="3694"/>
                  <a:pt x="6059" y="3704"/>
                </a:cubicBezTo>
                <a:cubicBezTo>
                  <a:pt x="6038" y="3689"/>
                  <a:pt x="6028" y="3668"/>
                  <a:pt x="6013" y="3643"/>
                </a:cubicBezTo>
                <a:lnTo>
                  <a:pt x="6110" y="3622"/>
                </a:lnTo>
                <a:close/>
                <a:moveTo>
                  <a:pt x="14417" y="3671"/>
                </a:moveTo>
                <a:lnTo>
                  <a:pt x="14417" y="3671"/>
                </a:lnTo>
                <a:cubicBezTo>
                  <a:pt x="14416" y="3673"/>
                  <a:pt x="14416" y="3676"/>
                  <a:pt x="14416" y="3678"/>
                </a:cubicBezTo>
                <a:cubicBezTo>
                  <a:pt x="14401" y="3694"/>
                  <a:pt x="14386" y="3699"/>
                  <a:pt x="14380" y="3714"/>
                </a:cubicBezTo>
                <a:lnTo>
                  <a:pt x="14370" y="3699"/>
                </a:lnTo>
                <a:cubicBezTo>
                  <a:pt x="14384" y="3685"/>
                  <a:pt x="14402" y="3679"/>
                  <a:pt x="14417" y="3671"/>
                </a:cubicBezTo>
                <a:close/>
                <a:moveTo>
                  <a:pt x="20841" y="3694"/>
                </a:moveTo>
                <a:cubicBezTo>
                  <a:pt x="20841" y="3704"/>
                  <a:pt x="20835" y="3714"/>
                  <a:pt x="20835" y="3719"/>
                </a:cubicBezTo>
                <a:cubicBezTo>
                  <a:pt x="20835" y="3714"/>
                  <a:pt x="20830" y="3704"/>
                  <a:pt x="20830" y="3699"/>
                </a:cubicBezTo>
                <a:cubicBezTo>
                  <a:pt x="20830" y="3694"/>
                  <a:pt x="20835" y="3694"/>
                  <a:pt x="20841" y="3694"/>
                </a:cubicBezTo>
                <a:close/>
                <a:moveTo>
                  <a:pt x="13617" y="3439"/>
                </a:moveTo>
                <a:cubicBezTo>
                  <a:pt x="13638" y="3449"/>
                  <a:pt x="13663" y="3460"/>
                  <a:pt x="13689" y="3470"/>
                </a:cubicBezTo>
                <a:cubicBezTo>
                  <a:pt x="13658" y="3561"/>
                  <a:pt x="13617" y="3643"/>
                  <a:pt x="13567" y="3724"/>
                </a:cubicBezTo>
                <a:cubicBezTo>
                  <a:pt x="13531" y="3653"/>
                  <a:pt x="13495" y="3572"/>
                  <a:pt x="13485" y="3485"/>
                </a:cubicBezTo>
                <a:lnTo>
                  <a:pt x="13485" y="3485"/>
                </a:lnTo>
                <a:cubicBezTo>
                  <a:pt x="13526" y="3526"/>
                  <a:pt x="13567" y="3566"/>
                  <a:pt x="13617" y="3592"/>
                </a:cubicBezTo>
                <a:cubicBezTo>
                  <a:pt x="13587" y="3551"/>
                  <a:pt x="13562" y="3511"/>
                  <a:pt x="13551" y="3465"/>
                </a:cubicBezTo>
                <a:cubicBezTo>
                  <a:pt x="13577" y="3460"/>
                  <a:pt x="13602" y="3444"/>
                  <a:pt x="13617" y="3439"/>
                </a:cubicBezTo>
                <a:close/>
                <a:moveTo>
                  <a:pt x="27921" y="3505"/>
                </a:moveTo>
                <a:lnTo>
                  <a:pt x="27921" y="3505"/>
                </a:lnTo>
                <a:cubicBezTo>
                  <a:pt x="27886" y="3572"/>
                  <a:pt x="27819" y="3663"/>
                  <a:pt x="27743" y="3734"/>
                </a:cubicBezTo>
                <a:cubicBezTo>
                  <a:pt x="27733" y="3729"/>
                  <a:pt x="27733" y="3724"/>
                  <a:pt x="27728" y="3719"/>
                </a:cubicBezTo>
                <a:cubicBezTo>
                  <a:pt x="27718" y="3694"/>
                  <a:pt x="27702" y="3673"/>
                  <a:pt x="27682" y="3648"/>
                </a:cubicBezTo>
                <a:cubicBezTo>
                  <a:pt x="27794" y="3617"/>
                  <a:pt x="27870" y="3566"/>
                  <a:pt x="27921" y="3505"/>
                </a:cubicBezTo>
                <a:close/>
                <a:moveTo>
                  <a:pt x="9309" y="3511"/>
                </a:moveTo>
                <a:lnTo>
                  <a:pt x="9309" y="3511"/>
                </a:lnTo>
                <a:cubicBezTo>
                  <a:pt x="9279" y="3587"/>
                  <a:pt x="9243" y="3663"/>
                  <a:pt x="9207" y="3739"/>
                </a:cubicBezTo>
                <a:cubicBezTo>
                  <a:pt x="9162" y="3694"/>
                  <a:pt x="9126" y="3648"/>
                  <a:pt x="9090" y="3612"/>
                </a:cubicBezTo>
                <a:cubicBezTo>
                  <a:pt x="9167" y="3592"/>
                  <a:pt x="9238" y="3551"/>
                  <a:pt x="9309" y="3511"/>
                </a:cubicBezTo>
                <a:close/>
                <a:moveTo>
                  <a:pt x="5988" y="3750"/>
                </a:moveTo>
                <a:cubicBezTo>
                  <a:pt x="5993" y="3755"/>
                  <a:pt x="6008" y="3765"/>
                  <a:pt x="6013" y="3770"/>
                </a:cubicBezTo>
                <a:cubicBezTo>
                  <a:pt x="6013" y="3775"/>
                  <a:pt x="6008" y="3780"/>
                  <a:pt x="6003" y="3790"/>
                </a:cubicBezTo>
                <a:cubicBezTo>
                  <a:pt x="5998" y="3775"/>
                  <a:pt x="5998" y="3765"/>
                  <a:pt x="5988" y="3750"/>
                </a:cubicBezTo>
                <a:close/>
                <a:moveTo>
                  <a:pt x="14770" y="3717"/>
                </a:moveTo>
                <a:cubicBezTo>
                  <a:pt x="14775" y="3717"/>
                  <a:pt x="14779" y="3721"/>
                  <a:pt x="14782" y="3724"/>
                </a:cubicBezTo>
                <a:cubicBezTo>
                  <a:pt x="14777" y="3745"/>
                  <a:pt x="14762" y="3765"/>
                  <a:pt x="14757" y="3790"/>
                </a:cubicBezTo>
                <a:lnTo>
                  <a:pt x="14737" y="3729"/>
                </a:lnTo>
                <a:cubicBezTo>
                  <a:pt x="14747" y="3724"/>
                  <a:pt x="14752" y="3724"/>
                  <a:pt x="14762" y="3719"/>
                </a:cubicBezTo>
                <a:cubicBezTo>
                  <a:pt x="14765" y="3718"/>
                  <a:pt x="14767" y="3717"/>
                  <a:pt x="14770" y="3717"/>
                </a:cubicBezTo>
                <a:close/>
                <a:moveTo>
                  <a:pt x="15865" y="3765"/>
                </a:moveTo>
                <a:cubicBezTo>
                  <a:pt x="15855" y="3775"/>
                  <a:pt x="15850" y="3780"/>
                  <a:pt x="15845" y="3795"/>
                </a:cubicBezTo>
                <a:lnTo>
                  <a:pt x="15840" y="3790"/>
                </a:lnTo>
                <a:cubicBezTo>
                  <a:pt x="15850" y="3780"/>
                  <a:pt x="15855" y="3775"/>
                  <a:pt x="15865" y="3765"/>
                </a:cubicBezTo>
                <a:close/>
                <a:moveTo>
                  <a:pt x="25719" y="3653"/>
                </a:moveTo>
                <a:lnTo>
                  <a:pt x="25719" y="3653"/>
                </a:lnTo>
                <a:cubicBezTo>
                  <a:pt x="25693" y="3699"/>
                  <a:pt x="25668" y="3745"/>
                  <a:pt x="25642" y="3795"/>
                </a:cubicBezTo>
                <a:cubicBezTo>
                  <a:pt x="25632" y="3775"/>
                  <a:pt x="25617" y="3750"/>
                  <a:pt x="25612" y="3739"/>
                </a:cubicBezTo>
                <a:cubicBezTo>
                  <a:pt x="25607" y="3729"/>
                  <a:pt x="25607" y="3724"/>
                  <a:pt x="25597" y="3719"/>
                </a:cubicBezTo>
                <a:cubicBezTo>
                  <a:pt x="25642" y="3699"/>
                  <a:pt x="25683" y="3678"/>
                  <a:pt x="25719" y="3653"/>
                </a:cubicBezTo>
                <a:close/>
                <a:moveTo>
                  <a:pt x="10769" y="3363"/>
                </a:moveTo>
                <a:cubicBezTo>
                  <a:pt x="10794" y="3399"/>
                  <a:pt x="10835" y="3424"/>
                  <a:pt x="10881" y="3444"/>
                </a:cubicBezTo>
                <a:cubicBezTo>
                  <a:pt x="10855" y="3465"/>
                  <a:pt x="10830" y="3485"/>
                  <a:pt x="10810" y="3500"/>
                </a:cubicBezTo>
                <a:cubicBezTo>
                  <a:pt x="10855" y="3495"/>
                  <a:pt x="10891" y="3485"/>
                  <a:pt x="10937" y="3470"/>
                </a:cubicBezTo>
                <a:cubicBezTo>
                  <a:pt x="10962" y="3475"/>
                  <a:pt x="10983" y="3490"/>
                  <a:pt x="11008" y="3495"/>
                </a:cubicBezTo>
                <a:cubicBezTo>
                  <a:pt x="10993" y="3480"/>
                  <a:pt x="10983" y="3475"/>
                  <a:pt x="10967" y="3460"/>
                </a:cubicBezTo>
                <a:cubicBezTo>
                  <a:pt x="11018" y="3434"/>
                  <a:pt x="11069" y="3409"/>
                  <a:pt x="11115" y="3373"/>
                </a:cubicBezTo>
                <a:lnTo>
                  <a:pt x="11115" y="3373"/>
                </a:lnTo>
                <a:cubicBezTo>
                  <a:pt x="11049" y="3521"/>
                  <a:pt x="10993" y="3668"/>
                  <a:pt x="10911" y="3800"/>
                </a:cubicBezTo>
                <a:cubicBezTo>
                  <a:pt x="10896" y="3770"/>
                  <a:pt x="10881" y="3729"/>
                  <a:pt x="10871" y="3704"/>
                </a:cubicBezTo>
                <a:cubicBezTo>
                  <a:pt x="10830" y="3597"/>
                  <a:pt x="10794" y="3485"/>
                  <a:pt x="10769" y="3363"/>
                </a:cubicBezTo>
                <a:close/>
                <a:moveTo>
                  <a:pt x="19717" y="3790"/>
                </a:moveTo>
                <a:lnTo>
                  <a:pt x="19717" y="3790"/>
                </a:lnTo>
                <a:cubicBezTo>
                  <a:pt x="19715" y="3794"/>
                  <a:pt x="19713" y="3798"/>
                  <a:pt x="19711" y="3800"/>
                </a:cubicBezTo>
                <a:lnTo>
                  <a:pt x="19711" y="3795"/>
                </a:lnTo>
                <a:lnTo>
                  <a:pt x="19717" y="3790"/>
                </a:lnTo>
                <a:close/>
                <a:moveTo>
                  <a:pt x="15627" y="3699"/>
                </a:moveTo>
                <a:cubicBezTo>
                  <a:pt x="15667" y="3724"/>
                  <a:pt x="15703" y="3745"/>
                  <a:pt x="15744" y="3760"/>
                </a:cubicBezTo>
                <a:cubicBezTo>
                  <a:pt x="15723" y="3775"/>
                  <a:pt x="15703" y="3790"/>
                  <a:pt x="15688" y="3806"/>
                </a:cubicBezTo>
                <a:cubicBezTo>
                  <a:pt x="15667" y="3770"/>
                  <a:pt x="15647" y="3734"/>
                  <a:pt x="15627" y="3699"/>
                </a:cubicBezTo>
                <a:close/>
                <a:moveTo>
                  <a:pt x="26573" y="3628"/>
                </a:moveTo>
                <a:lnTo>
                  <a:pt x="26573" y="3628"/>
                </a:lnTo>
                <a:cubicBezTo>
                  <a:pt x="26639" y="3673"/>
                  <a:pt x="26710" y="3714"/>
                  <a:pt x="26782" y="3729"/>
                </a:cubicBezTo>
                <a:cubicBezTo>
                  <a:pt x="26751" y="3770"/>
                  <a:pt x="26710" y="3806"/>
                  <a:pt x="26665" y="3846"/>
                </a:cubicBezTo>
                <a:cubicBezTo>
                  <a:pt x="26634" y="3775"/>
                  <a:pt x="26604" y="3699"/>
                  <a:pt x="26573" y="3628"/>
                </a:cubicBezTo>
                <a:close/>
                <a:moveTo>
                  <a:pt x="5316" y="3704"/>
                </a:moveTo>
                <a:lnTo>
                  <a:pt x="5316" y="3704"/>
                </a:lnTo>
                <a:cubicBezTo>
                  <a:pt x="5286" y="3760"/>
                  <a:pt x="5245" y="3816"/>
                  <a:pt x="5214" y="3856"/>
                </a:cubicBezTo>
                <a:cubicBezTo>
                  <a:pt x="5194" y="3826"/>
                  <a:pt x="5174" y="3795"/>
                  <a:pt x="5163" y="3760"/>
                </a:cubicBezTo>
                <a:cubicBezTo>
                  <a:pt x="5214" y="3750"/>
                  <a:pt x="5265" y="3724"/>
                  <a:pt x="5316" y="3704"/>
                </a:cubicBezTo>
                <a:close/>
                <a:moveTo>
                  <a:pt x="27707" y="3841"/>
                </a:moveTo>
                <a:lnTo>
                  <a:pt x="27707" y="3841"/>
                </a:lnTo>
                <a:cubicBezTo>
                  <a:pt x="27707" y="3846"/>
                  <a:pt x="27718" y="3851"/>
                  <a:pt x="27723" y="3856"/>
                </a:cubicBezTo>
                <a:lnTo>
                  <a:pt x="27718" y="3862"/>
                </a:lnTo>
                <a:cubicBezTo>
                  <a:pt x="27707" y="3856"/>
                  <a:pt x="27707" y="3846"/>
                  <a:pt x="27707" y="3841"/>
                </a:cubicBezTo>
                <a:close/>
                <a:moveTo>
                  <a:pt x="10840" y="3806"/>
                </a:moveTo>
                <a:cubicBezTo>
                  <a:pt x="10845" y="3821"/>
                  <a:pt x="10855" y="3841"/>
                  <a:pt x="10866" y="3856"/>
                </a:cubicBezTo>
                <a:lnTo>
                  <a:pt x="10855" y="3872"/>
                </a:lnTo>
                <a:cubicBezTo>
                  <a:pt x="10845" y="3846"/>
                  <a:pt x="10840" y="3826"/>
                  <a:pt x="10840" y="3806"/>
                </a:cubicBezTo>
                <a:close/>
                <a:moveTo>
                  <a:pt x="9004" y="3699"/>
                </a:moveTo>
                <a:cubicBezTo>
                  <a:pt x="9029" y="3734"/>
                  <a:pt x="9090" y="3780"/>
                  <a:pt x="9162" y="3821"/>
                </a:cubicBezTo>
                <a:cubicBezTo>
                  <a:pt x="9151" y="3846"/>
                  <a:pt x="9131" y="3867"/>
                  <a:pt x="9116" y="3892"/>
                </a:cubicBezTo>
                <a:cubicBezTo>
                  <a:pt x="9060" y="3821"/>
                  <a:pt x="9024" y="3755"/>
                  <a:pt x="9004" y="3699"/>
                </a:cubicBezTo>
                <a:close/>
                <a:moveTo>
                  <a:pt x="15840" y="3800"/>
                </a:moveTo>
                <a:cubicBezTo>
                  <a:pt x="15845" y="3800"/>
                  <a:pt x="15845" y="3800"/>
                  <a:pt x="15851" y="3806"/>
                </a:cubicBezTo>
                <a:cubicBezTo>
                  <a:pt x="15815" y="3841"/>
                  <a:pt x="15779" y="3877"/>
                  <a:pt x="15749" y="3917"/>
                </a:cubicBezTo>
                <a:cubicBezTo>
                  <a:pt x="15744" y="3902"/>
                  <a:pt x="15739" y="3892"/>
                  <a:pt x="15728" y="3882"/>
                </a:cubicBezTo>
                <a:cubicBezTo>
                  <a:pt x="15769" y="3856"/>
                  <a:pt x="15800" y="3831"/>
                  <a:pt x="15840" y="3800"/>
                </a:cubicBezTo>
                <a:close/>
                <a:moveTo>
                  <a:pt x="10983" y="3912"/>
                </a:moveTo>
                <a:cubicBezTo>
                  <a:pt x="10983" y="3917"/>
                  <a:pt x="10983" y="3923"/>
                  <a:pt x="10972" y="3928"/>
                </a:cubicBezTo>
                <a:cubicBezTo>
                  <a:pt x="10972" y="3923"/>
                  <a:pt x="10983" y="3912"/>
                  <a:pt x="10983" y="3912"/>
                </a:cubicBezTo>
                <a:close/>
                <a:moveTo>
                  <a:pt x="13541" y="3897"/>
                </a:moveTo>
                <a:lnTo>
                  <a:pt x="13541" y="3897"/>
                </a:lnTo>
                <a:cubicBezTo>
                  <a:pt x="13551" y="3902"/>
                  <a:pt x="13556" y="3907"/>
                  <a:pt x="13562" y="3907"/>
                </a:cubicBezTo>
                <a:cubicBezTo>
                  <a:pt x="13556" y="3923"/>
                  <a:pt x="13556" y="3928"/>
                  <a:pt x="13551" y="3933"/>
                </a:cubicBezTo>
                <a:cubicBezTo>
                  <a:pt x="13551" y="3923"/>
                  <a:pt x="13541" y="3907"/>
                  <a:pt x="13541" y="3897"/>
                </a:cubicBezTo>
                <a:close/>
                <a:moveTo>
                  <a:pt x="26741" y="3887"/>
                </a:moveTo>
                <a:cubicBezTo>
                  <a:pt x="26736" y="3902"/>
                  <a:pt x="26726" y="3917"/>
                  <a:pt x="26710" y="3933"/>
                </a:cubicBezTo>
                <a:cubicBezTo>
                  <a:pt x="26710" y="3928"/>
                  <a:pt x="26705" y="3928"/>
                  <a:pt x="26705" y="3923"/>
                </a:cubicBezTo>
                <a:cubicBezTo>
                  <a:pt x="26716" y="3907"/>
                  <a:pt x="26731" y="3902"/>
                  <a:pt x="26741" y="3887"/>
                </a:cubicBezTo>
                <a:close/>
                <a:moveTo>
                  <a:pt x="5087" y="3800"/>
                </a:moveTo>
                <a:cubicBezTo>
                  <a:pt x="5092" y="3841"/>
                  <a:pt x="5133" y="3877"/>
                  <a:pt x="5169" y="3917"/>
                </a:cubicBezTo>
                <a:cubicBezTo>
                  <a:pt x="5158" y="3928"/>
                  <a:pt x="5143" y="3948"/>
                  <a:pt x="5138" y="3968"/>
                </a:cubicBezTo>
                <a:cubicBezTo>
                  <a:pt x="5113" y="3907"/>
                  <a:pt x="5092" y="3851"/>
                  <a:pt x="5087" y="3800"/>
                </a:cubicBezTo>
                <a:close/>
                <a:moveTo>
                  <a:pt x="6954" y="3953"/>
                </a:moveTo>
                <a:lnTo>
                  <a:pt x="6954" y="3953"/>
                </a:lnTo>
                <a:cubicBezTo>
                  <a:pt x="6954" y="3958"/>
                  <a:pt x="6964" y="3968"/>
                  <a:pt x="6964" y="3973"/>
                </a:cubicBezTo>
                <a:cubicBezTo>
                  <a:pt x="6954" y="3968"/>
                  <a:pt x="6954" y="3958"/>
                  <a:pt x="6954" y="3953"/>
                </a:cubicBezTo>
                <a:close/>
                <a:moveTo>
                  <a:pt x="9202" y="3958"/>
                </a:moveTo>
                <a:cubicBezTo>
                  <a:pt x="9202" y="3958"/>
                  <a:pt x="9192" y="3968"/>
                  <a:pt x="9192" y="3973"/>
                </a:cubicBezTo>
                <a:cubicBezTo>
                  <a:pt x="9192" y="3968"/>
                  <a:pt x="9192" y="3968"/>
                  <a:pt x="9202" y="3958"/>
                </a:cubicBezTo>
                <a:close/>
                <a:moveTo>
                  <a:pt x="22789" y="4009"/>
                </a:moveTo>
                <a:cubicBezTo>
                  <a:pt x="22789" y="4014"/>
                  <a:pt x="22790" y="4017"/>
                  <a:pt x="22791" y="4017"/>
                </a:cubicBezTo>
                <a:cubicBezTo>
                  <a:pt x="22791" y="4017"/>
                  <a:pt x="22791" y="4014"/>
                  <a:pt x="22789" y="4009"/>
                </a:cubicBezTo>
                <a:close/>
                <a:moveTo>
                  <a:pt x="10947" y="3948"/>
                </a:moveTo>
                <a:lnTo>
                  <a:pt x="10952" y="3953"/>
                </a:lnTo>
                <a:cubicBezTo>
                  <a:pt x="10942" y="3973"/>
                  <a:pt x="10927" y="3999"/>
                  <a:pt x="10911" y="4024"/>
                </a:cubicBezTo>
                <a:cubicBezTo>
                  <a:pt x="10906" y="4009"/>
                  <a:pt x="10896" y="4004"/>
                  <a:pt x="10896" y="3994"/>
                </a:cubicBezTo>
                <a:cubicBezTo>
                  <a:pt x="10916" y="3979"/>
                  <a:pt x="10937" y="3968"/>
                  <a:pt x="10947" y="3948"/>
                </a:cubicBezTo>
                <a:close/>
                <a:moveTo>
                  <a:pt x="8948" y="3943"/>
                </a:moveTo>
                <a:cubicBezTo>
                  <a:pt x="8963" y="3953"/>
                  <a:pt x="8989" y="3968"/>
                  <a:pt x="9029" y="3984"/>
                </a:cubicBezTo>
                <a:cubicBezTo>
                  <a:pt x="9014" y="3999"/>
                  <a:pt x="8999" y="4019"/>
                  <a:pt x="8978" y="4029"/>
                </a:cubicBezTo>
                <a:cubicBezTo>
                  <a:pt x="8963" y="4004"/>
                  <a:pt x="8958" y="3973"/>
                  <a:pt x="8948" y="3943"/>
                </a:cubicBezTo>
                <a:close/>
                <a:moveTo>
                  <a:pt x="15851" y="3958"/>
                </a:moveTo>
                <a:lnTo>
                  <a:pt x="15851" y="3958"/>
                </a:lnTo>
                <a:cubicBezTo>
                  <a:pt x="15856" y="3989"/>
                  <a:pt x="15851" y="4029"/>
                  <a:pt x="15840" y="4060"/>
                </a:cubicBezTo>
                <a:cubicBezTo>
                  <a:pt x="15825" y="4045"/>
                  <a:pt x="15815" y="4014"/>
                  <a:pt x="15800" y="3999"/>
                </a:cubicBezTo>
                <a:cubicBezTo>
                  <a:pt x="15820" y="3984"/>
                  <a:pt x="15840" y="3973"/>
                  <a:pt x="15851" y="3958"/>
                </a:cubicBezTo>
                <a:close/>
                <a:moveTo>
                  <a:pt x="5026" y="4024"/>
                </a:moveTo>
                <a:lnTo>
                  <a:pt x="5026" y="4024"/>
                </a:lnTo>
                <a:cubicBezTo>
                  <a:pt x="5041" y="4029"/>
                  <a:pt x="5057" y="4045"/>
                  <a:pt x="5067" y="4055"/>
                </a:cubicBezTo>
                <a:cubicBezTo>
                  <a:pt x="5062" y="4070"/>
                  <a:pt x="5057" y="4075"/>
                  <a:pt x="5041" y="4085"/>
                </a:cubicBezTo>
                <a:cubicBezTo>
                  <a:pt x="5036" y="4070"/>
                  <a:pt x="5036" y="4040"/>
                  <a:pt x="5026" y="4024"/>
                </a:cubicBezTo>
                <a:close/>
                <a:moveTo>
                  <a:pt x="7397" y="4080"/>
                </a:moveTo>
                <a:lnTo>
                  <a:pt x="7402" y="4085"/>
                </a:lnTo>
                <a:lnTo>
                  <a:pt x="7402" y="4096"/>
                </a:lnTo>
                <a:cubicBezTo>
                  <a:pt x="7397" y="4096"/>
                  <a:pt x="7397" y="4085"/>
                  <a:pt x="7397" y="4080"/>
                </a:cubicBezTo>
                <a:close/>
                <a:moveTo>
                  <a:pt x="13617" y="4024"/>
                </a:moveTo>
                <a:lnTo>
                  <a:pt x="13617" y="4024"/>
                </a:lnTo>
                <a:cubicBezTo>
                  <a:pt x="13612" y="4050"/>
                  <a:pt x="13607" y="4075"/>
                  <a:pt x="13602" y="4096"/>
                </a:cubicBezTo>
                <a:cubicBezTo>
                  <a:pt x="13592" y="4080"/>
                  <a:pt x="13587" y="4060"/>
                  <a:pt x="13587" y="4050"/>
                </a:cubicBezTo>
                <a:cubicBezTo>
                  <a:pt x="13602" y="4034"/>
                  <a:pt x="13612" y="4029"/>
                  <a:pt x="13617" y="4024"/>
                </a:cubicBezTo>
                <a:close/>
                <a:moveTo>
                  <a:pt x="21944" y="3917"/>
                </a:moveTo>
                <a:lnTo>
                  <a:pt x="21944" y="3917"/>
                </a:lnTo>
                <a:cubicBezTo>
                  <a:pt x="21919" y="3979"/>
                  <a:pt x="21893" y="4045"/>
                  <a:pt x="21868" y="4101"/>
                </a:cubicBezTo>
                <a:cubicBezTo>
                  <a:pt x="21843" y="4070"/>
                  <a:pt x="21817" y="4034"/>
                  <a:pt x="21797" y="4004"/>
                </a:cubicBezTo>
                <a:cubicBezTo>
                  <a:pt x="21848" y="3979"/>
                  <a:pt x="21899" y="3948"/>
                  <a:pt x="21944" y="3917"/>
                </a:cubicBezTo>
                <a:close/>
                <a:moveTo>
                  <a:pt x="7091" y="4060"/>
                </a:moveTo>
                <a:lnTo>
                  <a:pt x="7091" y="4070"/>
                </a:lnTo>
                <a:cubicBezTo>
                  <a:pt x="7076" y="4080"/>
                  <a:pt x="7056" y="4096"/>
                  <a:pt x="7046" y="4106"/>
                </a:cubicBezTo>
                <a:cubicBezTo>
                  <a:pt x="7040" y="4101"/>
                  <a:pt x="7040" y="4096"/>
                  <a:pt x="7030" y="4085"/>
                </a:cubicBezTo>
                <a:cubicBezTo>
                  <a:pt x="7051" y="4085"/>
                  <a:pt x="7071" y="4075"/>
                  <a:pt x="7091" y="4060"/>
                </a:cubicBezTo>
                <a:close/>
                <a:moveTo>
                  <a:pt x="10845" y="4024"/>
                </a:moveTo>
                <a:lnTo>
                  <a:pt x="10886" y="4060"/>
                </a:lnTo>
                <a:cubicBezTo>
                  <a:pt x="10871" y="4080"/>
                  <a:pt x="10855" y="4106"/>
                  <a:pt x="10835" y="4126"/>
                </a:cubicBezTo>
                <a:cubicBezTo>
                  <a:pt x="10830" y="4106"/>
                  <a:pt x="10820" y="4085"/>
                  <a:pt x="10820" y="4070"/>
                </a:cubicBezTo>
                <a:cubicBezTo>
                  <a:pt x="10820" y="4060"/>
                  <a:pt x="10820" y="4055"/>
                  <a:pt x="10815" y="4045"/>
                </a:cubicBezTo>
                <a:cubicBezTo>
                  <a:pt x="10830" y="4034"/>
                  <a:pt x="10835" y="4029"/>
                  <a:pt x="10845" y="4024"/>
                </a:cubicBezTo>
                <a:close/>
                <a:moveTo>
                  <a:pt x="23684" y="3760"/>
                </a:moveTo>
                <a:lnTo>
                  <a:pt x="23684" y="3760"/>
                </a:lnTo>
                <a:cubicBezTo>
                  <a:pt x="23750" y="3816"/>
                  <a:pt x="23811" y="3846"/>
                  <a:pt x="23887" y="3862"/>
                </a:cubicBezTo>
                <a:cubicBezTo>
                  <a:pt x="23862" y="3907"/>
                  <a:pt x="23837" y="3953"/>
                  <a:pt x="23806" y="3989"/>
                </a:cubicBezTo>
                <a:cubicBezTo>
                  <a:pt x="23862" y="3958"/>
                  <a:pt x="23918" y="3923"/>
                  <a:pt x="23964" y="3882"/>
                </a:cubicBezTo>
                <a:lnTo>
                  <a:pt x="23969" y="3882"/>
                </a:lnTo>
                <a:cubicBezTo>
                  <a:pt x="23943" y="3958"/>
                  <a:pt x="23918" y="4029"/>
                  <a:pt x="23887" y="4090"/>
                </a:cubicBezTo>
                <a:cubicBezTo>
                  <a:pt x="23882" y="4111"/>
                  <a:pt x="23867" y="4131"/>
                  <a:pt x="23862" y="4157"/>
                </a:cubicBezTo>
                <a:cubicBezTo>
                  <a:pt x="23786" y="4034"/>
                  <a:pt x="23730" y="3902"/>
                  <a:pt x="23684" y="3760"/>
                </a:cubicBezTo>
                <a:close/>
                <a:moveTo>
                  <a:pt x="9111" y="4029"/>
                </a:moveTo>
                <a:cubicBezTo>
                  <a:pt x="9126" y="4034"/>
                  <a:pt x="9136" y="4045"/>
                  <a:pt x="9141" y="4050"/>
                </a:cubicBezTo>
                <a:cubicBezTo>
                  <a:pt x="9116" y="4085"/>
                  <a:pt x="9085" y="4131"/>
                  <a:pt x="9050" y="4162"/>
                </a:cubicBezTo>
                <a:cubicBezTo>
                  <a:pt x="9034" y="4136"/>
                  <a:pt x="9024" y="4111"/>
                  <a:pt x="9004" y="4085"/>
                </a:cubicBezTo>
                <a:cubicBezTo>
                  <a:pt x="9050" y="4075"/>
                  <a:pt x="9080" y="4055"/>
                  <a:pt x="9111" y="4029"/>
                </a:cubicBezTo>
                <a:close/>
                <a:moveTo>
                  <a:pt x="21705" y="4034"/>
                </a:moveTo>
                <a:lnTo>
                  <a:pt x="21705" y="4034"/>
                </a:lnTo>
                <a:cubicBezTo>
                  <a:pt x="21720" y="4080"/>
                  <a:pt x="21776" y="4126"/>
                  <a:pt x="21832" y="4162"/>
                </a:cubicBezTo>
                <a:cubicBezTo>
                  <a:pt x="21822" y="4187"/>
                  <a:pt x="21807" y="4207"/>
                  <a:pt x="21802" y="4233"/>
                </a:cubicBezTo>
                <a:cubicBezTo>
                  <a:pt x="21756" y="4162"/>
                  <a:pt x="21720" y="4096"/>
                  <a:pt x="21705" y="4034"/>
                </a:cubicBezTo>
                <a:close/>
                <a:moveTo>
                  <a:pt x="5092" y="4238"/>
                </a:moveTo>
                <a:cubicBezTo>
                  <a:pt x="5092" y="4238"/>
                  <a:pt x="5087" y="4238"/>
                  <a:pt x="5087" y="4243"/>
                </a:cubicBezTo>
                <a:lnTo>
                  <a:pt x="5087" y="4238"/>
                </a:lnTo>
                <a:close/>
                <a:moveTo>
                  <a:pt x="6883" y="4029"/>
                </a:moveTo>
                <a:lnTo>
                  <a:pt x="6883" y="4029"/>
                </a:lnTo>
                <a:cubicBezTo>
                  <a:pt x="6898" y="4055"/>
                  <a:pt x="6918" y="4080"/>
                  <a:pt x="6944" y="4106"/>
                </a:cubicBezTo>
                <a:cubicBezTo>
                  <a:pt x="6944" y="4121"/>
                  <a:pt x="6939" y="4131"/>
                  <a:pt x="6929" y="4146"/>
                </a:cubicBezTo>
                <a:cubicBezTo>
                  <a:pt x="6944" y="4136"/>
                  <a:pt x="6949" y="4131"/>
                  <a:pt x="6964" y="4126"/>
                </a:cubicBezTo>
                <a:lnTo>
                  <a:pt x="6979" y="4146"/>
                </a:lnTo>
                <a:cubicBezTo>
                  <a:pt x="6969" y="4151"/>
                  <a:pt x="6964" y="4157"/>
                  <a:pt x="6949" y="4157"/>
                </a:cubicBezTo>
                <a:lnTo>
                  <a:pt x="7000" y="4157"/>
                </a:lnTo>
                <a:cubicBezTo>
                  <a:pt x="7010" y="4162"/>
                  <a:pt x="7020" y="4177"/>
                  <a:pt x="7030" y="4182"/>
                </a:cubicBezTo>
                <a:cubicBezTo>
                  <a:pt x="7020" y="4207"/>
                  <a:pt x="7000" y="4233"/>
                  <a:pt x="6974" y="4253"/>
                </a:cubicBezTo>
                <a:cubicBezTo>
                  <a:pt x="6929" y="4172"/>
                  <a:pt x="6898" y="4096"/>
                  <a:pt x="6883" y="4029"/>
                </a:cubicBezTo>
                <a:close/>
                <a:moveTo>
                  <a:pt x="28287" y="4233"/>
                </a:moveTo>
                <a:lnTo>
                  <a:pt x="28287" y="4274"/>
                </a:lnTo>
                <a:lnTo>
                  <a:pt x="28277" y="4279"/>
                </a:lnTo>
                <a:cubicBezTo>
                  <a:pt x="28282" y="4258"/>
                  <a:pt x="28287" y="4243"/>
                  <a:pt x="28287" y="4233"/>
                </a:cubicBezTo>
                <a:close/>
                <a:moveTo>
                  <a:pt x="22570" y="3887"/>
                </a:moveTo>
                <a:lnTo>
                  <a:pt x="22570" y="3887"/>
                </a:lnTo>
                <a:cubicBezTo>
                  <a:pt x="22641" y="3953"/>
                  <a:pt x="22717" y="3999"/>
                  <a:pt x="22789" y="4009"/>
                </a:cubicBezTo>
                <a:lnTo>
                  <a:pt x="22794" y="4009"/>
                </a:lnTo>
                <a:cubicBezTo>
                  <a:pt x="22875" y="4004"/>
                  <a:pt x="22941" y="3994"/>
                  <a:pt x="22992" y="3968"/>
                </a:cubicBezTo>
                <a:lnTo>
                  <a:pt x="22992" y="3968"/>
                </a:lnTo>
                <a:cubicBezTo>
                  <a:pt x="22987" y="3984"/>
                  <a:pt x="22977" y="4004"/>
                  <a:pt x="22967" y="4024"/>
                </a:cubicBezTo>
                <a:cubicBezTo>
                  <a:pt x="22916" y="4141"/>
                  <a:pt x="22840" y="4238"/>
                  <a:pt x="22743" y="4314"/>
                </a:cubicBezTo>
                <a:cubicBezTo>
                  <a:pt x="22667" y="4187"/>
                  <a:pt x="22621" y="4034"/>
                  <a:pt x="22570" y="3887"/>
                </a:cubicBezTo>
                <a:close/>
                <a:moveTo>
                  <a:pt x="28114" y="4263"/>
                </a:moveTo>
                <a:cubicBezTo>
                  <a:pt x="28119" y="4284"/>
                  <a:pt x="28119" y="4304"/>
                  <a:pt x="28130" y="4324"/>
                </a:cubicBezTo>
                <a:lnTo>
                  <a:pt x="28064" y="4335"/>
                </a:lnTo>
                <a:cubicBezTo>
                  <a:pt x="28084" y="4309"/>
                  <a:pt x="28104" y="4284"/>
                  <a:pt x="28114" y="4263"/>
                </a:cubicBezTo>
                <a:close/>
                <a:moveTo>
                  <a:pt x="6842" y="4238"/>
                </a:moveTo>
                <a:cubicBezTo>
                  <a:pt x="6862" y="4258"/>
                  <a:pt x="6888" y="4279"/>
                  <a:pt x="6918" y="4309"/>
                </a:cubicBezTo>
                <a:cubicBezTo>
                  <a:pt x="6898" y="4324"/>
                  <a:pt x="6878" y="4329"/>
                  <a:pt x="6862" y="4340"/>
                </a:cubicBezTo>
                <a:cubicBezTo>
                  <a:pt x="6852" y="4309"/>
                  <a:pt x="6847" y="4279"/>
                  <a:pt x="6842" y="4238"/>
                </a:cubicBezTo>
                <a:close/>
                <a:moveTo>
                  <a:pt x="6949" y="4335"/>
                </a:moveTo>
                <a:lnTo>
                  <a:pt x="6949" y="4335"/>
                </a:lnTo>
                <a:cubicBezTo>
                  <a:pt x="6929" y="4360"/>
                  <a:pt x="6903" y="4380"/>
                  <a:pt x="6878" y="4401"/>
                </a:cubicBezTo>
                <a:cubicBezTo>
                  <a:pt x="6878" y="4391"/>
                  <a:pt x="6873" y="4385"/>
                  <a:pt x="6873" y="4380"/>
                </a:cubicBezTo>
                <a:cubicBezTo>
                  <a:pt x="6898" y="4365"/>
                  <a:pt x="6923" y="4355"/>
                  <a:pt x="6949" y="4335"/>
                </a:cubicBezTo>
                <a:close/>
                <a:moveTo>
                  <a:pt x="22819" y="4375"/>
                </a:moveTo>
                <a:cubicBezTo>
                  <a:pt x="22814" y="4380"/>
                  <a:pt x="22809" y="4391"/>
                  <a:pt x="22799" y="4401"/>
                </a:cubicBezTo>
                <a:cubicBezTo>
                  <a:pt x="22799" y="4385"/>
                  <a:pt x="22814" y="4380"/>
                  <a:pt x="22819" y="4375"/>
                </a:cubicBezTo>
                <a:close/>
                <a:moveTo>
                  <a:pt x="27886" y="4187"/>
                </a:moveTo>
                <a:lnTo>
                  <a:pt x="27926" y="4207"/>
                </a:lnTo>
                <a:cubicBezTo>
                  <a:pt x="27931" y="4258"/>
                  <a:pt x="27921" y="4299"/>
                  <a:pt x="27901" y="4380"/>
                </a:cubicBezTo>
                <a:lnTo>
                  <a:pt x="27840" y="4401"/>
                </a:lnTo>
                <a:cubicBezTo>
                  <a:pt x="27809" y="4360"/>
                  <a:pt x="27784" y="4314"/>
                  <a:pt x="27758" y="4274"/>
                </a:cubicBezTo>
                <a:cubicBezTo>
                  <a:pt x="27809" y="4248"/>
                  <a:pt x="27855" y="4212"/>
                  <a:pt x="27886" y="4187"/>
                </a:cubicBezTo>
                <a:close/>
                <a:moveTo>
                  <a:pt x="21670" y="4268"/>
                </a:moveTo>
                <a:cubicBezTo>
                  <a:pt x="21690" y="4284"/>
                  <a:pt x="21720" y="4309"/>
                  <a:pt x="21756" y="4335"/>
                </a:cubicBezTo>
                <a:cubicBezTo>
                  <a:pt x="21746" y="4355"/>
                  <a:pt x="21726" y="4380"/>
                  <a:pt x="21715" y="4411"/>
                </a:cubicBezTo>
                <a:cubicBezTo>
                  <a:pt x="21705" y="4396"/>
                  <a:pt x="21705" y="4391"/>
                  <a:pt x="21700" y="4380"/>
                </a:cubicBezTo>
                <a:cubicBezTo>
                  <a:pt x="21690" y="4350"/>
                  <a:pt x="21675" y="4309"/>
                  <a:pt x="21670" y="4268"/>
                </a:cubicBezTo>
                <a:close/>
                <a:moveTo>
                  <a:pt x="22723" y="4441"/>
                </a:moveTo>
                <a:cubicBezTo>
                  <a:pt x="22733" y="4457"/>
                  <a:pt x="22738" y="4462"/>
                  <a:pt x="22743" y="4467"/>
                </a:cubicBezTo>
                <a:lnTo>
                  <a:pt x="22723" y="4487"/>
                </a:lnTo>
                <a:cubicBezTo>
                  <a:pt x="22717" y="4472"/>
                  <a:pt x="22712" y="4467"/>
                  <a:pt x="22712" y="4457"/>
                </a:cubicBezTo>
                <a:cubicBezTo>
                  <a:pt x="22717" y="4457"/>
                  <a:pt x="22723" y="4446"/>
                  <a:pt x="22723" y="4441"/>
                </a:cubicBezTo>
                <a:close/>
                <a:moveTo>
                  <a:pt x="23816" y="4548"/>
                </a:moveTo>
                <a:lnTo>
                  <a:pt x="23837" y="4569"/>
                </a:lnTo>
                <a:cubicBezTo>
                  <a:pt x="23837" y="4569"/>
                  <a:pt x="23831" y="4584"/>
                  <a:pt x="23831" y="4594"/>
                </a:cubicBezTo>
                <a:cubicBezTo>
                  <a:pt x="23826" y="4584"/>
                  <a:pt x="23826" y="4563"/>
                  <a:pt x="23816" y="4548"/>
                </a:cubicBezTo>
                <a:close/>
                <a:moveTo>
                  <a:pt x="22799" y="4569"/>
                </a:moveTo>
                <a:cubicBezTo>
                  <a:pt x="22799" y="4584"/>
                  <a:pt x="22794" y="4589"/>
                  <a:pt x="22794" y="4604"/>
                </a:cubicBezTo>
                <a:cubicBezTo>
                  <a:pt x="22789" y="4594"/>
                  <a:pt x="22784" y="4589"/>
                  <a:pt x="22784" y="4584"/>
                </a:cubicBezTo>
                <a:cubicBezTo>
                  <a:pt x="22789" y="4579"/>
                  <a:pt x="22794" y="4579"/>
                  <a:pt x="22799" y="4569"/>
                </a:cubicBezTo>
                <a:close/>
                <a:moveTo>
                  <a:pt x="27117" y="4609"/>
                </a:moveTo>
                <a:lnTo>
                  <a:pt x="27117" y="4625"/>
                </a:lnTo>
                <a:lnTo>
                  <a:pt x="27112" y="4625"/>
                </a:lnTo>
                <a:cubicBezTo>
                  <a:pt x="27112" y="4619"/>
                  <a:pt x="27117" y="4614"/>
                  <a:pt x="27117" y="4609"/>
                </a:cubicBezTo>
                <a:close/>
                <a:moveTo>
                  <a:pt x="31777" y="1"/>
                </a:moveTo>
                <a:cubicBezTo>
                  <a:pt x="31812" y="153"/>
                  <a:pt x="31802" y="301"/>
                  <a:pt x="31812" y="464"/>
                </a:cubicBezTo>
                <a:cubicBezTo>
                  <a:pt x="31823" y="845"/>
                  <a:pt x="31441" y="1339"/>
                  <a:pt x="31334" y="1410"/>
                </a:cubicBezTo>
                <a:cubicBezTo>
                  <a:pt x="31522" y="1369"/>
                  <a:pt x="31645" y="1252"/>
                  <a:pt x="31726" y="1125"/>
                </a:cubicBezTo>
                <a:lnTo>
                  <a:pt x="31726" y="1125"/>
                </a:lnTo>
                <a:cubicBezTo>
                  <a:pt x="31711" y="1181"/>
                  <a:pt x="31675" y="1313"/>
                  <a:pt x="31634" y="1430"/>
                </a:cubicBezTo>
                <a:cubicBezTo>
                  <a:pt x="31467" y="1812"/>
                  <a:pt x="31217" y="2330"/>
                  <a:pt x="31049" y="2422"/>
                </a:cubicBezTo>
                <a:cubicBezTo>
                  <a:pt x="31059" y="2424"/>
                  <a:pt x="31070" y="2424"/>
                  <a:pt x="31080" y="2424"/>
                </a:cubicBezTo>
                <a:cubicBezTo>
                  <a:pt x="31236" y="2424"/>
                  <a:pt x="31417" y="2251"/>
                  <a:pt x="31517" y="2132"/>
                </a:cubicBezTo>
                <a:lnTo>
                  <a:pt x="31517" y="2132"/>
                </a:lnTo>
                <a:cubicBezTo>
                  <a:pt x="31517" y="2152"/>
                  <a:pt x="31517" y="2173"/>
                  <a:pt x="31512" y="2183"/>
                </a:cubicBezTo>
                <a:lnTo>
                  <a:pt x="31512" y="2198"/>
                </a:lnTo>
                <a:cubicBezTo>
                  <a:pt x="31421" y="2346"/>
                  <a:pt x="31294" y="2463"/>
                  <a:pt x="31141" y="2580"/>
                </a:cubicBezTo>
                <a:cubicBezTo>
                  <a:pt x="31278" y="2554"/>
                  <a:pt x="31380" y="2508"/>
                  <a:pt x="31456" y="2458"/>
                </a:cubicBezTo>
                <a:lnTo>
                  <a:pt x="31456" y="2458"/>
                </a:lnTo>
                <a:cubicBezTo>
                  <a:pt x="31446" y="2488"/>
                  <a:pt x="31436" y="2524"/>
                  <a:pt x="31431" y="2554"/>
                </a:cubicBezTo>
                <a:cubicBezTo>
                  <a:pt x="31395" y="2676"/>
                  <a:pt x="31344" y="2783"/>
                  <a:pt x="31283" y="2885"/>
                </a:cubicBezTo>
                <a:cubicBezTo>
                  <a:pt x="31126" y="2737"/>
                  <a:pt x="31004" y="2554"/>
                  <a:pt x="30897" y="2381"/>
                </a:cubicBezTo>
                <a:cubicBezTo>
                  <a:pt x="30856" y="2320"/>
                  <a:pt x="30821" y="2254"/>
                  <a:pt x="30785" y="2193"/>
                </a:cubicBezTo>
                <a:lnTo>
                  <a:pt x="30785" y="2193"/>
                </a:lnTo>
                <a:cubicBezTo>
                  <a:pt x="30836" y="2219"/>
                  <a:pt x="30897" y="2239"/>
                  <a:pt x="30948" y="2249"/>
                </a:cubicBezTo>
                <a:cubicBezTo>
                  <a:pt x="30887" y="2203"/>
                  <a:pt x="30821" y="2142"/>
                  <a:pt x="30800" y="2071"/>
                </a:cubicBezTo>
                <a:lnTo>
                  <a:pt x="30800" y="2071"/>
                </a:lnTo>
                <a:cubicBezTo>
                  <a:pt x="30858" y="2149"/>
                  <a:pt x="30975" y="2171"/>
                  <a:pt x="31083" y="2171"/>
                </a:cubicBezTo>
                <a:cubicBezTo>
                  <a:pt x="31108" y="2171"/>
                  <a:pt x="31133" y="2170"/>
                  <a:pt x="31156" y="2168"/>
                </a:cubicBezTo>
                <a:cubicBezTo>
                  <a:pt x="30999" y="2122"/>
                  <a:pt x="30795" y="2015"/>
                  <a:pt x="30698" y="1898"/>
                </a:cubicBezTo>
                <a:cubicBezTo>
                  <a:pt x="30622" y="1807"/>
                  <a:pt x="30597" y="1669"/>
                  <a:pt x="30551" y="1567"/>
                </a:cubicBezTo>
                <a:lnTo>
                  <a:pt x="30551" y="1583"/>
                </a:lnTo>
                <a:cubicBezTo>
                  <a:pt x="30556" y="1669"/>
                  <a:pt x="30546" y="1766"/>
                  <a:pt x="30515" y="1847"/>
                </a:cubicBezTo>
                <a:cubicBezTo>
                  <a:pt x="30449" y="2010"/>
                  <a:pt x="30342" y="2112"/>
                  <a:pt x="30190" y="2213"/>
                </a:cubicBezTo>
                <a:cubicBezTo>
                  <a:pt x="30175" y="2219"/>
                  <a:pt x="30164" y="2224"/>
                  <a:pt x="30149" y="2239"/>
                </a:cubicBezTo>
                <a:cubicBezTo>
                  <a:pt x="30058" y="2122"/>
                  <a:pt x="29981" y="1985"/>
                  <a:pt x="29935" y="1812"/>
                </a:cubicBezTo>
                <a:lnTo>
                  <a:pt x="29935" y="1812"/>
                </a:lnTo>
                <a:cubicBezTo>
                  <a:pt x="29996" y="1868"/>
                  <a:pt x="30073" y="1918"/>
                  <a:pt x="30159" y="1949"/>
                </a:cubicBezTo>
                <a:cubicBezTo>
                  <a:pt x="30041" y="1835"/>
                  <a:pt x="29994" y="1693"/>
                  <a:pt x="29945" y="1587"/>
                </a:cubicBezTo>
                <a:lnTo>
                  <a:pt x="29945" y="1587"/>
                </a:lnTo>
                <a:cubicBezTo>
                  <a:pt x="30001" y="1697"/>
                  <a:pt x="30163" y="1742"/>
                  <a:pt x="30297" y="1791"/>
                </a:cubicBezTo>
                <a:cubicBezTo>
                  <a:pt x="30220" y="1745"/>
                  <a:pt x="30022" y="1608"/>
                  <a:pt x="29935" y="1481"/>
                </a:cubicBezTo>
                <a:cubicBezTo>
                  <a:pt x="29859" y="1364"/>
                  <a:pt x="29813" y="1237"/>
                  <a:pt x="29793" y="1105"/>
                </a:cubicBezTo>
                <a:cubicBezTo>
                  <a:pt x="29788" y="1054"/>
                  <a:pt x="29783" y="998"/>
                  <a:pt x="29778" y="947"/>
                </a:cubicBezTo>
                <a:lnTo>
                  <a:pt x="29757" y="820"/>
                </a:lnTo>
                <a:lnTo>
                  <a:pt x="29757" y="820"/>
                </a:lnTo>
                <a:cubicBezTo>
                  <a:pt x="29762" y="942"/>
                  <a:pt x="29737" y="1059"/>
                  <a:pt x="29727" y="1181"/>
                </a:cubicBezTo>
                <a:cubicBezTo>
                  <a:pt x="29691" y="1476"/>
                  <a:pt x="29335" y="1812"/>
                  <a:pt x="29249" y="1857"/>
                </a:cubicBezTo>
                <a:cubicBezTo>
                  <a:pt x="29401" y="1847"/>
                  <a:pt x="29508" y="1771"/>
                  <a:pt x="29584" y="1684"/>
                </a:cubicBezTo>
                <a:lnTo>
                  <a:pt x="29584" y="1684"/>
                </a:lnTo>
                <a:cubicBezTo>
                  <a:pt x="29564" y="1730"/>
                  <a:pt x="29523" y="1822"/>
                  <a:pt x="29478" y="1913"/>
                </a:cubicBezTo>
                <a:cubicBezTo>
                  <a:pt x="29305" y="2188"/>
                  <a:pt x="29055" y="2559"/>
                  <a:pt x="28913" y="2605"/>
                </a:cubicBezTo>
                <a:cubicBezTo>
                  <a:pt x="28931" y="2611"/>
                  <a:pt x="28950" y="2613"/>
                  <a:pt x="28969" y="2613"/>
                </a:cubicBezTo>
                <a:cubicBezTo>
                  <a:pt x="29086" y="2613"/>
                  <a:pt x="29222" y="2517"/>
                  <a:pt x="29305" y="2442"/>
                </a:cubicBezTo>
                <a:lnTo>
                  <a:pt x="29305" y="2442"/>
                </a:lnTo>
                <a:cubicBezTo>
                  <a:pt x="29305" y="2453"/>
                  <a:pt x="29300" y="2468"/>
                  <a:pt x="29295" y="2478"/>
                </a:cubicBezTo>
                <a:lnTo>
                  <a:pt x="29295" y="2483"/>
                </a:lnTo>
                <a:cubicBezTo>
                  <a:pt x="29203" y="2585"/>
                  <a:pt x="29096" y="2661"/>
                  <a:pt x="28964" y="2732"/>
                </a:cubicBezTo>
                <a:cubicBezTo>
                  <a:pt x="29071" y="2727"/>
                  <a:pt x="29152" y="2707"/>
                  <a:pt x="29218" y="2676"/>
                </a:cubicBezTo>
                <a:lnTo>
                  <a:pt x="29218" y="2676"/>
                </a:lnTo>
                <a:cubicBezTo>
                  <a:pt x="29203" y="2702"/>
                  <a:pt x="29198" y="2722"/>
                  <a:pt x="29183" y="2748"/>
                </a:cubicBezTo>
                <a:cubicBezTo>
                  <a:pt x="29132" y="2854"/>
                  <a:pt x="29076" y="2941"/>
                  <a:pt x="28999" y="3017"/>
                </a:cubicBezTo>
                <a:cubicBezTo>
                  <a:pt x="28898" y="2875"/>
                  <a:pt x="28821" y="2712"/>
                  <a:pt x="28750" y="2559"/>
                </a:cubicBezTo>
                <a:cubicBezTo>
                  <a:pt x="28720" y="2493"/>
                  <a:pt x="28694" y="2427"/>
                  <a:pt x="28669" y="2356"/>
                </a:cubicBezTo>
                <a:lnTo>
                  <a:pt x="28669" y="2356"/>
                </a:lnTo>
                <a:cubicBezTo>
                  <a:pt x="28720" y="2391"/>
                  <a:pt x="28771" y="2417"/>
                  <a:pt x="28821" y="2432"/>
                </a:cubicBezTo>
                <a:cubicBezTo>
                  <a:pt x="28771" y="2376"/>
                  <a:pt x="28710" y="2305"/>
                  <a:pt x="28699" y="2239"/>
                </a:cubicBezTo>
                <a:lnTo>
                  <a:pt x="28699" y="2239"/>
                </a:lnTo>
                <a:cubicBezTo>
                  <a:pt x="28760" y="2341"/>
                  <a:pt x="28923" y="2371"/>
                  <a:pt x="29045" y="2381"/>
                </a:cubicBezTo>
                <a:cubicBezTo>
                  <a:pt x="28893" y="2315"/>
                  <a:pt x="28699" y="2178"/>
                  <a:pt x="28618" y="2051"/>
                </a:cubicBezTo>
                <a:cubicBezTo>
                  <a:pt x="28547" y="1949"/>
                  <a:pt x="28547" y="1812"/>
                  <a:pt x="28516" y="1700"/>
                </a:cubicBezTo>
                <a:lnTo>
                  <a:pt x="28516" y="1715"/>
                </a:lnTo>
                <a:cubicBezTo>
                  <a:pt x="28511" y="1807"/>
                  <a:pt x="28486" y="1898"/>
                  <a:pt x="28445" y="1985"/>
                </a:cubicBezTo>
                <a:cubicBezTo>
                  <a:pt x="28364" y="2137"/>
                  <a:pt x="28236" y="2224"/>
                  <a:pt x="28074" y="2305"/>
                </a:cubicBezTo>
                <a:cubicBezTo>
                  <a:pt x="28053" y="2315"/>
                  <a:pt x="28033" y="2320"/>
                  <a:pt x="28023" y="2325"/>
                </a:cubicBezTo>
                <a:cubicBezTo>
                  <a:pt x="28052" y="2331"/>
                  <a:pt x="28081" y="2334"/>
                  <a:pt x="28109" y="2334"/>
                </a:cubicBezTo>
                <a:cubicBezTo>
                  <a:pt x="28189" y="2334"/>
                  <a:pt x="28262" y="2310"/>
                  <a:pt x="28318" y="2254"/>
                </a:cubicBezTo>
                <a:lnTo>
                  <a:pt x="28318" y="2254"/>
                </a:lnTo>
                <a:cubicBezTo>
                  <a:pt x="28262" y="2330"/>
                  <a:pt x="28252" y="2381"/>
                  <a:pt x="28140" y="2442"/>
                </a:cubicBezTo>
                <a:cubicBezTo>
                  <a:pt x="28226" y="2442"/>
                  <a:pt x="28287" y="2417"/>
                  <a:pt x="28338" y="2371"/>
                </a:cubicBezTo>
                <a:lnTo>
                  <a:pt x="28338" y="2371"/>
                </a:lnTo>
                <a:cubicBezTo>
                  <a:pt x="28277" y="2631"/>
                  <a:pt x="28084" y="2880"/>
                  <a:pt x="27860" y="3058"/>
                </a:cubicBezTo>
                <a:cubicBezTo>
                  <a:pt x="27830" y="3073"/>
                  <a:pt x="27799" y="3109"/>
                  <a:pt x="27769" y="3124"/>
                </a:cubicBezTo>
                <a:cubicBezTo>
                  <a:pt x="27860" y="3119"/>
                  <a:pt x="27972" y="3078"/>
                  <a:pt x="28058" y="3012"/>
                </a:cubicBezTo>
                <a:lnTo>
                  <a:pt x="28058" y="3012"/>
                </a:lnTo>
                <a:cubicBezTo>
                  <a:pt x="27987" y="3154"/>
                  <a:pt x="27931" y="3297"/>
                  <a:pt x="27835" y="3419"/>
                </a:cubicBezTo>
                <a:cubicBezTo>
                  <a:pt x="27702" y="3333"/>
                  <a:pt x="27499" y="3149"/>
                  <a:pt x="27438" y="2885"/>
                </a:cubicBezTo>
                <a:lnTo>
                  <a:pt x="27438" y="2885"/>
                </a:lnTo>
                <a:cubicBezTo>
                  <a:pt x="27479" y="2931"/>
                  <a:pt x="27540" y="2966"/>
                  <a:pt x="27601" y="2992"/>
                </a:cubicBezTo>
                <a:cubicBezTo>
                  <a:pt x="27521" y="2907"/>
                  <a:pt x="27484" y="2805"/>
                  <a:pt x="27447" y="2726"/>
                </a:cubicBezTo>
                <a:lnTo>
                  <a:pt x="27447" y="2726"/>
                </a:lnTo>
                <a:cubicBezTo>
                  <a:pt x="27492" y="2803"/>
                  <a:pt x="27608" y="2832"/>
                  <a:pt x="27702" y="2865"/>
                </a:cubicBezTo>
                <a:cubicBezTo>
                  <a:pt x="27646" y="2834"/>
                  <a:pt x="27499" y="2727"/>
                  <a:pt x="27428" y="2631"/>
                </a:cubicBezTo>
                <a:cubicBezTo>
                  <a:pt x="27372" y="2549"/>
                  <a:pt x="27341" y="2447"/>
                  <a:pt x="27326" y="2351"/>
                </a:cubicBezTo>
                <a:cubicBezTo>
                  <a:pt x="27321" y="2315"/>
                  <a:pt x="27316" y="2269"/>
                  <a:pt x="27316" y="2229"/>
                </a:cubicBezTo>
                <a:lnTo>
                  <a:pt x="27301" y="2137"/>
                </a:lnTo>
                <a:lnTo>
                  <a:pt x="27301" y="2137"/>
                </a:lnTo>
                <a:cubicBezTo>
                  <a:pt x="27311" y="2224"/>
                  <a:pt x="27290" y="2315"/>
                  <a:pt x="27275" y="2407"/>
                </a:cubicBezTo>
                <a:cubicBezTo>
                  <a:pt x="27250" y="2631"/>
                  <a:pt x="26985" y="2885"/>
                  <a:pt x="26919" y="2910"/>
                </a:cubicBezTo>
                <a:cubicBezTo>
                  <a:pt x="27036" y="2905"/>
                  <a:pt x="27117" y="2844"/>
                  <a:pt x="27173" y="2783"/>
                </a:cubicBezTo>
                <a:lnTo>
                  <a:pt x="27173" y="2783"/>
                </a:lnTo>
                <a:cubicBezTo>
                  <a:pt x="27163" y="2814"/>
                  <a:pt x="27133" y="2890"/>
                  <a:pt x="27092" y="2956"/>
                </a:cubicBezTo>
                <a:cubicBezTo>
                  <a:pt x="26965" y="3160"/>
                  <a:pt x="26777" y="3444"/>
                  <a:pt x="26665" y="3475"/>
                </a:cubicBezTo>
                <a:cubicBezTo>
                  <a:pt x="26677" y="3478"/>
                  <a:pt x="26690" y="3480"/>
                  <a:pt x="26703" y="3480"/>
                </a:cubicBezTo>
                <a:cubicBezTo>
                  <a:pt x="26793" y="3480"/>
                  <a:pt x="26898" y="3410"/>
                  <a:pt x="26965" y="3348"/>
                </a:cubicBezTo>
                <a:lnTo>
                  <a:pt x="26965" y="3348"/>
                </a:lnTo>
                <a:cubicBezTo>
                  <a:pt x="26965" y="3363"/>
                  <a:pt x="26960" y="3368"/>
                  <a:pt x="26960" y="3383"/>
                </a:cubicBezTo>
                <a:lnTo>
                  <a:pt x="26960" y="3388"/>
                </a:lnTo>
                <a:cubicBezTo>
                  <a:pt x="26894" y="3465"/>
                  <a:pt x="26807" y="3521"/>
                  <a:pt x="26710" y="3572"/>
                </a:cubicBezTo>
                <a:cubicBezTo>
                  <a:pt x="26792" y="3566"/>
                  <a:pt x="26853" y="3551"/>
                  <a:pt x="26904" y="3526"/>
                </a:cubicBezTo>
                <a:lnTo>
                  <a:pt x="26904" y="3526"/>
                </a:lnTo>
                <a:cubicBezTo>
                  <a:pt x="26894" y="3546"/>
                  <a:pt x="26889" y="3566"/>
                  <a:pt x="26878" y="3577"/>
                </a:cubicBezTo>
                <a:cubicBezTo>
                  <a:pt x="26853" y="3628"/>
                  <a:pt x="26827" y="3673"/>
                  <a:pt x="26792" y="3719"/>
                </a:cubicBezTo>
                <a:cubicBezTo>
                  <a:pt x="26782" y="3714"/>
                  <a:pt x="26777" y="3704"/>
                  <a:pt x="26761" y="3694"/>
                </a:cubicBezTo>
                <a:cubicBezTo>
                  <a:pt x="26538" y="3500"/>
                  <a:pt x="26354" y="3246"/>
                  <a:pt x="26298" y="2982"/>
                </a:cubicBezTo>
                <a:lnTo>
                  <a:pt x="26298" y="2982"/>
                </a:lnTo>
                <a:cubicBezTo>
                  <a:pt x="26349" y="3027"/>
                  <a:pt x="26410" y="3058"/>
                  <a:pt x="26502" y="3058"/>
                </a:cubicBezTo>
                <a:cubicBezTo>
                  <a:pt x="26395" y="3002"/>
                  <a:pt x="26380" y="2951"/>
                  <a:pt x="26329" y="2865"/>
                </a:cubicBezTo>
                <a:lnTo>
                  <a:pt x="26329" y="2865"/>
                </a:lnTo>
                <a:cubicBezTo>
                  <a:pt x="26389" y="2932"/>
                  <a:pt x="26467" y="2956"/>
                  <a:pt x="26554" y="2956"/>
                </a:cubicBezTo>
                <a:cubicBezTo>
                  <a:pt x="26579" y="2956"/>
                  <a:pt x="26604" y="2954"/>
                  <a:pt x="26629" y="2951"/>
                </a:cubicBezTo>
                <a:cubicBezTo>
                  <a:pt x="26609" y="2936"/>
                  <a:pt x="26588" y="2936"/>
                  <a:pt x="26578" y="2926"/>
                </a:cubicBezTo>
                <a:cubicBezTo>
                  <a:pt x="26410" y="2834"/>
                  <a:pt x="26283" y="2737"/>
                  <a:pt x="26207" y="2580"/>
                </a:cubicBezTo>
                <a:cubicBezTo>
                  <a:pt x="26171" y="2498"/>
                  <a:pt x="26146" y="2402"/>
                  <a:pt x="26146" y="2305"/>
                </a:cubicBezTo>
                <a:lnTo>
                  <a:pt x="26146" y="2295"/>
                </a:lnTo>
                <a:cubicBezTo>
                  <a:pt x="26105" y="2402"/>
                  <a:pt x="26100" y="2544"/>
                  <a:pt x="26029" y="2646"/>
                </a:cubicBezTo>
                <a:cubicBezTo>
                  <a:pt x="25942" y="2763"/>
                  <a:pt x="25744" y="2900"/>
                  <a:pt x="25586" y="2961"/>
                </a:cubicBezTo>
                <a:cubicBezTo>
                  <a:pt x="25714" y="2956"/>
                  <a:pt x="25886" y="2931"/>
                  <a:pt x="25942" y="2829"/>
                </a:cubicBezTo>
                <a:lnTo>
                  <a:pt x="25942" y="2829"/>
                </a:lnTo>
                <a:cubicBezTo>
                  <a:pt x="25927" y="2900"/>
                  <a:pt x="25866" y="2971"/>
                  <a:pt x="25810" y="3027"/>
                </a:cubicBezTo>
                <a:cubicBezTo>
                  <a:pt x="25861" y="3007"/>
                  <a:pt x="25917" y="2982"/>
                  <a:pt x="25968" y="2951"/>
                </a:cubicBezTo>
                <a:lnTo>
                  <a:pt x="25968" y="2951"/>
                </a:lnTo>
                <a:cubicBezTo>
                  <a:pt x="25942" y="3017"/>
                  <a:pt x="25912" y="3088"/>
                  <a:pt x="25871" y="3154"/>
                </a:cubicBezTo>
                <a:cubicBezTo>
                  <a:pt x="25836" y="3231"/>
                  <a:pt x="25795" y="3307"/>
                  <a:pt x="25749" y="3383"/>
                </a:cubicBezTo>
                <a:cubicBezTo>
                  <a:pt x="25607" y="3282"/>
                  <a:pt x="25363" y="3063"/>
                  <a:pt x="25281" y="2707"/>
                </a:cubicBezTo>
                <a:lnTo>
                  <a:pt x="25281" y="2707"/>
                </a:lnTo>
                <a:cubicBezTo>
                  <a:pt x="25332" y="2758"/>
                  <a:pt x="25393" y="2803"/>
                  <a:pt x="25459" y="2834"/>
                </a:cubicBezTo>
                <a:cubicBezTo>
                  <a:pt x="25370" y="2731"/>
                  <a:pt x="25333" y="2615"/>
                  <a:pt x="25292" y="2518"/>
                </a:cubicBezTo>
                <a:lnTo>
                  <a:pt x="25292" y="2518"/>
                </a:lnTo>
                <a:cubicBezTo>
                  <a:pt x="25340" y="2606"/>
                  <a:pt x="25468" y="2639"/>
                  <a:pt x="25571" y="2681"/>
                </a:cubicBezTo>
                <a:cubicBezTo>
                  <a:pt x="25510" y="2646"/>
                  <a:pt x="25352" y="2519"/>
                  <a:pt x="25276" y="2397"/>
                </a:cubicBezTo>
                <a:cubicBezTo>
                  <a:pt x="25210" y="2295"/>
                  <a:pt x="25179" y="2178"/>
                  <a:pt x="25159" y="2061"/>
                </a:cubicBezTo>
                <a:cubicBezTo>
                  <a:pt x="25154" y="2010"/>
                  <a:pt x="25149" y="1964"/>
                  <a:pt x="25149" y="1913"/>
                </a:cubicBezTo>
                <a:lnTo>
                  <a:pt x="25134" y="1791"/>
                </a:lnTo>
                <a:lnTo>
                  <a:pt x="25134" y="1791"/>
                </a:lnTo>
                <a:cubicBezTo>
                  <a:pt x="25139" y="1898"/>
                  <a:pt x="25123" y="2010"/>
                  <a:pt x="25108" y="2122"/>
                </a:cubicBezTo>
                <a:cubicBezTo>
                  <a:pt x="25083" y="2391"/>
                  <a:pt x="24798" y="2697"/>
                  <a:pt x="24722" y="2732"/>
                </a:cubicBezTo>
                <a:cubicBezTo>
                  <a:pt x="24844" y="2727"/>
                  <a:pt x="24930" y="2656"/>
                  <a:pt x="24996" y="2575"/>
                </a:cubicBezTo>
                <a:lnTo>
                  <a:pt x="24996" y="2575"/>
                </a:lnTo>
                <a:cubicBezTo>
                  <a:pt x="24976" y="2610"/>
                  <a:pt x="24945" y="2702"/>
                  <a:pt x="24905" y="2783"/>
                </a:cubicBezTo>
                <a:cubicBezTo>
                  <a:pt x="24767" y="3032"/>
                  <a:pt x="24559" y="3373"/>
                  <a:pt x="24447" y="3414"/>
                </a:cubicBezTo>
                <a:cubicBezTo>
                  <a:pt x="24460" y="3418"/>
                  <a:pt x="24473" y="3419"/>
                  <a:pt x="24486" y="3419"/>
                </a:cubicBezTo>
                <a:cubicBezTo>
                  <a:pt x="24582" y="3419"/>
                  <a:pt x="24697" y="3333"/>
                  <a:pt x="24772" y="3261"/>
                </a:cubicBezTo>
                <a:lnTo>
                  <a:pt x="24772" y="3261"/>
                </a:lnTo>
                <a:cubicBezTo>
                  <a:pt x="24772" y="3271"/>
                  <a:pt x="24767" y="3287"/>
                  <a:pt x="24757" y="3297"/>
                </a:cubicBezTo>
                <a:lnTo>
                  <a:pt x="24757" y="3307"/>
                </a:lnTo>
                <a:cubicBezTo>
                  <a:pt x="24686" y="3399"/>
                  <a:pt x="24594" y="3470"/>
                  <a:pt x="24493" y="3526"/>
                </a:cubicBezTo>
                <a:cubicBezTo>
                  <a:pt x="24579" y="3521"/>
                  <a:pt x="24645" y="3511"/>
                  <a:pt x="24701" y="3475"/>
                </a:cubicBezTo>
                <a:lnTo>
                  <a:pt x="24701" y="3475"/>
                </a:lnTo>
                <a:cubicBezTo>
                  <a:pt x="24696" y="3495"/>
                  <a:pt x="24681" y="3521"/>
                  <a:pt x="24676" y="3541"/>
                </a:cubicBezTo>
                <a:cubicBezTo>
                  <a:pt x="24650" y="3597"/>
                  <a:pt x="24625" y="3648"/>
                  <a:pt x="24600" y="3694"/>
                </a:cubicBezTo>
                <a:cubicBezTo>
                  <a:pt x="24483" y="3566"/>
                  <a:pt x="24396" y="3409"/>
                  <a:pt x="24350" y="3246"/>
                </a:cubicBezTo>
                <a:lnTo>
                  <a:pt x="24350" y="3246"/>
                </a:lnTo>
                <a:cubicBezTo>
                  <a:pt x="24391" y="3282"/>
                  <a:pt x="24447" y="3307"/>
                  <a:pt x="24503" y="3307"/>
                </a:cubicBezTo>
                <a:cubicBezTo>
                  <a:pt x="24422" y="3261"/>
                  <a:pt x="24406" y="3216"/>
                  <a:pt x="24366" y="3144"/>
                </a:cubicBezTo>
                <a:lnTo>
                  <a:pt x="24366" y="3144"/>
                </a:lnTo>
                <a:cubicBezTo>
                  <a:pt x="24409" y="3195"/>
                  <a:pt x="24463" y="3212"/>
                  <a:pt x="24522" y="3212"/>
                </a:cubicBezTo>
                <a:cubicBezTo>
                  <a:pt x="24546" y="3212"/>
                  <a:pt x="24570" y="3210"/>
                  <a:pt x="24594" y="3205"/>
                </a:cubicBezTo>
                <a:cubicBezTo>
                  <a:pt x="24579" y="3195"/>
                  <a:pt x="24569" y="3195"/>
                  <a:pt x="24554" y="3185"/>
                </a:cubicBezTo>
                <a:cubicBezTo>
                  <a:pt x="24422" y="3114"/>
                  <a:pt x="24325" y="3043"/>
                  <a:pt x="24254" y="2910"/>
                </a:cubicBezTo>
                <a:cubicBezTo>
                  <a:pt x="24223" y="2839"/>
                  <a:pt x="24198" y="2758"/>
                  <a:pt x="24193" y="2676"/>
                </a:cubicBezTo>
                <a:lnTo>
                  <a:pt x="24193" y="2661"/>
                </a:lnTo>
                <a:cubicBezTo>
                  <a:pt x="24172" y="2758"/>
                  <a:pt x="24177" y="2885"/>
                  <a:pt x="24137" y="2976"/>
                </a:cubicBezTo>
                <a:cubicBezTo>
                  <a:pt x="24076" y="3088"/>
                  <a:pt x="23938" y="3216"/>
                  <a:pt x="23831" y="3282"/>
                </a:cubicBezTo>
                <a:cubicBezTo>
                  <a:pt x="23923" y="3266"/>
                  <a:pt x="24045" y="3236"/>
                  <a:pt x="24086" y="3139"/>
                </a:cubicBezTo>
                <a:lnTo>
                  <a:pt x="24086" y="3139"/>
                </a:lnTo>
                <a:cubicBezTo>
                  <a:pt x="24076" y="3205"/>
                  <a:pt x="24040" y="3266"/>
                  <a:pt x="23999" y="3317"/>
                </a:cubicBezTo>
                <a:cubicBezTo>
                  <a:pt x="24040" y="3297"/>
                  <a:pt x="24076" y="3271"/>
                  <a:pt x="24111" y="3241"/>
                </a:cubicBezTo>
                <a:lnTo>
                  <a:pt x="24111" y="3241"/>
                </a:lnTo>
                <a:cubicBezTo>
                  <a:pt x="24096" y="3307"/>
                  <a:pt x="24076" y="3368"/>
                  <a:pt x="24050" y="3424"/>
                </a:cubicBezTo>
                <a:cubicBezTo>
                  <a:pt x="24015" y="3546"/>
                  <a:pt x="23969" y="3668"/>
                  <a:pt x="23913" y="3790"/>
                </a:cubicBezTo>
                <a:cubicBezTo>
                  <a:pt x="23781" y="3678"/>
                  <a:pt x="23618" y="3511"/>
                  <a:pt x="23557" y="3271"/>
                </a:cubicBezTo>
                <a:lnTo>
                  <a:pt x="23557" y="3271"/>
                </a:lnTo>
                <a:cubicBezTo>
                  <a:pt x="23608" y="3317"/>
                  <a:pt x="23669" y="3353"/>
                  <a:pt x="23735" y="3388"/>
                </a:cubicBezTo>
                <a:cubicBezTo>
                  <a:pt x="23642" y="3290"/>
                  <a:pt x="23605" y="3178"/>
                  <a:pt x="23566" y="3093"/>
                </a:cubicBezTo>
                <a:lnTo>
                  <a:pt x="23566" y="3093"/>
                </a:lnTo>
                <a:cubicBezTo>
                  <a:pt x="23612" y="3182"/>
                  <a:pt x="23739" y="3217"/>
                  <a:pt x="23847" y="3256"/>
                </a:cubicBezTo>
                <a:cubicBezTo>
                  <a:pt x="23786" y="3221"/>
                  <a:pt x="23628" y="3109"/>
                  <a:pt x="23557" y="3002"/>
                </a:cubicBezTo>
                <a:cubicBezTo>
                  <a:pt x="23491" y="2910"/>
                  <a:pt x="23460" y="2803"/>
                  <a:pt x="23440" y="2702"/>
                </a:cubicBezTo>
                <a:cubicBezTo>
                  <a:pt x="23435" y="2656"/>
                  <a:pt x="23430" y="2610"/>
                  <a:pt x="23430" y="2575"/>
                </a:cubicBezTo>
                <a:lnTo>
                  <a:pt x="23414" y="2463"/>
                </a:lnTo>
                <a:lnTo>
                  <a:pt x="23414" y="2463"/>
                </a:lnTo>
                <a:cubicBezTo>
                  <a:pt x="23425" y="2570"/>
                  <a:pt x="23404" y="2656"/>
                  <a:pt x="23389" y="2758"/>
                </a:cubicBezTo>
                <a:cubicBezTo>
                  <a:pt x="23363" y="2992"/>
                  <a:pt x="23079" y="3266"/>
                  <a:pt x="23002" y="3297"/>
                </a:cubicBezTo>
                <a:cubicBezTo>
                  <a:pt x="23124" y="3292"/>
                  <a:pt x="23211" y="3226"/>
                  <a:pt x="23277" y="3160"/>
                </a:cubicBezTo>
                <a:lnTo>
                  <a:pt x="23277" y="3160"/>
                </a:lnTo>
                <a:cubicBezTo>
                  <a:pt x="23257" y="3195"/>
                  <a:pt x="23226" y="3271"/>
                  <a:pt x="23185" y="3343"/>
                </a:cubicBezTo>
                <a:cubicBezTo>
                  <a:pt x="23048" y="3566"/>
                  <a:pt x="22850" y="3862"/>
                  <a:pt x="22728" y="3902"/>
                </a:cubicBezTo>
                <a:cubicBezTo>
                  <a:pt x="22741" y="3906"/>
                  <a:pt x="22755" y="3908"/>
                  <a:pt x="22769" y="3908"/>
                </a:cubicBezTo>
                <a:cubicBezTo>
                  <a:pt x="22865" y="3908"/>
                  <a:pt x="22982" y="3827"/>
                  <a:pt x="23048" y="3770"/>
                </a:cubicBezTo>
                <a:lnTo>
                  <a:pt x="23048" y="3770"/>
                </a:lnTo>
                <a:cubicBezTo>
                  <a:pt x="23048" y="3780"/>
                  <a:pt x="23043" y="3795"/>
                  <a:pt x="23043" y="3800"/>
                </a:cubicBezTo>
                <a:lnTo>
                  <a:pt x="23043" y="3806"/>
                </a:lnTo>
                <a:cubicBezTo>
                  <a:pt x="22972" y="3887"/>
                  <a:pt x="22880" y="3948"/>
                  <a:pt x="22779" y="4004"/>
                </a:cubicBezTo>
                <a:lnTo>
                  <a:pt x="22717" y="3938"/>
                </a:lnTo>
                <a:cubicBezTo>
                  <a:pt x="22550" y="3760"/>
                  <a:pt x="22412" y="3516"/>
                  <a:pt x="22367" y="3261"/>
                </a:cubicBezTo>
                <a:lnTo>
                  <a:pt x="22367" y="3261"/>
                </a:lnTo>
                <a:cubicBezTo>
                  <a:pt x="22407" y="3297"/>
                  <a:pt x="22458" y="3327"/>
                  <a:pt x="22519" y="3338"/>
                </a:cubicBezTo>
                <a:cubicBezTo>
                  <a:pt x="22443" y="3277"/>
                  <a:pt x="22433" y="3236"/>
                  <a:pt x="22392" y="3149"/>
                </a:cubicBezTo>
                <a:lnTo>
                  <a:pt x="22392" y="3149"/>
                </a:lnTo>
                <a:cubicBezTo>
                  <a:pt x="22439" y="3214"/>
                  <a:pt x="22508" y="3238"/>
                  <a:pt x="22577" y="3238"/>
                </a:cubicBezTo>
                <a:cubicBezTo>
                  <a:pt x="22590" y="3238"/>
                  <a:pt x="22603" y="3237"/>
                  <a:pt x="22616" y="3236"/>
                </a:cubicBezTo>
                <a:lnTo>
                  <a:pt x="22575" y="3216"/>
                </a:lnTo>
                <a:cubicBezTo>
                  <a:pt x="22448" y="3124"/>
                  <a:pt x="22361" y="3037"/>
                  <a:pt x="22295" y="2890"/>
                </a:cubicBezTo>
                <a:cubicBezTo>
                  <a:pt x="22270" y="2814"/>
                  <a:pt x="22255" y="2717"/>
                  <a:pt x="22255" y="2631"/>
                </a:cubicBezTo>
                <a:lnTo>
                  <a:pt x="22255" y="2615"/>
                </a:lnTo>
                <a:cubicBezTo>
                  <a:pt x="22229" y="2717"/>
                  <a:pt x="22219" y="2854"/>
                  <a:pt x="22168" y="2956"/>
                </a:cubicBezTo>
                <a:cubicBezTo>
                  <a:pt x="22107" y="3068"/>
                  <a:pt x="21954" y="3195"/>
                  <a:pt x="21837" y="3261"/>
                </a:cubicBezTo>
                <a:cubicBezTo>
                  <a:pt x="21934" y="3251"/>
                  <a:pt x="22061" y="3226"/>
                  <a:pt x="22107" y="3134"/>
                </a:cubicBezTo>
                <a:lnTo>
                  <a:pt x="22107" y="3134"/>
                </a:lnTo>
                <a:cubicBezTo>
                  <a:pt x="22102" y="3195"/>
                  <a:pt x="22051" y="3266"/>
                  <a:pt x="22010" y="3317"/>
                </a:cubicBezTo>
                <a:cubicBezTo>
                  <a:pt x="22051" y="3297"/>
                  <a:pt x="22087" y="3277"/>
                  <a:pt x="22127" y="3246"/>
                </a:cubicBezTo>
                <a:lnTo>
                  <a:pt x="22127" y="3246"/>
                </a:lnTo>
                <a:cubicBezTo>
                  <a:pt x="22107" y="3312"/>
                  <a:pt x="22082" y="3378"/>
                  <a:pt x="22056" y="3444"/>
                </a:cubicBezTo>
                <a:cubicBezTo>
                  <a:pt x="21985" y="3633"/>
                  <a:pt x="21899" y="3836"/>
                  <a:pt x="21776" y="3999"/>
                </a:cubicBezTo>
                <a:cubicBezTo>
                  <a:pt x="21756" y="3963"/>
                  <a:pt x="21736" y="3933"/>
                  <a:pt x="21720" y="3907"/>
                </a:cubicBezTo>
                <a:cubicBezTo>
                  <a:pt x="21634" y="3780"/>
                  <a:pt x="21573" y="3633"/>
                  <a:pt x="21522" y="3490"/>
                </a:cubicBezTo>
                <a:lnTo>
                  <a:pt x="21522" y="3490"/>
                </a:lnTo>
                <a:cubicBezTo>
                  <a:pt x="21634" y="3572"/>
                  <a:pt x="21756" y="3607"/>
                  <a:pt x="21914" y="3622"/>
                </a:cubicBezTo>
                <a:cubicBezTo>
                  <a:pt x="21782" y="3546"/>
                  <a:pt x="21492" y="3348"/>
                  <a:pt x="21400" y="2997"/>
                </a:cubicBezTo>
                <a:lnTo>
                  <a:pt x="21400" y="2997"/>
                </a:lnTo>
                <a:cubicBezTo>
                  <a:pt x="21451" y="3048"/>
                  <a:pt x="21517" y="3083"/>
                  <a:pt x="21578" y="3114"/>
                </a:cubicBezTo>
                <a:cubicBezTo>
                  <a:pt x="21485" y="3016"/>
                  <a:pt x="21449" y="2904"/>
                  <a:pt x="21410" y="2818"/>
                </a:cubicBezTo>
                <a:lnTo>
                  <a:pt x="21410" y="2818"/>
                </a:lnTo>
                <a:cubicBezTo>
                  <a:pt x="21455" y="2908"/>
                  <a:pt x="21582" y="2942"/>
                  <a:pt x="21695" y="2982"/>
                </a:cubicBezTo>
                <a:cubicBezTo>
                  <a:pt x="21629" y="2946"/>
                  <a:pt x="21471" y="2834"/>
                  <a:pt x="21400" y="2727"/>
                </a:cubicBezTo>
                <a:cubicBezTo>
                  <a:pt x="21339" y="2636"/>
                  <a:pt x="21303" y="2529"/>
                  <a:pt x="21288" y="2427"/>
                </a:cubicBezTo>
                <a:cubicBezTo>
                  <a:pt x="21278" y="2381"/>
                  <a:pt x="21273" y="2336"/>
                  <a:pt x="21273" y="2300"/>
                </a:cubicBezTo>
                <a:lnTo>
                  <a:pt x="21263" y="2193"/>
                </a:lnTo>
                <a:lnTo>
                  <a:pt x="21263" y="2193"/>
                </a:lnTo>
                <a:cubicBezTo>
                  <a:pt x="21268" y="2295"/>
                  <a:pt x="21247" y="2381"/>
                  <a:pt x="21237" y="2483"/>
                </a:cubicBezTo>
                <a:cubicBezTo>
                  <a:pt x="21212" y="2717"/>
                  <a:pt x="20932" y="2987"/>
                  <a:pt x="20856" y="3022"/>
                </a:cubicBezTo>
                <a:cubicBezTo>
                  <a:pt x="20703" y="2910"/>
                  <a:pt x="20505" y="2707"/>
                  <a:pt x="20423" y="2402"/>
                </a:cubicBezTo>
                <a:lnTo>
                  <a:pt x="20423" y="2402"/>
                </a:lnTo>
                <a:cubicBezTo>
                  <a:pt x="20479" y="2453"/>
                  <a:pt x="20540" y="2498"/>
                  <a:pt x="20612" y="2529"/>
                </a:cubicBezTo>
                <a:cubicBezTo>
                  <a:pt x="20507" y="2414"/>
                  <a:pt x="20461" y="2284"/>
                  <a:pt x="20411" y="2178"/>
                </a:cubicBezTo>
                <a:lnTo>
                  <a:pt x="20411" y="2178"/>
                </a:lnTo>
                <a:cubicBezTo>
                  <a:pt x="20464" y="2286"/>
                  <a:pt x="20603" y="2321"/>
                  <a:pt x="20718" y="2356"/>
                </a:cubicBezTo>
                <a:cubicBezTo>
                  <a:pt x="20652" y="2320"/>
                  <a:pt x="20479" y="2193"/>
                  <a:pt x="20398" y="2076"/>
                </a:cubicBezTo>
                <a:cubicBezTo>
                  <a:pt x="20327" y="1974"/>
                  <a:pt x="20281" y="1847"/>
                  <a:pt x="20256" y="1720"/>
                </a:cubicBezTo>
                <a:cubicBezTo>
                  <a:pt x="20245" y="1669"/>
                  <a:pt x="20235" y="1618"/>
                  <a:pt x="20230" y="1562"/>
                </a:cubicBezTo>
                <a:lnTo>
                  <a:pt x="20210" y="1435"/>
                </a:lnTo>
                <a:lnTo>
                  <a:pt x="20210" y="1435"/>
                </a:lnTo>
                <a:cubicBezTo>
                  <a:pt x="20225" y="1557"/>
                  <a:pt x="20210" y="1669"/>
                  <a:pt x="20205" y="1791"/>
                </a:cubicBezTo>
                <a:cubicBezTo>
                  <a:pt x="20195" y="2076"/>
                  <a:pt x="19915" y="2427"/>
                  <a:pt x="19838" y="2473"/>
                </a:cubicBezTo>
                <a:cubicBezTo>
                  <a:pt x="19966" y="2453"/>
                  <a:pt x="20052" y="2376"/>
                  <a:pt x="20118" y="2280"/>
                </a:cubicBezTo>
                <a:lnTo>
                  <a:pt x="20118" y="2280"/>
                </a:lnTo>
                <a:cubicBezTo>
                  <a:pt x="20103" y="2325"/>
                  <a:pt x="20072" y="2422"/>
                  <a:pt x="20032" y="2508"/>
                </a:cubicBezTo>
                <a:cubicBezTo>
                  <a:pt x="19899" y="2788"/>
                  <a:pt x="19711" y="3165"/>
                  <a:pt x="19594" y="3216"/>
                </a:cubicBezTo>
                <a:cubicBezTo>
                  <a:pt x="19605" y="3219"/>
                  <a:pt x="19617" y="3220"/>
                  <a:pt x="19628" y="3220"/>
                </a:cubicBezTo>
                <a:cubicBezTo>
                  <a:pt x="19730" y="3220"/>
                  <a:pt x="19852" y="3110"/>
                  <a:pt x="19925" y="3032"/>
                </a:cubicBezTo>
                <a:lnTo>
                  <a:pt x="19925" y="3032"/>
                </a:lnTo>
                <a:cubicBezTo>
                  <a:pt x="19925" y="3043"/>
                  <a:pt x="19920" y="3058"/>
                  <a:pt x="19920" y="3068"/>
                </a:cubicBezTo>
                <a:lnTo>
                  <a:pt x="19920" y="3078"/>
                </a:lnTo>
                <a:cubicBezTo>
                  <a:pt x="19849" y="3185"/>
                  <a:pt x="19762" y="3266"/>
                  <a:pt x="19650" y="3338"/>
                </a:cubicBezTo>
                <a:cubicBezTo>
                  <a:pt x="19742" y="3322"/>
                  <a:pt x="19813" y="3297"/>
                  <a:pt x="19869" y="3266"/>
                </a:cubicBezTo>
                <a:lnTo>
                  <a:pt x="19869" y="3266"/>
                </a:lnTo>
                <a:cubicBezTo>
                  <a:pt x="19864" y="3292"/>
                  <a:pt x="19854" y="3312"/>
                  <a:pt x="19844" y="3338"/>
                </a:cubicBezTo>
                <a:cubicBezTo>
                  <a:pt x="19818" y="3419"/>
                  <a:pt x="19777" y="3495"/>
                  <a:pt x="19737" y="3566"/>
                </a:cubicBezTo>
                <a:cubicBezTo>
                  <a:pt x="19589" y="3383"/>
                  <a:pt x="19482" y="3129"/>
                  <a:pt x="19396" y="2890"/>
                </a:cubicBezTo>
                <a:cubicBezTo>
                  <a:pt x="19365" y="2814"/>
                  <a:pt x="19340" y="2737"/>
                  <a:pt x="19315" y="2661"/>
                </a:cubicBezTo>
                <a:lnTo>
                  <a:pt x="19315" y="2661"/>
                </a:lnTo>
                <a:cubicBezTo>
                  <a:pt x="19360" y="2697"/>
                  <a:pt x="19406" y="2727"/>
                  <a:pt x="19447" y="2742"/>
                </a:cubicBezTo>
                <a:cubicBezTo>
                  <a:pt x="19396" y="2687"/>
                  <a:pt x="19345" y="2605"/>
                  <a:pt x="19335" y="2529"/>
                </a:cubicBezTo>
                <a:lnTo>
                  <a:pt x="19335" y="2529"/>
                </a:lnTo>
                <a:cubicBezTo>
                  <a:pt x="19386" y="2641"/>
                  <a:pt x="19533" y="2676"/>
                  <a:pt x="19635" y="2676"/>
                </a:cubicBezTo>
                <a:cubicBezTo>
                  <a:pt x="19503" y="2605"/>
                  <a:pt x="19335" y="2458"/>
                  <a:pt x="19259" y="2325"/>
                </a:cubicBezTo>
                <a:cubicBezTo>
                  <a:pt x="19192" y="2208"/>
                  <a:pt x="19187" y="2056"/>
                  <a:pt x="19157" y="1929"/>
                </a:cubicBezTo>
                <a:lnTo>
                  <a:pt x="19157" y="1944"/>
                </a:lnTo>
                <a:cubicBezTo>
                  <a:pt x="19157" y="2046"/>
                  <a:pt x="19136" y="2152"/>
                  <a:pt x="19106" y="2249"/>
                </a:cubicBezTo>
                <a:cubicBezTo>
                  <a:pt x="19045" y="2427"/>
                  <a:pt x="18933" y="2529"/>
                  <a:pt x="18796" y="2631"/>
                </a:cubicBezTo>
                <a:cubicBezTo>
                  <a:pt x="18780" y="2641"/>
                  <a:pt x="18760" y="2641"/>
                  <a:pt x="18750" y="2656"/>
                </a:cubicBezTo>
                <a:cubicBezTo>
                  <a:pt x="18771" y="2660"/>
                  <a:pt x="18792" y="2663"/>
                  <a:pt x="18813" y="2663"/>
                </a:cubicBezTo>
                <a:cubicBezTo>
                  <a:pt x="18887" y="2663"/>
                  <a:pt x="18952" y="2631"/>
                  <a:pt x="19004" y="2559"/>
                </a:cubicBezTo>
                <a:lnTo>
                  <a:pt x="19004" y="2559"/>
                </a:lnTo>
                <a:cubicBezTo>
                  <a:pt x="18958" y="2656"/>
                  <a:pt x="18948" y="2707"/>
                  <a:pt x="18857" y="2778"/>
                </a:cubicBezTo>
                <a:cubicBezTo>
                  <a:pt x="18928" y="2768"/>
                  <a:pt x="18984" y="2737"/>
                  <a:pt x="19025" y="2687"/>
                </a:cubicBezTo>
                <a:lnTo>
                  <a:pt x="19025" y="2687"/>
                </a:lnTo>
                <a:cubicBezTo>
                  <a:pt x="18984" y="2931"/>
                  <a:pt x="18877" y="3160"/>
                  <a:pt x="18745" y="3353"/>
                </a:cubicBezTo>
                <a:cubicBezTo>
                  <a:pt x="18674" y="3271"/>
                  <a:pt x="18618" y="3185"/>
                  <a:pt x="18567" y="3073"/>
                </a:cubicBezTo>
                <a:cubicBezTo>
                  <a:pt x="18552" y="3048"/>
                  <a:pt x="18546" y="3022"/>
                  <a:pt x="18531" y="2997"/>
                </a:cubicBezTo>
                <a:lnTo>
                  <a:pt x="18531" y="2997"/>
                </a:lnTo>
                <a:cubicBezTo>
                  <a:pt x="18602" y="3032"/>
                  <a:pt x="18684" y="3048"/>
                  <a:pt x="18786" y="3058"/>
                </a:cubicBezTo>
                <a:cubicBezTo>
                  <a:pt x="18653" y="2987"/>
                  <a:pt x="18541" y="2905"/>
                  <a:pt x="18450" y="2793"/>
                </a:cubicBezTo>
                <a:lnTo>
                  <a:pt x="18450" y="2788"/>
                </a:lnTo>
                <a:cubicBezTo>
                  <a:pt x="18445" y="2778"/>
                  <a:pt x="18445" y="2763"/>
                  <a:pt x="18440" y="2742"/>
                </a:cubicBezTo>
                <a:lnTo>
                  <a:pt x="18440" y="2742"/>
                </a:lnTo>
                <a:cubicBezTo>
                  <a:pt x="18527" y="2826"/>
                  <a:pt x="18663" y="2924"/>
                  <a:pt x="18781" y="2924"/>
                </a:cubicBezTo>
                <a:cubicBezTo>
                  <a:pt x="18800" y="2924"/>
                  <a:pt x="18819" y="2921"/>
                  <a:pt x="18836" y="2915"/>
                </a:cubicBezTo>
                <a:cubicBezTo>
                  <a:pt x="18694" y="2870"/>
                  <a:pt x="18440" y="2478"/>
                  <a:pt x="18262" y="2183"/>
                </a:cubicBezTo>
                <a:cubicBezTo>
                  <a:pt x="18211" y="2096"/>
                  <a:pt x="18165" y="1995"/>
                  <a:pt x="18145" y="1944"/>
                </a:cubicBezTo>
                <a:lnTo>
                  <a:pt x="18145" y="1944"/>
                </a:lnTo>
                <a:cubicBezTo>
                  <a:pt x="18221" y="2030"/>
                  <a:pt x="18338" y="2117"/>
                  <a:pt x="18490" y="2122"/>
                </a:cubicBezTo>
                <a:cubicBezTo>
                  <a:pt x="18394" y="2081"/>
                  <a:pt x="18038" y="1725"/>
                  <a:pt x="17997" y="1415"/>
                </a:cubicBezTo>
                <a:cubicBezTo>
                  <a:pt x="17982" y="1288"/>
                  <a:pt x="17956" y="1161"/>
                  <a:pt x="17961" y="1033"/>
                </a:cubicBezTo>
                <a:lnTo>
                  <a:pt x="17961" y="1033"/>
                </a:lnTo>
                <a:lnTo>
                  <a:pt x="17946" y="1176"/>
                </a:lnTo>
                <a:cubicBezTo>
                  <a:pt x="17946" y="1232"/>
                  <a:pt x="17941" y="1288"/>
                  <a:pt x="17936" y="1344"/>
                </a:cubicBezTo>
                <a:cubicBezTo>
                  <a:pt x="17916" y="1486"/>
                  <a:pt x="17880" y="1623"/>
                  <a:pt x="17804" y="1745"/>
                </a:cubicBezTo>
                <a:cubicBezTo>
                  <a:pt x="17712" y="1888"/>
                  <a:pt x="17524" y="2040"/>
                  <a:pt x="17448" y="2081"/>
                </a:cubicBezTo>
                <a:cubicBezTo>
                  <a:pt x="17578" y="2028"/>
                  <a:pt x="17735" y="1984"/>
                  <a:pt x="17790" y="1868"/>
                </a:cubicBezTo>
                <a:lnTo>
                  <a:pt x="17790" y="1868"/>
                </a:lnTo>
                <a:cubicBezTo>
                  <a:pt x="17742" y="1986"/>
                  <a:pt x="17695" y="2129"/>
                  <a:pt x="17585" y="2254"/>
                </a:cubicBezTo>
                <a:cubicBezTo>
                  <a:pt x="17672" y="2219"/>
                  <a:pt x="17748" y="2168"/>
                  <a:pt x="17804" y="2102"/>
                </a:cubicBezTo>
                <a:lnTo>
                  <a:pt x="17804" y="2102"/>
                </a:lnTo>
                <a:cubicBezTo>
                  <a:pt x="17733" y="2412"/>
                  <a:pt x="17555" y="2636"/>
                  <a:pt x="17392" y="2778"/>
                </a:cubicBezTo>
                <a:cubicBezTo>
                  <a:pt x="17315" y="2717"/>
                  <a:pt x="17244" y="2641"/>
                  <a:pt x="17198" y="2575"/>
                </a:cubicBezTo>
                <a:cubicBezTo>
                  <a:pt x="17148" y="2478"/>
                  <a:pt x="17143" y="2356"/>
                  <a:pt x="17117" y="2254"/>
                </a:cubicBezTo>
                <a:lnTo>
                  <a:pt x="17117" y="2269"/>
                </a:lnTo>
                <a:cubicBezTo>
                  <a:pt x="17117" y="2351"/>
                  <a:pt x="17097" y="2437"/>
                  <a:pt x="17071" y="2514"/>
                </a:cubicBezTo>
                <a:cubicBezTo>
                  <a:pt x="17015" y="2661"/>
                  <a:pt x="16934" y="2742"/>
                  <a:pt x="16812" y="2829"/>
                </a:cubicBezTo>
                <a:lnTo>
                  <a:pt x="16771" y="2844"/>
                </a:lnTo>
                <a:cubicBezTo>
                  <a:pt x="16791" y="2848"/>
                  <a:pt x="16810" y="2850"/>
                  <a:pt x="16828" y="2850"/>
                </a:cubicBezTo>
                <a:cubicBezTo>
                  <a:pt x="16891" y="2850"/>
                  <a:pt x="16945" y="2827"/>
                  <a:pt x="16985" y="2768"/>
                </a:cubicBezTo>
                <a:lnTo>
                  <a:pt x="16985" y="2768"/>
                </a:lnTo>
                <a:cubicBezTo>
                  <a:pt x="16944" y="2844"/>
                  <a:pt x="16939" y="2890"/>
                  <a:pt x="16863" y="2941"/>
                </a:cubicBezTo>
                <a:cubicBezTo>
                  <a:pt x="16919" y="2941"/>
                  <a:pt x="16970" y="2910"/>
                  <a:pt x="17000" y="2870"/>
                </a:cubicBezTo>
                <a:lnTo>
                  <a:pt x="17000" y="2870"/>
                </a:lnTo>
                <a:cubicBezTo>
                  <a:pt x="16990" y="2956"/>
                  <a:pt x="16964" y="3037"/>
                  <a:pt x="16934" y="3119"/>
                </a:cubicBezTo>
                <a:cubicBezTo>
                  <a:pt x="16786" y="3022"/>
                  <a:pt x="16593" y="2854"/>
                  <a:pt x="16512" y="2600"/>
                </a:cubicBezTo>
                <a:lnTo>
                  <a:pt x="16512" y="2600"/>
                </a:lnTo>
                <a:cubicBezTo>
                  <a:pt x="16568" y="2641"/>
                  <a:pt x="16634" y="2681"/>
                  <a:pt x="16695" y="2702"/>
                </a:cubicBezTo>
                <a:cubicBezTo>
                  <a:pt x="16603" y="2615"/>
                  <a:pt x="16561" y="2511"/>
                  <a:pt x="16517" y="2428"/>
                </a:cubicBezTo>
                <a:lnTo>
                  <a:pt x="16517" y="2428"/>
                </a:lnTo>
                <a:cubicBezTo>
                  <a:pt x="16570" y="2503"/>
                  <a:pt x="16696" y="2527"/>
                  <a:pt x="16797" y="2559"/>
                </a:cubicBezTo>
                <a:cubicBezTo>
                  <a:pt x="16731" y="2529"/>
                  <a:pt x="16563" y="2427"/>
                  <a:pt x="16486" y="2325"/>
                </a:cubicBezTo>
                <a:cubicBezTo>
                  <a:pt x="16415" y="2234"/>
                  <a:pt x="16380" y="2132"/>
                  <a:pt x="16354" y="2025"/>
                </a:cubicBezTo>
                <a:cubicBezTo>
                  <a:pt x="16339" y="1979"/>
                  <a:pt x="16334" y="1939"/>
                  <a:pt x="16329" y="1893"/>
                </a:cubicBezTo>
                <a:lnTo>
                  <a:pt x="16308" y="1786"/>
                </a:lnTo>
                <a:lnTo>
                  <a:pt x="16308" y="1786"/>
                </a:lnTo>
                <a:cubicBezTo>
                  <a:pt x="16324" y="1888"/>
                  <a:pt x="16308" y="1979"/>
                  <a:pt x="16303" y="2081"/>
                </a:cubicBezTo>
                <a:cubicBezTo>
                  <a:pt x="16288" y="2325"/>
                  <a:pt x="16018" y="2615"/>
                  <a:pt x="15947" y="2656"/>
                </a:cubicBezTo>
                <a:cubicBezTo>
                  <a:pt x="16069" y="2641"/>
                  <a:pt x="16156" y="2575"/>
                  <a:pt x="16212" y="2498"/>
                </a:cubicBezTo>
                <a:lnTo>
                  <a:pt x="16212" y="2498"/>
                </a:lnTo>
                <a:cubicBezTo>
                  <a:pt x="16201" y="2534"/>
                  <a:pt x="16171" y="2615"/>
                  <a:pt x="16135" y="2687"/>
                </a:cubicBezTo>
                <a:cubicBezTo>
                  <a:pt x="16008" y="2920"/>
                  <a:pt x="15825" y="3241"/>
                  <a:pt x="15713" y="3287"/>
                </a:cubicBezTo>
                <a:cubicBezTo>
                  <a:pt x="15724" y="3289"/>
                  <a:pt x="15735" y="3291"/>
                  <a:pt x="15747" y="3291"/>
                </a:cubicBezTo>
                <a:cubicBezTo>
                  <a:pt x="15843" y="3291"/>
                  <a:pt x="15960" y="3201"/>
                  <a:pt x="16029" y="3124"/>
                </a:cubicBezTo>
                <a:lnTo>
                  <a:pt x="16029" y="3124"/>
                </a:lnTo>
                <a:cubicBezTo>
                  <a:pt x="16029" y="3139"/>
                  <a:pt x="16023" y="3149"/>
                  <a:pt x="16023" y="3160"/>
                </a:cubicBezTo>
                <a:lnTo>
                  <a:pt x="16023" y="3165"/>
                </a:lnTo>
                <a:cubicBezTo>
                  <a:pt x="15957" y="3251"/>
                  <a:pt x="15871" y="3322"/>
                  <a:pt x="15769" y="3378"/>
                </a:cubicBezTo>
                <a:cubicBezTo>
                  <a:pt x="15856" y="3368"/>
                  <a:pt x="15922" y="3348"/>
                  <a:pt x="15973" y="3322"/>
                </a:cubicBezTo>
                <a:lnTo>
                  <a:pt x="15973" y="3322"/>
                </a:lnTo>
                <a:lnTo>
                  <a:pt x="15952" y="3378"/>
                </a:lnTo>
                <a:cubicBezTo>
                  <a:pt x="15901" y="3505"/>
                  <a:pt x="15830" y="3617"/>
                  <a:pt x="15739" y="3699"/>
                </a:cubicBezTo>
                <a:cubicBezTo>
                  <a:pt x="15601" y="3546"/>
                  <a:pt x="15510" y="3363"/>
                  <a:pt x="15418" y="3190"/>
                </a:cubicBezTo>
                <a:cubicBezTo>
                  <a:pt x="15388" y="3124"/>
                  <a:pt x="15357" y="3058"/>
                  <a:pt x="15322" y="2992"/>
                </a:cubicBezTo>
                <a:lnTo>
                  <a:pt x="15322" y="2992"/>
                </a:lnTo>
                <a:cubicBezTo>
                  <a:pt x="15372" y="3022"/>
                  <a:pt x="15423" y="3048"/>
                  <a:pt x="15474" y="3063"/>
                </a:cubicBezTo>
                <a:cubicBezTo>
                  <a:pt x="15418" y="3012"/>
                  <a:pt x="15357" y="2941"/>
                  <a:pt x="15347" y="2870"/>
                </a:cubicBezTo>
                <a:lnTo>
                  <a:pt x="15347" y="2870"/>
                </a:lnTo>
                <a:cubicBezTo>
                  <a:pt x="15408" y="2971"/>
                  <a:pt x="15571" y="2997"/>
                  <a:pt x="15693" y="2997"/>
                </a:cubicBezTo>
                <a:cubicBezTo>
                  <a:pt x="15540" y="2936"/>
                  <a:pt x="15347" y="2814"/>
                  <a:pt x="15260" y="2692"/>
                </a:cubicBezTo>
                <a:cubicBezTo>
                  <a:pt x="15189" y="2590"/>
                  <a:pt x="15184" y="2458"/>
                  <a:pt x="15143" y="2351"/>
                </a:cubicBezTo>
                <a:lnTo>
                  <a:pt x="15143" y="2361"/>
                </a:lnTo>
                <a:cubicBezTo>
                  <a:pt x="15143" y="2453"/>
                  <a:pt x="15118" y="2549"/>
                  <a:pt x="15088" y="2631"/>
                </a:cubicBezTo>
                <a:cubicBezTo>
                  <a:pt x="15011" y="2783"/>
                  <a:pt x="14889" y="2870"/>
                  <a:pt x="14731" y="2966"/>
                </a:cubicBezTo>
                <a:cubicBezTo>
                  <a:pt x="14721" y="2982"/>
                  <a:pt x="14696" y="2982"/>
                  <a:pt x="14681" y="2992"/>
                </a:cubicBezTo>
                <a:cubicBezTo>
                  <a:pt x="14708" y="2997"/>
                  <a:pt x="14735" y="2999"/>
                  <a:pt x="14761" y="2999"/>
                </a:cubicBezTo>
                <a:cubicBezTo>
                  <a:pt x="14846" y="2999"/>
                  <a:pt x="14921" y="2972"/>
                  <a:pt x="14976" y="2910"/>
                </a:cubicBezTo>
                <a:lnTo>
                  <a:pt x="14976" y="2910"/>
                </a:lnTo>
                <a:cubicBezTo>
                  <a:pt x="14925" y="2992"/>
                  <a:pt x="14909" y="3037"/>
                  <a:pt x="14808" y="3093"/>
                </a:cubicBezTo>
                <a:cubicBezTo>
                  <a:pt x="14889" y="3093"/>
                  <a:pt x="14955" y="3063"/>
                  <a:pt x="15006" y="3017"/>
                </a:cubicBezTo>
                <a:lnTo>
                  <a:pt x="15006" y="3017"/>
                </a:lnTo>
                <a:cubicBezTo>
                  <a:pt x="14965" y="3216"/>
                  <a:pt x="14854" y="3404"/>
                  <a:pt x="14706" y="3572"/>
                </a:cubicBezTo>
                <a:cubicBezTo>
                  <a:pt x="14681" y="3526"/>
                  <a:pt x="14660" y="3475"/>
                  <a:pt x="14650" y="3419"/>
                </a:cubicBezTo>
                <a:lnTo>
                  <a:pt x="14650" y="3419"/>
                </a:lnTo>
                <a:cubicBezTo>
                  <a:pt x="14675" y="3444"/>
                  <a:pt x="14701" y="3470"/>
                  <a:pt x="14731" y="3480"/>
                </a:cubicBezTo>
                <a:cubicBezTo>
                  <a:pt x="14690" y="3430"/>
                  <a:pt x="14678" y="3380"/>
                  <a:pt x="14661" y="3337"/>
                </a:cubicBezTo>
                <a:lnTo>
                  <a:pt x="14661" y="3337"/>
                </a:lnTo>
                <a:cubicBezTo>
                  <a:pt x="14683" y="3378"/>
                  <a:pt x="14742" y="3401"/>
                  <a:pt x="14787" y="3424"/>
                </a:cubicBezTo>
                <a:cubicBezTo>
                  <a:pt x="14757" y="3404"/>
                  <a:pt x="14686" y="3343"/>
                  <a:pt x="14655" y="3287"/>
                </a:cubicBezTo>
                <a:cubicBezTo>
                  <a:pt x="14630" y="3236"/>
                  <a:pt x="14620" y="3185"/>
                  <a:pt x="14609" y="3124"/>
                </a:cubicBezTo>
                <a:lnTo>
                  <a:pt x="14609" y="3063"/>
                </a:lnTo>
                <a:lnTo>
                  <a:pt x="14609" y="3012"/>
                </a:lnTo>
                <a:cubicBezTo>
                  <a:pt x="14609" y="3063"/>
                  <a:pt x="14599" y="3109"/>
                  <a:pt x="14584" y="3160"/>
                </a:cubicBezTo>
                <a:cubicBezTo>
                  <a:pt x="14559" y="3277"/>
                  <a:pt x="14406" y="3399"/>
                  <a:pt x="14370" y="3414"/>
                </a:cubicBezTo>
                <a:cubicBezTo>
                  <a:pt x="14431" y="3414"/>
                  <a:pt x="14477" y="3388"/>
                  <a:pt x="14518" y="3353"/>
                </a:cubicBezTo>
                <a:lnTo>
                  <a:pt x="14518" y="3353"/>
                </a:lnTo>
                <a:cubicBezTo>
                  <a:pt x="14503" y="3373"/>
                  <a:pt x="14482" y="3414"/>
                  <a:pt x="14467" y="3444"/>
                </a:cubicBezTo>
                <a:cubicBezTo>
                  <a:pt x="14457" y="3455"/>
                  <a:pt x="14447" y="3465"/>
                  <a:pt x="14442" y="3475"/>
                </a:cubicBezTo>
                <a:cubicBezTo>
                  <a:pt x="14345" y="3439"/>
                  <a:pt x="14177" y="3200"/>
                  <a:pt x="14065" y="3022"/>
                </a:cubicBezTo>
                <a:cubicBezTo>
                  <a:pt x="14035" y="2966"/>
                  <a:pt x="13999" y="2905"/>
                  <a:pt x="13989" y="2880"/>
                </a:cubicBezTo>
                <a:lnTo>
                  <a:pt x="13989" y="2880"/>
                </a:lnTo>
                <a:cubicBezTo>
                  <a:pt x="14040" y="2936"/>
                  <a:pt x="14116" y="2987"/>
                  <a:pt x="14213" y="2987"/>
                </a:cubicBezTo>
                <a:cubicBezTo>
                  <a:pt x="14146" y="2961"/>
                  <a:pt x="13913" y="2737"/>
                  <a:pt x="13887" y="2549"/>
                </a:cubicBezTo>
                <a:cubicBezTo>
                  <a:pt x="13872" y="2463"/>
                  <a:pt x="13862" y="2386"/>
                  <a:pt x="13862" y="2305"/>
                </a:cubicBezTo>
                <a:lnTo>
                  <a:pt x="13857" y="2397"/>
                </a:lnTo>
                <a:cubicBezTo>
                  <a:pt x="13857" y="2432"/>
                  <a:pt x="13846" y="2463"/>
                  <a:pt x="13841" y="2503"/>
                </a:cubicBezTo>
                <a:cubicBezTo>
                  <a:pt x="13831" y="2590"/>
                  <a:pt x="13806" y="2676"/>
                  <a:pt x="13755" y="2753"/>
                </a:cubicBezTo>
                <a:cubicBezTo>
                  <a:pt x="13694" y="2839"/>
                  <a:pt x="13567" y="2936"/>
                  <a:pt x="13516" y="2961"/>
                </a:cubicBezTo>
                <a:cubicBezTo>
                  <a:pt x="13605" y="2931"/>
                  <a:pt x="13714" y="2897"/>
                  <a:pt x="13752" y="2819"/>
                </a:cubicBezTo>
                <a:lnTo>
                  <a:pt x="13752" y="2819"/>
                </a:lnTo>
                <a:cubicBezTo>
                  <a:pt x="13718" y="2894"/>
                  <a:pt x="13687" y="2988"/>
                  <a:pt x="13612" y="3068"/>
                </a:cubicBezTo>
                <a:cubicBezTo>
                  <a:pt x="13663" y="3043"/>
                  <a:pt x="13714" y="3012"/>
                  <a:pt x="13760" y="2971"/>
                </a:cubicBezTo>
                <a:lnTo>
                  <a:pt x="13760" y="2971"/>
                </a:lnTo>
                <a:cubicBezTo>
                  <a:pt x="13719" y="3139"/>
                  <a:pt x="13628" y="3266"/>
                  <a:pt x="13531" y="3353"/>
                </a:cubicBezTo>
                <a:cubicBezTo>
                  <a:pt x="13500" y="3322"/>
                  <a:pt x="13475" y="3287"/>
                  <a:pt x="13455" y="3251"/>
                </a:cubicBezTo>
                <a:cubicBezTo>
                  <a:pt x="13409" y="3170"/>
                  <a:pt x="13389" y="3083"/>
                  <a:pt x="13383" y="2992"/>
                </a:cubicBezTo>
                <a:cubicBezTo>
                  <a:pt x="13383" y="2956"/>
                  <a:pt x="13378" y="2915"/>
                  <a:pt x="13383" y="2885"/>
                </a:cubicBezTo>
                <a:lnTo>
                  <a:pt x="13383" y="2793"/>
                </a:lnTo>
                <a:cubicBezTo>
                  <a:pt x="13383" y="2880"/>
                  <a:pt x="13358" y="2956"/>
                  <a:pt x="13338" y="3037"/>
                </a:cubicBezTo>
                <a:cubicBezTo>
                  <a:pt x="13312" y="3165"/>
                  <a:pt x="13200" y="3292"/>
                  <a:pt x="13104" y="3373"/>
                </a:cubicBezTo>
                <a:cubicBezTo>
                  <a:pt x="12992" y="3251"/>
                  <a:pt x="12870" y="3083"/>
                  <a:pt x="12829" y="2859"/>
                </a:cubicBezTo>
                <a:lnTo>
                  <a:pt x="12829" y="2859"/>
                </a:lnTo>
                <a:cubicBezTo>
                  <a:pt x="12875" y="2910"/>
                  <a:pt x="12941" y="2956"/>
                  <a:pt x="13002" y="2992"/>
                </a:cubicBezTo>
                <a:cubicBezTo>
                  <a:pt x="12917" y="2886"/>
                  <a:pt x="12891" y="2766"/>
                  <a:pt x="12856" y="2670"/>
                </a:cubicBezTo>
                <a:lnTo>
                  <a:pt x="12856" y="2670"/>
                </a:lnTo>
                <a:cubicBezTo>
                  <a:pt x="12894" y="2769"/>
                  <a:pt x="13024" y="2814"/>
                  <a:pt x="13129" y="2865"/>
                </a:cubicBezTo>
                <a:cubicBezTo>
                  <a:pt x="13068" y="2829"/>
                  <a:pt x="12921" y="2692"/>
                  <a:pt x="12854" y="2585"/>
                </a:cubicBezTo>
                <a:cubicBezTo>
                  <a:pt x="12799" y="2488"/>
                  <a:pt x="12773" y="2381"/>
                  <a:pt x="12768" y="2269"/>
                </a:cubicBezTo>
                <a:cubicBezTo>
                  <a:pt x="12763" y="2224"/>
                  <a:pt x="12763" y="2178"/>
                  <a:pt x="12768" y="2132"/>
                </a:cubicBezTo>
                <a:lnTo>
                  <a:pt x="12763" y="2025"/>
                </a:lnTo>
                <a:cubicBezTo>
                  <a:pt x="12763" y="2127"/>
                  <a:pt x="12727" y="2224"/>
                  <a:pt x="12712" y="2320"/>
                </a:cubicBezTo>
                <a:cubicBezTo>
                  <a:pt x="12661" y="2554"/>
                  <a:pt x="12346" y="2809"/>
                  <a:pt x="12270" y="2834"/>
                </a:cubicBezTo>
                <a:cubicBezTo>
                  <a:pt x="12275" y="2834"/>
                  <a:pt x="12280" y="2834"/>
                  <a:pt x="12285" y="2834"/>
                </a:cubicBezTo>
                <a:cubicBezTo>
                  <a:pt x="12400" y="2834"/>
                  <a:pt x="12491" y="2780"/>
                  <a:pt x="12559" y="2717"/>
                </a:cubicBezTo>
                <a:lnTo>
                  <a:pt x="12559" y="2717"/>
                </a:lnTo>
                <a:cubicBezTo>
                  <a:pt x="12539" y="2753"/>
                  <a:pt x="12493" y="2829"/>
                  <a:pt x="12448" y="2895"/>
                </a:cubicBezTo>
                <a:cubicBezTo>
                  <a:pt x="12336" y="3048"/>
                  <a:pt x="12183" y="3241"/>
                  <a:pt x="12061" y="3348"/>
                </a:cubicBezTo>
                <a:cubicBezTo>
                  <a:pt x="11949" y="3200"/>
                  <a:pt x="11857" y="3032"/>
                  <a:pt x="11776" y="2870"/>
                </a:cubicBezTo>
                <a:cubicBezTo>
                  <a:pt x="11735" y="2803"/>
                  <a:pt x="11705" y="2732"/>
                  <a:pt x="11679" y="2656"/>
                </a:cubicBezTo>
                <a:lnTo>
                  <a:pt x="11679" y="2656"/>
                </a:lnTo>
                <a:cubicBezTo>
                  <a:pt x="11730" y="2687"/>
                  <a:pt x="11786" y="2712"/>
                  <a:pt x="11847" y="2732"/>
                </a:cubicBezTo>
                <a:cubicBezTo>
                  <a:pt x="11786" y="2676"/>
                  <a:pt x="11720" y="2605"/>
                  <a:pt x="11705" y="2529"/>
                </a:cubicBezTo>
                <a:lnTo>
                  <a:pt x="11705" y="2529"/>
                </a:lnTo>
                <a:cubicBezTo>
                  <a:pt x="11771" y="2636"/>
                  <a:pt x="11949" y="2661"/>
                  <a:pt x="12076" y="2666"/>
                </a:cubicBezTo>
                <a:cubicBezTo>
                  <a:pt x="11908" y="2605"/>
                  <a:pt x="11705" y="2473"/>
                  <a:pt x="11608" y="2346"/>
                </a:cubicBezTo>
                <a:cubicBezTo>
                  <a:pt x="11532" y="2234"/>
                  <a:pt x="11527" y="2096"/>
                  <a:pt x="11491" y="1979"/>
                </a:cubicBezTo>
                <a:lnTo>
                  <a:pt x="11491" y="1995"/>
                </a:lnTo>
                <a:cubicBezTo>
                  <a:pt x="11491" y="2091"/>
                  <a:pt x="11466" y="2193"/>
                  <a:pt x="11425" y="2274"/>
                </a:cubicBezTo>
                <a:cubicBezTo>
                  <a:pt x="11344" y="2437"/>
                  <a:pt x="11217" y="2534"/>
                  <a:pt x="11044" y="2631"/>
                </a:cubicBezTo>
                <a:cubicBezTo>
                  <a:pt x="11023" y="2641"/>
                  <a:pt x="11008" y="2641"/>
                  <a:pt x="10988" y="2656"/>
                </a:cubicBezTo>
                <a:cubicBezTo>
                  <a:pt x="11014" y="2660"/>
                  <a:pt x="11040" y="2663"/>
                  <a:pt x="11065" y="2663"/>
                </a:cubicBezTo>
                <a:cubicBezTo>
                  <a:pt x="11156" y="2663"/>
                  <a:pt x="11238" y="2632"/>
                  <a:pt x="11298" y="2564"/>
                </a:cubicBezTo>
                <a:lnTo>
                  <a:pt x="11298" y="2564"/>
                </a:lnTo>
                <a:cubicBezTo>
                  <a:pt x="11242" y="2656"/>
                  <a:pt x="11227" y="2707"/>
                  <a:pt x="11120" y="2763"/>
                </a:cubicBezTo>
                <a:cubicBezTo>
                  <a:pt x="11211" y="2758"/>
                  <a:pt x="11273" y="2727"/>
                  <a:pt x="11328" y="2681"/>
                </a:cubicBezTo>
                <a:lnTo>
                  <a:pt x="11328" y="2681"/>
                </a:lnTo>
                <a:cubicBezTo>
                  <a:pt x="11273" y="2946"/>
                  <a:pt x="11095" y="3210"/>
                  <a:pt x="10881" y="3404"/>
                </a:cubicBezTo>
                <a:cubicBezTo>
                  <a:pt x="10794" y="3312"/>
                  <a:pt x="10703" y="3165"/>
                  <a:pt x="10682" y="2966"/>
                </a:cubicBezTo>
                <a:lnTo>
                  <a:pt x="10682" y="2966"/>
                </a:lnTo>
                <a:cubicBezTo>
                  <a:pt x="10713" y="3007"/>
                  <a:pt x="10744" y="3043"/>
                  <a:pt x="10789" y="3068"/>
                </a:cubicBezTo>
                <a:cubicBezTo>
                  <a:pt x="10734" y="2988"/>
                  <a:pt x="10719" y="2893"/>
                  <a:pt x="10703" y="2822"/>
                </a:cubicBezTo>
                <a:lnTo>
                  <a:pt x="10703" y="2822"/>
                </a:lnTo>
                <a:cubicBezTo>
                  <a:pt x="10720" y="2896"/>
                  <a:pt x="10805" y="2936"/>
                  <a:pt x="10871" y="2971"/>
                </a:cubicBezTo>
                <a:cubicBezTo>
                  <a:pt x="10835" y="2941"/>
                  <a:pt x="10744" y="2839"/>
                  <a:pt x="10703" y="2758"/>
                </a:cubicBezTo>
                <a:cubicBezTo>
                  <a:pt x="10667" y="2681"/>
                  <a:pt x="10652" y="2600"/>
                  <a:pt x="10652" y="2514"/>
                </a:cubicBezTo>
                <a:lnTo>
                  <a:pt x="10652" y="2412"/>
                </a:lnTo>
                <a:lnTo>
                  <a:pt x="10652" y="2330"/>
                </a:lnTo>
                <a:cubicBezTo>
                  <a:pt x="10652" y="2407"/>
                  <a:pt x="10632" y="2483"/>
                  <a:pt x="10616" y="2559"/>
                </a:cubicBezTo>
                <a:cubicBezTo>
                  <a:pt x="10586" y="2742"/>
                  <a:pt x="10398" y="2936"/>
                  <a:pt x="10347" y="2961"/>
                </a:cubicBezTo>
                <a:cubicBezTo>
                  <a:pt x="10423" y="2961"/>
                  <a:pt x="10479" y="2920"/>
                  <a:pt x="10525" y="2870"/>
                </a:cubicBezTo>
                <a:lnTo>
                  <a:pt x="10525" y="2870"/>
                </a:lnTo>
                <a:cubicBezTo>
                  <a:pt x="10510" y="2895"/>
                  <a:pt x="10484" y="2956"/>
                  <a:pt x="10459" y="3007"/>
                </a:cubicBezTo>
                <a:cubicBezTo>
                  <a:pt x="10357" y="3170"/>
                  <a:pt x="10220" y="3394"/>
                  <a:pt x="10143" y="3414"/>
                </a:cubicBezTo>
                <a:cubicBezTo>
                  <a:pt x="10154" y="3419"/>
                  <a:pt x="10166" y="3422"/>
                  <a:pt x="10178" y="3422"/>
                </a:cubicBezTo>
                <a:cubicBezTo>
                  <a:pt x="10235" y="3422"/>
                  <a:pt x="10306" y="3369"/>
                  <a:pt x="10352" y="3327"/>
                </a:cubicBezTo>
                <a:lnTo>
                  <a:pt x="10352" y="3327"/>
                </a:lnTo>
                <a:cubicBezTo>
                  <a:pt x="10352" y="3338"/>
                  <a:pt x="10347" y="3348"/>
                  <a:pt x="10347" y="3353"/>
                </a:cubicBezTo>
                <a:lnTo>
                  <a:pt x="10347" y="3363"/>
                </a:lnTo>
                <a:cubicBezTo>
                  <a:pt x="10296" y="3419"/>
                  <a:pt x="10235" y="3465"/>
                  <a:pt x="10169" y="3500"/>
                </a:cubicBezTo>
                <a:cubicBezTo>
                  <a:pt x="10225" y="3500"/>
                  <a:pt x="10260" y="3495"/>
                  <a:pt x="10301" y="3480"/>
                </a:cubicBezTo>
                <a:lnTo>
                  <a:pt x="10301" y="3480"/>
                </a:lnTo>
                <a:cubicBezTo>
                  <a:pt x="10296" y="3495"/>
                  <a:pt x="10286" y="3516"/>
                  <a:pt x="10281" y="3526"/>
                </a:cubicBezTo>
                <a:cubicBezTo>
                  <a:pt x="10273" y="3550"/>
                  <a:pt x="10258" y="3577"/>
                  <a:pt x="10243" y="3602"/>
                </a:cubicBezTo>
                <a:lnTo>
                  <a:pt x="10243" y="3602"/>
                </a:lnTo>
                <a:cubicBezTo>
                  <a:pt x="10224" y="3594"/>
                  <a:pt x="10206" y="3586"/>
                  <a:pt x="10188" y="3578"/>
                </a:cubicBezTo>
                <a:lnTo>
                  <a:pt x="10188" y="3578"/>
                </a:lnTo>
                <a:cubicBezTo>
                  <a:pt x="10201" y="3593"/>
                  <a:pt x="10215" y="3608"/>
                  <a:pt x="10230" y="3622"/>
                </a:cubicBezTo>
                <a:cubicBezTo>
                  <a:pt x="10234" y="3616"/>
                  <a:pt x="10239" y="3609"/>
                  <a:pt x="10243" y="3602"/>
                </a:cubicBezTo>
                <a:lnTo>
                  <a:pt x="10243" y="3602"/>
                </a:lnTo>
                <a:cubicBezTo>
                  <a:pt x="10247" y="3604"/>
                  <a:pt x="10251" y="3605"/>
                  <a:pt x="10255" y="3607"/>
                </a:cubicBezTo>
                <a:cubicBezTo>
                  <a:pt x="10225" y="3648"/>
                  <a:pt x="10199" y="3678"/>
                  <a:pt x="10169" y="3714"/>
                </a:cubicBezTo>
                <a:cubicBezTo>
                  <a:pt x="10128" y="3653"/>
                  <a:pt x="10092" y="3587"/>
                  <a:pt x="10057" y="3516"/>
                </a:cubicBezTo>
                <a:lnTo>
                  <a:pt x="10057" y="3516"/>
                </a:lnTo>
                <a:cubicBezTo>
                  <a:pt x="10101" y="3540"/>
                  <a:pt x="10143" y="3559"/>
                  <a:pt x="10188" y="3578"/>
                </a:cubicBezTo>
                <a:lnTo>
                  <a:pt x="10188" y="3578"/>
                </a:lnTo>
                <a:cubicBezTo>
                  <a:pt x="10062" y="3438"/>
                  <a:pt x="9967" y="3269"/>
                  <a:pt x="9889" y="3109"/>
                </a:cubicBezTo>
                <a:cubicBezTo>
                  <a:pt x="9853" y="3048"/>
                  <a:pt x="9828" y="2987"/>
                  <a:pt x="9802" y="2931"/>
                </a:cubicBezTo>
                <a:lnTo>
                  <a:pt x="9802" y="2931"/>
                </a:lnTo>
                <a:cubicBezTo>
                  <a:pt x="9848" y="2956"/>
                  <a:pt x="9899" y="2982"/>
                  <a:pt x="9945" y="2992"/>
                </a:cubicBezTo>
                <a:cubicBezTo>
                  <a:pt x="9894" y="2946"/>
                  <a:pt x="9838" y="2885"/>
                  <a:pt x="9828" y="2819"/>
                </a:cubicBezTo>
                <a:lnTo>
                  <a:pt x="9828" y="2819"/>
                </a:lnTo>
                <a:cubicBezTo>
                  <a:pt x="9879" y="2910"/>
                  <a:pt x="10031" y="2936"/>
                  <a:pt x="10143" y="2936"/>
                </a:cubicBezTo>
                <a:cubicBezTo>
                  <a:pt x="10001" y="2880"/>
                  <a:pt x="9828" y="2768"/>
                  <a:pt x="9752" y="2661"/>
                </a:cubicBezTo>
                <a:cubicBezTo>
                  <a:pt x="9691" y="2575"/>
                  <a:pt x="9686" y="2453"/>
                  <a:pt x="9650" y="2356"/>
                </a:cubicBezTo>
                <a:lnTo>
                  <a:pt x="9650" y="2371"/>
                </a:lnTo>
                <a:cubicBezTo>
                  <a:pt x="9650" y="2453"/>
                  <a:pt x="9635" y="2534"/>
                  <a:pt x="9599" y="2605"/>
                </a:cubicBezTo>
                <a:cubicBezTo>
                  <a:pt x="9533" y="2748"/>
                  <a:pt x="9421" y="2824"/>
                  <a:pt x="9279" y="2905"/>
                </a:cubicBezTo>
                <a:cubicBezTo>
                  <a:pt x="9263" y="2910"/>
                  <a:pt x="9243" y="2915"/>
                  <a:pt x="9233" y="2926"/>
                </a:cubicBezTo>
                <a:cubicBezTo>
                  <a:pt x="9253" y="2928"/>
                  <a:pt x="9273" y="2929"/>
                  <a:pt x="9293" y="2929"/>
                </a:cubicBezTo>
                <a:cubicBezTo>
                  <a:pt x="9372" y="2929"/>
                  <a:pt x="9443" y="2909"/>
                  <a:pt x="9492" y="2844"/>
                </a:cubicBezTo>
                <a:lnTo>
                  <a:pt x="9492" y="2844"/>
                </a:lnTo>
                <a:cubicBezTo>
                  <a:pt x="9446" y="2915"/>
                  <a:pt x="9436" y="2961"/>
                  <a:pt x="9345" y="3012"/>
                </a:cubicBezTo>
                <a:cubicBezTo>
                  <a:pt x="9421" y="3012"/>
                  <a:pt x="9482" y="2982"/>
                  <a:pt x="9523" y="2941"/>
                </a:cubicBezTo>
                <a:lnTo>
                  <a:pt x="9523" y="2941"/>
                </a:lnTo>
                <a:cubicBezTo>
                  <a:pt x="9472" y="3170"/>
                  <a:pt x="9319" y="3399"/>
                  <a:pt x="9126" y="3566"/>
                </a:cubicBezTo>
                <a:cubicBezTo>
                  <a:pt x="9111" y="3577"/>
                  <a:pt x="9090" y="3592"/>
                  <a:pt x="9075" y="3602"/>
                </a:cubicBezTo>
                <a:cubicBezTo>
                  <a:pt x="9060" y="3592"/>
                  <a:pt x="9050" y="3577"/>
                  <a:pt x="9039" y="3566"/>
                </a:cubicBezTo>
                <a:cubicBezTo>
                  <a:pt x="8923" y="3424"/>
                  <a:pt x="8831" y="3266"/>
                  <a:pt x="8770" y="3099"/>
                </a:cubicBezTo>
                <a:lnTo>
                  <a:pt x="8770" y="3099"/>
                </a:lnTo>
                <a:cubicBezTo>
                  <a:pt x="8933" y="3190"/>
                  <a:pt x="9111" y="3236"/>
                  <a:pt x="9345" y="3251"/>
                </a:cubicBezTo>
                <a:cubicBezTo>
                  <a:pt x="9156" y="3170"/>
                  <a:pt x="8734" y="2951"/>
                  <a:pt x="8617" y="2570"/>
                </a:cubicBezTo>
                <a:lnTo>
                  <a:pt x="8617" y="2570"/>
                </a:lnTo>
                <a:cubicBezTo>
                  <a:pt x="8694" y="2615"/>
                  <a:pt x="8775" y="2661"/>
                  <a:pt x="8872" y="2697"/>
                </a:cubicBezTo>
                <a:cubicBezTo>
                  <a:pt x="8741" y="2590"/>
                  <a:pt x="8684" y="2470"/>
                  <a:pt x="8631" y="2375"/>
                </a:cubicBezTo>
                <a:lnTo>
                  <a:pt x="8631" y="2375"/>
                </a:lnTo>
                <a:cubicBezTo>
                  <a:pt x="8696" y="2476"/>
                  <a:pt x="8884" y="2510"/>
                  <a:pt x="9034" y="2554"/>
                </a:cubicBezTo>
                <a:cubicBezTo>
                  <a:pt x="8938" y="2514"/>
                  <a:pt x="8719" y="2386"/>
                  <a:pt x="8617" y="2274"/>
                </a:cubicBezTo>
                <a:cubicBezTo>
                  <a:pt x="8526" y="2173"/>
                  <a:pt x="8480" y="2066"/>
                  <a:pt x="8455" y="1944"/>
                </a:cubicBezTo>
                <a:cubicBezTo>
                  <a:pt x="8449" y="1898"/>
                  <a:pt x="8444" y="1847"/>
                  <a:pt x="8439" y="1801"/>
                </a:cubicBezTo>
                <a:lnTo>
                  <a:pt x="8419" y="1690"/>
                </a:lnTo>
                <a:lnTo>
                  <a:pt x="8419" y="1690"/>
                </a:lnTo>
                <a:cubicBezTo>
                  <a:pt x="8424" y="1796"/>
                  <a:pt x="8393" y="1898"/>
                  <a:pt x="8373" y="2005"/>
                </a:cubicBezTo>
                <a:cubicBezTo>
                  <a:pt x="8327" y="2269"/>
                  <a:pt x="7910" y="2554"/>
                  <a:pt x="7803" y="2585"/>
                </a:cubicBezTo>
                <a:cubicBezTo>
                  <a:pt x="7981" y="2580"/>
                  <a:pt x="8109" y="2514"/>
                  <a:pt x="8200" y="2442"/>
                </a:cubicBezTo>
                <a:lnTo>
                  <a:pt x="8200" y="2442"/>
                </a:lnTo>
                <a:cubicBezTo>
                  <a:pt x="8175" y="2478"/>
                  <a:pt x="8124" y="2559"/>
                  <a:pt x="8068" y="2636"/>
                </a:cubicBezTo>
                <a:cubicBezTo>
                  <a:pt x="7905" y="2824"/>
                  <a:pt x="7692" y="3058"/>
                  <a:pt x="7524" y="3170"/>
                </a:cubicBezTo>
                <a:cubicBezTo>
                  <a:pt x="7478" y="3109"/>
                  <a:pt x="7447" y="3037"/>
                  <a:pt x="7407" y="2966"/>
                </a:cubicBezTo>
                <a:cubicBezTo>
                  <a:pt x="7386" y="2931"/>
                  <a:pt x="7371" y="2885"/>
                  <a:pt x="7351" y="2844"/>
                </a:cubicBezTo>
                <a:lnTo>
                  <a:pt x="7351" y="2844"/>
                </a:lnTo>
                <a:cubicBezTo>
                  <a:pt x="7381" y="2865"/>
                  <a:pt x="7412" y="2880"/>
                  <a:pt x="7437" y="2890"/>
                </a:cubicBezTo>
                <a:cubicBezTo>
                  <a:pt x="7407" y="2859"/>
                  <a:pt x="7371" y="2814"/>
                  <a:pt x="7361" y="2778"/>
                </a:cubicBezTo>
                <a:lnTo>
                  <a:pt x="7361" y="2778"/>
                </a:lnTo>
                <a:cubicBezTo>
                  <a:pt x="7402" y="2839"/>
                  <a:pt x="7498" y="2854"/>
                  <a:pt x="7575" y="2854"/>
                </a:cubicBezTo>
                <a:cubicBezTo>
                  <a:pt x="7478" y="2814"/>
                  <a:pt x="7361" y="2737"/>
                  <a:pt x="7310" y="2671"/>
                </a:cubicBezTo>
                <a:cubicBezTo>
                  <a:pt x="7269" y="2605"/>
                  <a:pt x="7259" y="2529"/>
                  <a:pt x="7244" y="2458"/>
                </a:cubicBezTo>
                <a:lnTo>
                  <a:pt x="7244" y="2468"/>
                </a:lnTo>
                <a:cubicBezTo>
                  <a:pt x="7244" y="2524"/>
                  <a:pt x="7229" y="2575"/>
                  <a:pt x="7203" y="2625"/>
                </a:cubicBezTo>
                <a:cubicBezTo>
                  <a:pt x="7157" y="2722"/>
                  <a:pt x="7081" y="2773"/>
                  <a:pt x="6990" y="2829"/>
                </a:cubicBezTo>
                <a:cubicBezTo>
                  <a:pt x="6979" y="2834"/>
                  <a:pt x="6969" y="2834"/>
                  <a:pt x="6954" y="2839"/>
                </a:cubicBezTo>
                <a:cubicBezTo>
                  <a:pt x="6971" y="2843"/>
                  <a:pt x="6989" y="2845"/>
                  <a:pt x="7005" y="2845"/>
                </a:cubicBezTo>
                <a:cubicBezTo>
                  <a:pt x="7056" y="2845"/>
                  <a:pt x="7101" y="2827"/>
                  <a:pt x="7132" y="2788"/>
                </a:cubicBezTo>
                <a:lnTo>
                  <a:pt x="7132" y="2788"/>
                </a:lnTo>
                <a:cubicBezTo>
                  <a:pt x="7101" y="2839"/>
                  <a:pt x="7096" y="2865"/>
                  <a:pt x="7030" y="2905"/>
                </a:cubicBezTo>
                <a:cubicBezTo>
                  <a:pt x="7081" y="2905"/>
                  <a:pt x="7122" y="2885"/>
                  <a:pt x="7147" y="2859"/>
                </a:cubicBezTo>
                <a:lnTo>
                  <a:pt x="7147" y="2859"/>
                </a:lnTo>
                <a:cubicBezTo>
                  <a:pt x="7117" y="3017"/>
                  <a:pt x="7005" y="3170"/>
                  <a:pt x="6878" y="3282"/>
                </a:cubicBezTo>
                <a:cubicBezTo>
                  <a:pt x="6862" y="3292"/>
                  <a:pt x="6842" y="3312"/>
                  <a:pt x="6822" y="3322"/>
                </a:cubicBezTo>
                <a:cubicBezTo>
                  <a:pt x="6878" y="3317"/>
                  <a:pt x="6944" y="3287"/>
                  <a:pt x="6995" y="3246"/>
                </a:cubicBezTo>
                <a:lnTo>
                  <a:pt x="6995" y="3246"/>
                </a:lnTo>
                <a:cubicBezTo>
                  <a:pt x="6964" y="3317"/>
                  <a:pt x="6939" y="3388"/>
                  <a:pt x="6898" y="3449"/>
                </a:cubicBezTo>
                <a:cubicBezTo>
                  <a:pt x="6801" y="3343"/>
                  <a:pt x="6715" y="3195"/>
                  <a:pt x="6689" y="3012"/>
                </a:cubicBezTo>
                <a:lnTo>
                  <a:pt x="6689" y="3012"/>
                </a:lnTo>
                <a:cubicBezTo>
                  <a:pt x="6735" y="3063"/>
                  <a:pt x="6786" y="3104"/>
                  <a:pt x="6847" y="3134"/>
                </a:cubicBezTo>
                <a:cubicBezTo>
                  <a:pt x="6768" y="3036"/>
                  <a:pt x="6742" y="2923"/>
                  <a:pt x="6713" y="2837"/>
                </a:cubicBezTo>
                <a:lnTo>
                  <a:pt x="6713" y="2837"/>
                </a:lnTo>
                <a:cubicBezTo>
                  <a:pt x="6747" y="2928"/>
                  <a:pt x="6865" y="2968"/>
                  <a:pt x="6964" y="3012"/>
                </a:cubicBezTo>
                <a:cubicBezTo>
                  <a:pt x="6903" y="2976"/>
                  <a:pt x="6766" y="2854"/>
                  <a:pt x="6710" y="2753"/>
                </a:cubicBezTo>
                <a:cubicBezTo>
                  <a:pt x="6659" y="2661"/>
                  <a:pt x="6634" y="2559"/>
                  <a:pt x="6623" y="2458"/>
                </a:cubicBezTo>
                <a:cubicBezTo>
                  <a:pt x="6623" y="2417"/>
                  <a:pt x="6618" y="2376"/>
                  <a:pt x="6623" y="2330"/>
                </a:cubicBezTo>
                <a:lnTo>
                  <a:pt x="6618" y="2229"/>
                </a:lnTo>
                <a:cubicBezTo>
                  <a:pt x="6618" y="2325"/>
                  <a:pt x="6588" y="2417"/>
                  <a:pt x="6567" y="2503"/>
                </a:cubicBezTo>
                <a:cubicBezTo>
                  <a:pt x="6522" y="2727"/>
                  <a:pt x="6232" y="2961"/>
                  <a:pt x="6160" y="2987"/>
                </a:cubicBezTo>
                <a:cubicBezTo>
                  <a:pt x="6166" y="2987"/>
                  <a:pt x="6171" y="2987"/>
                  <a:pt x="6177" y="2987"/>
                </a:cubicBezTo>
                <a:cubicBezTo>
                  <a:pt x="6285" y="2987"/>
                  <a:pt x="6367" y="2938"/>
                  <a:pt x="6430" y="2880"/>
                </a:cubicBezTo>
                <a:lnTo>
                  <a:pt x="6430" y="2880"/>
                </a:lnTo>
                <a:cubicBezTo>
                  <a:pt x="6410" y="2910"/>
                  <a:pt x="6369" y="2982"/>
                  <a:pt x="6328" y="3043"/>
                </a:cubicBezTo>
                <a:cubicBezTo>
                  <a:pt x="6201" y="3210"/>
                  <a:pt x="6028" y="3434"/>
                  <a:pt x="5906" y="3511"/>
                </a:cubicBezTo>
                <a:cubicBezTo>
                  <a:pt x="5850" y="3409"/>
                  <a:pt x="5820" y="3297"/>
                  <a:pt x="5804" y="3195"/>
                </a:cubicBezTo>
                <a:lnTo>
                  <a:pt x="5804" y="3195"/>
                </a:lnTo>
                <a:cubicBezTo>
                  <a:pt x="5845" y="3236"/>
                  <a:pt x="5896" y="3266"/>
                  <a:pt x="5957" y="3271"/>
                </a:cubicBezTo>
                <a:cubicBezTo>
                  <a:pt x="5876" y="3221"/>
                  <a:pt x="5871" y="3180"/>
                  <a:pt x="5835" y="3109"/>
                </a:cubicBezTo>
                <a:lnTo>
                  <a:pt x="5835" y="3109"/>
                </a:lnTo>
                <a:cubicBezTo>
                  <a:pt x="5879" y="3170"/>
                  <a:pt x="5952" y="3197"/>
                  <a:pt x="6027" y="3197"/>
                </a:cubicBezTo>
                <a:cubicBezTo>
                  <a:pt x="6039" y="3197"/>
                  <a:pt x="6052" y="3197"/>
                  <a:pt x="6064" y="3195"/>
                </a:cubicBezTo>
                <a:lnTo>
                  <a:pt x="6028" y="3180"/>
                </a:lnTo>
                <a:cubicBezTo>
                  <a:pt x="5901" y="3093"/>
                  <a:pt x="5809" y="3012"/>
                  <a:pt x="5759" y="2880"/>
                </a:cubicBezTo>
                <a:cubicBezTo>
                  <a:pt x="5733" y="2809"/>
                  <a:pt x="5723" y="2732"/>
                  <a:pt x="5728" y="2661"/>
                </a:cubicBezTo>
                <a:lnTo>
                  <a:pt x="5728" y="2651"/>
                </a:lnTo>
                <a:cubicBezTo>
                  <a:pt x="5692" y="2732"/>
                  <a:pt x="5677" y="2839"/>
                  <a:pt x="5616" y="2926"/>
                </a:cubicBezTo>
                <a:cubicBezTo>
                  <a:pt x="5540" y="3012"/>
                  <a:pt x="5372" y="3104"/>
                  <a:pt x="5240" y="3144"/>
                </a:cubicBezTo>
                <a:cubicBezTo>
                  <a:pt x="5258" y="3146"/>
                  <a:pt x="5277" y="3147"/>
                  <a:pt x="5296" y="3147"/>
                </a:cubicBezTo>
                <a:cubicBezTo>
                  <a:pt x="5386" y="3147"/>
                  <a:pt x="5484" y="3126"/>
                  <a:pt x="5530" y="3063"/>
                </a:cubicBezTo>
                <a:lnTo>
                  <a:pt x="5530" y="3063"/>
                </a:lnTo>
                <a:cubicBezTo>
                  <a:pt x="5520" y="3119"/>
                  <a:pt x="5464" y="3170"/>
                  <a:pt x="5413" y="3210"/>
                </a:cubicBezTo>
                <a:cubicBezTo>
                  <a:pt x="5453" y="3195"/>
                  <a:pt x="5499" y="3185"/>
                  <a:pt x="5540" y="3160"/>
                </a:cubicBezTo>
                <a:lnTo>
                  <a:pt x="5540" y="3160"/>
                </a:lnTo>
                <a:cubicBezTo>
                  <a:pt x="5514" y="3210"/>
                  <a:pt x="5479" y="3266"/>
                  <a:pt x="5448" y="3317"/>
                </a:cubicBezTo>
                <a:cubicBezTo>
                  <a:pt x="5362" y="3465"/>
                  <a:pt x="5260" y="3622"/>
                  <a:pt x="5123" y="3745"/>
                </a:cubicBezTo>
                <a:lnTo>
                  <a:pt x="5087" y="3668"/>
                </a:lnTo>
                <a:cubicBezTo>
                  <a:pt x="5021" y="3536"/>
                  <a:pt x="4970" y="3383"/>
                  <a:pt x="4945" y="3231"/>
                </a:cubicBezTo>
                <a:lnTo>
                  <a:pt x="4945" y="3231"/>
                </a:lnTo>
                <a:cubicBezTo>
                  <a:pt x="5041" y="3317"/>
                  <a:pt x="5148" y="3368"/>
                  <a:pt x="5296" y="3399"/>
                </a:cubicBezTo>
                <a:cubicBezTo>
                  <a:pt x="5184" y="3317"/>
                  <a:pt x="4940" y="3088"/>
                  <a:pt x="4884" y="2732"/>
                </a:cubicBezTo>
                <a:lnTo>
                  <a:pt x="4884" y="2732"/>
                </a:lnTo>
                <a:cubicBezTo>
                  <a:pt x="4929" y="2783"/>
                  <a:pt x="4980" y="2829"/>
                  <a:pt x="5036" y="2859"/>
                </a:cubicBezTo>
                <a:cubicBezTo>
                  <a:pt x="4967" y="2762"/>
                  <a:pt x="4940" y="2652"/>
                  <a:pt x="4912" y="2568"/>
                </a:cubicBezTo>
                <a:lnTo>
                  <a:pt x="4912" y="2568"/>
                </a:lnTo>
                <a:cubicBezTo>
                  <a:pt x="4949" y="2653"/>
                  <a:pt x="5054" y="2691"/>
                  <a:pt x="5143" y="2737"/>
                </a:cubicBezTo>
                <a:cubicBezTo>
                  <a:pt x="5087" y="2702"/>
                  <a:pt x="4960" y="2575"/>
                  <a:pt x="4904" y="2458"/>
                </a:cubicBezTo>
                <a:cubicBezTo>
                  <a:pt x="4853" y="2366"/>
                  <a:pt x="4833" y="2254"/>
                  <a:pt x="4828" y="2147"/>
                </a:cubicBezTo>
                <a:cubicBezTo>
                  <a:pt x="4828" y="2102"/>
                  <a:pt x="4818" y="2061"/>
                  <a:pt x="4828" y="2015"/>
                </a:cubicBezTo>
                <a:lnTo>
                  <a:pt x="4818" y="1908"/>
                </a:lnTo>
                <a:cubicBezTo>
                  <a:pt x="4818" y="2010"/>
                  <a:pt x="4792" y="2096"/>
                  <a:pt x="4777" y="2193"/>
                </a:cubicBezTo>
                <a:cubicBezTo>
                  <a:pt x="4731" y="2427"/>
                  <a:pt x="4451" y="2676"/>
                  <a:pt x="4385" y="2702"/>
                </a:cubicBezTo>
                <a:cubicBezTo>
                  <a:pt x="4390" y="2702"/>
                  <a:pt x="4395" y="2702"/>
                  <a:pt x="4399" y="2702"/>
                </a:cubicBezTo>
                <a:cubicBezTo>
                  <a:pt x="4504" y="2702"/>
                  <a:pt x="4586" y="2648"/>
                  <a:pt x="4640" y="2585"/>
                </a:cubicBezTo>
                <a:lnTo>
                  <a:pt x="4640" y="2585"/>
                </a:lnTo>
                <a:cubicBezTo>
                  <a:pt x="4624" y="2620"/>
                  <a:pt x="4584" y="2697"/>
                  <a:pt x="4548" y="2758"/>
                </a:cubicBezTo>
                <a:cubicBezTo>
                  <a:pt x="4528" y="2788"/>
                  <a:pt x="4502" y="2824"/>
                  <a:pt x="4477" y="2854"/>
                </a:cubicBezTo>
                <a:cubicBezTo>
                  <a:pt x="4355" y="2783"/>
                  <a:pt x="4268" y="2722"/>
                  <a:pt x="4207" y="2605"/>
                </a:cubicBezTo>
                <a:cubicBezTo>
                  <a:pt x="4182" y="2544"/>
                  <a:pt x="4166" y="2473"/>
                  <a:pt x="4166" y="2407"/>
                </a:cubicBezTo>
                <a:lnTo>
                  <a:pt x="4166" y="2417"/>
                </a:lnTo>
                <a:cubicBezTo>
                  <a:pt x="4141" y="2498"/>
                  <a:pt x="4131" y="2600"/>
                  <a:pt x="4075" y="2671"/>
                </a:cubicBezTo>
                <a:cubicBezTo>
                  <a:pt x="4039" y="2717"/>
                  <a:pt x="3973" y="2778"/>
                  <a:pt x="3902" y="2824"/>
                </a:cubicBezTo>
                <a:cubicBezTo>
                  <a:pt x="3810" y="2707"/>
                  <a:pt x="3724" y="2559"/>
                  <a:pt x="3693" y="2376"/>
                </a:cubicBezTo>
                <a:lnTo>
                  <a:pt x="3693" y="2376"/>
                </a:lnTo>
                <a:cubicBezTo>
                  <a:pt x="3739" y="2427"/>
                  <a:pt x="3800" y="2473"/>
                  <a:pt x="3866" y="2508"/>
                </a:cubicBezTo>
                <a:cubicBezTo>
                  <a:pt x="3777" y="2404"/>
                  <a:pt x="3751" y="2286"/>
                  <a:pt x="3721" y="2195"/>
                </a:cubicBezTo>
                <a:lnTo>
                  <a:pt x="3721" y="2195"/>
                </a:lnTo>
                <a:cubicBezTo>
                  <a:pt x="3756" y="2292"/>
                  <a:pt x="3889" y="2337"/>
                  <a:pt x="3994" y="2391"/>
                </a:cubicBezTo>
                <a:cubicBezTo>
                  <a:pt x="3927" y="2351"/>
                  <a:pt x="3785" y="2219"/>
                  <a:pt x="3719" y="2112"/>
                </a:cubicBezTo>
                <a:cubicBezTo>
                  <a:pt x="3663" y="2015"/>
                  <a:pt x="3637" y="1908"/>
                  <a:pt x="3632" y="1791"/>
                </a:cubicBezTo>
                <a:cubicBezTo>
                  <a:pt x="3622" y="1745"/>
                  <a:pt x="3622" y="1705"/>
                  <a:pt x="3632" y="1659"/>
                </a:cubicBezTo>
                <a:lnTo>
                  <a:pt x="3622" y="1552"/>
                </a:lnTo>
                <a:cubicBezTo>
                  <a:pt x="3622" y="1654"/>
                  <a:pt x="3592" y="1745"/>
                  <a:pt x="3571" y="1842"/>
                </a:cubicBezTo>
                <a:cubicBezTo>
                  <a:pt x="3531" y="2040"/>
                  <a:pt x="3307" y="2249"/>
                  <a:pt x="3190" y="2325"/>
                </a:cubicBezTo>
                <a:cubicBezTo>
                  <a:pt x="2997" y="2102"/>
                  <a:pt x="2844" y="1822"/>
                  <a:pt x="2808" y="1552"/>
                </a:cubicBezTo>
                <a:lnTo>
                  <a:pt x="2808" y="1552"/>
                </a:lnTo>
                <a:cubicBezTo>
                  <a:pt x="2859" y="1598"/>
                  <a:pt x="2936" y="1644"/>
                  <a:pt x="3027" y="1659"/>
                </a:cubicBezTo>
                <a:cubicBezTo>
                  <a:pt x="2910" y="1583"/>
                  <a:pt x="2905" y="1527"/>
                  <a:pt x="2849" y="1425"/>
                </a:cubicBezTo>
                <a:lnTo>
                  <a:pt x="2849" y="1425"/>
                </a:lnTo>
                <a:cubicBezTo>
                  <a:pt x="2920" y="1520"/>
                  <a:pt x="3031" y="1553"/>
                  <a:pt x="3152" y="1553"/>
                </a:cubicBezTo>
                <a:cubicBezTo>
                  <a:pt x="3161" y="1553"/>
                  <a:pt x="3171" y="1553"/>
                  <a:pt x="3180" y="1552"/>
                </a:cubicBezTo>
                <a:cubicBezTo>
                  <a:pt x="3159" y="1537"/>
                  <a:pt x="3139" y="1532"/>
                  <a:pt x="3124" y="1517"/>
                </a:cubicBezTo>
                <a:cubicBezTo>
                  <a:pt x="2946" y="1400"/>
                  <a:pt x="2808" y="1283"/>
                  <a:pt x="2732" y="1089"/>
                </a:cubicBezTo>
                <a:cubicBezTo>
                  <a:pt x="2702" y="998"/>
                  <a:pt x="2681" y="881"/>
                  <a:pt x="2691" y="779"/>
                </a:cubicBezTo>
                <a:lnTo>
                  <a:pt x="2691" y="769"/>
                </a:lnTo>
                <a:cubicBezTo>
                  <a:pt x="2640" y="886"/>
                  <a:pt x="2615" y="1049"/>
                  <a:pt x="2524" y="1155"/>
                </a:cubicBezTo>
                <a:cubicBezTo>
                  <a:pt x="2412" y="1288"/>
                  <a:pt x="2173" y="1415"/>
                  <a:pt x="1989" y="1471"/>
                </a:cubicBezTo>
                <a:cubicBezTo>
                  <a:pt x="2013" y="1472"/>
                  <a:pt x="2038" y="1473"/>
                  <a:pt x="2063" y="1473"/>
                </a:cubicBezTo>
                <a:cubicBezTo>
                  <a:pt x="2192" y="1473"/>
                  <a:pt x="2338" y="1448"/>
                  <a:pt x="2401" y="1359"/>
                </a:cubicBezTo>
                <a:lnTo>
                  <a:pt x="2401" y="1359"/>
                </a:lnTo>
                <a:cubicBezTo>
                  <a:pt x="2386" y="1435"/>
                  <a:pt x="2300" y="1511"/>
                  <a:pt x="2234" y="1567"/>
                </a:cubicBezTo>
                <a:cubicBezTo>
                  <a:pt x="2290" y="1557"/>
                  <a:pt x="2361" y="1532"/>
                  <a:pt x="2417" y="1496"/>
                </a:cubicBezTo>
                <a:lnTo>
                  <a:pt x="2417" y="1496"/>
                </a:lnTo>
                <a:cubicBezTo>
                  <a:pt x="2376" y="1573"/>
                  <a:pt x="2335" y="1649"/>
                  <a:pt x="2290" y="1720"/>
                </a:cubicBezTo>
                <a:cubicBezTo>
                  <a:pt x="2157" y="1949"/>
                  <a:pt x="1989" y="2198"/>
                  <a:pt x="1776" y="2376"/>
                </a:cubicBezTo>
                <a:cubicBezTo>
                  <a:pt x="1867" y="2346"/>
                  <a:pt x="1969" y="2310"/>
                  <a:pt x="2061" y="2269"/>
                </a:cubicBezTo>
                <a:lnTo>
                  <a:pt x="2061" y="2269"/>
                </a:lnTo>
                <a:cubicBezTo>
                  <a:pt x="2010" y="2351"/>
                  <a:pt x="1954" y="2437"/>
                  <a:pt x="1893" y="2508"/>
                </a:cubicBezTo>
                <a:cubicBezTo>
                  <a:pt x="1755" y="2397"/>
                  <a:pt x="1577" y="2193"/>
                  <a:pt x="1527" y="1903"/>
                </a:cubicBezTo>
                <a:lnTo>
                  <a:pt x="1527" y="1903"/>
                </a:lnTo>
                <a:cubicBezTo>
                  <a:pt x="1572" y="1954"/>
                  <a:pt x="1633" y="2000"/>
                  <a:pt x="1699" y="2040"/>
                </a:cubicBezTo>
                <a:cubicBezTo>
                  <a:pt x="1609" y="1930"/>
                  <a:pt x="1583" y="1815"/>
                  <a:pt x="1553" y="1719"/>
                </a:cubicBezTo>
                <a:lnTo>
                  <a:pt x="1553" y="1719"/>
                </a:lnTo>
                <a:cubicBezTo>
                  <a:pt x="1586" y="1818"/>
                  <a:pt x="1716" y="1868"/>
                  <a:pt x="1827" y="1918"/>
                </a:cubicBezTo>
                <a:cubicBezTo>
                  <a:pt x="1761" y="1878"/>
                  <a:pt x="1613" y="1745"/>
                  <a:pt x="1552" y="1639"/>
                </a:cubicBezTo>
                <a:cubicBezTo>
                  <a:pt x="1496" y="1542"/>
                  <a:pt x="1471" y="1435"/>
                  <a:pt x="1460" y="1318"/>
                </a:cubicBezTo>
                <a:cubicBezTo>
                  <a:pt x="1455" y="1277"/>
                  <a:pt x="1455" y="1232"/>
                  <a:pt x="1460" y="1186"/>
                </a:cubicBezTo>
                <a:lnTo>
                  <a:pt x="1455" y="1079"/>
                </a:lnTo>
                <a:cubicBezTo>
                  <a:pt x="1455" y="1181"/>
                  <a:pt x="1425" y="1277"/>
                  <a:pt x="1404" y="1369"/>
                </a:cubicBezTo>
                <a:cubicBezTo>
                  <a:pt x="1354" y="1613"/>
                  <a:pt x="1043" y="1862"/>
                  <a:pt x="967" y="1888"/>
                </a:cubicBezTo>
                <a:cubicBezTo>
                  <a:pt x="972" y="1888"/>
                  <a:pt x="978" y="1888"/>
                  <a:pt x="983" y="1888"/>
                </a:cubicBezTo>
                <a:cubicBezTo>
                  <a:pt x="1102" y="1888"/>
                  <a:pt x="1194" y="1834"/>
                  <a:pt x="1257" y="1771"/>
                </a:cubicBezTo>
                <a:lnTo>
                  <a:pt x="1257" y="1771"/>
                </a:lnTo>
                <a:cubicBezTo>
                  <a:pt x="1242" y="1801"/>
                  <a:pt x="1196" y="1878"/>
                  <a:pt x="1150" y="1949"/>
                </a:cubicBezTo>
                <a:cubicBezTo>
                  <a:pt x="992" y="2157"/>
                  <a:pt x="758" y="2453"/>
                  <a:pt x="636" y="2478"/>
                </a:cubicBezTo>
                <a:cubicBezTo>
                  <a:pt x="654" y="2484"/>
                  <a:pt x="672" y="2487"/>
                  <a:pt x="691" y="2487"/>
                </a:cubicBezTo>
                <a:cubicBezTo>
                  <a:pt x="786" y="2487"/>
                  <a:pt x="900" y="2422"/>
                  <a:pt x="972" y="2371"/>
                </a:cubicBezTo>
                <a:lnTo>
                  <a:pt x="972" y="2371"/>
                </a:lnTo>
                <a:cubicBezTo>
                  <a:pt x="967" y="2381"/>
                  <a:pt x="967" y="2397"/>
                  <a:pt x="962" y="2402"/>
                </a:cubicBezTo>
                <a:lnTo>
                  <a:pt x="962" y="2407"/>
                </a:lnTo>
                <a:cubicBezTo>
                  <a:pt x="886" y="2483"/>
                  <a:pt x="784" y="2539"/>
                  <a:pt x="672" y="2585"/>
                </a:cubicBezTo>
                <a:cubicBezTo>
                  <a:pt x="764" y="2585"/>
                  <a:pt x="825" y="2580"/>
                  <a:pt x="886" y="2559"/>
                </a:cubicBezTo>
                <a:lnTo>
                  <a:pt x="886" y="2559"/>
                </a:lnTo>
                <a:cubicBezTo>
                  <a:pt x="870" y="2580"/>
                  <a:pt x="865" y="2600"/>
                  <a:pt x="850" y="2615"/>
                </a:cubicBezTo>
                <a:cubicBezTo>
                  <a:pt x="758" y="2783"/>
                  <a:pt x="631" y="2890"/>
                  <a:pt x="463" y="2982"/>
                </a:cubicBezTo>
                <a:cubicBezTo>
                  <a:pt x="402" y="3012"/>
                  <a:pt x="341" y="3037"/>
                  <a:pt x="275" y="3063"/>
                </a:cubicBezTo>
                <a:cubicBezTo>
                  <a:pt x="312" y="3076"/>
                  <a:pt x="346" y="3082"/>
                  <a:pt x="379" y="3082"/>
                </a:cubicBezTo>
                <a:cubicBezTo>
                  <a:pt x="484" y="3082"/>
                  <a:pt x="574" y="3023"/>
                  <a:pt x="667" y="2961"/>
                </a:cubicBezTo>
                <a:lnTo>
                  <a:pt x="667" y="2961"/>
                </a:lnTo>
                <a:cubicBezTo>
                  <a:pt x="580" y="3073"/>
                  <a:pt x="453" y="3144"/>
                  <a:pt x="331" y="3221"/>
                </a:cubicBezTo>
                <a:cubicBezTo>
                  <a:pt x="348" y="3230"/>
                  <a:pt x="369" y="3233"/>
                  <a:pt x="392" y="3233"/>
                </a:cubicBezTo>
                <a:cubicBezTo>
                  <a:pt x="471" y="3233"/>
                  <a:pt x="576" y="3187"/>
                  <a:pt x="631" y="3160"/>
                </a:cubicBezTo>
                <a:lnTo>
                  <a:pt x="631" y="3160"/>
                </a:lnTo>
                <a:cubicBezTo>
                  <a:pt x="611" y="3266"/>
                  <a:pt x="514" y="3394"/>
                  <a:pt x="458" y="3465"/>
                </a:cubicBezTo>
                <a:cubicBezTo>
                  <a:pt x="336" y="3622"/>
                  <a:pt x="158" y="3745"/>
                  <a:pt x="1" y="3856"/>
                </a:cubicBezTo>
                <a:cubicBezTo>
                  <a:pt x="21" y="3859"/>
                  <a:pt x="41" y="3861"/>
                  <a:pt x="61" y="3861"/>
                </a:cubicBezTo>
                <a:cubicBezTo>
                  <a:pt x="225" y="3861"/>
                  <a:pt x="392" y="3773"/>
                  <a:pt x="514" y="3673"/>
                </a:cubicBezTo>
                <a:lnTo>
                  <a:pt x="514" y="3673"/>
                </a:lnTo>
                <a:cubicBezTo>
                  <a:pt x="418" y="3821"/>
                  <a:pt x="275" y="3907"/>
                  <a:pt x="148" y="4024"/>
                </a:cubicBezTo>
                <a:cubicBezTo>
                  <a:pt x="166" y="4028"/>
                  <a:pt x="185" y="4029"/>
                  <a:pt x="203" y="4029"/>
                </a:cubicBezTo>
                <a:cubicBezTo>
                  <a:pt x="369" y="4029"/>
                  <a:pt x="520" y="3889"/>
                  <a:pt x="621" y="3770"/>
                </a:cubicBezTo>
                <a:lnTo>
                  <a:pt x="621" y="3770"/>
                </a:lnTo>
                <a:cubicBezTo>
                  <a:pt x="606" y="3877"/>
                  <a:pt x="530" y="3963"/>
                  <a:pt x="469" y="4055"/>
                </a:cubicBezTo>
                <a:cubicBezTo>
                  <a:pt x="545" y="4029"/>
                  <a:pt x="641" y="3984"/>
                  <a:pt x="713" y="3923"/>
                </a:cubicBezTo>
                <a:lnTo>
                  <a:pt x="713" y="4014"/>
                </a:lnTo>
                <a:cubicBezTo>
                  <a:pt x="682" y="4060"/>
                  <a:pt x="641" y="4106"/>
                  <a:pt x="606" y="4151"/>
                </a:cubicBezTo>
                <a:cubicBezTo>
                  <a:pt x="641" y="4141"/>
                  <a:pt x="682" y="4131"/>
                  <a:pt x="713" y="4111"/>
                </a:cubicBezTo>
                <a:lnTo>
                  <a:pt x="713" y="13674"/>
                </a:lnTo>
                <a:lnTo>
                  <a:pt x="29254" y="13674"/>
                </a:lnTo>
                <a:cubicBezTo>
                  <a:pt x="30571" y="13674"/>
                  <a:pt x="31441" y="13928"/>
                  <a:pt x="32728" y="14233"/>
                </a:cubicBezTo>
                <a:cubicBezTo>
                  <a:pt x="33720" y="13801"/>
                  <a:pt x="34493" y="13592"/>
                  <a:pt x="35378" y="12977"/>
                </a:cubicBezTo>
                <a:cubicBezTo>
                  <a:pt x="36263" y="12356"/>
                  <a:pt x="37036" y="11537"/>
                  <a:pt x="37423" y="10535"/>
                </a:cubicBezTo>
                <a:cubicBezTo>
                  <a:pt x="37057" y="8012"/>
                  <a:pt x="34752" y="6639"/>
                  <a:pt x="33939" y="4238"/>
                </a:cubicBezTo>
                <a:cubicBezTo>
                  <a:pt x="33964" y="4233"/>
                  <a:pt x="34000" y="4228"/>
                  <a:pt x="34025" y="4223"/>
                </a:cubicBezTo>
                <a:cubicBezTo>
                  <a:pt x="33730" y="4172"/>
                  <a:pt x="33552" y="4085"/>
                  <a:pt x="33420" y="3984"/>
                </a:cubicBezTo>
                <a:lnTo>
                  <a:pt x="33420" y="3984"/>
                </a:lnTo>
                <a:cubicBezTo>
                  <a:pt x="33496" y="4019"/>
                  <a:pt x="33725" y="4034"/>
                  <a:pt x="33796" y="4034"/>
                </a:cubicBezTo>
                <a:cubicBezTo>
                  <a:pt x="33293" y="3841"/>
                  <a:pt x="33135" y="3622"/>
                  <a:pt x="32962" y="3333"/>
                </a:cubicBezTo>
                <a:cubicBezTo>
                  <a:pt x="32937" y="3282"/>
                  <a:pt x="32911" y="3221"/>
                  <a:pt x="32886" y="3165"/>
                </a:cubicBezTo>
                <a:lnTo>
                  <a:pt x="32886" y="3165"/>
                </a:lnTo>
                <a:cubicBezTo>
                  <a:pt x="32998" y="3236"/>
                  <a:pt x="33349" y="3399"/>
                  <a:pt x="33450" y="3399"/>
                </a:cubicBezTo>
                <a:cubicBezTo>
                  <a:pt x="33196" y="3256"/>
                  <a:pt x="32967" y="2987"/>
                  <a:pt x="32886" y="2809"/>
                </a:cubicBezTo>
                <a:lnTo>
                  <a:pt x="32886" y="2809"/>
                </a:lnTo>
                <a:cubicBezTo>
                  <a:pt x="32947" y="2905"/>
                  <a:pt x="33150" y="2992"/>
                  <a:pt x="33262" y="3032"/>
                </a:cubicBezTo>
                <a:cubicBezTo>
                  <a:pt x="33329" y="3060"/>
                  <a:pt x="33403" y="3063"/>
                  <a:pt x="33478" y="3063"/>
                </a:cubicBezTo>
                <a:cubicBezTo>
                  <a:pt x="33499" y="3063"/>
                  <a:pt x="33520" y="3063"/>
                  <a:pt x="33542" y="3063"/>
                </a:cubicBezTo>
                <a:cubicBezTo>
                  <a:pt x="33298" y="3058"/>
                  <a:pt x="33043" y="2758"/>
                  <a:pt x="32906" y="2600"/>
                </a:cubicBezTo>
                <a:cubicBezTo>
                  <a:pt x="32738" y="2417"/>
                  <a:pt x="32606" y="2203"/>
                  <a:pt x="32499" y="1985"/>
                </a:cubicBezTo>
                <a:lnTo>
                  <a:pt x="32499" y="1985"/>
                </a:lnTo>
                <a:cubicBezTo>
                  <a:pt x="32662" y="2070"/>
                  <a:pt x="32831" y="2105"/>
                  <a:pt x="33032" y="2105"/>
                </a:cubicBezTo>
                <a:cubicBezTo>
                  <a:pt x="33070" y="2105"/>
                  <a:pt x="33110" y="2104"/>
                  <a:pt x="33150" y="2102"/>
                </a:cubicBezTo>
                <a:cubicBezTo>
                  <a:pt x="32931" y="2020"/>
                  <a:pt x="32423" y="1771"/>
                  <a:pt x="32199" y="1237"/>
                </a:cubicBezTo>
                <a:lnTo>
                  <a:pt x="32199" y="1237"/>
                </a:lnTo>
                <a:cubicBezTo>
                  <a:pt x="32285" y="1303"/>
                  <a:pt x="32397" y="1349"/>
                  <a:pt x="32504" y="1379"/>
                </a:cubicBezTo>
                <a:cubicBezTo>
                  <a:pt x="32337" y="1251"/>
                  <a:pt x="32250" y="1080"/>
                  <a:pt x="32162" y="954"/>
                </a:cubicBezTo>
                <a:lnTo>
                  <a:pt x="32162" y="954"/>
                </a:lnTo>
                <a:cubicBezTo>
                  <a:pt x="32258" y="1081"/>
                  <a:pt x="32464" y="1106"/>
                  <a:pt x="32642" y="1145"/>
                </a:cubicBezTo>
                <a:cubicBezTo>
                  <a:pt x="32535" y="1105"/>
                  <a:pt x="32260" y="967"/>
                  <a:pt x="32123" y="820"/>
                </a:cubicBezTo>
                <a:cubicBezTo>
                  <a:pt x="32001" y="693"/>
                  <a:pt x="31924" y="535"/>
                  <a:pt x="31873" y="367"/>
                </a:cubicBezTo>
                <a:cubicBezTo>
                  <a:pt x="31853" y="306"/>
                  <a:pt x="31838" y="235"/>
                  <a:pt x="31823" y="164"/>
                </a:cubicBezTo>
                <a:lnTo>
                  <a:pt x="31777"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rot="-512160">
            <a:off x="-67618" y="5417279"/>
            <a:ext cx="12886841" cy="3502408"/>
          </a:xfrm>
          <a:custGeom>
            <a:avLst/>
            <a:gdLst/>
            <a:ahLst/>
            <a:cxnLst/>
            <a:rect l="l" t="t" r="r" b="b"/>
            <a:pathLst>
              <a:path w="47689" h="12961" extrusionOk="0">
                <a:moveTo>
                  <a:pt x="1" y="0"/>
                </a:moveTo>
                <a:lnTo>
                  <a:pt x="1" y="12961"/>
                </a:lnTo>
                <a:lnTo>
                  <a:pt x="47688" y="12961"/>
                </a:lnTo>
                <a:lnTo>
                  <a:pt x="47688" y="499"/>
                </a:lnTo>
                <a:cubicBezTo>
                  <a:pt x="39512" y="1115"/>
                  <a:pt x="32085" y="1334"/>
                  <a:pt x="25655" y="1334"/>
                </a:cubicBezTo>
                <a:cubicBezTo>
                  <a:pt x="9795" y="1334"/>
                  <a:pt x="1" y="0"/>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txBox="1">
            <a:spLocks noGrp="1"/>
          </p:cNvSpPr>
          <p:nvPr>
            <p:ph type="ctrTitle"/>
          </p:nvPr>
        </p:nvSpPr>
        <p:spPr>
          <a:xfrm>
            <a:off x="1044751" y="1528467"/>
            <a:ext cx="6038400" cy="16648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9600"/>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3" name="Google Shape;13;p2"/>
          <p:cNvSpPr txBox="1">
            <a:spLocks noGrp="1"/>
          </p:cNvSpPr>
          <p:nvPr>
            <p:ph type="subTitle" idx="1"/>
          </p:nvPr>
        </p:nvSpPr>
        <p:spPr>
          <a:xfrm>
            <a:off x="1044851" y="3247333"/>
            <a:ext cx="6038400" cy="63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4" name="Google Shape;14;p2"/>
          <p:cNvGrpSpPr/>
          <p:nvPr/>
        </p:nvGrpSpPr>
        <p:grpSpPr>
          <a:xfrm>
            <a:off x="9" y="1042279"/>
            <a:ext cx="12351732" cy="1061516"/>
            <a:chOff x="6" y="781709"/>
            <a:chExt cx="9263799" cy="796137"/>
          </a:xfrm>
        </p:grpSpPr>
        <p:grpSp>
          <p:nvGrpSpPr>
            <p:cNvPr id="15" name="Google Shape;15;p2"/>
            <p:cNvGrpSpPr/>
            <p:nvPr/>
          </p:nvGrpSpPr>
          <p:grpSpPr>
            <a:xfrm>
              <a:off x="6" y="1146345"/>
              <a:ext cx="434426" cy="431501"/>
              <a:chOff x="3614100" y="3039975"/>
              <a:chExt cx="74650" cy="74150"/>
            </a:xfrm>
          </p:grpSpPr>
          <p:sp>
            <p:nvSpPr>
              <p:cNvPr id="16" name="Google Shape;16;p2"/>
              <p:cNvSpPr/>
              <p:nvPr/>
            </p:nvSpPr>
            <p:spPr>
              <a:xfrm>
                <a:off x="3637875" y="3062525"/>
                <a:ext cx="26975" cy="30500"/>
              </a:xfrm>
              <a:custGeom>
                <a:avLst/>
                <a:gdLst/>
                <a:ahLst/>
                <a:cxnLst/>
                <a:rect l="l" t="t" r="r" b="b"/>
                <a:pathLst>
                  <a:path w="1079" h="1220" extrusionOk="0">
                    <a:moveTo>
                      <a:pt x="356" y="263"/>
                    </a:moveTo>
                    <a:lnTo>
                      <a:pt x="356" y="263"/>
                    </a:lnTo>
                    <a:cubicBezTo>
                      <a:pt x="356" y="263"/>
                      <a:pt x="356" y="263"/>
                      <a:pt x="355" y="263"/>
                    </a:cubicBezTo>
                    <a:lnTo>
                      <a:pt x="355" y="263"/>
                    </a:lnTo>
                    <a:cubicBezTo>
                      <a:pt x="356" y="263"/>
                      <a:pt x="356" y="263"/>
                      <a:pt x="356" y="263"/>
                    </a:cubicBezTo>
                    <a:close/>
                    <a:moveTo>
                      <a:pt x="723" y="960"/>
                    </a:moveTo>
                    <a:cubicBezTo>
                      <a:pt x="723" y="960"/>
                      <a:pt x="723" y="960"/>
                      <a:pt x="723" y="960"/>
                    </a:cubicBezTo>
                    <a:cubicBezTo>
                      <a:pt x="723" y="960"/>
                      <a:pt x="723" y="960"/>
                      <a:pt x="723" y="960"/>
                    </a:cubicBezTo>
                    <a:close/>
                    <a:moveTo>
                      <a:pt x="541" y="92"/>
                    </a:moveTo>
                    <a:lnTo>
                      <a:pt x="541" y="92"/>
                    </a:lnTo>
                    <a:cubicBezTo>
                      <a:pt x="563" y="124"/>
                      <a:pt x="584" y="157"/>
                      <a:pt x="606" y="192"/>
                    </a:cubicBezTo>
                    <a:cubicBezTo>
                      <a:pt x="626" y="223"/>
                      <a:pt x="651" y="253"/>
                      <a:pt x="672" y="284"/>
                    </a:cubicBezTo>
                    <a:cubicBezTo>
                      <a:pt x="677" y="299"/>
                      <a:pt x="687" y="319"/>
                      <a:pt x="702" y="329"/>
                    </a:cubicBezTo>
                    <a:cubicBezTo>
                      <a:pt x="712" y="334"/>
                      <a:pt x="738" y="334"/>
                      <a:pt x="758" y="334"/>
                    </a:cubicBezTo>
                    <a:cubicBezTo>
                      <a:pt x="799" y="334"/>
                      <a:pt x="834" y="340"/>
                      <a:pt x="875" y="340"/>
                    </a:cubicBezTo>
                    <a:cubicBezTo>
                      <a:pt x="914" y="347"/>
                      <a:pt x="951" y="349"/>
                      <a:pt x="989" y="351"/>
                    </a:cubicBezTo>
                    <a:lnTo>
                      <a:pt x="989" y="351"/>
                    </a:lnTo>
                    <a:cubicBezTo>
                      <a:pt x="972" y="386"/>
                      <a:pt x="955" y="421"/>
                      <a:pt x="941" y="456"/>
                    </a:cubicBezTo>
                    <a:cubicBezTo>
                      <a:pt x="926" y="487"/>
                      <a:pt x="911" y="528"/>
                      <a:pt x="890" y="558"/>
                    </a:cubicBezTo>
                    <a:cubicBezTo>
                      <a:pt x="885" y="573"/>
                      <a:pt x="875" y="589"/>
                      <a:pt x="875" y="609"/>
                    </a:cubicBezTo>
                    <a:cubicBezTo>
                      <a:pt x="875" y="629"/>
                      <a:pt x="885" y="645"/>
                      <a:pt x="890" y="660"/>
                    </a:cubicBezTo>
                    <a:cubicBezTo>
                      <a:pt x="911" y="690"/>
                      <a:pt x="926" y="731"/>
                      <a:pt x="941" y="762"/>
                    </a:cubicBezTo>
                    <a:cubicBezTo>
                      <a:pt x="959" y="797"/>
                      <a:pt x="976" y="832"/>
                      <a:pt x="992" y="867"/>
                    </a:cubicBezTo>
                    <a:lnTo>
                      <a:pt x="992" y="867"/>
                    </a:lnTo>
                    <a:cubicBezTo>
                      <a:pt x="953" y="869"/>
                      <a:pt x="916" y="871"/>
                      <a:pt x="875" y="879"/>
                    </a:cubicBezTo>
                    <a:cubicBezTo>
                      <a:pt x="834" y="879"/>
                      <a:pt x="799" y="884"/>
                      <a:pt x="758" y="884"/>
                    </a:cubicBezTo>
                    <a:cubicBezTo>
                      <a:pt x="748" y="884"/>
                      <a:pt x="723" y="884"/>
                      <a:pt x="702" y="889"/>
                    </a:cubicBezTo>
                    <a:cubicBezTo>
                      <a:pt x="687" y="894"/>
                      <a:pt x="677" y="919"/>
                      <a:pt x="672" y="935"/>
                    </a:cubicBezTo>
                    <a:cubicBezTo>
                      <a:pt x="651" y="965"/>
                      <a:pt x="626" y="996"/>
                      <a:pt x="606" y="1026"/>
                    </a:cubicBezTo>
                    <a:cubicBezTo>
                      <a:pt x="584" y="1059"/>
                      <a:pt x="562" y="1092"/>
                      <a:pt x="538" y="1126"/>
                    </a:cubicBezTo>
                    <a:lnTo>
                      <a:pt x="538" y="1126"/>
                    </a:lnTo>
                    <a:cubicBezTo>
                      <a:pt x="516" y="1094"/>
                      <a:pt x="494" y="1061"/>
                      <a:pt x="473" y="1026"/>
                    </a:cubicBezTo>
                    <a:cubicBezTo>
                      <a:pt x="453" y="996"/>
                      <a:pt x="428" y="965"/>
                      <a:pt x="407" y="935"/>
                    </a:cubicBezTo>
                    <a:cubicBezTo>
                      <a:pt x="402" y="919"/>
                      <a:pt x="392" y="899"/>
                      <a:pt x="377" y="889"/>
                    </a:cubicBezTo>
                    <a:cubicBezTo>
                      <a:pt x="366" y="884"/>
                      <a:pt x="341" y="884"/>
                      <a:pt x="321" y="884"/>
                    </a:cubicBezTo>
                    <a:cubicBezTo>
                      <a:pt x="280" y="884"/>
                      <a:pt x="244" y="879"/>
                      <a:pt x="204" y="879"/>
                    </a:cubicBezTo>
                    <a:cubicBezTo>
                      <a:pt x="164" y="872"/>
                      <a:pt x="128" y="869"/>
                      <a:pt x="90" y="867"/>
                    </a:cubicBezTo>
                    <a:lnTo>
                      <a:pt x="90" y="867"/>
                    </a:lnTo>
                    <a:cubicBezTo>
                      <a:pt x="107" y="832"/>
                      <a:pt x="124" y="797"/>
                      <a:pt x="138" y="762"/>
                    </a:cubicBezTo>
                    <a:cubicBezTo>
                      <a:pt x="153" y="731"/>
                      <a:pt x="168" y="690"/>
                      <a:pt x="188" y="660"/>
                    </a:cubicBezTo>
                    <a:cubicBezTo>
                      <a:pt x="194" y="645"/>
                      <a:pt x="204" y="629"/>
                      <a:pt x="204" y="609"/>
                    </a:cubicBezTo>
                    <a:cubicBezTo>
                      <a:pt x="204" y="589"/>
                      <a:pt x="194" y="573"/>
                      <a:pt x="188" y="558"/>
                    </a:cubicBezTo>
                    <a:cubicBezTo>
                      <a:pt x="168" y="528"/>
                      <a:pt x="153" y="487"/>
                      <a:pt x="138" y="456"/>
                    </a:cubicBezTo>
                    <a:cubicBezTo>
                      <a:pt x="120" y="421"/>
                      <a:pt x="103" y="386"/>
                      <a:pt x="87" y="351"/>
                    </a:cubicBezTo>
                    <a:lnTo>
                      <a:pt x="87" y="351"/>
                    </a:lnTo>
                    <a:cubicBezTo>
                      <a:pt x="126" y="349"/>
                      <a:pt x="163" y="347"/>
                      <a:pt x="204" y="340"/>
                    </a:cubicBezTo>
                    <a:cubicBezTo>
                      <a:pt x="244" y="340"/>
                      <a:pt x="280" y="334"/>
                      <a:pt x="321" y="334"/>
                    </a:cubicBezTo>
                    <a:cubicBezTo>
                      <a:pt x="331" y="334"/>
                      <a:pt x="356" y="334"/>
                      <a:pt x="377" y="329"/>
                    </a:cubicBezTo>
                    <a:cubicBezTo>
                      <a:pt x="392" y="324"/>
                      <a:pt x="402" y="299"/>
                      <a:pt x="407" y="284"/>
                    </a:cubicBezTo>
                    <a:cubicBezTo>
                      <a:pt x="428" y="253"/>
                      <a:pt x="453" y="223"/>
                      <a:pt x="473" y="192"/>
                    </a:cubicBezTo>
                    <a:cubicBezTo>
                      <a:pt x="495" y="159"/>
                      <a:pt x="517" y="127"/>
                      <a:pt x="541" y="92"/>
                    </a:cubicBezTo>
                    <a:close/>
                    <a:moveTo>
                      <a:pt x="541" y="1"/>
                    </a:moveTo>
                    <a:cubicBezTo>
                      <a:pt x="531" y="1"/>
                      <a:pt x="522" y="6"/>
                      <a:pt x="515" y="13"/>
                    </a:cubicBezTo>
                    <a:lnTo>
                      <a:pt x="515" y="13"/>
                    </a:lnTo>
                    <a:cubicBezTo>
                      <a:pt x="513" y="15"/>
                      <a:pt x="511" y="17"/>
                      <a:pt x="509" y="19"/>
                    </a:cubicBezTo>
                    <a:cubicBezTo>
                      <a:pt x="456" y="101"/>
                      <a:pt x="398" y="183"/>
                      <a:pt x="341" y="265"/>
                    </a:cubicBezTo>
                    <a:lnTo>
                      <a:pt x="341" y="265"/>
                    </a:lnTo>
                    <a:cubicBezTo>
                      <a:pt x="239" y="274"/>
                      <a:pt x="143" y="279"/>
                      <a:pt x="41" y="294"/>
                    </a:cubicBezTo>
                    <a:cubicBezTo>
                      <a:pt x="15" y="294"/>
                      <a:pt x="0" y="319"/>
                      <a:pt x="15" y="340"/>
                    </a:cubicBezTo>
                    <a:cubicBezTo>
                      <a:pt x="59" y="431"/>
                      <a:pt x="97" y="522"/>
                      <a:pt x="145" y="613"/>
                    </a:cubicBezTo>
                    <a:lnTo>
                      <a:pt x="145" y="613"/>
                    </a:lnTo>
                    <a:cubicBezTo>
                      <a:pt x="106" y="704"/>
                      <a:pt x="63" y="794"/>
                      <a:pt x="15" y="884"/>
                    </a:cubicBezTo>
                    <a:cubicBezTo>
                      <a:pt x="0" y="909"/>
                      <a:pt x="15" y="930"/>
                      <a:pt x="41" y="935"/>
                    </a:cubicBezTo>
                    <a:cubicBezTo>
                      <a:pt x="142" y="939"/>
                      <a:pt x="239" y="944"/>
                      <a:pt x="340" y="958"/>
                    </a:cubicBezTo>
                    <a:lnTo>
                      <a:pt x="340" y="958"/>
                    </a:lnTo>
                    <a:cubicBezTo>
                      <a:pt x="398" y="1044"/>
                      <a:pt x="456" y="1122"/>
                      <a:pt x="509" y="1204"/>
                    </a:cubicBezTo>
                    <a:cubicBezTo>
                      <a:pt x="517" y="1214"/>
                      <a:pt x="527" y="1219"/>
                      <a:pt x="538" y="1219"/>
                    </a:cubicBezTo>
                    <a:cubicBezTo>
                      <a:pt x="548" y="1219"/>
                      <a:pt x="560" y="1214"/>
                      <a:pt x="570" y="1204"/>
                    </a:cubicBezTo>
                    <a:cubicBezTo>
                      <a:pt x="623" y="1122"/>
                      <a:pt x="680" y="1045"/>
                      <a:pt x="738" y="959"/>
                    </a:cubicBezTo>
                    <a:lnTo>
                      <a:pt x="738" y="959"/>
                    </a:lnTo>
                    <a:cubicBezTo>
                      <a:pt x="839" y="954"/>
                      <a:pt x="936" y="944"/>
                      <a:pt x="1038" y="935"/>
                    </a:cubicBezTo>
                    <a:cubicBezTo>
                      <a:pt x="1063" y="935"/>
                      <a:pt x="1079" y="909"/>
                      <a:pt x="1063" y="884"/>
                    </a:cubicBezTo>
                    <a:cubicBezTo>
                      <a:pt x="1020" y="792"/>
                      <a:pt x="981" y="701"/>
                      <a:pt x="934" y="610"/>
                    </a:cubicBezTo>
                    <a:lnTo>
                      <a:pt x="934" y="610"/>
                    </a:lnTo>
                    <a:cubicBezTo>
                      <a:pt x="973" y="520"/>
                      <a:pt x="1016" y="430"/>
                      <a:pt x="1063" y="340"/>
                    </a:cubicBezTo>
                    <a:cubicBezTo>
                      <a:pt x="1079" y="314"/>
                      <a:pt x="1063" y="299"/>
                      <a:pt x="1038" y="294"/>
                    </a:cubicBezTo>
                    <a:cubicBezTo>
                      <a:pt x="937" y="284"/>
                      <a:pt x="840" y="279"/>
                      <a:pt x="739" y="266"/>
                    </a:cubicBezTo>
                    <a:lnTo>
                      <a:pt x="739" y="266"/>
                    </a:lnTo>
                    <a:cubicBezTo>
                      <a:pt x="681" y="179"/>
                      <a:pt x="623" y="101"/>
                      <a:pt x="570" y="19"/>
                    </a:cubicBezTo>
                    <a:cubicBezTo>
                      <a:pt x="562" y="6"/>
                      <a:pt x="551" y="1"/>
                      <a:pt x="5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614100" y="3076275"/>
                <a:ext cx="74650" cy="1725"/>
              </a:xfrm>
              <a:custGeom>
                <a:avLst/>
                <a:gdLst/>
                <a:ahLst/>
                <a:cxnLst/>
                <a:rect l="l" t="t" r="r" b="b"/>
                <a:pathLst>
                  <a:path w="2986" h="69" extrusionOk="0">
                    <a:moveTo>
                      <a:pt x="164" y="1"/>
                    </a:moveTo>
                    <a:cubicBezTo>
                      <a:pt x="124" y="1"/>
                      <a:pt x="85" y="1"/>
                      <a:pt x="46" y="3"/>
                    </a:cubicBezTo>
                    <a:lnTo>
                      <a:pt x="36" y="3"/>
                    </a:lnTo>
                    <a:cubicBezTo>
                      <a:pt x="0" y="3"/>
                      <a:pt x="0" y="64"/>
                      <a:pt x="36" y="64"/>
                    </a:cubicBezTo>
                    <a:lnTo>
                      <a:pt x="2579" y="64"/>
                    </a:lnTo>
                    <a:cubicBezTo>
                      <a:pt x="2657" y="64"/>
                      <a:pt x="2737" y="69"/>
                      <a:pt x="2817" y="69"/>
                    </a:cubicBezTo>
                    <a:cubicBezTo>
                      <a:pt x="2856" y="69"/>
                      <a:pt x="2896" y="68"/>
                      <a:pt x="2935" y="64"/>
                    </a:cubicBezTo>
                    <a:lnTo>
                      <a:pt x="2945" y="64"/>
                    </a:lnTo>
                    <a:cubicBezTo>
                      <a:pt x="2986" y="64"/>
                      <a:pt x="2986" y="3"/>
                      <a:pt x="2945" y="3"/>
                    </a:cubicBezTo>
                    <a:lnTo>
                      <a:pt x="397" y="3"/>
                    </a:lnTo>
                    <a:cubicBezTo>
                      <a:pt x="322" y="3"/>
                      <a:pt x="243" y="1"/>
                      <a:pt x="1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633450" y="3044275"/>
                <a:ext cx="36025" cy="65850"/>
              </a:xfrm>
              <a:custGeom>
                <a:avLst/>
                <a:gdLst/>
                <a:ahLst/>
                <a:cxnLst/>
                <a:rect l="l" t="t" r="r" b="b"/>
                <a:pathLst>
                  <a:path w="1441" h="2634" extrusionOk="0">
                    <a:moveTo>
                      <a:pt x="1398" y="1"/>
                    </a:moveTo>
                    <a:cubicBezTo>
                      <a:pt x="1388" y="1"/>
                      <a:pt x="1379" y="5"/>
                      <a:pt x="1373" y="17"/>
                    </a:cubicBezTo>
                    <a:cubicBezTo>
                      <a:pt x="1332" y="98"/>
                      <a:pt x="1286" y="190"/>
                      <a:pt x="1240" y="271"/>
                    </a:cubicBezTo>
                    <a:cubicBezTo>
                      <a:pt x="1134" y="474"/>
                      <a:pt x="1027" y="678"/>
                      <a:pt x="915" y="886"/>
                    </a:cubicBezTo>
                    <a:cubicBezTo>
                      <a:pt x="783" y="1136"/>
                      <a:pt x="655" y="1385"/>
                      <a:pt x="523" y="1624"/>
                    </a:cubicBezTo>
                    <a:cubicBezTo>
                      <a:pt x="406" y="1843"/>
                      <a:pt x="294" y="2051"/>
                      <a:pt x="177" y="2265"/>
                    </a:cubicBezTo>
                    <a:cubicBezTo>
                      <a:pt x="121" y="2367"/>
                      <a:pt x="65" y="2468"/>
                      <a:pt x="14" y="2580"/>
                    </a:cubicBezTo>
                    <a:lnTo>
                      <a:pt x="14" y="2585"/>
                    </a:lnTo>
                    <a:cubicBezTo>
                      <a:pt x="1" y="2610"/>
                      <a:pt x="22" y="2634"/>
                      <a:pt x="44" y="2634"/>
                    </a:cubicBezTo>
                    <a:cubicBezTo>
                      <a:pt x="54" y="2634"/>
                      <a:pt x="64" y="2629"/>
                      <a:pt x="70" y="2616"/>
                    </a:cubicBezTo>
                    <a:cubicBezTo>
                      <a:pt x="116" y="2534"/>
                      <a:pt x="162" y="2443"/>
                      <a:pt x="203" y="2362"/>
                    </a:cubicBezTo>
                    <a:cubicBezTo>
                      <a:pt x="315" y="2158"/>
                      <a:pt x="421" y="1955"/>
                      <a:pt x="528" y="1746"/>
                    </a:cubicBezTo>
                    <a:cubicBezTo>
                      <a:pt x="660" y="1497"/>
                      <a:pt x="788" y="1248"/>
                      <a:pt x="925" y="1008"/>
                    </a:cubicBezTo>
                    <a:cubicBezTo>
                      <a:pt x="1037" y="790"/>
                      <a:pt x="1154" y="581"/>
                      <a:pt x="1266" y="368"/>
                    </a:cubicBezTo>
                    <a:cubicBezTo>
                      <a:pt x="1322" y="266"/>
                      <a:pt x="1383" y="164"/>
                      <a:pt x="1434" y="52"/>
                    </a:cubicBezTo>
                    <a:lnTo>
                      <a:pt x="1434" y="47"/>
                    </a:lnTo>
                    <a:cubicBezTo>
                      <a:pt x="1441" y="23"/>
                      <a:pt x="1419" y="1"/>
                      <a:pt x="1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633325" y="3044275"/>
                <a:ext cx="36075" cy="65850"/>
              </a:xfrm>
              <a:custGeom>
                <a:avLst/>
                <a:gdLst/>
                <a:ahLst/>
                <a:cxnLst/>
                <a:rect l="l" t="t" r="r" b="b"/>
                <a:pathLst>
                  <a:path w="1443" h="2634" extrusionOk="0">
                    <a:moveTo>
                      <a:pt x="44" y="1"/>
                    </a:moveTo>
                    <a:cubicBezTo>
                      <a:pt x="22" y="1"/>
                      <a:pt x="0" y="23"/>
                      <a:pt x="14" y="47"/>
                    </a:cubicBezTo>
                    <a:cubicBezTo>
                      <a:pt x="55" y="134"/>
                      <a:pt x="101" y="220"/>
                      <a:pt x="147" y="301"/>
                    </a:cubicBezTo>
                    <a:cubicBezTo>
                      <a:pt x="253" y="505"/>
                      <a:pt x="360" y="708"/>
                      <a:pt x="472" y="922"/>
                    </a:cubicBezTo>
                    <a:cubicBezTo>
                      <a:pt x="604" y="1166"/>
                      <a:pt x="732" y="1415"/>
                      <a:pt x="864" y="1660"/>
                    </a:cubicBezTo>
                    <a:cubicBezTo>
                      <a:pt x="981" y="1873"/>
                      <a:pt x="1093" y="2082"/>
                      <a:pt x="1210" y="2300"/>
                    </a:cubicBezTo>
                    <a:lnTo>
                      <a:pt x="1322" y="2509"/>
                    </a:lnTo>
                    <a:cubicBezTo>
                      <a:pt x="1342" y="2540"/>
                      <a:pt x="1352" y="2580"/>
                      <a:pt x="1373" y="2611"/>
                    </a:cubicBezTo>
                    <a:lnTo>
                      <a:pt x="1373" y="2616"/>
                    </a:lnTo>
                    <a:cubicBezTo>
                      <a:pt x="1379" y="2629"/>
                      <a:pt x="1389" y="2634"/>
                      <a:pt x="1399" y="2634"/>
                    </a:cubicBezTo>
                    <a:cubicBezTo>
                      <a:pt x="1421" y="2634"/>
                      <a:pt x="1442" y="2610"/>
                      <a:pt x="1428" y="2585"/>
                    </a:cubicBezTo>
                    <a:cubicBezTo>
                      <a:pt x="1388" y="2504"/>
                      <a:pt x="1342" y="2412"/>
                      <a:pt x="1296" y="2331"/>
                    </a:cubicBezTo>
                    <a:cubicBezTo>
                      <a:pt x="1189" y="2128"/>
                      <a:pt x="1083" y="1924"/>
                      <a:pt x="971" y="1716"/>
                    </a:cubicBezTo>
                    <a:cubicBezTo>
                      <a:pt x="838" y="1466"/>
                      <a:pt x="711" y="1217"/>
                      <a:pt x="579" y="978"/>
                    </a:cubicBezTo>
                    <a:cubicBezTo>
                      <a:pt x="462" y="759"/>
                      <a:pt x="350" y="551"/>
                      <a:pt x="233" y="332"/>
                    </a:cubicBezTo>
                    <a:lnTo>
                      <a:pt x="121" y="123"/>
                    </a:lnTo>
                    <a:cubicBezTo>
                      <a:pt x="101" y="93"/>
                      <a:pt x="91" y="52"/>
                      <a:pt x="70" y="22"/>
                    </a:cubicBezTo>
                    <a:lnTo>
                      <a:pt x="70" y="17"/>
                    </a:lnTo>
                    <a:cubicBezTo>
                      <a:pt x="64" y="5"/>
                      <a:pt x="54" y="1"/>
                      <a:pt x="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650450" y="3039975"/>
                <a:ext cx="1950" cy="74150"/>
              </a:xfrm>
              <a:custGeom>
                <a:avLst/>
                <a:gdLst/>
                <a:ahLst/>
                <a:cxnLst/>
                <a:rect l="l" t="t" r="r" b="b"/>
                <a:pathLst>
                  <a:path w="78" h="2966" extrusionOk="0">
                    <a:moveTo>
                      <a:pt x="39" y="0"/>
                    </a:moveTo>
                    <a:cubicBezTo>
                      <a:pt x="22" y="0"/>
                      <a:pt x="6" y="11"/>
                      <a:pt x="6" y="31"/>
                    </a:cubicBezTo>
                    <a:lnTo>
                      <a:pt x="6" y="316"/>
                    </a:lnTo>
                    <a:lnTo>
                      <a:pt x="6" y="1008"/>
                    </a:lnTo>
                    <a:lnTo>
                      <a:pt x="6" y="1847"/>
                    </a:lnTo>
                    <a:lnTo>
                      <a:pt x="6" y="2574"/>
                    </a:lnTo>
                    <a:cubicBezTo>
                      <a:pt x="6" y="2686"/>
                      <a:pt x="1" y="2808"/>
                      <a:pt x="6" y="2930"/>
                    </a:cubicBezTo>
                    <a:lnTo>
                      <a:pt x="6" y="2935"/>
                    </a:lnTo>
                    <a:cubicBezTo>
                      <a:pt x="6" y="2956"/>
                      <a:pt x="22" y="2966"/>
                      <a:pt x="39" y="2966"/>
                    </a:cubicBezTo>
                    <a:cubicBezTo>
                      <a:pt x="55" y="2966"/>
                      <a:pt x="72" y="2956"/>
                      <a:pt x="72" y="2935"/>
                    </a:cubicBezTo>
                    <a:lnTo>
                      <a:pt x="72" y="2651"/>
                    </a:lnTo>
                    <a:lnTo>
                      <a:pt x="72" y="1959"/>
                    </a:lnTo>
                    <a:lnTo>
                      <a:pt x="72" y="1114"/>
                    </a:lnTo>
                    <a:lnTo>
                      <a:pt x="72" y="392"/>
                    </a:lnTo>
                    <a:cubicBezTo>
                      <a:pt x="72" y="275"/>
                      <a:pt x="77" y="158"/>
                      <a:pt x="72" y="36"/>
                    </a:cubicBezTo>
                    <a:lnTo>
                      <a:pt x="72" y="31"/>
                    </a:lnTo>
                    <a:cubicBezTo>
                      <a:pt x="72" y="11"/>
                      <a:pt x="55"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642925" y="3042025"/>
                <a:ext cx="17025" cy="12725"/>
              </a:xfrm>
              <a:custGeom>
                <a:avLst/>
                <a:gdLst/>
                <a:ahLst/>
                <a:cxnLst/>
                <a:rect l="l" t="t" r="r" b="b"/>
                <a:pathLst>
                  <a:path w="681" h="509" extrusionOk="0">
                    <a:moveTo>
                      <a:pt x="41" y="1"/>
                    </a:moveTo>
                    <a:cubicBezTo>
                      <a:pt x="19" y="1"/>
                      <a:pt x="0" y="23"/>
                      <a:pt x="17" y="51"/>
                    </a:cubicBezTo>
                    <a:cubicBezTo>
                      <a:pt x="98" y="178"/>
                      <a:pt x="190" y="305"/>
                      <a:pt x="271" y="437"/>
                    </a:cubicBezTo>
                    <a:lnTo>
                      <a:pt x="307" y="493"/>
                    </a:lnTo>
                    <a:cubicBezTo>
                      <a:pt x="315" y="503"/>
                      <a:pt x="325" y="508"/>
                      <a:pt x="336" y="508"/>
                    </a:cubicBezTo>
                    <a:cubicBezTo>
                      <a:pt x="346" y="508"/>
                      <a:pt x="358" y="503"/>
                      <a:pt x="368" y="493"/>
                    </a:cubicBezTo>
                    <a:cubicBezTo>
                      <a:pt x="454" y="366"/>
                      <a:pt x="546" y="239"/>
                      <a:pt x="627" y="107"/>
                    </a:cubicBezTo>
                    <a:lnTo>
                      <a:pt x="663" y="51"/>
                    </a:lnTo>
                    <a:cubicBezTo>
                      <a:pt x="681" y="29"/>
                      <a:pt x="659" y="5"/>
                      <a:pt x="635" y="5"/>
                    </a:cubicBezTo>
                    <a:cubicBezTo>
                      <a:pt x="625" y="5"/>
                      <a:pt x="615" y="10"/>
                      <a:pt x="607" y="20"/>
                    </a:cubicBezTo>
                    <a:cubicBezTo>
                      <a:pt x="515" y="147"/>
                      <a:pt x="429" y="274"/>
                      <a:pt x="348" y="407"/>
                    </a:cubicBezTo>
                    <a:lnTo>
                      <a:pt x="338" y="419"/>
                    </a:lnTo>
                    <a:lnTo>
                      <a:pt x="338" y="419"/>
                    </a:lnTo>
                    <a:cubicBezTo>
                      <a:pt x="262" y="306"/>
                      <a:pt x="186" y="193"/>
                      <a:pt x="114" y="76"/>
                    </a:cubicBezTo>
                    <a:lnTo>
                      <a:pt x="73" y="20"/>
                    </a:lnTo>
                    <a:cubicBezTo>
                      <a:pt x="64" y="7"/>
                      <a:pt x="53" y="1"/>
                      <a:pt x="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3642875" y="3051475"/>
                <a:ext cx="17100" cy="12675"/>
              </a:xfrm>
              <a:custGeom>
                <a:avLst/>
                <a:gdLst/>
                <a:ahLst/>
                <a:cxnLst/>
                <a:rect l="l" t="t" r="r" b="b"/>
                <a:pathLst>
                  <a:path w="684" h="507" extrusionOk="0">
                    <a:moveTo>
                      <a:pt x="48" y="1"/>
                    </a:moveTo>
                    <a:cubicBezTo>
                      <a:pt x="24" y="1"/>
                      <a:pt x="1" y="24"/>
                      <a:pt x="19" y="49"/>
                    </a:cubicBezTo>
                    <a:cubicBezTo>
                      <a:pt x="100" y="176"/>
                      <a:pt x="192" y="303"/>
                      <a:pt x="273" y="436"/>
                    </a:cubicBezTo>
                    <a:lnTo>
                      <a:pt x="309" y="492"/>
                    </a:lnTo>
                    <a:cubicBezTo>
                      <a:pt x="317" y="502"/>
                      <a:pt x="327" y="507"/>
                      <a:pt x="338" y="507"/>
                    </a:cubicBezTo>
                    <a:cubicBezTo>
                      <a:pt x="348" y="507"/>
                      <a:pt x="360" y="502"/>
                      <a:pt x="370" y="492"/>
                    </a:cubicBezTo>
                    <a:cubicBezTo>
                      <a:pt x="456" y="364"/>
                      <a:pt x="548" y="237"/>
                      <a:pt x="629" y="105"/>
                    </a:cubicBezTo>
                    <a:lnTo>
                      <a:pt x="665" y="49"/>
                    </a:lnTo>
                    <a:cubicBezTo>
                      <a:pt x="683" y="24"/>
                      <a:pt x="660" y="1"/>
                      <a:pt x="636" y="1"/>
                    </a:cubicBezTo>
                    <a:cubicBezTo>
                      <a:pt x="626" y="1"/>
                      <a:pt x="616" y="5"/>
                      <a:pt x="609" y="13"/>
                    </a:cubicBezTo>
                    <a:cubicBezTo>
                      <a:pt x="517" y="141"/>
                      <a:pt x="431" y="268"/>
                      <a:pt x="350" y="400"/>
                    </a:cubicBezTo>
                    <a:lnTo>
                      <a:pt x="339" y="416"/>
                    </a:lnTo>
                    <a:lnTo>
                      <a:pt x="339" y="416"/>
                    </a:lnTo>
                    <a:cubicBezTo>
                      <a:pt x="263" y="304"/>
                      <a:pt x="187" y="191"/>
                      <a:pt x="116" y="74"/>
                    </a:cubicBezTo>
                    <a:lnTo>
                      <a:pt x="75" y="13"/>
                    </a:lnTo>
                    <a:cubicBezTo>
                      <a:pt x="68" y="5"/>
                      <a:pt x="58" y="1"/>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3642900" y="3100625"/>
                <a:ext cx="17050" cy="12600"/>
              </a:xfrm>
              <a:custGeom>
                <a:avLst/>
                <a:gdLst/>
                <a:ahLst/>
                <a:cxnLst/>
                <a:rect l="l" t="t" r="r" b="b"/>
                <a:pathLst>
                  <a:path w="682" h="504" extrusionOk="0">
                    <a:moveTo>
                      <a:pt x="346" y="1"/>
                    </a:moveTo>
                    <a:cubicBezTo>
                      <a:pt x="336" y="1"/>
                      <a:pt x="326" y="6"/>
                      <a:pt x="318" y="16"/>
                    </a:cubicBezTo>
                    <a:cubicBezTo>
                      <a:pt x="227" y="143"/>
                      <a:pt x="140" y="270"/>
                      <a:pt x="54" y="403"/>
                    </a:cubicBezTo>
                    <a:lnTo>
                      <a:pt x="18" y="458"/>
                    </a:lnTo>
                    <a:cubicBezTo>
                      <a:pt x="0" y="480"/>
                      <a:pt x="22" y="504"/>
                      <a:pt x="46" y="504"/>
                    </a:cubicBezTo>
                    <a:cubicBezTo>
                      <a:pt x="56" y="504"/>
                      <a:pt x="66" y="500"/>
                      <a:pt x="74" y="489"/>
                    </a:cubicBezTo>
                    <a:cubicBezTo>
                      <a:pt x="165" y="362"/>
                      <a:pt x="252" y="235"/>
                      <a:pt x="333" y="102"/>
                    </a:cubicBezTo>
                    <a:lnTo>
                      <a:pt x="344" y="87"/>
                    </a:lnTo>
                    <a:lnTo>
                      <a:pt x="344" y="87"/>
                    </a:lnTo>
                    <a:cubicBezTo>
                      <a:pt x="418" y="201"/>
                      <a:pt x="495" y="315"/>
                      <a:pt x="572" y="433"/>
                    </a:cubicBezTo>
                    <a:lnTo>
                      <a:pt x="608" y="489"/>
                    </a:lnTo>
                    <a:cubicBezTo>
                      <a:pt x="616" y="500"/>
                      <a:pt x="626" y="504"/>
                      <a:pt x="636" y="504"/>
                    </a:cubicBezTo>
                    <a:cubicBezTo>
                      <a:pt x="660" y="504"/>
                      <a:pt x="682" y="480"/>
                      <a:pt x="664" y="458"/>
                    </a:cubicBezTo>
                    <a:cubicBezTo>
                      <a:pt x="583" y="331"/>
                      <a:pt x="496" y="204"/>
                      <a:pt x="410" y="72"/>
                    </a:cubicBezTo>
                    <a:lnTo>
                      <a:pt x="374" y="16"/>
                    </a:lnTo>
                    <a:cubicBezTo>
                      <a:pt x="366" y="6"/>
                      <a:pt x="356"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642900" y="3091100"/>
                <a:ext cx="17050" cy="12600"/>
              </a:xfrm>
              <a:custGeom>
                <a:avLst/>
                <a:gdLst/>
                <a:ahLst/>
                <a:cxnLst/>
                <a:rect l="l" t="t" r="r" b="b"/>
                <a:pathLst>
                  <a:path w="682" h="504" extrusionOk="0">
                    <a:moveTo>
                      <a:pt x="346" y="0"/>
                    </a:moveTo>
                    <a:cubicBezTo>
                      <a:pt x="336" y="0"/>
                      <a:pt x="326" y="5"/>
                      <a:pt x="318" y="15"/>
                    </a:cubicBezTo>
                    <a:cubicBezTo>
                      <a:pt x="227" y="143"/>
                      <a:pt x="140" y="270"/>
                      <a:pt x="54" y="402"/>
                    </a:cubicBezTo>
                    <a:lnTo>
                      <a:pt x="18" y="458"/>
                    </a:lnTo>
                    <a:cubicBezTo>
                      <a:pt x="0" y="479"/>
                      <a:pt x="22" y="503"/>
                      <a:pt x="46" y="503"/>
                    </a:cubicBezTo>
                    <a:cubicBezTo>
                      <a:pt x="56" y="503"/>
                      <a:pt x="66" y="499"/>
                      <a:pt x="74" y="489"/>
                    </a:cubicBezTo>
                    <a:cubicBezTo>
                      <a:pt x="165" y="361"/>
                      <a:pt x="252" y="234"/>
                      <a:pt x="333" y="102"/>
                    </a:cubicBezTo>
                    <a:lnTo>
                      <a:pt x="344" y="87"/>
                    </a:lnTo>
                    <a:lnTo>
                      <a:pt x="344" y="87"/>
                    </a:lnTo>
                    <a:cubicBezTo>
                      <a:pt x="418" y="200"/>
                      <a:pt x="495" y="314"/>
                      <a:pt x="572" y="433"/>
                    </a:cubicBezTo>
                    <a:lnTo>
                      <a:pt x="608" y="489"/>
                    </a:lnTo>
                    <a:cubicBezTo>
                      <a:pt x="616" y="499"/>
                      <a:pt x="626" y="503"/>
                      <a:pt x="636" y="503"/>
                    </a:cubicBezTo>
                    <a:cubicBezTo>
                      <a:pt x="660" y="503"/>
                      <a:pt x="682" y="479"/>
                      <a:pt x="664" y="458"/>
                    </a:cubicBezTo>
                    <a:cubicBezTo>
                      <a:pt x="583" y="331"/>
                      <a:pt x="496" y="204"/>
                      <a:pt x="410" y="71"/>
                    </a:cubicBezTo>
                    <a:lnTo>
                      <a:pt x="374" y="15"/>
                    </a:lnTo>
                    <a:cubicBezTo>
                      <a:pt x="366" y="5"/>
                      <a:pt x="356" y="0"/>
                      <a:pt x="3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619300" y="3057900"/>
                <a:ext cx="64875" cy="39050"/>
              </a:xfrm>
              <a:custGeom>
                <a:avLst/>
                <a:gdLst/>
                <a:ahLst/>
                <a:cxnLst/>
                <a:rect l="l" t="t" r="r" b="b"/>
                <a:pathLst>
                  <a:path w="2595" h="1562" extrusionOk="0">
                    <a:moveTo>
                      <a:pt x="2550" y="1"/>
                    </a:moveTo>
                    <a:cubicBezTo>
                      <a:pt x="2545" y="1"/>
                      <a:pt x="2539" y="2"/>
                      <a:pt x="2534" y="6"/>
                    </a:cubicBezTo>
                    <a:cubicBezTo>
                      <a:pt x="2447" y="57"/>
                      <a:pt x="2366" y="107"/>
                      <a:pt x="2284" y="153"/>
                    </a:cubicBezTo>
                    <a:cubicBezTo>
                      <a:pt x="2086" y="275"/>
                      <a:pt x="1883" y="387"/>
                      <a:pt x="1684" y="509"/>
                    </a:cubicBezTo>
                    <a:cubicBezTo>
                      <a:pt x="1445" y="652"/>
                      <a:pt x="1206" y="794"/>
                      <a:pt x="967" y="942"/>
                    </a:cubicBezTo>
                    <a:cubicBezTo>
                      <a:pt x="758" y="1069"/>
                      <a:pt x="555" y="1191"/>
                      <a:pt x="346" y="1318"/>
                    </a:cubicBezTo>
                    <a:cubicBezTo>
                      <a:pt x="245" y="1374"/>
                      <a:pt x="133" y="1430"/>
                      <a:pt x="41" y="1501"/>
                    </a:cubicBezTo>
                    <a:lnTo>
                      <a:pt x="31" y="1501"/>
                    </a:lnTo>
                    <a:cubicBezTo>
                      <a:pt x="1" y="1518"/>
                      <a:pt x="22" y="1561"/>
                      <a:pt x="51" y="1561"/>
                    </a:cubicBezTo>
                    <a:cubicBezTo>
                      <a:pt x="56" y="1561"/>
                      <a:pt x="61" y="1560"/>
                      <a:pt x="67" y="1557"/>
                    </a:cubicBezTo>
                    <a:cubicBezTo>
                      <a:pt x="148" y="1506"/>
                      <a:pt x="229" y="1455"/>
                      <a:pt x="311" y="1410"/>
                    </a:cubicBezTo>
                    <a:cubicBezTo>
                      <a:pt x="509" y="1293"/>
                      <a:pt x="713" y="1176"/>
                      <a:pt x="911" y="1054"/>
                    </a:cubicBezTo>
                    <a:cubicBezTo>
                      <a:pt x="1150" y="911"/>
                      <a:pt x="1389" y="769"/>
                      <a:pt x="1628" y="621"/>
                    </a:cubicBezTo>
                    <a:cubicBezTo>
                      <a:pt x="1837" y="494"/>
                      <a:pt x="2040" y="377"/>
                      <a:pt x="2254" y="250"/>
                    </a:cubicBezTo>
                    <a:cubicBezTo>
                      <a:pt x="2356" y="189"/>
                      <a:pt x="2463" y="133"/>
                      <a:pt x="2559" y="62"/>
                    </a:cubicBezTo>
                    <a:lnTo>
                      <a:pt x="2564" y="62"/>
                    </a:lnTo>
                    <a:cubicBezTo>
                      <a:pt x="2594" y="40"/>
                      <a:pt x="2577" y="1"/>
                      <a:pt x="25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670925" y="3052550"/>
                <a:ext cx="15300" cy="14400"/>
              </a:xfrm>
              <a:custGeom>
                <a:avLst/>
                <a:gdLst/>
                <a:ahLst/>
                <a:cxnLst/>
                <a:rect l="l" t="t" r="r" b="b"/>
                <a:pathLst>
                  <a:path w="612" h="576" extrusionOk="0">
                    <a:moveTo>
                      <a:pt x="261" y="1"/>
                    </a:moveTo>
                    <a:cubicBezTo>
                      <a:pt x="252" y="1"/>
                      <a:pt x="244" y="5"/>
                      <a:pt x="240" y="16"/>
                    </a:cubicBezTo>
                    <a:cubicBezTo>
                      <a:pt x="174" y="159"/>
                      <a:pt x="102" y="296"/>
                      <a:pt x="41" y="438"/>
                    </a:cubicBezTo>
                    <a:cubicBezTo>
                      <a:pt x="36" y="454"/>
                      <a:pt x="21" y="474"/>
                      <a:pt x="16" y="494"/>
                    </a:cubicBezTo>
                    <a:cubicBezTo>
                      <a:pt x="1" y="520"/>
                      <a:pt x="16" y="540"/>
                      <a:pt x="41" y="545"/>
                    </a:cubicBezTo>
                    <a:cubicBezTo>
                      <a:pt x="194" y="550"/>
                      <a:pt x="352" y="566"/>
                      <a:pt x="504" y="571"/>
                    </a:cubicBezTo>
                    <a:cubicBezTo>
                      <a:pt x="530" y="571"/>
                      <a:pt x="550" y="571"/>
                      <a:pt x="576" y="576"/>
                    </a:cubicBezTo>
                    <a:cubicBezTo>
                      <a:pt x="611" y="576"/>
                      <a:pt x="611" y="515"/>
                      <a:pt x="576" y="515"/>
                    </a:cubicBezTo>
                    <a:cubicBezTo>
                      <a:pt x="423" y="505"/>
                      <a:pt x="265" y="494"/>
                      <a:pt x="113" y="484"/>
                    </a:cubicBezTo>
                    <a:cubicBezTo>
                      <a:pt x="104" y="484"/>
                      <a:pt x="96" y="484"/>
                      <a:pt x="88" y="484"/>
                    </a:cubicBezTo>
                    <a:lnTo>
                      <a:pt x="88" y="484"/>
                    </a:lnTo>
                    <a:cubicBezTo>
                      <a:pt x="144" y="361"/>
                      <a:pt x="206" y="235"/>
                      <a:pt x="265" y="113"/>
                    </a:cubicBezTo>
                    <a:cubicBezTo>
                      <a:pt x="270" y="92"/>
                      <a:pt x="281" y="72"/>
                      <a:pt x="291" y="57"/>
                    </a:cubicBezTo>
                    <a:cubicBezTo>
                      <a:pt x="301" y="25"/>
                      <a:pt x="280"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662675" y="3057450"/>
                <a:ext cx="15275" cy="14475"/>
              </a:xfrm>
              <a:custGeom>
                <a:avLst/>
                <a:gdLst/>
                <a:ahLst/>
                <a:cxnLst/>
                <a:rect l="l" t="t" r="r" b="b"/>
                <a:pathLst>
                  <a:path w="611" h="579" extrusionOk="0">
                    <a:moveTo>
                      <a:pt x="263" y="1"/>
                    </a:moveTo>
                    <a:cubicBezTo>
                      <a:pt x="253" y="1"/>
                      <a:pt x="244" y="6"/>
                      <a:pt x="239" y="19"/>
                    </a:cubicBezTo>
                    <a:cubicBezTo>
                      <a:pt x="173" y="156"/>
                      <a:pt x="102" y="298"/>
                      <a:pt x="41" y="436"/>
                    </a:cubicBezTo>
                    <a:cubicBezTo>
                      <a:pt x="36" y="456"/>
                      <a:pt x="20" y="476"/>
                      <a:pt x="15" y="497"/>
                    </a:cubicBezTo>
                    <a:cubicBezTo>
                      <a:pt x="0" y="522"/>
                      <a:pt x="15" y="537"/>
                      <a:pt x="41" y="548"/>
                    </a:cubicBezTo>
                    <a:cubicBezTo>
                      <a:pt x="193" y="553"/>
                      <a:pt x="351" y="563"/>
                      <a:pt x="504" y="573"/>
                    </a:cubicBezTo>
                    <a:cubicBezTo>
                      <a:pt x="529" y="573"/>
                      <a:pt x="549" y="573"/>
                      <a:pt x="575" y="578"/>
                    </a:cubicBezTo>
                    <a:cubicBezTo>
                      <a:pt x="611" y="578"/>
                      <a:pt x="611" y="512"/>
                      <a:pt x="575" y="512"/>
                    </a:cubicBezTo>
                    <a:cubicBezTo>
                      <a:pt x="422" y="507"/>
                      <a:pt x="265" y="497"/>
                      <a:pt x="112" y="487"/>
                    </a:cubicBezTo>
                    <a:cubicBezTo>
                      <a:pt x="103" y="487"/>
                      <a:pt x="95" y="487"/>
                      <a:pt x="87" y="486"/>
                    </a:cubicBezTo>
                    <a:lnTo>
                      <a:pt x="87" y="486"/>
                    </a:lnTo>
                    <a:cubicBezTo>
                      <a:pt x="143" y="363"/>
                      <a:pt x="206" y="237"/>
                      <a:pt x="265" y="115"/>
                    </a:cubicBezTo>
                    <a:cubicBezTo>
                      <a:pt x="270" y="95"/>
                      <a:pt x="280" y="75"/>
                      <a:pt x="290" y="54"/>
                    </a:cubicBezTo>
                    <a:cubicBezTo>
                      <a:pt x="308" y="26"/>
                      <a:pt x="284" y="1"/>
                      <a:pt x="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616625" y="3088300"/>
                <a:ext cx="15300" cy="14400"/>
              </a:xfrm>
              <a:custGeom>
                <a:avLst/>
                <a:gdLst/>
                <a:ahLst/>
                <a:cxnLst/>
                <a:rect l="l" t="t" r="r" b="b"/>
                <a:pathLst>
                  <a:path w="612" h="576" extrusionOk="0">
                    <a:moveTo>
                      <a:pt x="36" y="0"/>
                    </a:moveTo>
                    <a:cubicBezTo>
                      <a:pt x="1" y="0"/>
                      <a:pt x="1" y="61"/>
                      <a:pt x="36" y="61"/>
                    </a:cubicBezTo>
                    <a:cubicBezTo>
                      <a:pt x="189" y="66"/>
                      <a:pt x="352" y="82"/>
                      <a:pt x="504" y="87"/>
                    </a:cubicBezTo>
                    <a:cubicBezTo>
                      <a:pt x="512" y="87"/>
                      <a:pt x="519" y="87"/>
                      <a:pt x="525" y="87"/>
                    </a:cubicBezTo>
                    <a:lnTo>
                      <a:pt x="525" y="87"/>
                    </a:lnTo>
                    <a:cubicBezTo>
                      <a:pt x="469" y="213"/>
                      <a:pt x="406" y="336"/>
                      <a:pt x="352" y="463"/>
                    </a:cubicBezTo>
                    <a:cubicBezTo>
                      <a:pt x="342" y="484"/>
                      <a:pt x="331" y="499"/>
                      <a:pt x="326" y="519"/>
                    </a:cubicBezTo>
                    <a:cubicBezTo>
                      <a:pt x="312" y="551"/>
                      <a:pt x="335" y="575"/>
                      <a:pt x="355" y="575"/>
                    </a:cubicBezTo>
                    <a:cubicBezTo>
                      <a:pt x="364" y="575"/>
                      <a:pt x="373" y="571"/>
                      <a:pt x="377" y="560"/>
                    </a:cubicBezTo>
                    <a:cubicBezTo>
                      <a:pt x="438" y="417"/>
                      <a:pt x="509" y="280"/>
                      <a:pt x="570" y="138"/>
                    </a:cubicBezTo>
                    <a:cubicBezTo>
                      <a:pt x="581" y="117"/>
                      <a:pt x="591" y="102"/>
                      <a:pt x="596" y="82"/>
                    </a:cubicBezTo>
                    <a:cubicBezTo>
                      <a:pt x="611" y="56"/>
                      <a:pt x="596" y="36"/>
                      <a:pt x="570" y="31"/>
                    </a:cubicBezTo>
                    <a:cubicBezTo>
                      <a:pt x="418" y="26"/>
                      <a:pt x="260" y="10"/>
                      <a:pt x="108" y="5"/>
                    </a:cubicBezTo>
                    <a:cubicBezTo>
                      <a:pt x="82" y="5"/>
                      <a:pt x="62" y="5"/>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624900" y="3083450"/>
                <a:ext cx="15275" cy="14350"/>
              </a:xfrm>
              <a:custGeom>
                <a:avLst/>
                <a:gdLst/>
                <a:ahLst/>
                <a:cxnLst/>
                <a:rect l="l" t="t" r="r" b="b"/>
                <a:pathLst>
                  <a:path w="611" h="574" extrusionOk="0">
                    <a:moveTo>
                      <a:pt x="36" y="1"/>
                    </a:moveTo>
                    <a:cubicBezTo>
                      <a:pt x="0" y="1"/>
                      <a:pt x="0" y="67"/>
                      <a:pt x="36" y="67"/>
                    </a:cubicBezTo>
                    <a:cubicBezTo>
                      <a:pt x="189" y="72"/>
                      <a:pt x="351" y="82"/>
                      <a:pt x="504" y="93"/>
                    </a:cubicBezTo>
                    <a:cubicBezTo>
                      <a:pt x="511" y="93"/>
                      <a:pt x="518" y="93"/>
                      <a:pt x="524" y="93"/>
                    </a:cubicBezTo>
                    <a:lnTo>
                      <a:pt x="524" y="93"/>
                    </a:lnTo>
                    <a:cubicBezTo>
                      <a:pt x="468" y="216"/>
                      <a:pt x="405" y="342"/>
                      <a:pt x="346" y="464"/>
                    </a:cubicBezTo>
                    <a:cubicBezTo>
                      <a:pt x="341" y="484"/>
                      <a:pt x="331" y="505"/>
                      <a:pt x="321" y="525"/>
                    </a:cubicBezTo>
                    <a:cubicBezTo>
                      <a:pt x="306" y="550"/>
                      <a:pt x="331" y="573"/>
                      <a:pt x="353" y="573"/>
                    </a:cubicBezTo>
                    <a:cubicBezTo>
                      <a:pt x="362" y="573"/>
                      <a:pt x="371" y="569"/>
                      <a:pt x="377" y="561"/>
                    </a:cubicBezTo>
                    <a:cubicBezTo>
                      <a:pt x="438" y="423"/>
                      <a:pt x="509" y="281"/>
                      <a:pt x="570" y="143"/>
                    </a:cubicBezTo>
                    <a:cubicBezTo>
                      <a:pt x="585" y="123"/>
                      <a:pt x="590" y="103"/>
                      <a:pt x="596" y="82"/>
                    </a:cubicBezTo>
                    <a:cubicBezTo>
                      <a:pt x="611" y="57"/>
                      <a:pt x="596" y="42"/>
                      <a:pt x="570" y="32"/>
                    </a:cubicBezTo>
                    <a:cubicBezTo>
                      <a:pt x="418" y="26"/>
                      <a:pt x="260" y="16"/>
                      <a:pt x="107" y="6"/>
                    </a:cubicBezTo>
                    <a:cubicBezTo>
                      <a:pt x="82" y="6"/>
                      <a:pt x="61" y="6"/>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619325" y="3058925"/>
                <a:ext cx="65250" cy="37900"/>
              </a:xfrm>
              <a:custGeom>
                <a:avLst/>
                <a:gdLst/>
                <a:ahLst/>
                <a:cxnLst/>
                <a:rect l="l" t="t" r="r" b="b"/>
                <a:pathLst>
                  <a:path w="2610" h="1516" extrusionOk="0">
                    <a:moveTo>
                      <a:pt x="44" y="1"/>
                    </a:moveTo>
                    <a:cubicBezTo>
                      <a:pt x="17" y="1"/>
                      <a:pt x="0" y="40"/>
                      <a:pt x="30" y="61"/>
                    </a:cubicBezTo>
                    <a:cubicBezTo>
                      <a:pt x="111" y="112"/>
                      <a:pt x="198" y="158"/>
                      <a:pt x="279" y="209"/>
                    </a:cubicBezTo>
                    <a:cubicBezTo>
                      <a:pt x="483" y="321"/>
                      <a:pt x="681" y="438"/>
                      <a:pt x="885" y="550"/>
                    </a:cubicBezTo>
                    <a:lnTo>
                      <a:pt x="1607" y="972"/>
                    </a:lnTo>
                    <a:lnTo>
                      <a:pt x="2238" y="1333"/>
                    </a:lnTo>
                    <a:cubicBezTo>
                      <a:pt x="2339" y="1389"/>
                      <a:pt x="2441" y="1460"/>
                      <a:pt x="2543" y="1511"/>
                    </a:cubicBezTo>
                    <a:lnTo>
                      <a:pt x="2548" y="1511"/>
                    </a:lnTo>
                    <a:cubicBezTo>
                      <a:pt x="2553" y="1514"/>
                      <a:pt x="2558" y="1515"/>
                      <a:pt x="2563" y="1515"/>
                    </a:cubicBezTo>
                    <a:cubicBezTo>
                      <a:pt x="2591" y="1515"/>
                      <a:pt x="2610" y="1468"/>
                      <a:pt x="2584" y="1455"/>
                    </a:cubicBezTo>
                    <a:cubicBezTo>
                      <a:pt x="2497" y="1404"/>
                      <a:pt x="2416" y="1358"/>
                      <a:pt x="2334" y="1308"/>
                    </a:cubicBezTo>
                    <a:cubicBezTo>
                      <a:pt x="2131" y="1191"/>
                      <a:pt x="1933" y="1079"/>
                      <a:pt x="1729" y="962"/>
                    </a:cubicBezTo>
                    <a:lnTo>
                      <a:pt x="1002" y="545"/>
                    </a:lnTo>
                    <a:lnTo>
                      <a:pt x="376" y="183"/>
                    </a:lnTo>
                    <a:cubicBezTo>
                      <a:pt x="274" y="122"/>
                      <a:pt x="173" y="56"/>
                      <a:pt x="71" y="5"/>
                    </a:cubicBezTo>
                    <a:lnTo>
                      <a:pt x="61" y="5"/>
                    </a:lnTo>
                    <a:cubicBezTo>
                      <a:pt x="55" y="2"/>
                      <a:pt x="49" y="1"/>
                      <a:pt x="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671175" y="3087775"/>
                <a:ext cx="15300" cy="14550"/>
              </a:xfrm>
              <a:custGeom>
                <a:avLst/>
                <a:gdLst/>
                <a:ahLst/>
                <a:cxnLst/>
                <a:rect l="l" t="t" r="r" b="b"/>
                <a:pathLst>
                  <a:path w="612" h="582" extrusionOk="0">
                    <a:moveTo>
                      <a:pt x="571" y="1"/>
                    </a:moveTo>
                    <a:cubicBezTo>
                      <a:pt x="569" y="1"/>
                      <a:pt x="567" y="1"/>
                      <a:pt x="566" y="1"/>
                    </a:cubicBezTo>
                    <a:cubicBezTo>
                      <a:pt x="413" y="11"/>
                      <a:pt x="260" y="21"/>
                      <a:pt x="103" y="31"/>
                    </a:cubicBezTo>
                    <a:cubicBezTo>
                      <a:pt x="82" y="31"/>
                      <a:pt x="57" y="31"/>
                      <a:pt x="37" y="37"/>
                    </a:cubicBezTo>
                    <a:cubicBezTo>
                      <a:pt x="11" y="37"/>
                      <a:pt x="1" y="62"/>
                      <a:pt x="11" y="87"/>
                    </a:cubicBezTo>
                    <a:cubicBezTo>
                      <a:pt x="82" y="230"/>
                      <a:pt x="143" y="367"/>
                      <a:pt x="215" y="510"/>
                    </a:cubicBezTo>
                    <a:cubicBezTo>
                      <a:pt x="230" y="525"/>
                      <a:pt x="235" y="545"/>
                      <a:pt x="245" y="566"/>
                    </a:cubicBezTo>
                    <a:cubicBezTo>
                      <a:pt x="252" y="577"/>
                      <a:pt x="261" y="581"/>
                      <a:pt x="271" y="581"/>
                    </a:cubicBezTo>
                    <a:cubicBezTo>
                      <a:pt x="291" y="581"/>
                      <a:pt x="313" y="559"/>
                      <a:pt x="306" y="535"/>
                    </a:cubicBezTo>
                    <a:cubicBezTo>
                      <a:pt x="235" y="393"/>
                      <a:pt x="169" y="255"/>
                      <a:pt x="103" y="113"/>
                    </a:cubicBezTo>
                    <a:cubicBezTo>
                      <a:pt x="100" y="110"/>
                      <a:pt x="97" y="106"/>
                      <a:pt x="94" y="103"/>
                    </a:cubicBezTo>
                    <a:lnTo>
                      <a:pt x="94" y="103"/>
                    </a:lnTo>
                    <a:cubicBezTo>
                      <a:pt x="230" y="91"/>
                      <a:pt x="366" y="86"/>
                      <a:pt x="510" y="77"/>
                    </a:cubicBezTo>
                    <a:cubicBezTo>
                      <a:pt x="525" y="77"/>
                      <a:pt x="550" y="77"/>
                      <a:pt x="571" y="72"/>
                    </a:cubicBezTo>
                    <a:cubicBezTo>
                      <a:pt x="610" y="58"/>
                      <a:pt x="611" y="1"/>
                      <a:pt x="5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663050" y="3082950"/>
                <a:ext cx="15150" cy="14675"/>
              </a:xfrm>
              <a:custGeom>
                <a:avLst/>
                <a:gdLst/>
                <a:ahLst/>
                <a:cxnLst/>
                <a:rect l="l" t="t" r="r" b="b"/>
                <a:pathLst>
                  <a:path w="606" h="587" extrusionOk="0">
                    <a:moveTo>
                      <a:pt x="569" y="0"/>
                    </a:moveTo>
                    <a:cubicBezTo>
                      <a:pt x="568" y="0"/>
                      <a:pt x="567" y="0"/>
                      <a:pt x="565" y="1"/>
                    </a:cubicBezTo>
                    <a:cubicBezTo>
                      <a:pt x="412" y="16"/>
                      <a:pt x="260" y="21"/>
                      <a:pt x="102" y="36"/>
                    </a:cubicBezTo>
                    <a:cubicBezTo>
                      <a:pt x="82" y="36"/>
                      <a:pt x="56" y="36"/>
                      <a:pt x="36" y="41"/>
                    </a:cubicBezTo>
                    <a:cubicBezTo>
                      <a:pt x="11" y="41"/>
                      <a:pt x="0" y="67"/>
                      <a:pt x="11" y="92"/>
                    </a:cubicBezTo>
                    <a:cubicBezTo>
                      <a:pt x="82" y="230"/>
                      <a:pt x="143" y="372"/>
                      <a:pt x="214" y="509"/>
                    </a:cubicBezTo>
                    <a:cubicBezTo>
                      <a:pt x="229" y="530"/>
                      <a:pt x="234" y="550"/>
                      <a:pt x="250" y="570"/>
                    </a:cubicBezTo>
                    <a:cubicBezTo>
                      <a:pt x="254" y="581"/>
                      <a:pt x="263" y="586"/>
                      <a:pt x="271" y="586"/>
                    </a:cubicBezTo>
                    <a:cubicBezTo>
                      <a:pt x="291" y="586"/>
                      <a:pt x="313" y="563"/>
                      <a:pt x="306" y="535"/>
                    </a:cubicBezTo>
                    <a:cubicBezTo>
                      <a:pt x="234" y="397"/>
                      <a:pt x="173" y="255"/>
                      <a:pt x="102" y="118"/>
                    </a:cubicBezTo>
                    <a:cubicBezTo>
                      <a:pt x="100" y="114"/>
                      <a:pt x="98" y="111"/>
                      <a:pt x="96" y="108"/>
                    </a:cubicBezTo>
                    <a:lnTo>
                      <a:pt x="96" y="108"/>
                    </a:lnTo>
                    <a:cubicBezTo>
                      <a:pt x="231" y="96"/>
                      <a:pt x="364" y="91"/>
                      <a:pt x="509" y="77"/>
                    </a:cubicBezTo>
                    <a:cubicBezTo>
                      <a:pt x="524" y="77"/>
                      <a:pt x="555" y="77"/>
                      <a:pt x="570" y="72"/>
                    </a:cubicBezTo>
                    <a:cubicBezTo>
                      <a:pt x="604" y="62"/>
                      <a:pt x="606" y="0"/>
                      <a:pt x="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616500" y="3053000"/>
                <a:ext cx="15150" cy="14600"/>
              </a:xfrm>
              <a:custGeom>
                <a:avLst/>
                <a:gdLst/>
                <a:ahLst/>
                <a:cxnLst/>
                <a:rect l="l" t="t" r="r" b="b"/>
                <a:pathLst>
                  <a:path w="606" h="584" extrusionOk="0">
                    <a:moveTo>
                      <a:pt x="336" y="0"/>
                    </a:moveTo>
                    <a:cubicBezTo>
                      <a:pt x="315" y="0"/>
                      <a:pt x="294" y="25"/>
                      <a:pt x="301" y="49"/>
                    </a:cubicBezTo>
                    <a:cubicBezTo>
                      <a:pt x="372" y="191"/>
                      <a:pt x="438" y="329"/>
                      <a:pt x="509" y="471"/>
                    </a:cubicBezTo>
                    <a:cubicBezTo>
                      <a:pt x="511" y="474"/>
                      <a:pt x="513" y="477"/>
                      <a:pt x="514" y="480"/>
                    </a:cubicBezTo>
                    <a:lnTo>
                      <a:pt x="514" y="480"/>
                    </a:lnTo>
                    <a:cubicBezTo>
                      <a:pt x="379" y="489"/>
                      <a:pt x="243" y="498"/>
                      <a:pt x="102" y="507"/>
                    </a:cubicBezTo>
                    <a:cubicBezTo>
                      <a:pt x="82" y="507"/>
                      <a:pt x="57" y="507"/>
                      <a:pt x="36" y="512"/>
                    </a:cubicBezTo>
                    <a:cubicBezTo>
                      <a:pt x="1" y="522"/>
                      <a:pt x="1" y="583"/>
                      <a:pt x="41" y="583"/>
                    </a:cubicBezTo>
                    <a:cubicBezTo>
                      <a:pt x="194" y="573"/>
                      <a:pt x="347" y="563"/>
                      <a:pt x="509" y="553"/>
                    </a:cubicBezTo>
                    <a:cubicBezTo>
                      <a:pt x="525" y="553"/>
                      <a:pt x="550" y="553"/>
                      <a:pt x="570" y="548"/>
                    </a:cubicBezTo>
                    <a:cubicBezTo>
                      <a:pt x="596" y="548"/>
                      <a:pt x="606" y="522"/>
                      <a:pt x="596" y="497"/>
                    </a:cubicBezTo>
                    <a:cubicBezTo>
                      <a:pt x="525" y="354"/>
                      <a:pt x="464" y="217"/>
                      <a:pt x="392" y="74"/>
                    </a:cubicBezTo>
                    <a:cubicBezTo>
                      <a:pt x="382" y="54"/>
                      <a:pt x="372" y="39"/>
                      <a:pt x="362" y="19"/>
                    </a:cubicBezTo>
                    <a:cubicBezTo>
                      <a:pt x="355" y="6"/>
                      <a:pt x="346" y="0"/>
                      <a:pt x="3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624775" y="3057775"/>
                <a:ext cx="15150" cy="14650"/>
              </a:xfrm>
              <a:custGeom>
                <a:avLst/>
                <a:gdLst/>
                <a:ahLst/>
                <a:cxnLst/>
                <a:rect l="l" t="t" r="r" b="b"/>
                <a:pathLst>
                  <a:path w="606" h="586" extrusionOk="0">
                    <a:moveTo>
                      <a:pt x="337" y="0"/>
                    </a:moveTo>
                    <a:cubicBezTo>
                      <a:pt x="316" y="0"/>
                      <a:pt x="295" y="23"/>
                      <a:pt x="306" y="51"/>
                    </a:cubicBezTo>
                    <a:cubicBezTo>
                      <a:pt x="372" y="189"/>
                      <a:pt x="438" y="331"/>
                      <a:pt x="509" y="468"/>
                    </a:cubicBezTo>
                    <a:cubicBezTo>
                      <a:pt x="511" y="472"/>
                      <a:pt x="512" y="475"/>
                      <a:pt x="514" y="478"/>
                    </a:cubicBezTo>
                    <a:lnTo>
                      <a:pt x="514" y="478"/>
                    </a:lnTo>
                    <a:cubicBezTo>
                      <a:pt x="378" y="490"/>
                      <a:pt x="242" y="496"/>
                      <a:pt x="102" y="509"/>
                    </a:cubicBezTo>
                    <a:cubicBezTo>
                      <a:pt x="82" y="509"/>
                      <a:pt x="56" y="509"/>
                      <a:pt x="36" y="514"/>
                    </a:cubicBezTo>
                    <a:cubicBezTo>
                      <a:pt x="0" y="519"/>
                      <a:pt x="0" y="585"/>
                      <a:pt x="41" y="585"/>
                    </a:cubicBezTo>
                    <a:cubicBezTo>
                      <a:pt x="194" y="570"/>
                      <a:pt x="346" y="565"/>
                      <a:pt x="509" y="550"/>
                    </a:cubicBezTo>
                    <a:cubicBezTo>
                      <a:pt x="524" y="550"/>
                      <a:pt x="550" y="550"/>
                      <a:pt x="570" y="545"/>
                    </a:cubicBezTo>
                    <a:cubicBezTo>
                      <a:pt x="595" y="545"/>
                      <a:pt x="606" y="519"/>
                      <a:pt x="595" y="494"/>
                    </a:cubicBezTo>
                    <a:cubicBezTo>
                      <a:pt x="524" y="357"/>
                      <a:pt x="463" y="214"/>
                      <a:pt x="392" y="77"/>
                    </a:cubicBezTo>
                    <a:cubicBezTo>
                      <a:pt x="382" y="56"/>
                      <a:pt x="372" y="36"/>
                      <a:pt x="361" y="16"/>
                    </a:cubicBezTo>
                    <a:cubicBezTo>
                      <a:pt x="355" y="5"/>
                      <a:pt x="346" y="0"/>
                      <a:pt x="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 name="Google Shape;35;p2"/>
            <p:cNvGrpSpPr/>
            <p:nvPr/>
          </p:nvGrpSpPr>
          <p:grpSpPr>
            <a:xfrm>
              <a:off x="8731106" y="781709"/>
              <a:ext cx="532700" cy="526302"/>
              <a:chOff x="3467975" y="3031075"/>
              <a:chExt cx="43650" cy="43125"/>
            </a:xfrm>
          </p:grpSpPr>
          <p:sp>
            <p:nvSpPr>
              <p:cNvPr id="36" name="Google Shape;36;p2"/>
              <p:cNvSpPr/>
              <p:nvPr/>
            </p:nvSpPr>
            <p:spPr>
              <a:xfrm>
                <a:off x="3486550" y="3049750"/>
                <a:ext cx="6125" cy="5775"/>
              </a:xfrm>
              <a:custGeom>
                <a:avLst/>
                <a:gdLst/>
                <a:ahLst/>
                <a:cxnLst/>
                <a:rect l="l" t="t" r="r" b="b"/>
                <a:pathLst>
                  <a:path w="245" h="231" extrusionOk="0">
                    <a:moveTo>
                      <a:pt x="127" y="67"/>
                    </a:moveTo>
                    <a:cubicBezTo>
                      <a:pt x="137" y="67"/>
                      <a:pt x="137" y="67"/>
                      <a:pt x="143" y="72"/>
                    </a:cubicBezTo>
                    <a:cubicBezTo>
                      <a:pt x="143" y="72"/>
                      <a:pt x="148" y="72"/>
                      <a:pt x="148" y="77"/>
                    </a:cubicBezTo>
                    <a:lnTo>
                      <a:pt x="163" y="77"/>
                    </a:lnTo>
                    <a:lnTo>
                      <a:pt x="168" y="82"/>
                    </a:lnTo>
                    <a:cubicBezTo>
                      <a:pt x="167" y="82"/>
                      <a:pt x="167" y="81"/>
                      <a:pt x="167" y="81"/>
                    </a:cubicBezTo>
                    <a:lnTo>
                      <a:pt x="167" y="81"/>
                    </a:lnTo>
                    <a:cubicBezTo>
                      <a:pt x="166" y="81"/>
                      <a:pt x="167" y="83"/>
                      <a:pt x="168" y="85"/>
                    </a:cubicBezTo>
                    <a:lnTo>
                      <a:pt x="168" y="85"/>
                    </a:lnTo>
                    <a:cubicBezTo>
                      <a:pt x="168" y="83"/>
                      <a:pt x="168" y="82"/>
                      <a:pt x="168" y="82"/>
                    </a:cubicBezTo>
                    <a:lnTo>
                      <a:pt x="168" y="82"/>
                    </a:lnTo>
                    <a:cubicBezTo>
                      <a:pt x="169" y="85"/>
                      <a:pt x="170" y="86"/>
                      <a:pt x="169" y="86"/>
                    </a:cubicBezTo>
                    <a:cubicBezTo>
                      <a:pt x="169" y="86"/>
                      <a:pt x="169" y="85"/>
                      <a:pt x="168" y="85"/>
                    </a:cubicBezTo>
                    <a:lnTo>
                      <a:pt x="168" y="85"/>
                    </a:lnTo>
                    <a:cubicBezTo>
                      <a:pt x="168" y="87"/>
                      <a:pt x="169" y="93"/>
                      <a:pt x="173" y="93"/>
                    </a:cubicBezTo>
                    <a:cubicBezTo>
                      <a:pt x="173" y="93"/>
                      <a:pt x="173" y="98"/>
                      <a:pt x="178" y="98"/>
                    </a:cubicBezTo>
                    <a:cubicBezTo>
                      <a:pt x="178" y="102"/>
                      <a:pt x="178" y="103"/>
                      <a:pt x="181" y="105"/>
                    </a:cubicBezTo>
                    <a:lnTo>
                      <a:pt x="181" y="105"/>
                    </a:lnTo>
                    <a:cubicBezTo>
                      <a:pt x="179" y="109"/>
                      <a:pt x="178" y="114"/>
                      <a:pt x="178" y="118"/>
                    </a:cubicBezTo>
                    <a:lnTo>
                      <a:pt x="178" y="133"/>
                    </a:lnTo>
                    <a:lnTo>
                      <a:pt x="178" y="138"/>
                    </a:lnTo>
                    <a:cubicBezTo>
                      <a:pt x="178" y="149"/>
                      <a:pt x="173" y="149"/>
                      <a:pt x="173" y="154"/>
                    </a:cubicBezTo>
                    <a:lnTo>
                      <a:pt x="168" y="159"/>
                    </a:lnTo>
                    <a:lnTo>
                      <a:pt x="163" y="164"/>
                    </a:lnTo>
                    <a:lnTo>
                      <a:pt x="112" y="164"/>
                    </a:lnTo>
                    <a:cubicBezTo>
                      <a:pt x="112" y="164"/>
                      <a:pt x="102" y="159"/>
                      <a:pt x="97" y="159"/>
                    </a:cubicBezTo>
                    <a:lnTo>
                      <a:pt x="92" y="159"/>
                    </a:lnTo>
                    <a:lnTo>
                      <a:pt x="87" y="154"/>
                    </a:lnTo>
                    <a:cubicBezTo>
                      <a:pt x="87" y="154"/>
                      <a:pt x="87" y="149"/>
                      <a:pt x="76" y="149"/>
                    </a:cubicBezTo>
                    <a:lnTo>
                      <a:pt x="76" y="143"/>
                    </a:lnTo>
                    <a:cubicBezTo>
                      <a:pt x="76" y="143"/>
                      <a:pt x="76" y="133"/>
                      <a:pt x="71" y="128"/>
                    </a:cubicBezTo>
                    <a:lnTo>
                      <a:pt x="71" y="123"/>
                    </a:lnTo>
                    <a:lnTo>
                      <a:pt x="71" y="108"/>
                    </a:lnTo>
                    <a:lnTo>
                      <a:pt x="71" y="103"/>
                    </a:lnTo>
                    <a:cubicBezTo>
                      <a:pt x="71" y="98"/>
                      <a:pt x="71" y="98"/>
                      <a:pt x="76" y="93"/>
                    </a:cubicBezTo>
                    <a:cubicBezTo>
                      <a:pt x="76" y="93"/>
                      <a:pt x="76" y="82"/>
                      <a:pt x="87" y="82"/>
                    </a:cubicBezTo>
                    <a:lnTo>
                      <a:pt x="87" y="77"/>
                    </a:lnTo>
                    <a:lnTo>
                      <a:pt x="92" y="72"/>
                    </a:lnTo>
                    <a:cubicBezTo>
                      <a:pt x="92" y="72"/>
                      <a:pt x="97" y="67"/>
                      <a:pt x="102" y="67"/>
                    </a:cubicBezTo>
                    <a:close/>
                    <a:moveTo>
                      <a:pt x="132" y="0"/>
                    </a:moveTo>
                    <a:cubicBezTo>
                      <a:pt x="97" y="0"/>
                      <a:pt x="63" y="15"/>
                      <a:pt x="41" y="42"/>
                    </a:cubicBezTo>
                    <a:cubicBezTo>
                      <a:pt x="10" y="77"/>
                      <a:pt x="0" y="133"/>
                      <a:pt x="26" y="174"/>
                    </a:cubicBezTo>
                    <a:cubicBezTo>
                      <a:pt x="48" y="211"/>
                      <a:pt x="92" y="231"/>
                      <a:pt x="134" y="231"/>
                    </a:cubicBezTo>
                    <a:cubicBezTo>
                      <a:pt x="138" y="231"/>
                      <a:pt x="143" y="230"/>
                      <a:pt x="148" y="230"/>
                    </a:cubicBezTo>
                    <a:cubicBezTo>
                      <a:pt x="204" y="215"/>
                      <a:pt x="244" y="169"/>
                      <a:pt x="244" y="118"/>
                    </a:cubicBezTo>
                    <a:cubicBezTo>
                      <a:pt x="244" y="67"/>
                      <a:pt x="214" y="21"/>
                      <a:pt x="168" y="6"/>
                    </a:cubicBezTo>
                    <a:cubicBezTo>
                      <a:pt x="156" y="2"/>
                      <a:pt x="144" y="0"/>
                      <a:pt x="1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488950" y="3031075"/>
                <a:ext cx="1675" cy="20250"/>
              </a:xfrm>
              <a:custGeom>
                <a:avLst/>
                <a:gdLst/>
                <a:ahLst/>
                <a:cxnLst/>
                <a:rect l="l" t="t" r="r" b="b"/>
                <a:pathLst>
                  <a:path w="67" h="810" extrusionOk="0">
                    <a:moveTo>
                      <a:pt x="34" y="0"/>
                    </a:moveTo>
                    <a:cubicBezTo>
                      <a:pt x="17" y="0"/>
                      <a:pt x="1" y="10"/>
                      <a:pt x="1" y="31"/>
                    </a:cubicBezTo>
                    <a:lnTo>
                      <a:pt x="1" y="687"/>
                    </a:lnTo>
                    <a:lnTo>
                      <a:pt x="1" y="779"/>
                    </a:lnTo>
                    <a:cubicBezTo>
                      <a:pt x="1" y="799"/>
                      <a:pt x="17" y="809"/>
                      <a:pt x="34" y="809"/>
                    </a:cubicBezTo>
                    <a:cubicBezTo>
                      <a:pt x="50" y="809"/>
                      <a:pt x="67" y="799"/>
                      <a:pt x="67" y="779"/>
                    </a:cubicBezTo>
                    <a:lnTo>
                      <a:pt x="67" y="127"/>
                    </a:lnTo>
                    <a:lnTo>
                      <a:pt x="67" y="31"/>
                    </a:lnTo>
                    <a:cubicBezTo>
                      <a:pt x="67" y="10"/>
                      <a:pt x="50" y="0"/>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484200" y="3032975"/>
                <a:ext cx="10975" cy="5950"/>
              </a:xfrm>
              <a:custGeom>
                <a:avLst/>
                <a:gdLst/>
                <a:ahLst/>
                <a:cxnLst/>
                <a:rect l="l" t="t" r="r" b="b"/>
                <a:pathLst>
                  <a:path w="439" h="238" extrusionOk="0">
                    <a:moveTo>
                      <a:pt x="391" y="1"/>
                    </a:moveTo>
                    <a:cubicBezTo>
                      <a:pt x="384" y="1"/>
                      <a:pt x="376" y="4"/>
                      <a:pt x="369" y="11"/>
                    </a:cubicBezTo>
                    <a:lnTo>
                      <a:pt x="219" y="161"/>
                    </a:lnTo>
                    <a:lnTo>
                      <a:pt x="219" y="161"/>
                    </a:lnTo>
                    <a:lnTo>
                      <a:pt x="69" y="11"/>
                    </a:lnTo>
                    <a:cubicBezTo>
                      <a:pt x="62" y="4"/>
                      <a:pt x="55" y="1"/>
                      <a:pt x="47" y="1"/>
                    </a:cubicBezTo>
                    <a:cubicBezTo>
                      <a:pt x="22" y="1"/>
                      <a:pt x="0" y="37"/>
                      <a:pt x="28" y="57"/>
                    </a:cubicBezTo>
                    <a:lnTo>
                      <a:pt x="196" y="229"/>
                    </a:lnTo>
                    <a:cubicBezTo>
                      <a:pt x="203" y="235"/>
                      <a:pt x="212" y="237"/>
                      <a:pt x="221" y="237"/>
                    </a:cubicBezTo>
                    <a:cubicBezTo>
                      <a:pt x="229" y="237"/>
                      <a:pt x="237" y="235"/>
                      <a:pt x="242" y="229"/>
                    </a:cubicBezTo>
                    <a:lnTo>
                      <a:pt x="415" y="57"/>
                    </a:lnTo>
                    <a:cubicBezTo>
                      <a:pt x="438" y="33"/>
                      <a:pt x="416" y="1"/>
                      <a:pt x="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488950" y="3053950"/>
                <a:ext cx="1675" cy="20250"/>
              </a:xfrm>
              <a:custGeom>
                <a:avLst/>
                <a:gdLst/>
                <a:ahLst/>
                <a:cxnLst/>
                <a:rect l="l" t="t" r="r" b="b"/>
                <a:pathLst>
                  <a:path w="67" h="810" extrusionOk="0">
                    <a:moveTo>
                      <a:pt x="34" y="1"/>
                    </a:moveTo>
                    <a:cubicBezTo>
                      <a:pt x="17" y="1"/>
                      <a:pt x="1" y="11"/>
                      <a:pt x="1" y="31"/>
                    </a:cubicBezTo>
                    <a:lnTo>
                      <a:pt x="1" y="688"/>
                    </a:lnTo>
                    <a:lnTo>
                      <a:pt x="1" y="779"/>
                    </a:lnTo>
                    <a:cubicBezTo>
                      <a:pt x="1" y="799"/>
                      <a:pt x="17" y="810"/>
                      <a:pt x="34" y="810"/>
                    </a:cubicBezTo>
                    <a:cubicBezTo>
                      <a:pt x="50" y="810"/>
                      <a:pt x="67" y="799"/>
                      <a:pt x="67" y="779"/>
                    </a:cubicBezTo>
                    <a:lnTo>
                      <a:pt x="67" y="128"/>
                    </a:lnTo>
                    <a:lnTo>
                      <a:pt x="67" y="31"/>
                    </a:lnTo>
                    <a:cubicBezTo>
                      <a:pt x="67" y="11"/>
                      <a:pt x="50"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484450" y="3066400"/>
                <a:ext cx="10850" cy="5900"/>
              </a:xfrm>
              <a:custGeom>
                <a:avLst/>
                <a:gdLst/>
                <a:ahLst/>
                <a:cxnLst/>
                <a:rect l="l" t="t" r="r" b="b"/>
                <a:pathLst>
                  <a:path w="434" h="236" extrusionOk="0">
                    <a:moveTo>
                      <a:pt x="216" y="0"/>
                    </a:moveTo>
                    <a:cubicBezTo>
                      <a:pt x="209" y="0"/>
                      <a:pt x="201" y="4"/>
                      <a:pt x="196" y="12"/>
                    </a:cubicBezTo>
                    <a:lnTo>
                      <a:pt x="23" y="179"/>
                    </a:lnTo>
                    <a:cubicBezTo>
                      <a:pt x="0" y="206"/>
                      <a:pt x="18" y="236"/>
                      <a:pt x="43" y="236"/>
                    </a:cubicBezTo>
                    <a:cubicBezTo>
                      <a:pt x="51" y="236"/>
                      <a:pt x="60" y="233"/>
                      <a:pt x="69" y="225"/>
                    </a:cubicBezTo>
                    <a:lnTo>
                      <a:pt x="216" y="73"/>
                    </a:lnTo>
                    <a:lnTo>
                      <a:pt x="364" y="225"/>
                    </a:lnTo>
                    <a:cubicBezTo>
                      <a:pt x="372" y="232"/>
                      <a:pt x="380" y="235"/>
                      <a:pt x="387" y="235"/>
                    </a:cubicBezTo>
                    <a:cubicBezTo>
                      <a:pt x="414" y="235"/>
                      <a:pt x="434" y="199"/>
                      <a:pt x="410" y="179"/>
                    </a:cubicBezTo>
                    <a:lnTo>
                      <a:pt x="237" y="12"/>
                    </a:lnTo>
                    <a:cubicBezTo>
                      <a:pt x="232" y="4"/>
                      <a:pt x="224" y="0"/>
                      <a:pt x="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490875" y="3051800"/>
                <a:ext cx="20750" cy="1675"/>
              </a:xfrm>
              <a:custGeom>
                <a:avLst/>
                <a:gdLst/>
                <a:ahLst/>
                <a:cxnLst/>
                <a:rect l="l" t="t" r="r" b="b"/>
                <a:pathLst>
                  <a:path w="830" h="67" extrusionOk="0">
                    <a:moveTo>
                      <a:pt x="41" y="0"/>
                    </a:moveTo>
                    <a:cubicBezTo>
                      <a:pt x="0" y="0"/>
                      <a:pt x="0" y="67"/>
                      <a:pt x="41" y="67"/>
                    </a:cubicBezTo>
                    <a:lnTo>
                      <a:pt x="789" y="67"/>
                    </a:lnTo>
                    <a:cubicBezTo>
                      <a:pt x="829" y="67"/>
                      <a:pt x="829" y="0"/>
                      <a:pt x="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03450" y="3047450"/>
                <a:ext cx="6325" cy="10225"/>
              </a:xfrm>
              <a:custGeom>
                <a:avLst/>
                <a:gdLst/>
                <a:ahLst/>
                <a:cxnLst/>
                <a:rect l="l" t="t" r="r" b="b"/>
                <a:pathLst>
                  <a:path w="253" h="409" extrusionOk="0">
                    <a:moveTo>
                      <a:pt x="206" y="1"/>
                    </a:moveTo>
                    <a:cubicBezTo>
                      <a:pt x="198" y="1"/>
                      <a:pt x="190" y="4"/>
                      <a:pt x="184" y="12"/>
                    </a:cubicBezTo>
                    <a:lnTo>
                      <a:pt x="11" y="185"/>
                    </a:lnTo>
                    <a:cubicBezTo>
                      <a:pt x="1" y="195"/>
                      <a:pt x="1" y="215"/>
                      <a:pt x="11" y="225"/>
                    </a:cubicBezTo>
                    <a:lnTo>
                      <a:pt x="184" y="398"/>
                    </a:lnTo>
                    <a:cubicBezTo>
                      <a:pt x="191" y="406"/>
                      <a:pt x="200" y="409"/>
                      <a:pt x="208" y="409"/>
                    </a:cubicBezTo>
                    <a:cubicBezTo>
                      <a:pt x="232" y="409"/>
                      <a:pt x="253" y="379"/>
                      <a:pt x="230" y="352"/>
                    </a:cubicBezTo>
                    <a:lnTo>
                      <a:pt x="78" y="205"/>
                    </a:lnTo>
                    <a:lnTo>
                      <a:pt x="230" y="57"/>
                    </a:lnTo>
                    <a:cubicBezTo>
                      <a:pt x="253" y="31"/>
                      <a:pt x="229" y="1"/>
                      <a:pt x="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467975" y="3051800"/>
                <a:ext cx="20750" cy="1675"/>
              </a:xfrm>
              <a:custGeom>
                <a:avLst/>
                <a:gdLst/>
                <a:ahLst/>
                <a:cxnLst/>
                <a:rect l="l" t="t" r="r" b="b"/>
                <a:pathLst>
                  <a:path w="830" h="67" extrusionOk="0">
                    <a:moveTo>
                      <a:pt x="41" y="0"/>
                    </a:moveTo>
                    <a:cubicBezTo>
                      <a:pt x="0" y="0"/>
                      <a:pt x="0" y="67"/>
                      <a:pt x="41" y="67"/>
                    </a:cubicBezTo>
                    <a:lnTo>
                      <a:pt x="789" y="67"/>
                    </a:lnTo>
                    <a:cubicBezTo>
                      <a:pt x="830" y="67"/>
                      <a:pt x="830" y="0"/>
                      <a:pt x="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69800" y="3047600"/>
                <a:ext cx="6350" cy="10275"/>
              </a:xfrm>
              <a:custGeom>
                <a:avLst/>
                <a:gdLst/>
                <a:ahLst/>
                <a:cxnLst/>
                <a:rect l="l" t="t" r="r" b="b"/>
                <a:pathLst>
                  <a:path w="254" h="411" extrusionOk="0">
                    <a:moveTo>
                      <a:pt x="45" y="1"/>
                    </a:moveTo>
                    <a:cubicBezTo>
                      <a:pt x="19" y="1"/>
                      <a:pt x="1" y="33"/>
                      <a:pt x="24" y="57"/>
                    </a:cubicBezTo>
                    <a:lnTo>
                      <a:pt x="174" y="207"/>
                    </a:lnTo>
                    <a:lnTo>
                      <a:pt x="174" y="207"/>
                    </a:lnTo>
                    <a:lnTo>
                      <a:pt x="24" y="357"/>
                    </a:lnTo>
                    <a:cubicBezTo>
                      <a:pt x="1" y="379"/>
                      <a:pt x="24" y="410"/>
                      <a:pt x="47" y="410"/>
                    </a:cubicBezTo>
                    <a:cubicBezTo>
                      <a:pt x="55" y="410"/>
                      <a:pt x="63" y="407"/>
                      <a:pt x="70" y="397"/>
                    </a:cubicBezTo>
                    <a:lnTo>
                      <a:pt x="238" y="229"/>
                    </a:lnTo>
                    <a:cubicBezTo>
                      <a:pt x="253" y="214"/>
                      <a:pt x="253" y="194"/>
                      <a:pt x="238" y="184"/>
                    </a:cubicBezTo>
                    <a:lnTo>
                      <a:pt x="70" y="11"/>
                    </a:lnTo>
                    <a:cubicBezTo>
                      <a:pt x="62" y="4"/>
                      <a:pt x="53"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473875" y="3037125"/>
                <a:ext cx="15550" cy="14850"/>
              </a:xfrm>
              <a:custGeom>
                <a:avLst/>
                <a:gdLst/>
                <a:ahLst/>
                <a:cxnLst/>
                <a:rect l="l" t="t" r="r" b="b"/>
                <a:pathLst>
                  <a:path w="622" h="594" extrusionOk="0">
                    <a:moveTo>
                      <a:pt x="46" y="0"/>
                    </a:moveTo>
                    <a:cubicBezTo>
                      <a:pt x="21" y="0"/>
                      <a:pt x="1" y="34"/>
                      <a:pt x="24" y="53"/>
                    </a:cubicBezTo>
                    <a:lnTo>
                      <a:pt x="492" y="521"/>
                    </a:lnTo>
                    <a:lnTo>
                      <a:pt x="553" y="582"/>
                    </a:lnTo>
                    <a:cubicBezTo>
                      <a:pt x="560" y="590"/>
                      <a:pt x="569" y="593"/>
                      <a:pt x="577" y="593"/>
                    </a:cubicBezTo>
                    <a:cubicBezTo>
                      <a:pt x="601" y="593"/>
                      <a:pt x="622" y="563"/>
                      <a:pt x="599" y="537"/>
                    </a:cubicBezTo>
                    <a:lnTo>
                      <a:pt x="136" y="74"/>
                    </a:lnTo>
                    <a:lnTo>
                      <a:pt x="70" y="13"/>
                    </a:lnTo>
                    <a:cubicBezTo>
                      <a:pt x="62" y="4"/>
                      <a:pt x="54"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72425" y="3035525"/>
                <a:ext cx="7775" cy="7650"/>
              </a:xfrm>
              <a:custGeom>
                <a:avLst/>
                <a:gdLst/>
                <a:ahLst/>
                <a:cxnLst/>
                <a:rect l="l" t="t" r="r" b="b"/>
                <a:pathLst>
                  <a:path w="311" h="306" extrusionOk="0">
                    <a:moveTo>
                      <a:pt x="280" y="0"/>
                    </a:moveTo>
                    <a:cubicBezTo>
                      <a:pt x="265" y="0"/>
                      <a:pt x="250" y="10"/>
                      <a:pt x="250" y="31"/>
                    </a:cubicBezTo>
                    <a:lnTo>
                      <a:pt x="250" y="239"/>
                    </a:lnTo>
                    <a:lnTo>
                      <a:pt x="41" y="239"/>
                    </a:lnTo>
                    <a:cubicBezTo>
                      <a:pt x="1" y="239"/>
                      <a:pt x="1" y="306"/>
                      <a:pt x="41" y="306"/>
                    </a:cubicBezTo>
                    <a:lnTo>
                      <a:pt x="280" y="306"/>
                    </a:lnTo>
                    <a:cubicBezTo>
                      <a:pt x="301" y="306"/>
                      <a:pt x="311" y="290"/>
                      <a:pt x="311" y="270"/>
                    </a:cubicBezTo>
                    <a:lnTo>
                      <a:pt x="311" y="61"/>
                    </a:lnTo>
                    <a:lnTo>
                      <a:pt x="311" y="31"/>
                    </a:lnTo>
                    <a:cubicBezTo>
                      <a:pt x="311" y="10"/>
                      <a:pt x="296" y="0"/>
                      <a:pt x="2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490150" y="3053325"/>
                <a:ext cx="15550" cy="14875"/>
              </a:xfrm>
              <a:custGeom>
                <a:avLst/>
                <a:gdLst/>
                <a:ahLst/>
                <a:cxnLst/>
                <a:rect l="l" t="t" r="r" b="b"/>
                <a:pathLst>
                  <a:path w="622" h="595" extrusionOk="0">
                    <a:moveTo>
                      <a:pt x="45" y="1"/>
                    </a:moveTo>
                    <a:cubicBezTo>
                      <a:pt x="19" y="1"/>
                      <a:pt x="1" y="33"/>
                      <a:pt x="24" y="56"/>
                    </a:cubicBezTo>
                    <a:lnTo>
                      <a:pt x="487" y="519"/>
                    </a:lnTo>
                    <a:lnTo>
                      <a:pt x="553" y="585"/>
                    </a:lnTo>
                    <a:cubicBezTo>
                      <a:pt x="560" y="592"/>
                      <a:pt x="567" y="595"/>
                      <a:pt x="574" y="595"/>
                    </a:cubicBezTo>
                    <a:cubicBezTo>
                      <a:pt x="600" y="595"/>
                      <a:pt x="622" y="560"/>
                      <a:pt x="594" y="540"/>
                    </a:cubicBezTo>
                    <a:lnTo>
                      <a:pt x="131" y="77"/>
                    </a:lnTo>
                    <a:lnTo>
                      <a:pt x="70" y="11"/>
                    </a:lnTo>
                    <a:cubicBezTo>
                      <a:pt x="61" y="4"/>
                      <a:pt x="53"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499250" y="3062225"/>
                <a:ext cx="7925" cy="7525"/>
              </a:xfrm>
              <a:custGeom>
                <a:avLst/>
                <a:gdLst/>
                <a:ahLst/>
                <a:cxnLst/>
                <a:rect l="l" t="t" r="r" b="b"/>
                <a:pathLst>
                  <a:path w="317" h="301" extrusionOk="0">
                    <a:moveTo>
                      <a:pt x="36" y="1"/>
                    </a:moveTo>
                    <a:cubicBezTo>
                      <a:pt x="16" y="1"/>
                      <a:pt x="1" y="11"/>
                      <a:pt x="1" y="31"/>
                    </a:cubicBezTo>
                    <a:lnTo>
                      <a:pt x="1" y="240"/>
                    </a:lnTo>
                    <a:lnTo>
                      <a:pt x="1" y="270"/>
                    </a:lnTo>
                    <a:cubicBezTo>
                      <a:pt x="1" y="290"/>
                      <a:pt x="17" y="301"/>
                      <a:pt x="34" y="301"/>
                    </a:cubicBezTo>
                    <a:cubicBezTo>
                      <a:pt x="50" y="301"/>
                      <a:pt x="67" y="290"/>
                      <a:pt x="67" y="270"/>
                    </a:cubicBezTo>
                    <a:lnTo>
                      <a:pt x="67" y="62"/>
                    </a:lnTo>
                    <a:lnTo>
                      <a:pt x="275" y="62"/>
                    </a:lnTo>
                    <a:cubicBezTo>
                      <a:pt x="316" y="62"/>
                      <a:pt x="316" y="1"/>
                      <a:pt x="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490175" y="3037100"/>
                <a:ext cx="15500" cy="14875"/>
              </a:xfrm>
              <a:custGeom>
                <a:avLst/>
                <a:gdLst/>
                <a:ahLst/>
                <a:cxnLst/>
                <a:rect l="l" t="t" r="r" b="b"/>
                <a:pathLst>
                  <a:path w="620" h="595" extrusionOk="0">
                    <a:moveTo>
                      <a:pt x="575" y="1"/>
                    </a:moveTo>
                    <a:cubicBezTo>
                      <a:pt x="567" y="1"/>
                      <a:pt x="559" y="4"/>
                      <a:pt x="552" y="14"/>
                    </a:cubicBezTo>
                    <a:lnTo>
                      <a:pt x="84" y="477"/>
                    </a:lnTo>
                    <a:lnTo>
                      <a:pt x="23" y="538"/>
                    </a:lnTo>
                    <a:cubicBezTo>
                      <a:pt x="0" y="564"/>
                      <a:pt x="17" y="594"/>
                      <a:pt x="43" y="594"/>
                    </a:cubicBezTo>
                    <a:cubicBezTo>
                      <a:pt x="51" y="594"/>
                      <a:pt x="60" y="591"/>
                      <a:pt x="69" y="583"/>
                    </a:cubicBezTo>
                    <a:lnTo>
                      <a:pt x="532" y="120"/>
                    </a:lnTo>
                    <a:lnTo>
                      <a:pt x="593" y="54"/>
                    </a:lnTo>
                    <a:cubicBezTo>
                      <a:pt x="619" y="32"/>
                      <a:pt x="598" y="1"/>
                      <a:pt x="5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499250" y="3035525"/>
                <a:ext cx="7925" cy="7650"/>
              </a:xfrm>
              <a:custGeom>
                <a:avLst/>
                <a:gdLst/>
                <a:ahLst/>
                <a:cxnLst/>
                <a:rect l="l" t="t" r="r" b="b"/>
                <a:pathLst>
                  <a:path w="317" h="306" extrusionOk="0">
                    <a:moveTo>
                      <a:pt x="34" y="0"/>
                    </a:moveTo>
                    <a:cubicBezTo>
                      <a:pt x="17" y="0"/>
                      <a:pt x="1" y="10"/>
                      <a:pt x="1" y="31"/>
                    </a:cubicBezTo>
                    <a:lnTo>
                      <a:pt x="1" y="239"/>
                    </a:lnTo>
                    <a:lnTo>
                      <a:pt x="1" y="270"/>
                    </a:lnTo>
                    <a:cubicBezTo>
                      <a:pt x="1" y="290"/>
                      <a:pt x="16" y="306"/>
                      <a:pt x="36" y="306"/>
                    </a:cubicBezTo>
                    <a:lnTo>
                      <a:pt x="275" y="306"/>
                    </a:lnTo>
                    <a:cubicBezTo>
                      <a:pt x="316" y="306"/>
                      <a:pt x="316" y="239"/>
                      <a:pt x="275" y="239"/>
                    </a:cubicBezTo>
                    <a:lnTo>
                      <a:pt x="67" y="239"/>
                    </a:lnTo>
                    <a:lnTo>
                      <a:pt x="67" y="61"/>
                    </a:lnTo>
                    <a:lnTo>
                      <a:pt x="67" y="31"/>
                    </a:lnTo>
                    <a:cubicBezTo>
                      <a:pt x="67" y="10"/>
                      <a:pt x="50" y="0"/>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473875" y="3053325"/>
                <a:ext cx="15575" cy="14900"/>
              </a:xfrm>
              <a:custGeom>
                <a:avLst/>
                <a:gdLst/>
                <a:ahLst/>
                <a:cxnLst/>
                <a:rect l="l" t="t" r="r" b="b"/>
                <a:pathLst>
                  <a:path w="623" h="596" extrusionOk="0">
                    <a:moveTo>
                      <a:pt x="576" y="1"/>
                    </a:moveTo>
                    <a:cubicBezTo>
                      <a:pt x="568" y="1"/>
                      <a:pt x="560" y="4"/>
                      <a:pt x="553" y="11"/>
                    </a:cubicBezTo>
                    <a:lnTo>
                      <a:pt x="90" y="474"/>
                    </a:lnTo>
                    <a:lnTo>
                      <a:pt x="24" y="540"/>
                    </a:lnTo>
                    <a:cubicBezTo>
                      <a:pt x="0" y="563"/>
                      <a:pt x="25" y="595"/>
                      <a:pt x="49" y="595"/>
                    </a:cubicBezTo>
                    <a:cubicBezTo>
                      <a:pt x="56" y="595"/>
                      <a:pt x="64" y="593"/>
                      <a:pt x="70" y="585"/>
                    </a:cubicBezTo>
                    <a:lnTo>
                      <a:pt x="533" y="117"/>
                    </a:lnTo>
                    <a:lnTo>
                      <a:pt x="599" y="56"/>
                    </a:lnTo>
                    <a:cubicBezTo>
                      <a:pt x="622" y="33"/>
                      <a:pt x="601" y="1"/>
                      <a:pt x="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472425" y="3062225"/>
                <a:ext cx="7775" cy="7525"/>
              </a:xfrm>
              <a:custGeom>
                <a:avLst/>
                <a:gdLst/>
                <a:ahLst/>
                <a:cxnLst/>
                <a:rect l="l" t="t" r="r" b="b"/>
                <a:pathLst>
                  <a:path w="311" h="301" extrusionOk="0">
                    <a:moveTo>
                      <a:pt x="41" y="1"/>
                    </a:moveTo>
                    <a:cubicBezTo>
                      <a:pt x="1" y="1"/>
                      <a:pt x="1" y="62"/>
                      <a:pt x="41" y="62"/>
                    </a:cubicBezTo>
                    <a:lnTo>
                      <a:pt x="250" y="62"/>
                    </a:lnTo>
                    <a:lnTo>
                      <a:pt x="250" y="240"/>
                    </a:lnTo>
                    <a:lnTo>
                      <a:pt x="250" y="270"/>
                    </a:lnTo>
                    <a:cubicBezTo>
                      <a:pt x="250" y="290"/>
                      <a:pt x="265" y="301"/>
                      <a:pt x="280" y="301"/>
                    </a:cubicBezTo>
                    <a:cubicBezTo>
                      <a:pt x="296" y="301"/>
                      <a:pt x="311" y="290"/>
                      <a:pt x="311" y="270"/>
                    </a:cubicBezTo>
                    <a:lnTo>
                      <a:pt x="311" y="62"/>
                    </a:lnTo>
                    <a:lnTo>
                      <a:pt x="311" y="31"/>
                    </a:lnTo>
                    <a:cubicBezTo>
                      <a:pt x="311" y="11"/>
                      <a:pt x="301" y="1"/>
                      <a:pt x="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 name="Google Shape;53;p2"/>
          <p:cNvGrpSpPr/>
          <p:nvPr/>
        </p:nvGrpSpPr>
        <p:grpSpPr>
          <a:xfrm>
            <a:off x="540502" y="168459"/>
            <a:ext cx="11354980" cy="3808701"/>
            <a:chOff x="405376" y="126344"/>
            <a:chExt cx="8516235" cy="2856526"/>
          </a:xfrm>
        </p:grpSpPr>
        <p:sp>
          <p:nvSpPr>
            <p:cNvPr id="54" name="Google Shape;54;p2"/>
            <p:cNvSpPr/>
            <p:nvPr/>
          </p:nvSpPr>
          <p:spPr>
            <a:xfrm>
              <a:off x="851677" y="375460"/>
              <a:ext cx="25669" cy="25812"/>
            </a:xfrm>
            <a:custGeom>
              <a:avLst/>
              <a:gdLst/>
              <a:ahLst/>
              <a:cxnLst/>
              <a:rect l="l" t="t" r="r" b="b"/>
              <a:pathLst>
                <a:path w="179" h="180" extrusionOk="0">
                  <a:moveTo>
                    <a:pt x="87" y="1"/>
                  </a:moveTo>
                  <a:cubicBezTo>
                    <a:pt x="36" y="1"/>
                    <a:pt x="1" y="42"/>
                    <a:pt x="1" y="93"/>
                  </a:cubicBezTo>
                  <a:cubicBezTo>
                    <a:pt x="1" y="143"/>
                    <a:pt x="36" y="179"/>
                    <a:pt x="87" y="179"/>
                  </a:cubicBezTo>
                  <a:cubicBezTo>
                    <a:pt x="138" y="179"/>
                    <a:pt x="179" y="143"/>
                    <a:pt x="179" y="93"/>
                  </a:cubicBezTo>
                  <a:cubicBezTo>
                    <a:pt x="179" y="42"/>
                    <a:pt x="13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7623480" y="349866"/>
              <a:ext cx="25669" cy="25669"/>
            </a:xfrm>
            <a:custGeom>
              <a:avLst/>
              <a:gdLst/>
              <a:ahLst/>
              <a:cxnLst/>
              <a:rect l="l" t="t" r="r" b="b"/>
              <a:pathLst>
                <a:path w="179" h="179" extrusionOk="0">
                  <a:moveTo>
                    <a:pt x="93" y="1"/>
                  </a:moveTo>
                  <a:cubicBezTo>
                    <a:pt x="42" y="1"/>
                    <a:pt x="1" y="36"/>
                    <a:pt x="1" y="92"/>
                  </a:cubicBezTo>
                  <a:cubicBezTo>
                    <a:pt x="1" y="143"/>
                    <a:pt x="42" y="179"/>
                    <a:pt x="93" y="179"/>
                  </a:cubicBezTo>
                  <a:cubicBezTo>
                    <a:pt x="143" y="179"/>
                    <a:pt x="179" y="143"/>
                    <a:pt x="179" y="92"/>
                  </a:cubicBezTo>
                  <a:cubicBezTo>
                    <a:pt x="179" y="36"/>
                    <a:pt x="143" y="1"/>
                    <a:pt x="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920304" y="375522"/>
              <a:ext cx="25669" cy="25669"/>
            </a:xfrm>
            <a:custGeom>
              <a:avLst/>
              <a:gdLst/>
              <a:ahLst/>
              <a:cxnLst/>
              <a:rect l="l" t="t" r="r" b="b"/>
              <a:pathLst>
                <a:path w="179" h="179" extrusionOk="0">
                  <a:moveTo>
                    <a:pt x="87" y="0"/>
                  </a:moveTo>
                  <a:cubicBezTo>
                    <a:pt x="36" y="0"/>
                    <a:pt x="0" y="36"/>
                    <a:pt x="0" y="87"/>
                  </a:cubicBezTo>
                  <a:cubicBezTo>
                    <a:pt x="0" y="137"/>
                    <a:pt x="36" y="178"/>
                    <a:pt x="87" y="178"/>
                  </a:cubicBezTo>
                  <a:cubicBezTo>
                    <a:pt x="138" y="178"/>
                    <a:pt x="178" y="137"/>
                    <a:pt x="178" y="87"/>
                  </a:cubicBezTo>
                  <a:cubicBezTo>
                    <a:pt x="178" y="41"/>
                    <a:pt x="138" y="0"/>
                    <a:pt x="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5466189" y="126344"/>
              <a:ext cx="25669" cy="25669"/>
            </a:xfrm>
            <a:custGeom>
              <a:avLst/>
              <a:gdLst/>
              <a:ahLst/>
              <a:cxnLst/>
              <a:rect l="l" t="t" r="r" b="b"/>
              <a:pathLst>
                <a:path w="179" h="179" extrusionOk="0">
                  <a:moveTo>
                    <a:pt x="93" y="0"/>
                  </a:moveTo>
                  <a:cubicBezTo>
                    <a:pt x="42" y="0"/>
                    <a:pt x="1" y="41"/>
                    <a:pt x="1" y="92"/>
                  </a:cubicBezTo>
                  <a:cubicBezTo>
                    <a:pt x="1" y="143"/>
                    <a:pt x="42" y="178"/>
                    <a:pt x="93" y="178"/>
                  </a:cubicBezTo>
                  <a:cubicBezTo>
                    <a:pt x="138" y="178"/>
                    <a:pt x="179" y="143"/>
                    <a:pt x="179" y="92"/>
                  </a:cubicBezTo>
                  <a:cubicBezTo>
                    <a:pt x="179" y="41"/>
                    <a:pt x="138" y="0"/>
                    <a:pt x="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8712937" y="614876"/>
              <a:ext cx="25669" cy="26386"/>
            </a:xfrm>
            <a:custGeom>
              <a:avLst/>
              <a:gdLst/>
              <a:ahLst/>
              <a:cxnLst/>
              <a:rect l="l" t="t" r="r" b="b"/>
              <a:pathLst>
                <a:path w="179" h="184" extrusionOk="0">
                  <a:moveTo>
                    <a:pt x="87" y="0"/>
                  </a:moveTo>
                  <a:cubicBezTo>
                    <a:pt x="36" y="0"/>
                    <a:pt x="0" y="41"/>
                    <a:pt x="0" y="92"/>
                  </a:cubicBezTo>
                  <a:cubicBezTo>
                    <a:pt x="0" y="143"/>
                    <a:pt x="36" y="183"/>
                    <a:pt x="87" y="183"/>
                  </a:cubicBezTo>
                  <a:cubicBezTo>
                    <a:pt x="137" y="183"/>
                    <a:pt x="178" y="143"/>
                    <a:pt x="178" y="92"/>
                  </a:cubicBezTo>
                  <a:cubicBezTo>
                    <a:pt x="178" y="41"/>
                    <a:pt x="137" y="0"/>
                    <a:pt x="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05376" y="2454559"/>
              <a:ext cx="29398" cy="25812"/>
            </a:xfrm>
            <a:custGeom>
              <a:avLst/>
              <a:gdLst/>
              <a:ahLst/>
              <a:cxnLst/>
              <a:rect l="l" t="t" r="r" b="b"/>
              <a:pathLst>
                <a:path w="205" h="180" extrusionOk="0">
                  <a:moveTo>
                    <a:pt x="98" y="1"/>
                  </a:moveTo>
                  <a:cubicBezTo>
                    <a:pt x="67" y="1"/>
                    <a:pt x="39" y="20"/>
                    <a:pt x="21" y="52"/>
                  </a:cubicBezTo>
                  <a:cubicBezTo>
                    <a:pt x="1" y="93"/>
                    <a:pt x="11" y="144"/>
                    <a:pt x="57" y="169"/>
                  </a:cubicBezTo>
                  <a:cubicBezTo>
                    <a:pt x="72" y="176"/>
                    <a:pt x="88" y="179"/>
                    <a:pt x="103" y="179"/>
                  </a:cubicBezTo>
                  <a:cubicBezTo>
                    <a:pt x="135" y="179"/>
                    <a:pt x="165" y="165"/>
                    <a:pt x="179" y="134"/>
                  </a:cubicBezTo>
                  <a:cubicBezTo>
                    <a:pt x="204" y="88"/>
                    <a:pt x="184" y="37"/>
                    <a:pt x="138" y="12"/>
                  </a:cubicBezTo>
                  <a:cubicBezTo>
                    <a:pt x="125" y="4"/>
                    <a:pt x="111"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8895942" y="2957201"/>
              <a:ext cx="25669" cy="25669"/>
            </a:xfrm>
            <a:custGeom>
              <a:avLst/>
              <a:gdLst/>
              <a:ahLst/>
              <a:cxnLst/>
              <a:rect l="l" t="t" r="r" b="b"/>
              <a:pathLst>
                <a:path w="179" h="179" extrusionOk="0">
                  <a:moveTo>
                    <a:pt x="87" y="0"/>
                  </a:moveTo>
                  <a:cubicBezTo>
                    <a:pt x="36" y="0"/>
                    <a:pt x="1" y="41"/>
                    <a:pt x="1" y="92"/>
                  </a:cubicBezTo>
                  <a:cubicBezTo>
                    <a:pt x="1" y="143"/>
                    <a:pt x="36" y="178"/>
                    <a:pt x="87" y="178"/>
                  </a:cubicBezTo>
                  <a:cubicBezTo>
                    <a:pt x="138" y="178"/>
                    <a:pt x="179" y="143"/>
                    <a:pt x="179" y="92"/>
                  </a:cubicBezTo>
                  <a:cubicBezTo>
                    <a:pt x="179" y="41"/>
                    <a:pt x="138" y="0"/>
                    <a:pt x="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83418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C1FC2D-B990-400F-A254-8D61E2517CEB}"/>
              </a:ext>
            </a:extLst>
          </p:cNvPr>
          <p:cNvSpPr>
            <a:spLocks noGrp="1"/>
          </p:cNvSpPr>
          <p:nvPr>
            <p:ph type="title"/>
          </p:nvPr>
        </p:nvSpPr>
        <p:spPr/>
        <p:txBody>
          <a:bodyPr>
            <a:normAutofit/>
          </a:bodyPr>
          <a:lstStyle/>
          <a:p>
            <a:r>
              <a:rPr lang="en-US" altLang="en-US"/>
              <a:t>Click here to edit master header styles</a:t>
            </a:r>
          </a:p>
        </p:txBody>
      </p:sp>
      <p:sp>
        <p:nvSpPr>
          <p:cNvPr id="3" name="内容占位符 2">
            <a:extLst>
              <a:ext uri="{FF2B5EF4-FFF2-40B4-BE49-F238E27FC236}">
                <a16:creationId xmlns:a16="http://schemas.microsoft.com/office/drawing/2014/main" id="{201C38A7-F4E8-4C24-BA1F-98B68A823698}"/>
              </a:ext>
            </a:extLst>
          </p:cNvPr>
          <p:cNvSpPr>
            <a:spLocks noGrp="1"/>
          </p:cNvSpPr>
          <p:nvPr>
            <p:ph idx="1"/>
          </p:nvPr>
        </p:nvSpPr>
        <p:spPr/>
        <p:txBody>
          <a:bodyPr>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E1BC8E4F-502E-496B-8F28-1DD44DF24845}"/>
              </a:ext>
            </a:extLst>
          </p:cNvPr>
          <p:cNvSpPr>
            <a:spLocks noGrp="1"/>
          </p:cNvSpPr>
          <p:nvPr>
            <p:ph type="dt" sz="half" idx="10"/>
          </p:nvPr>
        </p:nvSpPr>
        <p:spPr/>
        <p:txBody>
          <a:bodyPr>
            <a:normAutofit/>
          </a:bodyPr>
          <a:lstStyle/>
          <a:p>
            <a:fld id="{733507B4-37FE-49D9-AB69-7ADCB2EEE9EF}" type="datetimeFigureOut">
              <a:rPr lang="en-US" altLang="en-US" sz="1100" smtClean="0"/>
              <a:t>3/30/2024</a:t>
            </a:fld>
            <a:endParaRPr lang="zh-CN" altLang="en-US"/>
          </a:p>
        </p:txBody>
      </p:sp>
      <p:sp>
        <p:nvSpPr>
          <p:cNvPr id="5" name="页脚占位符 4">
            <a:extLst>
              <a:ext uri="{FF2B5EF4-FFF2-40B4-BE49-F238E27FC236}">
                <a16:creationId xmlns:a16="http://schemas.microsoft.com/office/drawing/2014/main" id="{39E2ADD0-C91F-4C92-A1FB-8E5567AF73C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EDA6129-ABCF-4919-9EC4-7773F7265DF7}"/>
              </a:ext>
            </a:extLst>
          </p:cNvPr>
          <p:cNvSpPr>
            <a:spLocks noGrp="1"/>
          </p:cNvSpPr>
          <p:nvPr>
            <p:ph type="sldNum" sz="quarter" idx="12"/>
          </p:nvPr>
        </p:nvSpPr>
        <p:spPr/>
        <p:txBody>
          <a:bodyPr>
            <a:normAutofit/>
          </a:bodyPr>
          <a:lstStyle/>
          <a:p>
            <a:fld id="{A0F2B38D-BA63-41CC-A22D-E2306AA5D585}" type="slidenum">
              <a:rPr lang="en-US" altLang="en-US" smtClean="0"/>
              <a:t>‹#›</a:t>
            </a:fld>
            <a:endParaRPr lang="zh-CN" altLang="en-US"/>
          </a:p>
        </p:txBody>
      </p:sp>
    </p:spTree>
    <p:extLst>
      <p:ext uri="{BB962C8B-B14F-4D97-AF65-F5344CB8AC3E}">
        <p14:creationId xmlns:p14="http://schemas.microsoft.com/office/powerpoint/2010/main" val="171888499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7883CC-BAB1-492F-87C5-60C6B8249983}"/>
              </a:ext>
            </a:extLst>
          </p:cNvPr>
          <p:cNvSpPr>
            <a:spLocks noGrp="1"/>
          </p:cNvSpPr>
          <p:nvPr>
            <p:ph type="title"/>
          </p:nvPr>
        </p:nvSpPr>
        <p:spPr>
          <a:xfrm>
            <a:off x="831850" y="1709738"/>
            <a:ext cx="10515600" cy="2852737"/>
          </a:xfrm>
        </p:spPr>
        <p:txBody>
          <a:bodyPr anchor="t">
            <a:normAutofit/>
          </a:bodyPr>
          <a:lstStyle>
            <a:lvl1pPr>
              <a:defRPr sz="6000"/>
            </a:lvl1pPr>
          </a:lstStyle>
          <a:p>
            <a:r>
              <a:rPr lang="en-US" altLang="en-US"/>
              <a:t>Click here to edit master</a:t>
            </a:r>
          </a:p>
        </p:txBody>
      </p:sp>
      <p:sp>
        <p:nvSpPr>
          <p:cNvPr id="3" name="文本占位符 2">
            <a:extLst>
              <a:ext uri="{FF2B5EF4-FFF2-40B4-BE49-F238E27FC236}">
                <a16:creationId xmlns:a16="http://schemas.microsoft.com/office/drawing/2014/main" id="{E810106A-74A4-43E9-9467-0D21431C906B}"/>
              </a:ext>
            </a:extLst>
          </p:cNvPr>
          <p:cNvSpPr>
            <a:spLocks noGrp="1"/>
          </p:cNvSpPr>
          <p:nvPr>
            <p:ph type="body" idx="1"/>
          </p:nvPr>
        </p:nvSpPr>
        <p:spPr>
          <a:xfrm>
            <a:off x="831850" y="4589463"/>
            <a:ext cx="10515600" cy="1500187"/>
          </a:xfrm>
        </p:spPr>
        <p:txBody>
          <a:bodyPr>
            <a:normAutofit/>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en-US"/>
              <a:t>Click here to edit master text styles</a:t>
            </a:r>
          </a:p>
        </p:txBody>
      </p:sp>
      <p:sp>
        <p:nvSpPr>
          <p:cNvPr id="4" name="日期占位符 3">
            <a:extLst>
              <a:ext uri="{FF2B5EF4-FFF2-40B4-BE49-F238E27FC236}">
                <a16:creationId xmlns:a16="http://schemas.microsoft.com/office/drawing/2014/main" id="{0E77D1A8-CEE2-4856-8636-B047E4491AA4}"/>
              </a:ext>
            </a:extLst>
          </p:cNvPr>
          <p:cNvSpPr>
            <a:spLocks noGrp="1"/>
          </p:cNvSpPr>
          <p:nvPr>
            <p:ph type="dt" sz="half" idx="10"/>
          </p:nvPr>
        </p:nvSpPr>
        <p:spPr/>
        <p:txBody>
          <a:bodyPr>
            <a:normAutofit/>
          </a:bodyPr>
          <a:lstStyle/>
          <a:p>
            <a:fld id="{733507B4-37FE-49D9-AB69-7ADCB2EEE9EF}" type="datetimeFigureOut">
              <a:rPr lang="en-US" altLang="en-US" sz="1100" smtClean="0"/>
              <a:t>3/30/2024</a:t>
            </a:fld>
            <a:endParaRPr lang="zh-CN" altLang="en-US"/>
          </a:p>
        </p:txBody>
      </p:sp>
      <p:sp>
        <p:nvSpPr>
          <p:cNvPr id="5" name="页脚占位符 4">
            <a:extLst>
              <a:ext uri="{FF2B5EF4-FFF2-40B4-BE49-F238E27FC236}">
                <a16:creationId xmlns:a16="http://schemas.microsoft.com/office/drawing/2014/main" id="{3F9DA366-56FD-4647-AEA5-B88293F3A4D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AE29D8C-CC4B-425E-B661-03CDCABEB938}"/>
              </a:ext>
            </a:extLst>
          </p:cNvPr>
          <p:cNvSpPr>
            <a:spLocks noGrp="1"/>
          </p:cNvSpPr>
          <p:nvPr>
            <p:ph type="sldNum" sz="quarter" idx="12"/>
          </p:nvPr>
        </p:nvSpPr>
        <p:spPr/>
        <p:txBody>
          <a:bodyPr>
            <a:normAutofit/>
          </a:bodyPr>
          <a:lstStyle/>
          <a:p>
            <a:fld id="{A0F2B38D-BA63-41CC-A22D-E2306AA5D585}" type="slidenum">
              <a:rPr lang="en-US" altLang="en-US" smtClean="0"/>
              <a:t>‹#›</a:t>
            </a:fld>
            <a:endParaRPr lang="zh-CN" altLang="en-US"/>
          </a:p>
        </p:txBody>
      </p:sp>
    </p:spTree>
    <p:extLst>
      <p:ext uri="{BB962C8B-B14F-4D97-AF65-F5344CB8AC3E}">
        <p14:creationId xmlns:p14="http://schemas.microsoft.com/office/powerpoint/2010/main" val="248471404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D15DBE-08BF-4A3E-B236-2AA3C3B6B0CF}"/>
              </a:ext>
            </a:extLst>
          </p:cNvPr>
          <p:cNvSpPr>
            <a:spLocks noGrp="1"/>
          </p:cNvSpPr>
          <p:nvPr>
            <p:ph type="title"/>
          </p:nvPr>
        </p:nvSpPr>
        <p:spPr/>
        <p:txBody>
          <a:bodyPr>
            <a:normAutofit/>
          </a:bodyPr>
          <a:lstStyle/>
          <a:p>
            <a:r>
              <a:rPr lang="en-US" altLang="en-US"/>
              <a:t>Click here to edit master header styles</a:t>
            </a:r>
          </a:p>
        </p:txBody>
      </p:sp>
      <p:sp>
        <p:nvSpPr>
          <p:cNvPr id="3" name="内容占位符 2">
            <a:extLst>
              <a:ext uri="{FF2B5EF4-FFF2-40B4-BE49-F238E27FC236}">
                <a16:creationId xmlns:a16="http://schemas.microsoft.com/office/drawing/2014/main" id="{47752C98-966D-4D04-B477-D0E5C9EC4D56}"/>
              </a:ext>
            </a:extLst>
          </p:cNvPr>
          <p:cNvSpPr>
            <a:spLocks noGrp="1"/>
          </p:cNvSpPr>
          <p:nvPr>
            <p:ph sz="half" idx="1"/>
          </p:nvPr>
        </p:nvSpPr>
        <p:spPr>
          <a:xfrm>
            <a:off x="838200" y="1825625"/>
            <a:ext cx="5181600" cy="435133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内容占位符 3">
            <a:extLst>
              <a:ext uri="{FF2B5EF4-FFF2-40B4-BE49-F238E27FC236}">
                <a16:creationId xmlns:a16="http://schemas.microsoft.com/office/drawing/2014/main" id="{757FBF8D-9737-43C2-B280-998CDBE999A8}"/>
              </a:ext>
            </a:extLst>
          </p:cNvPr>
          <p:cNvSpPr>
            <a:spLocks noGrp="1"/>
          </p:cNvSpPr>
          <p:nvPr>
            <p:ph sz="half" idx="2"/>
          </p:nvPr>
        </p:nvSpPr>
        <p:spPr>
          <a:xfrm>
            <a:off x="6172200" y="1825625"/>
            <a:ext cx="5181600" cy="435133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5" name="日期占位符 4">
            <a:extLst>
              <a:ext uri="{FF2B5EF4-FFF2-40B4-BE49-F238E27FC236}">
                <a16:creationId xmlns:a16="http://schemas.microsoft.com/office/drawing/2014/main" id="{E46EAA5E-6856-426C-9BF4-45208F46ACBC}"/>
              </a:ext>
            </a:extLst>
          </p:cNvPr>
          <p:cNvSpPr>
            <a:spLocks noGrp="1"/>
          </p:cNvSpPr>
          <p:nvPr>
            <p:ph type="dt" sz="half" idx="10"/>
          </p:nvPr>
        </p:nvSpPr>
        <p:spPr/>
        <p:txBody>
          <a:bodyPr>
            <a:normAutofit/>
          </a:bodyPr>
          <a:lstStyle/>
          <a:p>
            <a:fld id="{733507B4-37FE-49D9-AB69-7ADCB2EEE9EF}" type="datetimeFigureOut">
              <a:rPr lang="en-US" altLang="en-US" sz="1100" smtClean="0"/>
              <a:t>3/30/2024</a:t>
            </a:fld>
            <a:endParaRPr lang="zh-CN" altLang="en-US"/>
          </a:p>
        </p:txBody>
      </p:sp>
      <p:sp>
        <p:nvSpPr>
          <p:cNvPr id="6" name="页脚占位符 5">
            <a:extLst>
              <a:ext uri="{FF2B5EF4-FFF2-40B4-BE49-F238E27FC236}">
                <a16:creationId xmlns:a16="http://schemas.microsoft.com/office/drawing/2014/main" id="{9444AE09-A658-472A-8AF4-1F9372417B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4B20BC-B08D-4A4C-90FA-4D966FFE7F40}"/>
              </a:ext>
            </a:extLst>
          </p:cNvPr>
          <p:cNvSpPr>
            <a:spLocks noGrp="1"/>
          </p:cNvSpPr>
          <p:nvPr>
            <p:ph type="sldNum" sz="quarter" idx="12"/>
          </p:nvPr>
        </p:nvSpPr>
        <p:spPr/>
        <p:txBody>
          <a:bodyPr>
            <a:normAutofit/>
          </a:bodyPr>
          <a:lstStyle/>
          <a:p>
            <a:fld id="{A0F2B38D-BA63-41CC-A22D-E2306AA5D585}" type="slidenum">
              <a:rPr lang="en-US" altLang="en-US" smtClean="0"/>
              <a:t>‹#›</a:t>
            </a:fld>
            <a:endParaRPr lang="zh-CN" altLang="en-US"/>
          </a:p>
        </p:txBody>
      </p:sp>
    </p:spTree>
    <p:extLst>
      <p:ext uri="{BB962C8B-B14F-4D97-AF65-F5344CB8AC3E}">
        <p14:creationId xmlns:p14="http://schemas.microsoft.com/office/powerpoint/2010/main" val="202332122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07CDB-E056-40D0-98C5-DF362DA52F74}"/>
              </a:ext>
            </a:extLst>
          </p:cNvPr>
          <p:cNvSpPr>
            <a:spLocks noGrp="1"/>
          </p:cNvSpPr>
          <p:nvPr>
            <p:ph type="title"/>
          </p:nvPr>
        </p:nvSpPr>
        <p:spPr>
          <a:xfrm>
            <a:off x="839788" y="365125"/>
            <a:ext cx="10515600" cy="1325563"/>
          </a:xfrm>
        </p:spPr>
        <p:txBody>
          <a:bodyPr>
            <a:normAutofit/>
          </a:bodyPr>
          <a:lstStyle/>
          <a:p>
            <a:r>
              <a:rPr lang="en-US" altLang="en-US"/>
              <a:t>Click here to edit master header styles</a:t>
            </a:r>
          </a:p>
        </p:txBody>
      </p:sp>
      <p:sp>
        <p:nvSpPr>
          <p:cNvPr id="3" name="文本占位符 2">
            <a:extLst>
              <a:ext uri="{FF2B5EF4-FFF2-40B4-BE49-F238E27FC236}">
                <a16:creationId xmlns:a16="http://schemas.microsoft.com/office/drawing/2014/main" id="{D78BCF36-2EE4-4A3E-B96F-9B4A341EB717}"/>
              </a:ext>
            </a:extLst>
          </p:cNvPr>
          <p:cNvSpPr>
            <a:spLocks noGrp="1"/>
          </p:cNvSpPr>
          <p:nvPr>
            <p:ph type="body" idx="1"/>
          </p:nvPr>
        </p:nvSpPr>
        <p:spPr>
          <a:xfrm>
            <a:off x="839788" y="1681163"/>
            <a:ext cx="5157787" cy="823912"/>
          </a:xfrm>
        </p:spPr>
        <p:txBody>
          <a:bodyPr anchor="t">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a:t>Click here to edit master</a:t>
            </a:r>
          </a:p>
        </p:txBody>
      </p:sp>
      <p:sp>
        <p:nvSpPr>
          <p:cNvPr id="4" name="内容占位符 3">
            <a:extLst>
              <a:ext uri="{FF2B5EF4-FFF2-40B4-BE49-F238E27FC236}">
                <a16:creationId xmlns:a16="http://schemas.microsoft.com/office/drawing/2014/main" id="{9706C48D-1CE6-45D9-A677-19F1FC22057F}"/>
              </a:ext>
            </a:extLst>
          </p:cNvPr>
          <p:cNvSpPr>
            <a:spLocks noGrp="1"/>
          </p:cNvSpPr>
          <p:nvPr>
            <p:ph sz="half" idx="2"/>
          </p:nvPr>
        </p:nvSpPr>
        <p:spPr>
          <a:xfrm>
            <a:off x="839788" y="2505075"/>
            <a:ext cx="5157787" cy="368458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5" name="文本占位符 4">
            <a:extLst>
              <a:ext uri="{FF2B5EF4-FFF2-40B4-BE49-F238E27FC236}">
                <a16:creationId xmlns:a16="http://schemas.microsoft.com/office/drawing/2014/main" id="{730A6C38-5E96-408A-86DF-AC02C7A5ECF4}"/>
              </a:ext>
            </a:extLst>
          </p:cNvPr>
          <p:cNvSpPr>
            <a:spLocks noGrp="1"/>
          </p:cNvSpPr>
          <p:nvPr>
            <p:ph type="body" sz="quarter" idx="3"/>
          </p:nvPr>
        </p:nvSpPr>
        <p:spPr>
          <a:xfrm>
            <a:off x="6172200" y="1681163"/>
            <a:ext cx="5183188" cy="823912"/>
          </a:xfrm>
        </p:spPr>
        <p:txBody>
          <a:bodyPr anchor="t">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a:t>Click here to edit master</a:t>
            </a:r>
          </a:p>
        </p:txBody>
      </p:sp>
      <p:sp>
        <p:nvSpPr>
          <p:cNvPr id="6" name="内容占位符 5">
            <a:extLst>
              <a:ext uri="{FF2B5EF4-FFF2-40B4-BE49-F238E27FC236}">
                <a16:creationId xmlns:a16="http://schemas.microsoft.com/office/drawing/2014/main" id="{6641C497-197F-4CBD-B3C3-2E84A7EFBF4C}"/>
              </a:ext>
            </a:extLst>
          </p:cNvPr>
          <p:cNvSpPr>
            <a:spLocks noGrp="1"/>
          </p:cNvSpPr>
          <p:nvPr>
            <p:ph sz="quarter" idx="4"/>
          </p:nvPr>
        </p:nvSpPr>
        <p:spPr>
          <a:xfrm>
            <a:off x="6172200" y="2505075"/>
            <a:ext cx="5183188" cy="368458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7" name="日期占位符 6">
            <a:extLst>
              <a:ext uri="{FF2B5EF4-FFF2-40B4-BE49-F238E27FC236}">
                <a16:creationId xmlns:a16="http://schemas.microsoft.com/office/drawing/2014/main" id="{6C4A1738-A268-4454-BF9F-D5B0AF73889D}"/>
              </a:ext>
            </a:extLst>
          </p:cNvPr>
          <p:cNvSpPr>
            <a:spLocks noGrp="1"/>
          </p:cNvSpPr>
          <p:nvPr>
            <p:ph type="dt" sz="half" idx="10"/>
          </p:nvPr>
        </p:nvSpPr>
        <p:spPr/>
        <p:txBody>
          <a:bodyPr>
            <a:normAutofit/>
          </a:bodyPr>
          <a:lstStyle/>
          <a:p>
            <a:fld id="{733507B4-37FE-49D9-AB69-7ADCB2EEE9EF}" type="datetimeFigureOut">
              <a:rPr lang="en-US" altLang="en-US" sz="1100" smtClean="0"/>
              <a:t>3/30/2024</a:t>
            </a:fld>
            <a:endParaRPr lang="zh-CN" altLang="en-US"/>
          </a:p>
        </p:txBody>
      </p:sp>
      <p:sp>
        <p:nvSpPr>
          <p:cNvPr id="8" name="页脚占位符 7">
            <a:extLst>
              <a:ext uri="{FF2B5EF4-FFF2-40B4-BE49-F238E27FC236}">
                <a16:creationId xmlns:a16="http://schemas.microsoft.com/office/drawing/2014/main" id="{EB17AA6A-9660-40B6-80DF-85FE9EC65F1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F1C0C09-85CE-4963-8620-84D2AE06E8FA}"/>
              </a:ext>
            </a:extLst>
          </p:cNvPr>
          <p:cNvSpPr>
            <a:spLocks noGrp="1"/>
          </p:cNvSpPr>
          <p:nvPr>
            <p:ph type="sldNum" sz="quarter" idx="12"/>
          </p:nvPr>
        </p:nvSpPr>
        <p:spPr/>
        <p:txBody>
          <a:bodyPr>
            <a:normAutofit/>
          </a:bodyPr>
          <a:lstStyle/>
          <a:p>
            <a:fld id="{A0F2B38D-BA63-41CC-A22D-E2306AA5D585}" type="slidenum">
              <a:rPr lang="en-US" altLang="en-US" smtClean="0"/>
              <a:t>‹#›</a:t>
            </a:fld>
            <a:endParaRPr lang="zh-CN" altLang="en-US"/>
          </a:p>
        </p:txBody>
      </p:sp>
    </p:spTree>
    <p:extLst>
      <p:ext uri="{BB962C8B-B14F-4D97-AF65-F5344CB8AC3E}">
        <p14:creationId xmlns:p14="http://schemas.microsoft.com/office/powerpoint/2010/main" val="20821588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91000EA-7536-4472-9490-488898CF5153}"/>
              </a:ext>
            </a:extLst>
          </p:cNvPr>
          <p:cNvSpPr/>
          <p:nvPr userDrawn="1"/>
        </p:nvSpPr>
        <p:spPr>
          <a:xfrm>
            <a:off x="0" y="0"/>
            <a:ext cx="12192000" cy="6858000"/>
          </a:xfrm>
          <a:prstGeom prst="rect">
            <a:avLst/>
          </a:prstGeom>
          <a:solidFill>
            <a:srgbClr val="ED8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6D8346C4-CA8A-42B7-B1B5-A4A25140B4DE}"/>
              </a:ext>
            </a:extLst>
          </p:cNvPr>
          <p:cNvSpPr/>
          <p:nvPr userDrawn="1"/>
        </p:nvSpPr>
        <p:spPr>
          <a:xfrm>
            <a:off x="251012" y="210671"/>
            <a:ext cx="11689977" cy="6436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4877C72D-E326-4E9C-8B69-504A48D4BEC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3188855">
            <a:off x="10828081" y="11871"/>
            <a:ext cx="1637376" cy="875846"/>
          </a:xfrm>
          <a:prstGeom prst="rect">
            <a:avLst/>
          </a:prstGeom>
        </p:spPr>
      </p:pic>
      <p:pic>
        <p:nvPicPr>
          <p:cNvPr id="10" name="图片 9">
            <a:extLst>
              <a:ext uri="{FF2B5EF4-FFF2-40B4-BE49-F238E27FC236}">
                <a16:creationId xmlns:a16="http://schemas.microsoft.com/office/drawing/2014/main" id="{D528F279-C4BF-4978-9CD5-159BD702B1F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4946601">
            <a:off x="-246172" y="6139194"/>
            <a:ext cx="1367144" cy="731297"/>
          </a:xfrm>
          <a:prstGeom prst="rect">
            <a:avLst/>
          </a:prstGeom>
        </p:spPr>
      </p:pic>
    </p:spTree>
    <p:extLst>
      <p:ext uri="{BB962C8B-B14F-4D97-AF65-F5344CB8AC3E}">
        <p14:creationId xmlns:p14="http://schemas.microsoft.com/office/powerpoint/2010/main" val="301546853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CB138E8-F088-42FD-BBAF-AB9460702085}"/>
              </a:ext>
            </a:extLst>
          </p:cNvPr>
          <p:cNvSpPr>
            <a:spLocks noGrp="1"/>
          </p:cNvSpPr>
          <p:nvPr>
            <p:ph type="dt" sz="half" idx="10"/>
          </p:nvPr>
        </p:nvSpPr>
        <p:spPr/>
        <p:txBody>
          <a:bodyPr>
            <a:normAutofit/>
          </a:bodyPr>
          <a:lstStyle/>
          <a:p>
            <a:fld id="{733507B4-37FE-49D9-AB69-7ADCB2EEE9EF}" type="datetimeFigureOut">
              <a:rPr lang="en-US" altLang="en-US" sz="1100" smtClean="0"/>
              <a:t>3/30/2024</a:t>
            </a:fld>
            <a:endParaRPr lang="zh-CN" altLang="en-US"/>
          </a:p>
        </p:txBody>
      </p:sp>
      <p:sp>
        <p:nvSpPr>
          <p:cNvPr id="3" name="页脚占位符 2">
            <a:extLst>
              <a:ext uri="{FF2B5EF4-FFF2-40B4-BE49-F238E27FC236}">
                <a16:creationId xmlns:a16="http://schemas.microsoft.com/office/drawing/2014/main" id="{52F47F09-902D-4B1D-83D3-5B2C9D9FD06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7911BD8-7050-4024-99D6-4F68AD8D7264}"/>
              </a:ext>
            </a:extLst>
          </p:cNvPr>
          <p:cNvSpPr>
            <a:spLocks noGrp="1"/>
          </p:cNvSpPr>
          <p:nvPr>
            <p:ph type="sldNum" sz="quarter" idx="12"/>
          </p:nvPr>
        </p:nvSpPr>
        <p:spPr/>
        <p:txBody>
          <a:bodyPr>
            <a:normAutofit/>
          </a:bodyPr>
          <a:lstStyle/>
          <a:p>
            <a:fld id="{A0F2B38D-BA63-41CC-A22D-E2306AA5D585}" type="slidenum">
              <a:rPr lang="en-US" altLang="en-US" smtClean="0"/>
              <a:t>‹#›</a:t>
            </a:fld>
            <a:endParaRPr lang="zh-CN" altLang="en-US"/>
          </a:p>
        </p:txBody>
      </p:sp>
    </p:spTree>
    <p:extLst>
      <p:ext uri="{BB962C8B-B14F-4D97-AF65-F5344CB8AC3E}">
        <p14:creationId xmlns:p14="http://schemas.microsoft.com/office/powerpoint/2010/main" val="172704817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A20988-D20C-41E9-AB88-6970A863E454}"/>
              </a:ext>
            </a:extLst>
          </p:cNvPr>
          <p:cNvSpPr>
            <a:spLocks noGrp="1"/>
          </p:cNvSpPr>
          <p:nvPr>
            <p:ph type="title"/>
          </p:nvPr>
        </p:nvSpPr>
        <p:spPr>
          <a:xfrm>
            <a:off x="839788" y="457200"/>
            <a:ext cx="3932237" cy="1600200"/>
          </a:xfrm>
        </p:spPr>
        <p:txBody>
          <a:bodyPr anchor="t">
            <a:normAutofit/>
          </a:bodyPr>
          <a:lstStyle>
            <a:lvl1pPr>
              <a:defRPr sz="3200"/>
            </a:lvl1pPr>
          </a:lstStyle>
          <a:p>
            <a:r>
              <a:rPr lang="en-US" altLang="en-US"/>
              <a:t>Click here to edit master header styles</a:t>
            </a:r>
          </a:p>
        </p:txBody>
      </p:sp>
      <p:sp>
        <p:nvSpPr>
          <p:cNvPr id="3" name="内容占位符 2">
            <a:extLst>
              <a:ext uri="{FF2B5EF4-FFF2-40B4-BE49-F238E27FC236}">
                <a16:creationId xmlns:a16="http://schemas.microsoft.com/office/drawing/2014/main" id="{712F5F55-9BEC-4B0E-AD10-C7D0131A95AF}"/>
              </a:ext>
            </a:extLst>
          </p:cNvPr>
          <p:cNvSpPr>
            <a:spLocks noGrp="1"/>
          </p:cNvSpPr>
          <p:nvPr>
            <p:ph idx="1"/>
          </p:nvPr>
        </p:nvSpPr>
        <p:spPr>
          <a:xfrm>
            <a:off x="5183188" y="987425"/>
            <a:ext cx="6172200" cy="4873625"/>
          </a:xfrm>
        </p:spPr>
        <p:txBody>
          <a:bodyPr>
            <a:norm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文本占位符 3">
            <a:extLst>
              <a:ext uri="{FF2B5EF4-FFF2-40B4-BE49-F238E27FC236}">
                <a16:creationId xmlns:a16="http://schemas.microsoft.com/office/drawing/2014/main" id="{D3778C11-4615-4607-BFF6-6253F6AF373B}"/>
              </a:ext>
            </a:extLst>
          </p:cNvPr>
          <p:cNvSpPr>
            <a:spLocks noGrp="1"/>
          </p:cNvSpPr>
          <p:nvPr>
            <p:ph type="body" sz="half" idx="2"/>
          </p:nvPr>
        </p:nvSpPr>
        <p:spPr>
          <a:xfrm>
            <a:off x="839788" y="2057400"/>
            <a:ext cx="3932237" cy="3811588"/>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en-US"/>
              <a:t>Click here to edit master</a:t>
            </a:r>
          </a:p>
        </p:txBody>
      </p:sp>
      <p:sp>
        <p:nvSpPr>
          <p:cNvPr id="5" name="日期占位符 4">
            <a:extLst>
              <a:ext uri="{FF2B5EF4-FFF2-40B4-BE49-F238E27FC236}">
                <a16:creationId xmlns:a16="http://schemas.microsoft.com/office/drawing/2014/main" id="{BDE759AB-C8AB-42FA-AFCA-1129E3790D0E}"/>
              </a:ext>
            </a:extLst>
          </p:cNvPr>
          <p:cNvSpPr>
            <a:spLocks noGrp="1"/>
          </p:cNvSpPr>
          <p:nvPr>
            <p:ph type="dt" sz="half" idx="10"/>
          </p:nvPr>
        </p:nvSpPr>
        <p:spPr/>
        <p:txBody>
          <a:bodyPr>
            <a:normAutofit/>
          </a:bodyPr>
          <a:lstStyle/>
          <a:p>
            <a:fld id="{733507B4-37FE-49D9-AB69-7ADCB2EEE9EF}" type="datetimeFigureOut">
              <a:rPr lang="en-US" altLang="en-US" sz="1100" smtClean="0"/>
              <a:t>3/30/2024</a:t>
            </a:fld>
            <a:endParaRPr lang="zh-CN" altLang="en-US"/>
          </a:p>
        </p:txBody>
      </p:sp>
      <p:sp>
        <p:nvSpPr>
          <p:cNvPr id="6" name="页脚占位符 5">
            <a:extLst>
              <a:ext uri="{FF2B5EF4-FFF2-40B4-BE49-F238E27FC236}">
                <a16:creationId xmlns:a16="http://schemas.microsoft.com/office/drawing/2014/main" id="{28A63441-9819-43A2-9A5D-E2E27CA5261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DFBE9B2-42A2-42DB-9F91-A0A6FE06B35B}"/>
              </a:ext>
            </a:extLst>
          </p:cNvPr>
          <p:cNvSpPr>
            <a:spLocks noGrp="1"/>
          </p:cNvSpPr>
          <p:nvPr>
            <p:ph type="sldNum" sz="quarter" idx="12"/>
          </p:nvPr>
        </p:nvSpPr>
        <p:spPr/>
        <p:txBody>
          <a:bodyPr>
            <a:normAutofit/>
          </a:bodyPr>
          <a:lstStyle/>
          <a:p>
            <a:fld id="{A0F2B38D-BA63-41CC-A22D-E2306AA5D585}" type="slidenum">
              <a:rPr lang="en-US" altLang="en-US" smtClean="0"/>
              <a:t>‹#›</a:t>
            </a:fld>
            <a:endParaRPr lang="zh-CN" altLang="en-US"/>
          </a:p>
        </p:txBody>
      </p:sp>
    </p:spTree>
    <p:extLst>
      <p:ext uri="{BB962C8B-B14F-4D97-AF65-F5344CB8AC3E}">
        <p14:creationId xmlns:p14="http://schemas.microsoft.com/office/powerpoint/2010/main" val="266198351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E10AF5-49B1-4FBA-8C74-ACF5C055CC11}"/>
              </a:ext>
            </a:extLst>
          </p:cNvPr>
          <p:cNvSpPr>
            <a:spLocks noGrp="1"/>
          </p:cNvSpPr>
          <p:nvPr>
            <p:ph type="title"/>
          </p:nvPr>
        </p:nvSpPr>
        <p:spPr>
          <a:xfrm>
            <a:off x="839788" y="457200"/>
            <a:ext cx="3932237" cy="1600200"/>
          </a:xfrm>
        </p:spPr>
        <p:txBody>
          <a:bodyPr anchor="t">
            <a:normAutofit/>
          </a:bodyPr>
          <a:lstStyle>
            <a:lvl1pPr>
              <a:defRPr sz="3200"/>
            </a:lvl1pPr>
          </a:lstStyle>
          <a:p>
            <a:r>
              <a:rPr lang="en-US" altLang="en-US"/>
              <a:t>Click here to edit master header styles</a:t>
            </a:r>
          </a:p>
        </p:txBody>
      </p:sp>
      <p:sp>
        <p:nvSpPr>
          <p:cNvPr id="3" name="图片占位符 2">
            <a:extLst>
              <a:ext uri="{FF2B5EF4-FFF2-40B4-BE49-F238E27FC236}">
                <a16:creationId xmlns:a16="http://schemas.microsoft.com/office/drawing/2014/main" id="{00C82F44-2A5F-4B5B-BE00-E4C3520198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F7D1D0C-E614-4822-BF8F-3AC0242A34E8}"/>
              </a:ext>
            </a:extLst>
          </p:cNvPr>
          <p:cNvSpPr>
            <a:spLocks noGrp="1"/>
          </p:cNvSpPr>
          <p:nvPr>
            <p:ph type="body" sz="half" idx="2"/>
          </p:nvPr>
        </p:nvSpPr>
        <p:spPr>
          <a:xfrm>
            <a:off x="839788" y="2057400"/>
            <a:ext cx="3932237" cy="3811588"/>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en-US"/>
              <a:t>Click here to edit master</a:t>
            </a:r>
          </a:p>
        </p:txBody>
      </p:sp>
      <p:sp>
        <p:nvSpPr>
          <p:cNvPr id="5" name="日期占位符 4">
            <a:extLst>
              <a:ext uri="{FF2B5EF4-FFF2-40B4-BE49-F238E27FC236}">
                <a16:creationId xmlns:a16="http://schemas.microsoft.com/office/drawing/2014/main" id="{74E8AE3D-1720-44A0-8E91-81FF7631EBAC}"/>
              </a:ext>
            </a:extLst>
          </p:cNvPr>
          <p:cNvSpPr>
            <a:spLocks noGrp="1"/>
          </p:cNvSpPr>
          <p:nvPr>
            <p:ph type="dt" sz="half" idx="10"/>
          </p:nvPr>
        </p:nvSpPr>
        <p:spPr/>
        <p:txBody>
          <a:bodyPr>
            <a:normAutofit/>
          </a:bodyPr>
          <a:lstStyle/>
          <a:p>
            <a:fld id="{733507B4-37FE-49D9-AB69-7ADCB2EEE9EF}" type="datetimeFigureOut">
              <a:rPr lang="en-US" altLang="en-US" sz="1100" smtClean="0"/>
              <a:t>3/30/2024</a:t>
            </a:fld>
            <a:endParaRPr lang="zh-CN" altLang="en-US"/>
          </a:p>
        </p:txBody>
      </p:sp>
      <p:sp>
        <p:nvSpPr>
          <p:cNvPr id="6" name="页脚占位符 5">
            <a:extLst>
              <a:ext uri="{FF2B5EF4-FFF2-40B4-BE49-F238E27FC236}">
                <a16:creationId xmlns:a16="http://schemas.microsoft.com/office/drawing/2014/main" id="{5A69E399-1173-4F87-BB02-033AE500F35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80E756E-A94D-497B-8B79-2294460181D7}"/>
              </a:ext>
            </a:extLst>
          </p:cNvPr>
          <p:cNvSpPr>
            <a:spLocks noGrp="1"/>
          </p:cNvSpPr>
          <p:nvPr>
            <p:ph type="sldNum" sz="quarter" idx="12"/>
          </p:nvPr>
        </p:nvSpPr>
        <p:spPr/>
        <p:txBody>
          <a:bodyPr>
            <a:normAutofit/>
          </a:bodyPr>
          <a:lstStyle/>
          <a:p>
            <a:fld id="{A0F2B38D-BA63-41CC-A22D-E2306AA5D585}" type="slidenum">
              <a:rPr lang="en-US" altLang="en-US" smtClean="0"/>
              <a:t>‹#›</a:t>
            </a:fld>
            <a:endParaRPr lang="zh-CN" altLang="en-US"/>
          </a:p>
        </p:txBody>
      </p:sp>
    </p:spTree>
    <p:extLst>
      <p:ext uri="{BB962C8B-B14F-4D97-AF65-F5344CB8AC3E}">
        <p14:creationId xmlns:p14="http://schemas.microsoft.com/office/powerpoint/2010/main" val="181726468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479816-FF15-40A3-A40E-871ED4E53666}"/>
              </a:ext>
            </a:extLst>
          </p:cNvPr>
          <p:cNvSpPr>
            <a:spLocks noGrp="1"/>
          </p:cNvSpPr>
          <p:nvPr>
            <p:ph type="title"/>
          </p:nvPr>
        </p:nvSpPr>
        <p:spPr/>
        <p:txBody>
          <a:bodyPr>
            <a:normAutofit/>
          </a:bodyPr>
          <a:lstStyle/>
          <a:p>
            <a:r>
              <a:rPr lang="en-US" altLang="en-US"/>
              <a:t>Click here to edit master header styles</a:t>
            </a:r>
          </a:p>
        </p:txBody>
      </p:sp>
      <p:sp>
        <p:nvSpPr>
          <p:cNvPr id="3" name="竖排文字占位符 2">
            <a:extLst>
              <a:ext uri="{FF2B5EF4-FFF2-40B4-BE49-F238E27FC236}">
                <a16:creationId xmlns:a16="http://schemas.microsoft.com/office/drawing/2014/main" id="{3BEE808B-C094-42EA-8818-E45AE25BACAB}"/>
              </a:ext>
            </a:extLst>
          </p:cNvPr>
          <p:cNvSpPr>
            <a:spLocks noGrp="1"/>
          </p:cNvSpPr>
          <p:nvPr>
            <p:ph type="body" orient="vert" idx="1"/>
          </p:nvPr>
        </p:nvSpPr>
        <p:spPr/>
        <p:txBody>
          <a:bodyPr vert="vert">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362D9DCD-E8A4-4D3F-A01F-9F61FD7F582A}"/>
              </a:ext>
            </a:extLst>
          </p:cNvPr>
          <p:cNvSpPr>
            <a:spLocks noGrp="1"/>
          </p:cNvSpPr>
          <p:nvPr>
            <p:ph type="dt" sz="half" idx="10"/>
          </p:nvPr>
        </p:nvSpPr>
        <p:spPr/>
        <p:txBody>
          <a:bodyPr>
            <a:normAutofit/>
          </a:bodyPr>
          <a:lstStyle/>
          <a:p>
            <a:fld id="{733507B4-37FE-49D9-AB69-7ADCB2EEE9EF}" type="datetimeFigureOut">
              <a:rPr lang="en-US" altLang="en-US" sz="1100" smtClean="0"/>
              <a:t>3/30/2024</a:t>
            </a:fld>
            <a:endParaRPr lang="zh-CN" altLang="en-US"/>
          </a:p>
        </p:txBody>
      </p:sp>
      <p:sp>
        <p:nvSpPr>
          <p:cNvPr id="5" name="页脚占位符 4">
            <a:extLst>
              <a:ext uri="{FF2B5EF4-FFF2-40B4-BE49-F238E27FC236}">
                <a16:creationId xmlns:a16="http://schemas.microsoft.com/office/drawing/2014/main" id="{B5A70D67-C5DC-4102-8596-DAC3326B67B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D9D88B-C547-4862-B0DD-68DA0E4EA49E}"/>
              </a:ext>
            </a:extLst>
          </p:cNvPr>
          <p:cNvSpPr>
            <a:spLocks noGrp="1"/>
          </p:cNvSpPr>
          <p:nvPr>
            <p:ph type="sldNum" sz="quarter" idx="12"/>
          </p:nvPr>
        </p:nvSpPr>
        <p:spPr/>
        <p:txBody>
          <a:bodyPr>
            <a:normAutofit/>
          </a:bodyPr>
          <a:lstStyle/>
          <a:p>
            <a:fld id="{A0F2B38D-BA63-41CC-A22D-E2306AA5D585}" type="slidenum">
              <a:rPr lang="en-US" altLang="en-US" smtClean="0"/>
              <a:t>‹#›</a:t>
            </a:fld>
            <a:endParaRPr lang="zh-CN" altLang="en-US"/>
          </a:p>
        </p:txBody>
      </p:sp>
    </p:spTree>
    <p:extLst>
      <p:ext uri="{BB962C8B-B14F-4D97-AF65-F5344CB8AC3E}">
        <p14:creationId xmlns:p14="http://schemas.microsoft.com/office/powerpoint/2010/main" val="202306568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FD8AE79-6F51-4123-86B0-52B37C0B6E15}"/>
              </a:ext>
            </a:extLst>
          </p:cNvPr>
          <p:cNvSpPr>
            <a:spLocks noGrp="1"/>
          </p:cNvSpPr>
          <p:nvPr>
            <p:ph type="title" orient="vert"/>
          </p:nvPr>
        </p:nvSpPr>
        <p:spPr>
          <a:xfrm>
            <a:off x="8724900" y="365125"/>
            <a:ext cx="2628900" cy="5811838"/>
          </a:xfrm>
        </p:spPr>
        <p:txBody>
          <a:bodyPr vert="vert">
            <a:normAutofit/>
          </a:bodyPr>
          <a:lstStyle/>
          <a:p>
            <a:r>
              <a:rPr lang="en-US" altLang="en-US"/>
              <a:t>Click here to edit master header styles</a:t>
            </a:r>
          </a:p>
        </p:txBody>
      </p:sp>
      <p:sp>
        <p:nvSpPr>
          <p:cNvPr id="3" name="竖排文字占位符 2">
            <a:extLst>
              <a:ext uri="{FF2B5EF4-FFF2-40B4-BE49-F238E27FC236}">
                <a16:creationId xmlns:a16="http://schemas.microsoft.com/office/drawing/2014/main" id="{002106A7-6C6F-4C13-B53B-8D5CA20D8A91}"/>
              </a:ext>
            </a:extLst>
          </p:cNvPr>
          <p:cNvSpPr>
            <a:spLocks noGrp="1"/>
          </p:cNvSpPr>
          <p:nvPr>
            <p:ph type="body" orient="vert" idx="1"/>
          </p:nvPr>
        </p:nvSpPr>
        <p:spPr>
          <a:xfrm>
            <a:off x="838200" y="365125"/>
            <a:ext cx="7734300" cy="5811838"/>
          </a:xfrm>
        </p:spPr>
        <p:txBody>
          <a:bodyPr vert="vert">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FEA32D31-8C68-46D0-A67F-849984092C83}"/>
              </a:ext>
            </a:extLst>
          </p:cNvPr>
          <p:cNvSpPr>
            <a:spLocks noGrp="1"/>
          </p:cNvSpPr>
          <p:nvPr>
            <p:ph type="dt" sz="half" idx="10"/>
          </p:nvPr>
        </p:nvSpPr>
        <p:spPr/>
        <p:txBody>
          <a:bodyPr>
            <a:normAutofit/>
          </a:bodyPr>
          <a:lstStyle/>
          <a:p>
            <a:fld id="{733507B4-37FE-49D9-AB69-7ADCB2EEE9EF}" type="datetimeFigureOut">
              <a:rPr lang="en-US" altLang="en-US" sz="1100" smtClean="0"/>
              <a:t>3/30/2024</a:t>
            </a:fld>
            <a:endParaRPr lang="zh-CN" altLang="en-US"/>
          </a:p>
        </p:txBody>
      </p:sp>
      <p:sp>
        <p:nvSpPr>
          <p:cNvPr id="5" name="页脚占位符 4">
            <a:extLst>
              <a:ext uri="{FF2B5EF4-FFF2-40B4-BE49-F238E27FC236}">
                <a16:creationId xmlns:a16="http://schemas.microsoft.com/office/drawing/2014/main" id="{125FFE3B-5712-4A99-9CF6-8C06930B9A9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103C45E-CCCE-46C4-A7FD-04FAF1B9B000}"/>
              </a:ext>
            </a:extLst>
          </p:cNvPr>
          <p:cNvSpPr>
            <a:spLocks noGrp="1"/>
          </p:cNvSpPr>
          <p:nvPr>
            <p:ph type="sldNum" sz="quarter" idx="12"/>
          </p:nvPr>
        </p:nvSpPr>
        <p:spPr/>
        <p:txBody>
          <a:bodyPr>
            <a:normAutofit/>
          </a:bodyPr>
          <a:lstStyle/>
          <a:p>
            <a:fld id="{A0F2B38D-BA63-41CC-A22D-E2306AA5D585}" type="slidenum">
              <a:rPr lang="en-US" altLang="en-US" smtClean="0"/>
              <a:t>‹#›</a:t>
            </a:fld>
            <a:endParaRPr lang="zh-CN" altLang="en-US"/>
          </a:p>
        </p:txBody>
      </p:sp>
    </p:spTree>
    <p:extLst>
      <p:ext uri="{BB962C8B-B14F-4D97-AF65-F5344CB8AC3E}">
        <p14:creationId xmlns:p14="http://schemas.microsoft.com/office/powerpoint/2010/main" val="25086279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71"/>
        <p:cNvGrpSpPr/>
        <p:nvPr/>
      </p:nvGrpSpPr>
      <p:grpSpPr>
        <a:xfrm>
          <a:off x="0" y="0"/>
          <a:ext cx="0" cy="0"/>
          <a:chOff x="0" y="0"/>
          <a:chExt cx="0" cy="0"/>
        </a:xfrm>
      </p:grpSpPr>
      <p:grpSp>
        <p:nvGrpSpPr>
          <p:cNvPr id="172" name="Google Shape;172;p5"/>
          <p:cNvGrpSpPr/>
          <p:nvPr/>
        </p:nvGrpSpPr>
        <p:grpSpPr>
          <a:xfrm>
            <a:off x="-4145967" y="2055832"/>
            <a:ext cx="18108872" cy="8550837"/>
            <a:chOff x="-3109475" y="1541874"/>
            <a:chExt cx="13581654" cy="6413128"/>
          </a:xfrm>
        </p:grpSpPr>
        <p:sp>
          <p:nvSpPr>
            <p:cNvPr id="173" name="Google Shape;173;p5"/>
            <p:cNvSpPr/>
            <p:nvPr/>
          </p:nvSpPr>
          <p:spPr>
            <a:xfrm rot="2079806">
              <a:off x="-3022624" y="3068877"/>
              <a:ext cx="6054613" cy="2194847"/>
            </a:xfrm>
            <a:custGeom>
              <a:avLst/>
              <a:gdLst/>
              <a:ahLst/>
              <a:cxnLst/>
              <a:rect l="l" t="t" r="r" b="b"/>
              <a:pathLst>
                <a:path w="52602" h="19069" extrusionOk="0">
                  <a:moveTo>
                    <a:pt x="47346" y="0"/>
                  </a:moveTo>
                  <a:cubicBezTo>
                    <a:pt x="44710" y="0"/>
                    <a:pt x="42030" y="2455"/>
                    <a:pt x="43309" y="5227"/>
                  </a:cubicBezTo>
                  <a:cubicBezTo>
                    <a:pt x="42612" y="5277"/>
                    <a:pt x="41803" y="5603"/>
                    <a:pt x="41961" y="6468"/>
                  </a:cubicBezTo>
                  <a:cubicBezTo>
                    <a:pt x="41814" y="6078"/>
                    <a:pt x="41218" y="5885"/>
                    <a:pt x="40613" y="5885"/>
                  </a:cubicBezTo>
                  <a:cubicBezTo>
                    <a:pt x="39876" y="5885"/>
                    <a:pt x="39125" y="6171"/>
                    <a:pt x="39153" y="6732"/>
                  </a:cubicBezTo>
                  <a:cubicBezTo>
                    <a:pt x="38956" y="6607"/>
                    <a:pt x="38699" y="6547"/>
                    <a:pt x="38432" y="6547"/>
                  </a:cubicBezTo>
                  <a:cubicBezTo>
                    <a:pt x="37669" y="6547"/>
                    <a:pt x="36833" y="7040"/>
                    <a:pt x="37154" y="7922"/>
                  </a:cubicBezTo>
                  <a:cubicBezTo>
                    <a:pt x="36967" y="7738"/>
                    <a:pt x="36663" y="7639"/>
                    <a:pt x="36367" y="7639"/>
                  </a:cubicBezTo>
                  <a:cubicBezTo>
                    <a:pt x="35889" y="7639"/>
                    <a:pt x="35434" y="7896"/>
                    <a:pt x="35531" y="8462"/>
                  </a:cubicBezTo>
                  <a:cubicBezTo>
                    <a:pt x="35373" y="8029"/>
                    <a:pt x="35211" y="7597"/>
                    <a:pt x="34727" y="7597"/>
                  </a:cubicBezTo>
                  <a:cubicBezTo>
                    <a:pt x="34295" y="7597"/>
                    <a:pt x="33812" y="8141"/>
                    <a:pt x="33812" y="8574"/>
                  </a:cubicBezTo>
                  <a:cubicBezTo>
                    <a:pt x="33588" y="8324"/>
                    <a:pt x="33068" y="8189"/>
                    <a:pt x="32551" y="8189"/>
                  </a:cubicBezTo>
                  <a:cubicBezTo>
                    <a:pt x="31941" y="8189"/>
                    <a:pt x="31333" y="8377"/>
                    <a:pt x="31218" y="8787"/>
                  </a:cubicBezTo>
                  <a:cubicBezTo>
                    <a:pt x="30881" y="8273"/>
                    <a:pt x="30358" y="8030"/>
                    <a:pt x="29802" y="8030"/>
                  </a:cubicBezTo>
                  <a:cubicBezTo>
                    <a:pt x="29367" y="8030"/>
                    <a:pt x="28913" y="8178"/>
                    <a:pt x="28511" y="8462"/>
                  </a:cubicBezTo>
                  <a:cubicBezTo>
                    <a:pt x="28408" y="7968"/>
                    <a:pt x="27977" y="7750"/>
                    <a:pt x="27526" y="7750"/>
                  </a:cubicBezTo>
                  <a:cubicBezTo>
                    <a:pt x="27289" y="7750"/>
                    <a:pt x="27046" y="7810"/>
                    <a:pt x="26843" y="7922"/>
                  </a:cubicBezTo>
                  <a:cubicBezTo>
                    <a:pt x="26843" y="7139"/>
                    <a:pt x="26467" y="5486"/>
                    <a:pt x="24737" y="5435"/>
                  </a:cubicBezTo>
                  <a:cubicBezTo>
                    <a:pt x="24706" y="5434"/>
                    <a:pt x="24675" y="5433"/>
                    <a:pt x="24644" y="5433"/>
                  </a:cubicBezTo>
                  <a:cubicBezTo>
                    <a:pt x="23272" y="5433"/>
                    <a:pt x="21916" y="6638"/>
                    <a:pt x="22011" y="8095"/>
                  </a:cubicBezTo>
                  <a:cubicBezTo>
                    <a:pt x="21888" y="7909"/>
                    <a:pt x="21679" y="7824"/>
                    <a:pt x="21463" y="7824"/>
                  </a:cubicBezTo>
                  <a:cubicBezTo>
                    <a:pt x="21054" y="7824"/>
                    <a:pt x="20618" y="8128"/>
                    <a:pt x="20688" y="8624"/>
                  </a:cubicBezTo>
                  <a:cubicBezTo>
                    <a:pt x="20606" y="8358"/>
                    <a:pt x="20320" y="8222"/>
                    <a:pt x="20011" y="8222"/>
                  </a:cubicBezTo>
                  <a:cubicBezTo>
                    <a:pt x="19687" y="8222"/>
                    <a:pt x="19339" y="8371"/>
                    <a:pt x="19172" y="8675"/>
                  </a:cubicBezTo>
                  <a:cubicBezTo>
                    <a:pt x="18767" y="7459"/>
                    <a:pt x="17757" y="6944"/>
                    <a:pt x="16773" y="6944"/>
                  </a:cubicBezTo>
                  <a:cubicBezTo>
                    <a:pt x="16263" y="6944"/>
                    <a:pt x="15760" y="7083"/>
                    <a:pt x="15352" y="7332"/>
                  </a:cubicBezTo>
                  <a:cubicBezTo>
                    <a:pt x="15017" y="7541"/>
                    <a:pt x="14437" y="8218"/>
                    <a:pt x="14366" y="8940"/>
                  </a:cubicBezTo>
                  <a:cubicBezTo>
                    <a:pt x="14106" y="8616"/>
                    <a:pt x="13807" y="8389"/>
                    <a:pt x="13446" y="8389"/>
                  </a:cubicBezTo>
                  <a:cubicBezTo>
                    <a:pt x="13206" y="8389"/>
                    <a:pt x="12938" y="8489"/>
                    <a:pt x="12636" y="8726"/>
                  </a:cubicBezTo>
                  <a:cubicBezTo>
                    <a:pt x="12507" y="8282"/>
                    <a:pt x="12088" y="8167"/>
                    <a:pt x="11675" y="8167"/>
                  </a:cubicBezTo>
                  <a:cubicBezTo>
                    <a:pt x="11582" y="8167"/>
                    <a:pt x="11489" y="8173"/>
                    <a:pt x="11400" y="8182"/>
                  </a:cubicBezTo>
                  <a:cubicBezTo>
                    <a:pt x="11438" y="7513"/>
                    <a:pt x="10974" y="7033"/>
                    <a:pt x="10386" y="7033"/>
                  </a:cubicBezTo>
                  <a:cubicBezTo>
                    <a:pt x="10259" y="7033"/>
                    <a:pt x="10126" y="7056"/>
                    <a:pt x="9991" y="7104"/>
                  </a:cubicBezTo>
                  <a:cubicBezTo>
                    <a:pt x="9732" y="5263"/>
                    <a:pt x="8162" y="4794"/>
                    <a:pt x="6502" y="4794"/>
                  </a:cubicBezTo>
                  <a:cubicBezTo>
                    <a:pt x="5386" y="4794"/>
                    <a:pt x="4230" y="5006"/>
                    <a:pt x="3404" y="5155"/>
                  </a:cubicBezTo>
                  <a:lnTo>
                    <a:pt x="977" y="13218"/>
                  </a:lnTo>
                  <a:cubicBezTo>
                    <a:pt x="1" y="14032"/>
                    <a:pt x="5866" y="18742"/>
                    <a:pt x="6349" y="18793"/>
                  </a:cubicBezTo>
                  <a:cubicBezTo>
                    <a:pt x="7294" y="18965"/>
                    <a:pt x="8311" y="19032"/>
                    <a:pt x="9362" y="19032"/>
                  </a:cubicBezTo>
                  <a:cubicBezTo>
                    <a:pt x="12275" y="19032"/>
                    <a:pt x="15452" y="18519"/>
                    <a:pt x="18109" y="18325"/>
                  </a:cubicBezTo>
                  <a:cubicBezTo>
                    <a:pt x="19137" y="18243"/>
                    <a:pt x="20141" y="18209"/>
                    <a:pt x="21130" y="18209"/>
                  </a:cubicBezTo>
                  <a:cubicBezTo>
                    <a:pt x="26104" y="18209"/>
                    <a:pt x="30673" y="19068"/>
                    <a:pt x="35762" y="19068"/>
                  </a:cubicBezTo>
                  <a:cubicBezTo>
                    <a:pt x="36304" y="19068"/>
                    <a:pt x="36853" y="19058"/>
                    <a:pt x="37408" y="19037"/>
                  </a:cubicBezTo>
                  <a:cubicBezTo>
                    <a:pt x="41030" y="18869"/>
                    <a:pt x="46554" y="14250"/>
                    <a:pt x="49092" y="11112"/>
                  </a:cubicBezTo>
                  <a:cubicBezTo>
                    <a:pt x="51086" y="8736"/>
                    <a:pt x="52602" y="3014"/>
                    <a:pt x="49631" y="745"/>
                  </a:cubicBezTo>
                  <a:cubicBezTo>
                    <a:pt x="48949" y="228"/>
                    <a:pt x="48149" y="0"/>
                    <a:pt x="47346" y="0"/>
                  </a:cubicBezTo>
                  <a:close/>
                </a:path>
              </a:pathLst>
            </a:custGeom>
            <a:solidFill>
              <a:srgbClr val="FCFCFC">
                <a:alpha val="28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5"/>
            <p:cNvSpPr/>
            <p:nvPr/>
          </p:nvSpPr>
          <p:spPr>
            <a:xfrm>
              <a:off x="-293675" y="3964750"/>
              <a:ext cx="10490883" cy="3990253"/>
            </a:xfrm>
            <a:custGeom>
              <a:avLst/>
              <a:gdLst/>
              <a:ahLst/>
              <a:cxnLst/>
              <a:rect l="l" t="t" r="r" b="b"/>
              <a:pathLst>
                <a:path w="37423" h="14234" extrusionOk="0">
                  <a:moveTo>
                    <a:pt x="3459" y="2239"/>
                  </a:moveTo>
                  <a:cubicBezTo>
                    <a:pt x="3439" y="2269"/>
                    <a:pt x="3393" y="2346"/>
                    <a:pt x="3353" y="2417"/>
                  </a:cubicBezTo>
                  <a:cubicBezTo>
                    <a:pt x="3342" y="2422"/>
                    <a:pt x="3337" y="2427"/>
                    <a:pt x="3332" y="2442"/>
                  </a:cubicBezTo>
                  <a:lnTo>
                    <a:pt x="3292" y="2402"/>
                  </a:lnTo>
                  <a:lnTo>
                    <a:pt x="3241" y="2351"/>
                  </a:lnTo>
                  <a:cubicBezTo>
                    <a:pt x="3332" y="2330"/>
                    <a:pt x="3403" y="2290"/>
                    <a:pt x="3459" y="2239"/>
                  </a:cubicBezTo>
                  <a:close/>
                  <a:moveTo>
                    <a:pt x="30419" y="2127"/>
                  </a:moveTo>
                  <a:cubicBezTo>
                    <a:pt x="30373" y="2208"/>
                    <a:pt x="30368" y="2264"/>
                    <a:pt x="30271" y="2330"/>
                  </a:cubicBezTo>
                  <a:cubicBezTo>
                    <a:pt x="30353" y="2320"/>
                    <a:pt x="30414" y="2290"/>
                    <a:pt x="30454" y="2239"/>
                  </a:cubicBezTo>
                  <a:lnTo>
                    <a:pt x="30454" y="2239"/>
                  </a:lnTo>
                  <a:cubicBezTo>
                    <a:pt x="30449" y="2320"/>
                    <a:pt x="30424" y="2397"/>
                    <a:pt x="30398" y="2478"/>
                  </a:cubicBezTo>
                  <a:cubicBezTo>
                    <a:pt x="30317" y="2422"/>
                    <a:pt x="30225" y="2336"/>
                    <a:pt x="30149" y="2244"/>
                  </a:cubicBezTo>
                  <a:cubicBezTo>
                    <a:pt x="30261" y="2244"/>
                    <a:pt x="30363" y="2208"/>
                    <a:pt x="30419" y="2127"/>
                  </a:cubicBezTo>
                  <a:close/>
                  <a:moveTo>
                    <a:pt x="3073" y="2320"/>
                  </a:moveTo>
                  <a:lnTo>
                    <a:pt x="3073" y="2320"/>
                  </a:lnTo>
                  <a:cubicBezTo>
                    <a:pt x="3139" y="2381"/>
                    <a:pt x="3231" y="2432"/>
                    <a:pt x="3312" y="2463"/>
                  </a:cubicBezTo>
                  <a:cubicBezTo>
                    <a:pt x="3266" y="2524"/>
                    <a:pt x="3225" y="2580"/>
                    <a:pt x="3180" y="2631"/>
                  </a:cubicBezTo>
                  <a:cubicBezTo>
                    <a:pt x="3139" y="2529"/>
                    <a:pt x="3108" y="2422"/>
                    <a:pt x="3073" y="2320"/>
                  </a:cubicBezTo>
                  <a:close/>
                  <a:moveTo>
                    <a:pt x="1638" y="2397"/>
                  </a:moveTo>
                  <a:lnTo>
                    <a:pt x="1638" y="2397"/>
                  </a:lnTo>
                  <a:cubicBezTo>
                    <a:pt x="1725" y="2463"/>
                    <a:pt x="1806" y="2508"/>
                    <a:pt x="1903" y="2544"/>
                  </a:cubicBezTo>
                  <a:cubicBezTo>
                    <a:pt x="1857" y="2600"/>
                    <a:pt x="1806" y="2676"/>
                    <a:pt x="1755" y="2748"/>
                  </a:cubicBezTo>
                  <a:cubicBezTo>
                    <a:pt x="1705" y="2636"/>
                    <a:pt x="1664" y="2519"/>
                    <a:pt x="1638" y="2397"/>
                  </a:cubicBezTo>
                  <a:close/>
                  <a:moveTo>
                    <a:pt x="30073" y="2417"/>
                  </a:moveTo>
                  <a:cubicBezTo>
                    <a:pt x="30164" y="2478"/>
                    <a:pt x="30261" y="2524"/>
                    <a:pt x="30373" y="2549"/>
                  </a:cubicBezTo>
                  <a:cubicBezTo>
                    <a:pt x="30327" y="2631"/>
                    <a:pt x="30286" y="2712"/>
                    <a:pt x="30225" y="2788"/>
                  </a:cubicBezTo>
                  <a:cubicBezTo>
                    <a:pt x="30164" y="2671"/>
                    <a:pt x="30113" y="2544"/>
                    <a:pt x="30073" y="2417"/>
                  </a:cubicBezTo>
                  <a:close/>
                  <a:moveTo>
                    <a:pt x="17300" y="2753"/>
                  </a:moveTo>
                  <a:cubicBezTo>
                    <a:pt x="17321" y="2788"/>
                    <a:pt x="17346" y="2814"/>
                    <a:pt x="17382" y="2834"/>
                  </a:cubicBezTo>
                  <a:cubicBezTo>
                    <a:pt x="17371" y="2849"/>
                    <a:pt x="17356" y="2854"/>
                    <a:pt x="17346" y="2859"/>
                  </a:cubicBezTo>
                  <a:cubicBezTo>
                    <a:pt x="17326" y="2829"/>
                    <a:pt x="17305" y="2788"/>
                    <a:pt x="17300" y="2753"/>
                  </a:cubicBezTo>
                  <a:close/>
                  <a:moveTo>
                    <a:pt x="3800" y="2880"/>
                  </a:moveTo>
                  <a:cubicBezTo>
                    <a:pt x="3800" y="2885"/>
                    <a:pt x="3810" y="2885"/>
                    <a:pt x="3800" y="2890"/>
                  </a:cubicBezTo>
                  <a:lnTo>
                    <a:pt x="3800" y="2880"/>
                  </a:lnTo>
                  <a:close/>
                  <a:moveTo>
                    <a:pt x="4044" y="2803"/>
                  </a:moveTo>
                  <a:lnTo>
                    <a:pt x="4044" y="2803"/>
                  </a:lnTo>
                  <a:cubicBezTo>
                    <a:pt x="4039" y="2834"/>
                    <a:pt x="4019" y="2859"/>
                    <a:pt x="3999" y="2890"/>
                  </a:cubicBezTo>
                  <a:lnTo>
                    <a:pt x="3973" y="2865"/>
                  </a:lnTo>
                  <a:cubicBezTo>
                    <a:pt x="4004" y="2844"/>
                    <a:pt x="4029" y="2829"/>
                    <a:pt x="4044" y="2803"/>
                  </a:cubicBezTo>
                  <a:close/>
                  <a:moveTo>
                    <a:pt x="17290" y="2865"/>
                  </a:moveTo>
                  <a:cubicBezTo>
                    <a:pt x="17295" y="2875"/>
                    <a:pt x="17305" y="2880"/>
                    <a:pt x="17315" y="2885"/>
                  </a:cubicBezTo>
                  <a:cubicBezTo>
                    <a:pt x="17305" y="2890"/>
                    <a:pt x="17300" y="2890"/>
                    <a:pt x="17295" y="2900"/>
                  </a:cubicBezTo>
                  <a:cubicBezTo>
                    <a:pt x="17295" y="2885"/>
                    <a:pt x="17290" y="2875"/>
                    <a:pt x="17290" y="2865"/>
                  </a:cubicBezTo>
                  <a:close/>
                  <a:moveTo>
                    <a:pt x="4065" y="2900"/>
                  </a:moveTo>
                  <a:cubicBezTo>
                    <a:pt x="4055" y="2905"/>
                    <a:pt x="4049" y="2926"/>
                    <a:pt x="4044" y="2936"/>
                  </a:cubicBezTo>
                  <a:lnTo>
                    <a:pt x="4024" y="2915"/>
                  </a:lnTo>
                  <a:lnTo>
                    <a:pt x="4065" y="2900"/>
                  </a:lnTo>
                  <a:close/>
                  <a:moveTo>
                    <a:pt x="4324" y="2824"/>
                  </a:moveTo>
                  <a:lnTo>
                    <a:pt x="4324" y="2824"/>
                  </a:lnTo>
                  <a:cubicBezTo>
                    <a:pt x="4370" y="2875"/>
                    <a:pt x="4426" y="2890"/>
                    <a:pt x="4487" y="2890"/>
                  </a:cubicBezTo>
                  <a:cubicBezTo>
                    <a:pt x="4477" y="2910"/>
                    <a:pt x="4456" y="2936"/>
                    <a:pt x="4436" y="2956"/>
                  </a:cubicBezTo>
                  <a:cubicBezTo>
                    <a:pt x="4375" y="2915"/>
                    <a:pt x="4360" y="2880"/>
                    <a:pt x="4324" y="2824"/>
                  </a:cubicBezTo>
                  <a:close/>
                  <a:moveTo>
                    <a:pt x="31100" y="2834"/>
                  </a:moveTo>
                  <a:lnTo>
                    <a:pt x="31100" y="2834"/>
                  </a:lnTo>
                  <a:cubicBezTo>
                    <a:pt x="31151" y="2865"/>
                    <a:pt x="31207" y="2885"/>
                    <a:pt x="31263" y="2905"/>
                  </a:cubicBezTo>
                  <a:cubicBezTo>
                    <a:pt x="31243" y="2936"/>
                    <a:pt x="31227" y="2966"/>
                    <a:pt x="31202" y="2992"/>
                  </a:cubicBezTo>
                  <a:cubicBezTo>
                    <a:pt x="31161" y="2941"/>
                    <a:pt x="31131" y="2890"/>
                    <a:pt x="31100" y="2834"/>
                  </a:cubicBezTo>
                  <a:close/>
                  <a:moveTo>
                    <a:pt x="14609" y="3012"/>
                  </a:moveTo>
                  <a:cubicBezTo>
                    <a:pt x="14609" y="3012"/>
                    <a:pt x="14609" y="3012"/>
                    <a:pt x="14609" y="3012"/>
                  </a:cubicBezTo>
                  <a:lnTo>
                    <a:pt x="14609" y="3012"/>
                  </a:lnTo>
                  <a:close/>
                  <a:moveTo>
                    <a:pt x="14609" y="3012"/>
                  </a:moveTo>
                  <a:cubicBezTo>
                    <a:pt x="14609" y="3012"/>
                    <a:pt x="14609" y="3012"/>
                    <a:pt x="14609" y="3012"/>
                  </a:cubicBezTo>
                  <a:lnTo>
                    <a:pt x="14609" y="3012"/>
                  </a:lnTo>
                  <a:close/>
                  <a:moveTo>
                    <a:pt x="1776" y="3012"/>
                  </a:moveTo>
                  <a:cubicBezTo>
                    <a:pt x="1776" y="3015"/>
                    <a:pt x="1777" y="3016"/>
                    <a:pt x="1778" y="3016"/>
                  </a:cubicBezTo>
                  <a:cubicBezTo>
                    <a:pt x="1780" y="3016"/>
                    <a:pt x="1781" y="3015"/>
                    <a:pt x="1781" y="3012"/>
                  </a:cubicBezTo>
                  <a:lnTo>
                    <a:pt x="1781" y="3012"/>
                  </a:lnTo>
                  <a:cubicBezTo>
                    <a:pt x="1781" y="3017"/>
                    <a:pt x="1776" y="3017"/>
                    <a:pt x="1776" y="3027"/>
                  </a:cubicBezTo>
                  <a:lnTo>
                    <a:pt x="1776" y="3012"/>
                  </a:lnTo>
                  <a:close/>
                  <a:moveTo>
                    <a:pt x="4309" y="2910"/>
                  </a:moveTo>
                  <a:lnTo>
                    <a:pt x="4309" y="2910"/>
                  </a:lnTo>
                  <a:cubicBezTo>
                    <a:pt x="4345" y="2941"/>
                    <a:pt x="4380" y="2961"/>
                    <a:pt x="4436" y="2966"/>
                  </a:cubicBezTo>
                  <a:cubicBezTo>
                    <a:pt x="4411" y="3002"/>
                    <a:pt x="4385" y="3037"/>
                    <a:pt x="4360" y="3068"/>
                  </a:cubicBezTo>
                  <a:cubicBezTo>
                    <a:pt x="4334" y="3017"/>
                    <a:pt x="4324" y="2966"/>
                    <a:pt x="4309" y="2910"/>
                  </a:cubicBezTo>
                  <a:close/>
                  <a:moveTo>
                    <a:pt x="28903" y="3043"/>
                  </a:moveTo>
                  <a:lnTo>
                    <a:pt x="28903" y="3043"/>
                  </a:lnTo>
                  <a:cubicBezTo>
                    <a:pt x="28918" y="3053"/>
                    <a:pt x="28928" y="3063"/>
                    <a:pt x="28944" y="3068"/>
                  </a:cubicBezTo>
                  <a:lnTo>
                    <a:pt x="28923" y="3088"/>
                  </a:lnTo>
                  <a:cubicBezTo>
                    <a:pt x="28918" y="3078"/>
                    <a:pt x="28913" y="3058"/>
                    <a:pt x="28903" y="3043"/>
                  </a:cubicBezTo>
                  <a:close/>
                  <a:moveTo>
                    <a:pt x="29005" y="3160"/>
                  </a:moveTo>
                  <a:cubicBezTo>
                    <a:pt x="28994" y="3180"/>
                    <a:pt x="28989" y="3190"/>
                    <a:pt x="28979" y="3195"/>
                  </a:cubicBezTo>
                  <a:cubicBezTo>
                    <a:pt x="28979" y="3195"/>
                    <a:pt x="28974" y="3190"/>
                    <a:pt x="28974" y="3185"/>
                  </a:cubicBezTo>
                  <a:cubicBezTo>
                    <a:pt x="28989" y="3175"/>
                    <a:pt x="28994" y="3165"/>
                    <a:pt x="29005" y="3160"/>
                  </a:cubicBezTo>
                  <a:close/>
                  <a:moveTo>
                    <a:pt x="3816" y="2900"/>
                  </a:moveTo>
                  <a:cubicBezTo>
                    <a:pt x="3877" y="2941"/>
                    <a:pt x="3943" y="2982"/>
                    <a:pt x="4014" y="3007"/>
                  </a:cubicBezTo>
                  <a:lnTo>
                    <a:pt x="3994" y="3043"/>
                  </a:lnTo>
                  <a:cubicBezTo>
                    <a:pt x="3968" y="3099"/>
                    <a:pt x="3938" y="3154"/>
                    <a:pt x="3902" y="3210"/>
                  </a:cubicBezTo>
                  <a:cubicBezTo>
                    <a:pt x="3861" y="3109"/>
                    <a:pt x="3826" y="3007"/>
                    <a:pt x="3800" y="2900"/>
                  </a:cubicBezTo>
                  <a:close/>
                  <a:moveTo>
                    <a:pt x="7870" y="3088"/>
                  </a:moveTo>
                  <a:lnTo>
                    <a:pt x="7870" y="3088"/>
                  </a:lnTo>
                  <a:cubicBezTo>
                    <a:pt x="7864" y="3104"/>
                    <a:pt x="7864" y="3114"/>
                    <a:pt x="7859" y="3119"/>
                  </a:cubicBezTo>
                  <a:cubicBezTo>
                    <a:pt x="7859" y="3119"/>
                    <a:pt x="7859" y="3129"/>
                    <a:pt x="7854" y="3129"/>
                  </a:cubicBezTo>
                  <a:cubicBezTo>
                    <a:pt x="7783" y="3185"/>
                    <a:pt x="7707" y="3236"/>
                    <a:pt x="7615" y="3271"/>
                  </a:cubicBezTo>
                  <a:cubicBezTo>
                    <a:pt x="7605" y="3256"/>
                    <a:pt x="7585" y="3236"/>
                    <a:pt x="7575" y="3216"/>
                  </a:cubicBezTo>
                  <a:cubicBezTo>
                    <a:pt x="7681" y="3195"/>
                    <a:pt x="7793" y="3139"/>
                    <a:pt x="7870" y="3088"/>
                  </a:cubicBezTo>
                  <a:close/>
                  <a:moveTo>
                    <a:pt x="7519" y="3256"/>
                  </a:moveTo>
                  <a:cubicBezTo>
                    <a:pt x="7539" y="3266"/>
                    <a:pt x="7564" y="3282"/>
                    <a:pt x="7590" y="3292"/>
                  </a:cubicBezTo>
                  <a:cubicBezTo>
                    <a:pt x="7575" y="3297"/>
                    <a:pt x="7559" y="3307"/>
                    <a:pt x="7549" y="3312"/>
                  </a:cubicBezTo>
                  <a:cubicBezTo>
                    <a:pt x="7539" y="3292"/>
                    <a:pt x="7529" y="3271"/>
                    <a:pt x="7519" y="3256"/>
                  </a:cubicBezTo>
                  <a:close/>
                  <a:moveTo>
                    <a:pt x="17707" y="2763"/>
                  </a:moveTo>
                  <a:lnTo>
                    <a:pt x="17707" y="2763"/>
                  </a:lnTo>
                  <a:cubicBezTo>
                    <a:pt x="17651" y="2961"/>
                    <a:pt x="17575" y="3154"/>
                    <a:pt x="17473" y="3322"/>
                  </a:cubicBezTo>
                  <a:cubicBezTo>
                    <a:pt x="17427" y="3236"/>
                    <a:pt x="17392" y="3139"/>
                    <a:pt x="17351" y="3043"/>
                  </a:cubicBezTo>
                  <a:cubicBezTo>
                    <a:pt x="17341" y="3007"/>
                    <a:pt x="17321" y="2966"/>
                    <a:pt x="17305" y="2931"/>
                  </a:cubicBezTo>
                  <a:cubicBezTo>
                    <a:pt x="17331" y="2926"/>
                    <a:pt x="17351" y="2915"/>
                    <a:pt x="17377" y="2915"/>
                  </a:cubicBezTo>
                  <a:cubicBezTo>
                    <a:pt x="17382" y="2915"/>
                    <a:pt x="17392" y="2926"/>
                    <a:pt x="17397" y="2926"/>
                  </a:cubicBezTo>
                  <a:cubicBezTo>
                    <a:pt x="17397" y="2915"/>
                    <a:pt x="17392" y="2915"/>
                    <a:pt x="17392" y="2910"/>
                  </a:cubicBezTo>
                  <a:cubicBezTo>
                    <a:pt x="17438" y="2895"/>
                    <a:pt x="17483" y="2880"/>
                    <a:pt x="17529" y="2859"/>
                  </a:cubicBezTo>
                  <a:lnTo>
                    <a:pt x="17555" y="2859"/>
                  </a:lnTo>
                  <a:cubicBezTo>
                    <a:pt x="17549" y="2859"/>
                    <a:pt x="17549" y="2854"/>
                    <a:pt x="17544" y="2854"/>
                  </a:cubicBezTo>
                  <a:cubicBezTo>
                    <a:pt x="17600" y="2839"/>
                    <a:pt x="17651" y="2803"/>
                    <a:pt x="17707" y="2763"/>
                  </a:cubicBezTo>
                  <a:close/>
                  <a:moveTo>
                    <a:pt x="16705" y="3093"/>
                  </a:moveTo>
                  <a:lnTo>
                    <a:pt x="16705" y="3093"/>
                  </a:lnTo>
                  <a:cubicBezTo>
                    <a:pt x="16781" y="3144"/>
                    <a:pt x="16863" y="3180"/>
                    <a:pt x="16949" y="3190"/>
                  </a:cubicBezTo>
                  <a:cubicBezTo>
                    <a:pt x="16919" y="3261"/>
                    <a:pt x="16883" y="3322"/>
                    <a:pt x="16842" y="3383"/>
                  </a:cubicBezTo>
                  <a:cubicBezTo>
                    <a:pt x="16786" y="3292"/>
                    <a:pt x="16741" y="3195"/>
                    <a:pt x="16705" y="3093"/>
                  </a:cubicBezTo>
                  <a:close/>
                  <a:moveTo>
                    <a:pt x="13500" y="3322"/>
                  </a:moveTo>
                  <a:cubicBezTo>
                    <a:pt x="13506" y="3348"/>
                    <a:pt x="13526" y="3373"/>
                    <a:pt x="13541" y="3394"/>
                  </a:cubicBezTo>
                  <a:cubicBezTo>
                    <a:pt x="13536" y="3399"/>
                    <a:pt x="13531" y="3409"/>
                    <a:pt x="13526" y="3409"/>
                  </a:cubicBezTo>
                  <a:cubicBezTo>
                    <a:pt x="13511" y="3373"/>
                    <a:pt x="13506" y="3348"/>
                    <a:pt x="13500" y="3322"/>
                  </a:cubicBezTo>
                  <a:close/>
                  <a:moveTo>
                    <a:pt x="12000" y="3388"/>
                  </a:moveTo>
                  <a:lnTo>
                    <a:pt x="12036" y="3404"/>
                  </a:lnTo>
                  <a:cubicBezTo>
                    <a:pt x="12025" y="3414"/>
                    <a:pt x="12015" y="3414"/>
                    <a:pt x="12010" y="3419"/>
                  </a:cubicBezTo>
                  <a:cubicBezTo>
                    <a:pt x="12005" y="3404"/>
                    <a:pt x="12000" y="3399"/>
                    <a:pt x="12000" y="3388"/>
                  </a:cubicBezTo>
                  <a:close/>
                  <a:moveTo>
                    <a:pt x="21141" y="2880"/>
                  </a:moveTo>
                  <a:cubicBezTo>
                    <a:pt x="21130" y="2915"/>
                    <a:pt x="21090" y="2992"/>
                    <a:pt x="21054" y="3063"/>
                  </a:cubicBezTo>
                  <a:cubicBezTo>
                    <a:pt x="20978" y="3185"/>
                    <a:pt x="20886" y="3322"/>
                    <a:pt x="20800" y="3429"/>
                  </a:cubicBezTo>
                  <a:cubicBezTo>
                    <a:pt x="20713" y="3292"/>
                    <a:pt x="20637" y="3134"/>
                    <a:pt x="20586" y="2971"/>
                  </a:cubicBezTo>
                  <a:lnTo>
                    <a:pt x="20586" y="2971"/>
                  </a:lnTo>
                  <a:cubicBezTo>
                    <a:pt x="20713" y="3068"/>
                    <a:pt x="20841" y="3109"/>
                    <a:pt x="21013" y="3114"/>
                  </a:cubicBezTo>
                  <a:cubicBezTo>
                    <a:pt x="20978" y="3093"/>
                    <a:pt x="20927" y="3063"/>
                    <a:pt x="20876" y="3017"/>
                  </a:cubicBezTo>
                  <a:cubicBezTo>
                    <a:pt x="20993" y="3012"/>
                    <a:pt x="21085" y="2951"/>
                    <a:pt x="21141" y="2880"/>
                  </a:cubicBezTo>
                  <a:close/>
                  <a:moveTo>
                    <a:pt x="13256" y="3368"/>
                  </a:moveTo>
                  <a:lnTo>
                    <a:pt x="13256" y="3368"/>
                  </a:lnTo>
                  <a:cubicBezTo>
                    <a:pt x="13251" y="3388"/>
                    <a:pt x="13231" y="3414"/>
                    <a:pt x="13211" y="3444"/>
                  </a:cubicBezTo>
                  <a:cubicBezTo>
                    <a:pt x="13205" y="3439"/>
                    <a:pt x="13195" y="3434"/>
                    <a:pt x="13185" y="3419"/>
                  </a:cubicBezTo>
                  <a:cubicBezTo>
                    <a:pt x="13211" y="3409"/>
                    <a:pt x="13236" y="3388"/>
                    <a:pt x="13256" y="3368"/>
                  </a:cubicBezTo>
                  <a:close/>
                  <a:moveTo>
                    <a:pt x="12320" y="3317"/>
                  </a:moveTo>
                  <a:lnTo>
                    <a:pt x="12320" y="3317"/>
                  </a:lnTo>
                  <a:cubicBezTo>
                    <a:pt x="12315" y="3333"/>
                    <a:pt x="12315" y="3338"/>
                    <a:pt x="12310" y="3348"/>
                  </a:cubicBezTo>
                  <a:lnTo>
                    <a:pt x="12310" y="3358"/>
                  </a:lnTo>
                  <a:cubicBezTo>
                    <a:pt x="12270" y="3394"/>
                    <a:pt x="12234" y="3419"/>
                    <a:pt x="12193" y="3449"/>
                  </a:cubicBezTo>
                  <a:cubicBezTo>
                    <a:pt x="12183" y="3439"/>
                    <a:pt x="12178" y="3424"/>
                    <a:pt x="12163" y="3414"/>
                  </a:cubicBezTo>
                  <a:cubicBezTo>
                    <a:pt x="12219" y="3388"/>
                    <a:pt x="12280" y="3353"/>
                    <a:pt x="12320" y="3317"/>
                  </a:cubicBezTo>
                  <a:close/>
                  <a:moveTo>
                    <a:pt x="13714" y="3378"/>
                  </a:moveTo>
                  <a:cubicBezTo>
                    <a:pt x="13709" y="3414"/>
                    <a:pt x="13704" y="3439"/>
                    <a:pt x="13689" y="3465"/>
                  </a:cubicBezTo>
                  <a:cubicBezTo>
                    <a:pt x="13679" y="3449"/>
                    <a:pt x="13663" y="3439"/>
                    <a:pt x="13643" y="3424"/>
                  </a:cubicBezTo>
                  <a:cubicBezTo>
                    <a:pt x="13668" y="3414"/>
                    <a:pt x="13689" y="3399"/>
                    <a:pt x="13714" y="3378"/>
                  </a:cubicBezTo>
                  <a:close/>
                  <a:moveTo>
                    <a:pt x="7763" y="3297"/>
                  </a:moveTo>
                  <a:lnTo>
                    <a:pt x="7763" y="3297"/>
                  </a:lnTo>
                  <a:cubicBezTo>
                    <a:pt x="7753" y="3317"/>
                    <a:pt x="7737" y="3338"/>
                    <a:pt x="7727" y="3363"/>
                  </a:cubicBezTo>
                  <a:cubicBezTo>
                    <a:pt x="7702" y="3399"/>
                    <a:pt x="7676" y="3439"/>
                    <a:pt x="7641" y="3470"/>
                  </a:cubicBezTo>
                  <a:cubicBezTo>
                    <a:pt x="7630" y="3444"/>
                    <a:pt x="7610" y="3419"/>
                    <a:pt x="7600" y="3399"/>
                  </a:cubicBezTo>
                  <a:cubicBezTo>
                    <a:pt x="7585" y="3383"/>
                    <a:pt x="7575" y="3363"/>
                    <a:pt x="7559" y="3338"/>
                  </a:cubicBezTo>
                  <a:cubicBezTo>
                    <a:pt x="7636" y="3333"/>
                    <a:pt x="7707" y="3317"/>
                    <a:pt x="7763" y="3297"/>
                  </a:cubicBezTo>
                  <a:close/>
                  <a:moveTo>
                    <a:pt x="12081" y="3434"/>
                  </a:moveTo>
                  <a:lnTo>
                    <a:pt x="12158" y="3470"/>
                  </a:lnTo>
                  <a:cubicBezTo>
                    <a:pt x="12127" y="3490"/>
                    <a:pt x="12091" y="3500"/>
                    <a:pt x="12061" y="3521"/>
                  </a:cubicBezTo>
                  <a:cubicBezTo>
                    <a:pt x="12051" y="3495"/>
                    <a:pt x="12030" y="3465"/>
                    <a:pt x="12015" y="3439"/>
                  </a:cubicBezTo>
                  <a:cubicBezTo>
                    <a:pt x="12036" y="3439"/>
                    <a:pt x="12061" y="3439"/>
                    <a:pt x="12081" y="3434"/>
                  </a:cubicBezTo>
                  <a:close/>
                  <a:moveTo>
                    <a:pt x="17504" y="3521"/>
                  </a:moveTo>
                  <a:cubicBezTo>
                    <a:pt x="17504" y="3536"/>
                    <a:pt x="17499" y="3541"/>
                    <a:pt x="17493" y="3551"/>
                  </a:cubicBezTo>
                  <a:cubicBezTo>
                    <a:pt x="17493" y="3546"/>
                    <a:pt x="17483" y="3541"/>
                    <a:pt x="17483" y="3536"/>
                  </a:cubicBezTo>
                  <a:cubicBezTo>
                    <a:pt x="17493" y="3526"/>
                    <a:pt x="17499" y="3521"/>
                    <a:pt x="17504" y="3521"/>
                  </a:cubicBezTo>
                  <a:close/>
                  <a:moveTo>
                    <a:pt x="14228" y="3383"/>
                  </a:moveTo>
                  <a:lnTo>
                    <a:pt x="14228" y="3383"/>
                  </a:lnTo>
                  <a:cubicBezTo>
                    <a:pt x="14282" y="3433"/>
                    <a:pt x="14371" y="3494"/>
                    <a:pt x="14447" y="3494"/>
                  </a:cubicBezTo>
                  <a:cubicBezTo>
                    <a:pt x="14457" y="3494"/>
                    <a:pt x="14467" y="3493"/>
                    <a:pt x="14477" y="3490"/>
                  </a:cubicBezTo>
                  <a:lnTo>
                    <a:pt x="14477" y="3490"/>
                  </a:lnTo>
                  <a:cubicBezTo>
                    <a:pt x="14457" y="3505"/>
                    <a:pt x="14442" y="3536"/>
                    <a:pt x="14426" y="3561"/>
                  </a:cubicBezTo>
                  <a:cubicBezTo>
                    <a:pt x="14350" y="3521"/>
                    <a:pt x="14289" y="3475"/>
                    <a:pt x="14238" y="3414"/>
                  </a:cubicBezTo>
                  <a:lnTo>
                    <a:pt x="14238" y="3409"/>
                  </a:lnTo>
                  <a:cubicBezTo>
                    <a:pt x="14228" y="3399"/>
                    <a:pt x="14228" y="3388"/>
                    <a:pt x="14228" y="3383"/>
                  </a:cubicBezTo>
                  <a:close/>
                  <a:moveTo>
                    <a:pt x="18795" y="3553"/>
                  </a:moveTo>
                  <a:lnTo>
                    <a:pt x="18801" y="3561"/>
                  </a:lnTo>
                  <a:lnTo>
                    <a:pt x="18801" y="3566"/>
                  </a:lnTo>
                  <a:cubicBezTo>
                    <a:pt x="18799" y="3560"/>
                    <a:pt x="18797" y="3556"/>
                    <a:pt x="18795" y="3553"/>
                  </a:cubicBezTo>
                  <a:close/>
                  <a:moveTo>
                    <a:pt x="20917" y="3495"/>
                  </a:moveTo>
                  <a:lnTo>
                    <a:pt x="20917" y="3495"/>
                  </a:lnTo>
                  <a:cubicBezTo>
                    <a:pt x="20912" y="3511"/>
                    <a:pt x="20912" y="3516"/>
                    <a:pt x="20907" y="3526"/>
                  </a:cubicBezTo>
                  <a:lnTo>
                    <a:pt x="20907" y="3536"/>
                  </a:lnTo>
                  <a:cubicBezTo>
                    <a:pt x="20902" y="3546"/>
                    <a:pt x="20886" y="3551"/>
                    <a:pt x="20876" y="3566"/>
                  </a:cubicBezTo>
                  <a:cubicBezTo>
                    <a:pt x="20866" y="3561"/>
                    <a:pt x="20861" y="3546"/>
                    <a:pt x="20861" y="3541"/>
                  </a:cubicBezTo>
                  <a:cubicBezTo>
                    <a:pt x="20881" y="3526"/>
                    <a:pt x="20902" y="3511"/>
                    <a:pt x="20917" y="3495"/>
                  </a:cubicBezTo>
                  <a:close/>
                  <a:moveTo>
                    <a:pt x="27550" y="3322"/>
                  </a:moveTo>
                  <a:lnTo>
                    <a:pt x="27550" y="3322"/>
                  </a:lnTo>
                  <a:cubicBezTo>
                    <a:pt x="27631" y="3383"/>
                    <a:pt x="27718" y="3414"/>
                    <a:pt x="27824" y="3439"/>
                  </a:cubicBezTo>
                  <a:cubicBezTo>
                    <a:pt x="27779" y="3495"/>
                    <a:pt x="27723" y="3546"/>
                    <a:pt x="27657" y="3587"/>
                  </a:cubicBezTo>
                  <a:cubicBezTo>
                    <a:pt x="27616" y="3500"/>
                    <a:pt x="27580" y="3414"/>
                    <a:pt x="27550" y="3322"/>
                  </a:cubicBezTo>
                  <a:close/>
                  <a:moveTo>
                    <a:pt x="6776" y="3490"/>
                  </a:moveTo>
                  <a:lnTo>
                    <a:pt x="6852" y="3546"/>
                  </a:lnTo>
                  <a:cubicBezTo>
                    <a:pt x="6842" y="3566"/>
                    <a:pt x="6822" y="3577"/>
                    <a:pt x="6801" y="3597"/>
                  </a:cubicBezTo>
                  <a:cubicBezTo>
                    <a:pt x="6791" y="3566"/>
                    <a:pt x="6786" y="3526"/>
                    <a:pt x="6776" y="3490"/>
                  </a:cubicBezTo>
                  <a:close/>
                  <a:moveTo>
                    <a:pt x="6191" y="3444"/>
                  </a:moveTo>
                  <a:lnTo>
                    <a:pt x="6191" y="3444"/>
                  </a:lnTo>
                  <a:cubicBezTo>
                    <a:pt x="6186" y="3460"/>
                    <a:pt x="6186" y="3465"/>
                    <a:pt x="6181" y="3475"/>
                  </a:cubicBezTo>
                  <a:lnTo>
                    <a:pt x="6181" y="3485"/>
                  </a:lnTo>
                  <a:cubicBezTo>
                    <a:pt x="6130" y="3536"/>
                    <a:pt x="6064" y="3577"/>
                    <a:pt x="5993" y="3612"/>
                  </a:cubicBezTo>
                  <a:lnTo>
                    <a:pt x="5957" y="3551"/>
                  </a:lnTo>
                  <a:cubicBezTo>
                    <a:pt x="6038" y="3546"/>
                    <a:pt x="6130" y="3495"/>
                    <a:pt x="6191" y="3444"/>
                  </a:cubicBezTo>
                  <a:close/>
                  <a:moveTo>
                    <a:pt x="14279" y="3541"/>
                  </a:moveTo>
                  <a:cubicBezTo>
                    <a:pt x="14319" y="3551"/>
                    <a:pt x="14355" y="3566"/>
                    <a:pt x="14406" y="3572"/>
                  </a:cubicBezTo>
                  <a:cubicBezTo>
                    <a:pt x="14391" y="3597"/>
                    <a:pt x="14365" y="3628"/>
                    <a:pt x="14340" y="3648"/>
                  </a:cubicBezTo>
                  <a:cubicBezTo>
                    <a:pt x="14325" y="3628"/>
                    <a:pt x="14314" y="3602"/>
                    <a:pt x="14299" y="3587"/>
                  </a:cubicBezTo>
                  <a:cubicBezTo>
                    <a:pt x="14294" y="3572"/>
                    <a:pt x="14289" y="3551"/>
                    <a:pt x="14279" y="3541"/>
                  </a:cubicBezTo>
                  <a:close/>
                  <a:moveTo>
                    <a:pt x="12234" y="3516"/>
                  </a:moveTo>
                  <a:lnTo>
                    <a:pt x="12234" y="3516"/>
                  </a:lnTo>
                  <a:cubicBezTo>
                    <a:pt x="12219" y="3526"/>
                    <a:pt x="12214" y="3546"/>
                    <a:pt x="12203" y="3566"/>
                  </a:cubicBezTo>
                  <a:cubicBezTo>
                    <a:pt x="12183" y="3597"/>
                    <a:pt x="12163" y="3622"/>
                    <a:pt x="12142" y="3653"/>
                  </a:cubicBezTo>
                  <a:cubicBezTo>
                    <a:pt x="12142" y="3648"/>
                    <a:pt x="12137" y="3648"/>
                    <a:pt x="12137" y="3643"/>
                  </a:cubicBezTo>
                  <a:cubicBezTo>
                    <a:pt x="12112" y="3607"/>
                    <a:pt x="12091" y="3577"/>
                    <a:pt x="12076" y="3541"/>
                  </a:cubicBezTo>
                  <a:cubicBezTo>
                    <a:pt x="12137" y="3541"/>
                    <a:pt x="12188" y="3526"/>
                    <a:pt x="12234" y="3516"/>
                  </a:cubicBezTo>
                  <a:close/>
                  <a:moveTo>
                    <a:pt x="25413" y="3256"/>
                  </a:moveTo>
                  <a:cubicBezTo>
                    <a:pt x="25515" y="3338"/>
                    <a:pt x="25617" y="3383"/>
                    <a:pt x="25749" y="3399"/>
                  </a:cubicBezTo>
                  <a:cubicBezTo>
                    <a:pt x="25698" y="3490"/>
                    <a:pt x="25637" y="3577"/>
                    <a:pt x="25571" y="3663"/>
                  </a:cubicBezTo>
                  <a:cubicBezTo>
                    <a:pt x="25510" y="3536"/>
                    <a:pt x="25454" y="3394"/>
                    <a:pt x="25413" y="3256"/>
                  </a:cubicBezTo>
                  <a:close/>
                  <a:moveTo>
                    <a:pt x="12951" y="3363"/>
                  </a:moveTo>
                  <a:lnTo>
                    <a:pt x="12951" y="3363"/>
                  </a:lnTo>
                  <a:cubicBezTo>
                    <a:pt x="12992" y="3394"/>
                    <a:pt x="13022" y="3419"/>
                    <a:pt x="13068" y="3439"/>
                  </a:cubicBezTo>
                  <a:cubicBezTo>
                    <a:pt x="13053" y="3444"/>
                    <a:pt x="13043" y="3460"/>
                    <a:pt x="13027" y="3460"/>
                  </a:cubicBezTo>
                  <a:cubicBezTo>
                    <a:pt x="13035" y="3462"/>
                    <a:pt x="13045" y="3463"/>
                    <a:pt x="13055" y="3463"/>
                  </a:cubicBezTo>
                  <a:cubicBezTo>
                    <a:pt x="13066" y="3463"/>
                    <a:pt x="13076" y="3462"/>
                    <a:pt x="13083" y="3460"/>
                  </a:cubicBezTo>
                  <a:cubicBezTo>
                    <a:pt x="13119" y="3470"/>
                    <a:pt x="13150" y="3490"/>
                    <a:pt x="13180" y="3495"/>
                  </a:cubicBezTo>
                  <a:cubicBezTo>
                    <a:pt x="13180" y="3500"/>
                    <a:pt x="13175" y="3500"/>
                    <a:pt x="13175" y="3511"/>
                  </a:cubicBezTo>
                  <a:cubicBezTo>
                    <a:pt x="13134" y="3561"/>
                    <a:pt x="13094" y="3617"/>
                    <a:pt x="13048" y="3673"/>
                  </a:cubicBezTo>
                  <a:cubicBezTo>
                    <a:pt x="13002" y="3572"/>
                    <a:pt x="12971" y="3470"/>
                    <a:pt x="12951" y="3363"/>
                  </a:cubicBezTo>
                  <a:close/>
                  <a:moveTo>
                    <a:pt x="6918" y="3577"/>
                  </a:moveTo>
                  <a:cubicBezTo>
                    <a:pt x="6918" y="3587"/>
                    <a:pt x="6923" y="3587"/>
                    <a:pt x="6923" y="3587"/>
                  </a:cubicBezTo>
                  <a:cubicBezTo>
                    <a:pt x="6898" y="3622"/>
                    <a:pt x="6873" y="3668"/>
                    <a:pt x="6837" y="3699"/>
                  </a:cubicBezTo>
                  <a:lnTo>
                    <a:pt x="6817" y="3643"/>
                  </a:lnTo>
                  <a:cubicBezTo>
                    <a:pt x="6852" y="3628"/>
                    <a:pt x="6893" y="3602"/>
                    <a:pt x="6918" y="3577"/>
                  </a:cubicBezTo>
                  <a:close/>
                  <a:moveTo>
                    <a:pt x="19554" y="3449"/>
                  </a:moveTo>
                  <a:lnTo>
                    <a:pt x="19554" y="3449"/>
                  </a:lnTo>
                  <a:cubicBezTo>
                    <a:pt x="19615" y="3500"/>
                    <a:pt x="19681" y="3541"/>
                    <a:pt x="19747" y="3577"/>
                  </a:cubicBezTo>
                  <a:cubicBezTo>
                    <a:pt x="19721" y="3617"/>
                    <a:pt x="19691" y="3663"/>
                    <a:pt x="19660" y="3699"/>
                  </a:cubicBezTo>
                  <a:cubicBezTo>
                    <a:pt x="19620" y="3622"/>
                    <a:pt x="19589" y="3541"/>
                    <a:pt x="19554" y="3449"/>
                  </a:cubicBezTo>
                  <a:close/>
                  <a:moveTo>
                    <a:pt x="6110" y="3622"/>
                  </a:moveTo>
                  <a:lnTo>
                    <a:pt x="6110" y="3622"/>
                  </a:lnTo>
                  <a:cubicBezTo>
                    <a:pt x="6099" y="3643"/>
                    <a:pt x="6089" y="3663"/>
                    <a:pt x="6079" y="3673"/>
                  </a:cubicBezTo>
                  <a:cubicBezTo>
                    <a:pt x="6074" y="3689"/>
                    <a:pt x="6064" y="3694"/>
                    <a:pt x="6059" y="3704"/>
                  </a:cubicBezTo>
                  <a:cubicBezTo>
                    <a:pt x="6038" y="3689"/>
                    <a:pt x="6028" y="3668"/>
                    <a:pt x="6013" y="3643"/>
                  </a:cubicBezTo>
                  <a:lnTo>
                    <a:pt x="6110" y="3622"/>
                  </a:lnTo>
                  <a:close/>
                  <a:moveTo>
                    <a:pt x="14417" y="3671"/>
                  </a:moveTo>
                  <a:lnTo>
                    <a:pt x="14417" y="3671"/>
                  </a:lnTo>
                  <a:cubicBezTo>
                    <a:pt x="14416" y="3673"/>
                    <a:pt x="14416" y="3676"/>
                    <a:pt x="14416" y="3678"/>
                  </a:cubicBezTo>
                  <a:cubicBezTo>
                    <a:pt x="14401" y="3694"/>
                    <a:pt x="14386" y="3699"/>
                    <a:pt x="14380" y="3714"/>
                  </a:cubicBezTo>
                  <a:lnTo>
                    <a:pt x="14370" y="3699"/>
                  </a:lnTo>
                  <a:cubicBezTo>
                    <a:pt x="14384" y="3685"/>
                    <a:pt x="14402" y="3679"/>
                    <a:pt x="14417" y="3671"/>
                  </a:cubicBezTo>
                  <a:close/>
                  <a:moveTo>
                    <a:pt x="20841" y="3694"/>
                  </a:moveTo>
                  <a:cubicBezTo>
                    <a:pt x="20841" y="3704"/>
                    <a:pt x="20835" y="3714"/>
                    <a:pt x="20835" y="3719"/>
                  </a:cubicBezTo>
                  <a:cubicBezTo>
                    <a:pt x="20835" y="3714"/>
                    <a:pt x="20830" y="3704"/>
                    <a:pt x="20830" y="3699"/>
                  </a:cubicBezTo>
                  <a:cubicBezTo>
                    <a:pt x="20830" y="3694"/>
                    <a:pt x="20835" y="3694"/>
                    <a:pt x="20841" y="3694"/>
                  </a:cubicBezTo>
                  <a:close/>
                  <a:moveTo>
                    <a:pt x="13617" y="3439"/>
                  </a:moveTo>
                  <a:cubicBezTo>
                    <a:pt x="13638" y="3449"/>
                    <a:pt x="13663" y="3460"/>
                    <a:pt x="13689" y="3470"/>
                  </a:cubicBezTo>
                  <a:cubicBezTo>
                    <a:pt x="13658" y="3561"/>
                    <a:pt x="13617" y="3643"/>
                    <a:pt x="13567" y="3724"/>
                  </a:cubicBezTo>
                  <a:cubicBezTo>
                    <a:pt x="13531" y="3653"/>
                    <a:pt x="13495" y="3572"/>
                    <a:pt x="13485" y="3485"/>
                  </a:cubicBezTo>
                  <a:lnTo>
                    <a:pt x="13485" y="3485"/>
                  </a:lnTo>
                  <a:cubicBezTo>
                    <a:pt x="13526" y="3526"/>
                    <a:pt x="13567" y="3566"/>
                    <a:pt x="13617" y="3592"/>
                  </a:cubicBezTo>
                  <a:cubicBezTo>
                    <a:pt x="13587" y="3551"/>
                    <a:pt x="13562" y="3511"/>
                    <a:pt x="13551" y="3465"/>
                  </a:cubicBezTo>
                  <a:cubicBezTo>
                    <a:pt x="13577" y="3460"/>
                    <a:pt x="13602" y="3444"/>
                    <a:pt x="13617" y="3439"/>
                  </a:cubicBezTo>
                  <a:close/>
                  <a:moveTo>
                    <a:pt x="27921" y="3505"/>
                  </a:moveTo>
                  <a:lnTo>
                    <a:pt x="27921" y="3505"/>
                  </a:lnTo>
                  <a:cubicBezTo>
                    <a:pt x="27886" y="3572"/>
                    <a:pt x="27819" y="3663"/>
                    <a:pt x="27743" y="3734"/>
                  </a:cubicBezTo>
                  <a:cubicBezTo>
                    <a:pt x="27733" y="3729"/>
                    <a:pt x="27733" y="3724"/>
                    <a:pt x="27728" y="3719"/>
                  </a:cubicBezTo>
                  <a:cubicBezTo>
                    <a:pt x="27718" y="3694"/>
                    <a:pt x="27702" y="3673"/>
                    <a:pt x="27682" y="3648"/>
                  </a:cubicBezTo>
                  <a:cubicBezTo>
                    <a:pt x="27794" y="3617"/>
                    <a:pt x="27870" y="3566"/>
                    <a:pt x="27921" y="3505"/>
                  </a:cubicBezTo>
                  <a:close/>
                  <a:moveTo>
                    <a:pt x="9309" y="3511"/>
                  </a:moveTo>
                  <a:lnTo>
                    <a:pt x="9309" y="3511"/>
                  </a:lnTo>
                  <a:cubicBezTo>
                    <a:pt x="9279" y="3587"/>
                    <a:pt x="9243" y="3663"/>
                    <a:pt x="9207" y="3739"/>
                  </a:cubicBezTo>
                  <a:cubicBezTo>
                    <a:pt x="9162" y="3694"/>
                    <a:pt x="9126" y="3648"/>
                    <a:pt x="9090" y="3612"/>
                  </a:cubicBezTo>
                  <a:cubicBezTo>
                    <a:pt x="9167" y="3592"/>
                    <a:pt x="9238" y="3551"/>
                    <a:pt x="9309" y="3511"/>
                  </a:cubicBezTo>
                  <a:close/>
                  <a:moveTo>
                    <a:pt x="5988" y="3750"/>
                  </a:moveTo>
                  <a:cubicBezTo>
                    <a:pt x="5993" y="3755"/>
                    <a:pt x="6008" y="3765"/>
                    <a:pt x="6013" y="3770"/>
                  </a:cubicBezTo>
                  <a:cubicBezTo>
                    <a:pt x="6013" y="3775"/>
                    <a:pt x="6008" y="3780"/>
                    <a:pt x="6003" y="3790"/>
                  </a:cubicBezTo>
                  <a:cubicBezTo>
                    <a:pt x="5998" y="3775"/>
                    <a:pt x="5998" y="3765"/>
                    <a:pt x="5988" y="3750"/>
                  </a:cubicBezTo>
                  <a:close/>
                  <a:moveTo>
                    <a:pt x="14770" y="3717"/>
                  </a:moveTo>
                  <a:cubicBezTo>
                    <a:pt x="14775" y="3717"/>
                    <a:pt x="14779" y="3721"/>
                    <a:pt x="14782" y="3724"/>
                  </a:cubicBezTo>
                  <a:cubicBezTo>
                    <a:pt x="14777" y="3745"/>
                    <a:pt x="14762" y="3765"/>
                    <a:pt x="14757" y="3790"/>
                  </a:cubicBezTo>
                  <a:lnTo>
                    <a:pt x="14737" y="3729"/>
                  </a:lnTo>
                  <a:cubicBezTo>
                    <a:pt x="14747" y="3724"/>
                    <a:pt x="14752" y="3724"/>
                    <a:pt x="14762" y="3719"/>
                  </a:cubicBezTo>
                  <a:cubicBezTo>
                    <a:pt x="14765" y="3718"/>
                    <a:pt x="14767" y="3717"/>
                    <a:pt x="14770" y="3717"/>
                  </a:cubicBezTo>
                  <a:close/>
                  <a:moveTo>
                    <a:pt x="15865" y="3765"/>
                  </a:moveTo>
                  <a:cubicBezTo>
                    <a:pt x="15855" y="3775"/>
                    <a:pt x="15850" y="3780"/>
                    <a:pt x="15845" y="3795"/>
                  </a:cubicBezTo>
                  <a:lnTo>
                    <a:pt x="15840" y="3790"/>
                  </a:lnTo>
                  <a:cubicBezTo>
                    <a:pt x="15850" y="3780"/>
                    <a:pt x="15855" y="3775"/>
                    <a:pt x="15865" y="3765"/>
                  </a:cubicBezTo>
                  <a:close/>
                  <a:moveTo>
                    <a:pt x="25719" y="3653"/>
                  </a:moveTo>
                  <a:lnTo>
                    <a:pt x="25719" y="3653"/>
                  </a:lnTo>
                  <a:cubicBezTo>
                    <a:pt x="25693" y="3699"/>
                    <a:pt x="25668" y="3745"/>
                    <a:pt x="25642" y="3795"/>
                  </a:cubicBezTo>
                  <a:cubicBezTo>
                    <a:pt x="25632" y="3775"/>
                    <a:pt x="25617" y="3750"/>
                    <a:pt x="25612" y="3739"/>
                  </a:cubicBezTo>
                  <a:cubicBezTo>
                    <a:pt x="25607" y="3729"/>
                    <a:pt x="25607" y="3724"/>
                    <a:pt x="25597" y="3719"/>
                  </a:cubicBezTo>
                  <a:cubicBezTo>
                    <a:pt x="25642" y="3699"/>
                    <a:pt x="25683" y="3678"/>
                    <a:pt x="25719" y="3653"/>
                  </a:cubicBezTo>
                  <a:close/>
                  <a:moveTo>
                    <a:pt x="10769" y="3363"/>
                  </a:moveTo>
                  <a:cubicBezTo>
                    <a:pt x="10794" y="3399"/>
                    <a:pt x="10835" y="3424"/>
                    <a:pt x="10881" y="3444"/>
                  </a:cubicBezTo>
                  <a:cubicBezTo>
                    <a:pt x="10855" y="3465"/>
                    <a:pt x="10830" y="3485"/>
                    <a:pt x="10810" y="3500"/>
                  </a:cubicBezTo>
                  <a:cubicBezTo>
                    <a:pt x="10855" y="3495"/>
                    <a:pt x="10891" y="3485"/>
                    <a:pt x="10937" y="3470"/>
                  </a:cubicBezTo>
                  <a:cubicBezTo>
                    <a:pt x="10962" y="3475"/>
                    <a:pt x="10983" y="3490"/>
                    <a:pt x="11008" y="3495"/>
                  </a:cubicBezTo>
                  <a:cubicBezTo>
                    <a:pt x="10993" y="3480"/>
                    <a:pt x="10983" y="3475"/>
                    <a:pt x="10967" y="3460"/>
                  </a:cubicBezTo>
                  <a:cubicBezTo>
                    <a:pt x="11018" y="3434"/>
                    <a:pt x="11069" y="3409"/>
                    <a:pt x="11115" y="3373"/>
                  </a:cubicBezTo>
                  <a:lnTo>
                    <a:pt x="11115" y="3373"/>
                  </a:lnTo>
                  <a:cubicBezTo>
                    <a:pt x="11049" y="3521"/>
                    <a:pt x="10993" y="3668"/>
                    <a:pt x="10911" y="3800"/>
                  </a:cubicBezTo>
                  <a:cubicBezTo>
                    <a:pt x="10896" y="3770"/>
                    <a:pt x="10881" y="3729"/>
                    <a:pt x="10871" y="3704"/>
                  </a:cubicBezTo>
                  <a:cubicBezTo>
                    <a:pt x="10830" y="3597"/>
                    <a:pt x="10794" y="3485"/>
                    <a:pt x="10769" y="3363"/>
                  </a:cubicBezTo>
                  <a:close/>
                  <a:moveTo>
                    <a:pt x="19717" y="3790"/>
                  </a:moveTo>
                  <a:lnTo>
                    <a:pt x="19717" y="3790"/>
                  </a:lnTo>
                  <a:cubicBezTo>
                    <a:pt x="19715" y="3794"/>
                    <a:pt x="19713" y="3798"/>
                    <a:pt x="19711" y="3800"/>
                  </a:cubicBezTo>
                  <a:lnTo>
                    <a:pt x="19711" y="3795"/>
                  </a:lnTo>
                  <a:lnTo>
                    <a:pt x="19717" y="3790"/>
                  </a:lnTo>
                  <a:close/>
                  <a:moveTo>
                    <a:pt x="15627" y="3699"/>
                  </a:moveTo>
                  <a:cubicBezTo>
                    <a:pt x="15667" y="3724"/>
                    <a:pt x="15703" y="3745"/>
                    <a:pt x="15744" y="3760"/>
                  </a:cubicBezTo>
                  <a:cubicBezTo>
                    <a:pt x="15723" y="3775"/>
                    <a:pt x="15703" y="3790"/>
                    <a:pt x="15688" y="3806"/>
                  </a:cubicBezTo>
                  <a:cubicBezTo>
                    <a:pt x="15667" y="3770"/>
                    <a:pt x="15647" y="3734"/>
                    <a:pt x="15627" y="3699"/>
                  </a:cubicBezTo>
                  <a:close/>
                  <a:moveTo>
                    <a:pt x="26573" y="3628"/>
                  </a:moveTo>
                  <a:lnTo>
                    <a:pt x="26573" y="3628"/>
                  </a:lnTo>
                  <a:cubicBezTo>
                    <a:pt x="26639" y="3673"/>
                    <a:pt x="26710" y="3714"/>
                    <a:pt x="26782" y="3729"/>
                  </a:cubicBezTo>
                  <a:cubicBezTo>
                    <a:pt x="26751" y="3770"/>
                    <a:pt x="26710" y="3806"/>
                    <a:pt x="26665" y="3846"/>
                  </a:cubicBezTo>
                  <a:cubicBezTo>
                    <a:pt x="26634" y="3775"/>
                    <a:pt x="26604" y="3699"/>
                    <a:pt x="26573" y="3628"/>
                  </a:cubicBezTo>
                  <a:close/>
                  <a:moveTo>
                    <a:pt x="5316" y="3704"/>
                  </a:moveTo>
                  <a:lnTo>
                    <a:pt x="5316" y="3704"/>
                  </a:lnTo>
                  <a:cubicBezTo>
                    <a:pt x="5286" y="3760"/>
                    <a:pt x="5245" y="3816"/>
                    <a:pt x="5214" y="3856"/>
                  </a:cubicBezTo>
                  <a:cubicBezTo>
                    <a:pt x="5194" y="3826"/>
                    <a:pt x="5174" y="3795"/>
                    <a:pt x="5163" y="3760"/>
                  </a:cubicBezTo>
                  <a:cubicBezTo>
                    <a:pt x="5214" y="3750"/>
                    <a:pt x="5265" y="3724"/>
                    <a:pt x="5316" y="3704"/>
                  </a:cubicBezTo>
                  <a:close/>
                  <a:moveTo>
                    <a:pt x="27707" y="3841"/>
                  </a:moveTo>
                  <a:lnTo>
                    <a:pt x="27707" y="3841"/>
                  </a:lnTo>
                  <a:cubicBezTo>
                    <a:pt x="27707" y="3846"/>
                    <a:pt x="27718" y="3851"/>
                    <a:pt x="27723" y="3856"/>
                  </a:cubicBezTo>
                  <a:lnTo>
                    <a:pt x="27718" y="3862"/>
                  </a:lnTo>
                  <a:cubicBezTo>
                    <a:pt x="27707" y="3856"/>
                    <a:pt x="27707" y="3846"/>
                    <a:pt x="27707" y="3841"/>
                  </a:cubicBezTo>
                  <a:close/>
                  <a:moveTo>
                    <a:pt x="10840" y="3806"/>
                  </a:moveTo>
                  <a:cubicBezTo>
                    <a:pt x="10845" y="3821"/>
                    <a:pt x="10855" y="3841"/>
                    <a:pt x="10866" y="3856"/>
                  </a:cubicBezTo>
                  <a:lnTo>
                    <a:pt x="10855" y="3872"/>
                  </a:lnTo>
                  <a:cubicBezTo>
                    <a:pt x="10845" y="3846"/>
                    <a:pt x="10840" y="3826"/>
                    <a:pt x="10840" y="3806"/>
                  </a:cubicBezTo>
                  <a:close/>
                  <a:moveTo>
                    <a:pt x="9004" y="3699"/>
                  </a:moveTo>
                  <a:cubicBezTo>
                    <a:pt x="9029" y="3734"/>
                    <a:pt x="9090" y="3780"/>
                    <a:pt x="9162" y="3821"/>
                  </a:cubicBezTo>
                  <a:cubicBezTo>
                    <a:pt x="9151" y="3846"/>
                    <a:pt x="9131" y="3867"/>
                    <a:pt x="9116" y="3892"/>
                  </a:cubicBezTo>
                  <a:cubicBezTo>
                    <a:pt x="9060" y="3821"/>
                    <a:pt x="9024" y="3755"/>
                    <a:pt x="9004" y="3699"/>
                  </a:cubicBezTo>
                  <a:close/>
                  <a:moveTo>
                    <a:pt x="15840" y="3800"/>
                  </a:moveTo>
                  <a:cubicBezTo>
                    <a:pt x="15845" y="3800"/>
                    <a:pt x="15845" y="3800"/>
                    <a:pt x="15851" y="3806"/>
                  </a:cubicBezTo>
                  <a:cubicBezTo>
                    <a:pt x="15815" y="3841"/>
                    <a:pt x="15779" y="3877"/>
                    <a:pt x="15749" y="3917"/>
                  </a:cubicBezTo>
                  <a:cubicBezTo>
                    <a:pt x="15744" y="3902"/>
                    <a:pt x="15739" y="3892"/>
                    <a:pt x="15728" y="3882"/>
                  </a:cubicBezTo>
                  <a:cubicBezTo>
                    <a:pt x="15769" y="3856"/>
                    <a:pt x="15800" y="3831"/>
                    <a:pt x="15840" y="3800"/>
                  </a:cubicBezTo>
                  <a:close/>
                  <a:moveTo>
                    <a:pt x="10983" y="3912"/>
                  </a:moveTo>
                  <a:cubicBezTo>
                    <a:pt x="10983" y="3917"/>
                    <a:pt x="10983" y="3923"/>
                    <a:pt x="10972" y="3928"/>
                  </a:cubicBezTo>
                  <a:cubicBezTo>
                    <a:pt x="10972" y="3923"/>
                    <a:pt x="10983" y="3912"/>
                    <a:pt x="10983" y="3912"/>
                  </a:cubicBezTo>
                  <a:close/>
                  <a:moveTo>
                    <a:pt x="13541" y="3897"/>
                  </a:moveTo>
                  <a:lnTo>
                    <a:pt x="13541" y="3897"/>
                  </a:lnTo>
                  <a:cubicBezTo>
                    <a:pt x="13551" y="3902"/>
                    <a:pt x="13556" y="3907"/>
                    <a:pt x="13562" y="3907"/>
                  </a:cubicBezTo>
                  <a:cubicBezTo>
                    <a:pt x="13556" y="3923"/>
                    <a:pt x="13556" y="3928"/>
                    <a:pt x="13551" y="3933"/>
                  </a:cubicBezTo>
                  <a:cubicBezTo>
                    <a:pt x="13551" y="3923"/>
                    <a:pt x="13541" y="3907"/>
                    <a:pt x="13541" y="3897"/>
                  </a:cubicBezTo>
                  <a:close/>
                  <a:moveTo>
                    <a:pt x="26741" y="3887"/>
                  </a:moveTo>
                  <a:cubicBezTo>
                    <a:pt x="26736" y="3902"/>
                    <a:pt x="26726" y="3917"/>
                    <a:pt x="26710" y="3933"/>
                  </a:cubicBezTo>
                  <a:cubicBezTo>
                    <a:pt x="26710" y="3928"/>
                    <a:pt x="26705" y="3928"/>
                    <a:pt x="26705" y="3923"/>
                  </a:cubicBezTo>
                  <a:cubicBezTo>
                    <a:pt x="26716" y="3907"/>
                    <a:pt x="26731" y="3902"/>
                    <a:pt x="26741" y="3887"/>
                  </a:cubicBezTo>
                  <a:close/>
                  <a:moveTo>
                    <a:pt x="5087" y="3800"/>
                  </a:moveTo>
                  <a:cubicBezTo>
                    <a:pt x="5092" y="3841"/>
                    <a:pt x="5133" y="3877"/>
                    <a:pt x="5169" y="3917"/>
                  </a:cubicBezTo>
                  <a:cubicBezTo>
                    <a:pt x="5158" y="3928"/>
                    <a:pt x="5143" y="3948"/>
                    <a:pt x="5138" y="3968"/>
                  </a:cubicBezTo>
                  <a:cubicBezTo>
                    <a:pt x="5113" y="3907"/>
                    <a:pt x="5092" y="3851"/>
                    <a:pt x="5087" y="3800"/>
                  </a:cubicBezTo>
                  <a:close/>
                  <a:moveTo>
                    <a:pt x="6954" y="3953"/>
                  </a:moveTo>
                  <a:lnTo>
                    <a:pt x="6954" y="3953"/>
                  </a:lnTo>
                  <a:cubicBezTo>
                    <a:pt x="6954" y="3958"/>
                    <a:pt x="6964" y="3968"/>
                    <a:pt x="6964" y="3973"/>
                  </a:cubicBezTo>
                  <a:cubicBezTo>
                    <a:pt x="6954" y="3968"/>
                    <a:pt x="6954" y="3958"/>
                    <a:pt x="6954" y="3953"/>
                  </a:cubicBezTo>
                  <a:close/>
                  <a:moveTo>
                    <a:pt x="9202" y="3958"/>
                  </a:moveTo>
                  <a:cubicBezTo>
                    <a:pt x="9202" y="3958"/>
                    <a:pt x="9192" y="3968"/>
                    <a:pt x="9192" y="3973"/>
                  </a:cubicBezTo>
                  <a:cubicBezTo>
                    <a:pt x="9192" y="3968"/>
                    <a:pt x="9192" y="3968"/>
                    <a:pt x="9202" y="3958"/>
                  </a:cubicBezTo>
                  <a:close/>
                  <a:moveTo>
                    <a:pt x="22789" y="4009"/>
                  </a:moveTo>
                  <a:cubicBezTo>
                    <a:pt x="22789" y="4014"/>
                    <a:pt x="22790" y="4017"/>
                    <a:pt x="22791" y="4017"/>
                  </a:cubicBezTo>
                  <a:cubicBezTo>
                    <a:pt x="22791" y="4017"/>
                    <a:pt x="22791" y="4014"/>
                    <a:pt x="22789" y="4009"/>
                  </a:cubicBezTo>
                  <a:close/>
                  <a:moveTo>
                    <a:pt x="10947" y="3948"/>
                  </a:moveTo>
                  <a:lnTo>
                    <a:pt x="10952" y="3953"/>
                  </a:lnTo>
                  <a:cubicBezTo>
                    <a:pt x="10942" y="3973"/>
                    <a:pt x="10927" y="3999"/>
                    <a:pt x="10911" y="4024"/>
                  </a:cubicBezTo>
                  <a:cubicBezTo>
                    <a:pt x="10906" y="4009"/>
                    <a:pt x="10896" y="4004"/>
                    <a:pt x="10896" y="3994"/>
                  </a:cubicBezTo>
                  <a:cubicBezTo>
                    <a:pt x="10916" y="3979"/>
                    <a:pt x="10937" y="3968"/>
                    <a:pt x="10947" y="3948"/>
                  </a:cubicBezTo>
                  <a:close/>
                  <a:moveTo>
                    <a:pt x="8948" y="3943"/>
                  </a:moveTo>
                  <a:cubicBezTo>
                    <a:pt x="8963" y="3953"/>
                    <a:pt x="8989" y="3968"/>
                    <a:pt x="9029" y="3984"/>
                  </a:cubicBezTo>
                  <a:cubicBezTo>
                    <a:pt x="9014" y="3999"/>
                    <a:pt x="8999" y="4019"/>
                    <a:pt x="8978" y="4029"/>
                  </a:cubicBezTo>
                  <a:cubicBezTo>
                    <a:pt x="8963" y="4004"/>
                    <a:pt x="8958" y="3973"/>
                    <a:pt x="8948" y="3943"/>
                  </a:cubicBezTo>
                  <a:close/>
                  <a:moveTo>
                    <a:pt x="15851" y="3958"/>
                  </a:moveTo>
                  <a:lnTo>
                    <a:pt x="15851" y="3958"/>
                  </a:lnTo>
                  <a:cubicBezTo>
                    <a:pt x="15856" y="3989"/>
                    <a:pt x="15851" y="4029"/>
                    <a:pt x="15840" y="4060"/>
                  </a:cubicBezTo>
                  <a:cubicBezTo>
                    <a:pt x="15825" y="4045"/>
                    <a:pt x="15815" y="4014"/>
                    <a:pt x="15800" y="3999"/>
                  </a:cubicBezTo>
                  <a:cubicBezTo>
                    <a:pt x="15820" y="3984"/>
                    <a:pt x="15840" y="3973"/>
                    <a:pt x="15851" y="3958"/>
                  </a:cubicBezTo>
                  <a:close/>
                  <a:moveTo>
                    <a:pt x="5026" y="4024"/>
                  </a:moveTo>
                  <a:lnTo>
                    <a:pt x="5026" y="4024"/>
                  </a:lnTo>
                  <a:cubicBezTo>
                    <a:pt x="5041" y="4029"/>
                    <a:pt x="5057" y="4045"/>
                    <a:pt x="5067" y="4055"/>
                  </a:cubicBezTo>
                  <a:cubicBezTo>
                    <a:pt x="5062" y="4070"/>
                    <a:pt x="5057" y="4075"/>
                    <a:pt x="5041" y="4085"/>
                  </a:cubicBezTo>
                  <a:cubicBezTo>
                    <a:pt x="5036" y="4070"/>
                    <a:pt x="5036" y="4040"/>
                    <a:pt x="5026" y="4024"/>
                  </a:cubicBezTo>
                  <a:close/>
                  <a:moveTo>
                    <a:pt x="7397" y="4080"/>
                  </a:moveTo>
                  <a:lnTo>
                    <a:pt x="7402" y="4085"/>
                  </a:lnTo>
                  <a:lnTo>
                    <a:pt x="7402" y="4096"/>
                  </a:lnTo>
                  <a:cubicBezTo>
                    <a:pt x="7397" y="4096"/>
                    <a:pt x="7397" y="4085"/>
                    <a:pt x="7397" y="4080"/>
                  </a:cubicBezTo>
                  <a:close/>
                  <a:moveTo>
                    <a:pt x="13617" y="4024"/>
                  </a:moveTo>
                  <a:lnTo>
                    <a:pt x="13617" y="4024"/>
                  </a:lnTo>
                  <a:cubicBezTo>
                    <a:pt x="13612" y="4050"/>
                    <a:pt x="13607" y="4075"/>
                    <a:pt x="13602" y="4096"/>
                  </a:cubicBezTo>
                  <a:cubicBezTo>
                    <a:pt x="13592" y="4080"/>
                    <a:pt x="13587" y="4060"/>
                    <a:pt x="13587" y="4050"/>
                  </a:cubicBezTo>
                  <a:cubicBezTo>
                    <a:pt x="13602" y="4034"/>
                    <a:pt x="13612" y="4029"/>
                    <a:pt x="13617" y="4024"/>
                  </a:cubicBezTo>
                  <a:close/>
                  <a:moveTo>
                    <a:pt x="21944" y="3917"/>
                  </a:moveTo>
                  <a:lnTo>
                    <a:pt x="21944" y="3917"/>
                  </a:lnTo>
                  <a:cubicBezTo>
                    <a:pt x="21919" y="3979"/>
                    <a:pt x="21893" y="4045"/>
                    <a:pt x="21868" y="4101"/>
                  </a:cubicBezTo>
                  <a:cubicBezTo>
                    <a:pt x="21843" y="4070"/>
                    <a:pt x="21817" y="4034"/>
                    <a:pt x="21797" y="4004"/>
                  </a:cubicBezTo>
                  <a:cubicBezTo>
                    <a:pt x="21848" y="3979"/>
                    <a:pt x="21899" y="3948"/>
                    <a:pt x="21944" y="3917"/>
                  </a:cubicBezTo>
                  <a:close/>
                  <a:moveTo>
                    <a:pt x="7091" y="4060"/>
                  </a:moveTo>
                  <a:lnTo>
                    <a:pt x="7091" y="4070"/>
                  </a:lnTo>
                  <a:cubicBezTo>
                    <a:pt x="7076" y="4080"/>
                    <a:pt x="7056" y="4096"/>
                    <a:pt x="7046" y="4106"/>
                  </a:cubicBezTo>
                  <a:cubicBezTo>
                    <a:pt x="7040" y="4101"/>
                    <a:pt x="7040" y="4096"/>
                    <a:pt x="7030" y="4085"/>
                  </a:cubicBezTo>
                  <a:cubicBezTo>
                    <a:pt x="7051" y="4085"/>
                    <a:pt x="7071" y="4075"/>
                    <a:pt x="7091" y="4060"/>
                  </a:cubicBezTo>
                  <a:close/>
                  <a:moveTo>
                    <a:pt x="10845" y="4024"/>
                  </a:moveTo>
                  <a:lnTo>
                    <a:pt x="10886" y="4060"/>
                  </a:lnTo>
                  <a:cubicBezTo>
                    <a:pt x="10871" y="4080"/>
                    <a:pt x="10855" y="4106"/>
                    <a:pt x="10835" y="4126"/>
                  </a:cubicBezTo>
                  <a:cubicBezTo>
                    <a:pt x="10830" y="4106"/>
                    <a:pt x="10820" y="4085"/>
                    <a:pt x="10820" y="4070"/>
                  </a:cubicBezTo>
                  <a:cubicBezTo>
                    <a:pt x="10820" y="4060"/>
                    <a:pt x="10820" y="4055"/>
                    <a:pt x="10815" y="4045"/>
                  </a:cubicBezTo>
                  <a:cubicBezTo>
                    <a:pt x="10830" y="4034"/>
                    <a:pt x="10835" y="4029"/>
                    <a:pt x="10845" y="4024"/>
                  </a:cubicBezTo>
                  <a:close/>
                  <a:moveTo>
                    <a:pt x="23684" y="3760"/>
                  </a:moveTo>
                  <a:lnTo>
                    <a:pt x="23684" y="3760"/>
                  </a:lnTo>
                  <a:cubicBezTo>
                    <a:pt x="23750" y="3816"/>
                    <a:pt x="23811" y="3846"/>
                    <a:pt x="23887" y="3862"/>
                  </a:cubicBezTo>
                  <a:cubicBezTo>
                    <a:pt x="23862" y="3907"/>
                    <a:pt x="23837" y="3953"/>
                    <a:pt x="23806" y="3989"/>
                  </a:cubicBezTo>
                  <a:cubicBezTo>
                    <a:pt x="23862" y="3958"/>
                    <a:pt x="23918" y="3923"/>
                    <a:pt x="23964" y="3882"/>
                  </a:cubicBezTo>
                  <a:lnTo>
                    <a:pt x="23969" y="3882"/>
                  </a:lnTo>
                  <a:cubicBezTo>
                    <a:pt x="23943" y="3958"/>
                    <a:pt x="23918" y="4029"/>
                    <a:pt x="23887" y="4090"/>
                  </a:cubicBezTo>
                  <a:cubicBezTo>
                    <a:pt x="23882" y="4111"/>
                    <a:pt x="23867" y="4131"/>
                    <a:pt x="23862" y="4157"/>
                  </a:cubicBezTo>
                  <a:cubicBezTo>
                    <a:pt x="23786" y="4034"/>
                    <a:pt x="23730" y="3902"/>
                    <a:pt x="23684" y="3760"/>
                  </a:cubicBezTo>
                  <a:close/>
                  <a:moveTo>
                    <a:pt x="9111" y="4029"/>
                  </a:moveTo>
                  <a:cubicBezTo>
                    <a:pt x="9126" y="4034"/>
                    <a:pt x="9136" y="4045"/>
                    <a:pt x="9141" y="4050"/>
                  </a:cubicBezTo>
                  <a:cubicBezTo>
                    <a:pt x="9116" y="4085"/>
                    <a:pt x="9085" y="4131"/>
                    <a:pt x="9050" y="4162"/>
                  </a:cubicBezTo>
                  <a:cubicBezTo>
                    <a:pt x="9034" y="4136"/>
                    <a:pt x="9024" y="4111"/>
                    <a:pt x="9004" y="4085"/>
                  </a:cubicBezTo>
                  <a:cubicBezTo>
                    <a:pt x="9050" y="4075"/>
                    <a:pt x="9080" y="4055"/>
                    <a:pt x="9111" y="4029"/>
                  </a:cubicBezTo>
                  <a:close/>
                  <a:moveTo>
                    <a:pt x="21705" y="4034"/>
                  </a:moveTo>
                  <a:lnTo>
                    <a:pt x="21705" y="4034"/>
                  </a:lnTo>
                  <a:cubicBezTo>
                    <a:pt x="21720" y="4080"/>
                    <a:pt x="21776" y="4126"/>
                    <a:pt x="21832" y="4162"/>
                  </a:cubicBezTo>
                  <a:cubicBezTo>
                    <a:pt x="21822" y="4187"/>
                    <a:pt x="21807" y="4207"/>
                    <a:pt x="21802" y="4233"/>
                  </a:cubicBezTo>
                  <a:cubicBezTo>
                    <a:pt x="21756" y="4162"/>
                    <a:pt x="21720" y="4096"/>
                    <a:pt x="21705" y="4034"/>
                  </a:cubicBezTo>
                  <a:close/>
                  <a:moveTo>
                    <a:pt x="5092" y="4238"/>
                  </a:moveTo>
                  <a:cubicBezTo>
                    <a:pt x="5092" y="4238"/>
                    <a:pt x="5087" y="4238"/>
                    <a:pt x="5087" y="4243"/>
                  </a:cubicBezTo>
                  <a:lnTo>
                    <a:pt x="5087" y="4238"/>
                  </a:lnTo>
                  <a:close/>
                  <a:moveTo>
                    <a:pt x="6883" y="4029"/>
                  </a:moveTo>
                  <a:lnTo>
                    <a:pt x="6883" y="4029"/>
                  </a:lnTo>
                  <a:cubicBezTo>
                    <a:pt x="6898" y="4055"/>
                    <a:pt x="6918" y="4080"/>
                    <a:pt x="6944" y="4106"/>
                  </a:cubicBezTo>
                  <a:cubicBezTo>
                    <a:pt x="6944" y="4121"/>
                    <a:pt x="6939" y="4131"/>
                    <a:pt x="6929" y="4146"/>
                  </a:cubicBezTo>
                  <a:cubicBezTo>
                    <a:pt x="6944" y="4136"/>
                    <a:pt x="6949" y="4131"/>
                    <a:pt x="6964" y="4126"/>
                  </a:cubicBezTo>
                  <a:lnTo>
                    <a:pt x="6979" y="4146"/>
                  </a:lnTo>
                  <a:cubicBezTo>
                    <a:pt x="6969" y="4151"/>
                    <a:pt x="6964" y="4157"/>
                    <a:pt x="6949" y="4157"/>
                  </a:cubicBezTo>
                  <a:lnTo>
                    <a:pt x="7000" y="4157"/>
                  </a:lnTo>
                  <a:cubicBezTo>
                    <a:pt x="7010" y="4162"/>
                    <a:pt x="7020" y="4177"/>
                    <a:pt x="7030" y="4182"/>
                  </a:cubicBezTo>
                  <a:cubicBezTo>
                    <a:pt x="7020" y="4207"/>
                    <a:pt x="7000" y="4233"/>
                    <a:pt x="6974" y="4253"/>
                  </a:cubicBezTo>
                  <a:cubicBezTo>
                    <a:pt x="6929" y="4172"/>
                    <a:pt x="6898" y="4096"/>
                    <a:pt x="6883" y="4029"/>
                  </a:cubicBezTo>
                  <a:close/>
                  <a:moveTo>
                    <a:pt x="28287" y="4233"/>
                  </a:moveTo>
                  <a:lnTo>
                    <a:pt x="28287" y="4274"/>
                  </a:lnTo>
                  <a:lnTo>
                    <a:pt x="28277" y="4279"/>
                  </a:lnTo>
                  <a:cubicBezTo>
                    <a:pt x="28282" y="4258"/>
                    <a:pt x="28287" y="4243"/>
                    <a:pt x="28287" y="4233"/>
                  </a:cubicBezTo>
                  <a:close/>
                  <a:moveTo>
                    <a:pt x="22570" y="3887"/>
                  </a:moveTo>
                  <a:lnTo>
                    <a:pt x="22570" y="3887"/>
                  </a:lnTo>
                  <a:cubicBezTo>
                    <a:pt x="22641" y="3953"/>
                    <a:pt x="22717" y="3999"/>
                    <a:pt x="22789" y="4009"/>
                  </a:cubicBezTo>
                  <a:lnTo>
                    <a:pt x="22794" y="4009"/>
                  </a:lnTo>
                  <a:cubicBezTo>
                    <a:pt x="22875" y="4004"/>
                    <a:pt x="22941" y="3994"/>
                    <a:pt x="22992" y="3968"/>
                  </a:cubicBezTo>
                  <a:lnTo>
                    <a:pt x="22992" y="3968"/>
                  </a:lnTo>
                  <a:cubicBezTo>
                    <a:pt x="22987" y="3984"/>
                    <a:pt x="22977" y="4004"/>
                    <a:pt x="22967" y="4024"/>
                  </a:cubicBezTo>
                  <a:cubicBezTo>
                    <a:pt x="22916" y="4141"/>
                    <a:pt x="22840" y="4238"/>
                    <a:pt x="22743" y="4314"/>
                  </a:cubicBezTo>
                  <a:cubicBezTo>
                    <a:pt x="22667" y="4187"/>
                    <a:pt x="22621" y="4034"/>
                    <a:pt x="22570" y="3887"/>
                  </a:cubicBezTo>
                  <a:close/>
                  <a:moveTo>
                    <a:pt x="28114" y="4263"/>
                  </a:moveTo>
                  <a:cubicBezTo>
                    <a:pt x="28119" y="4284"/>
                    <a:pt x="28119" y="4304"/>
                    <a:pt x="28130" y="4324"/>
                  </a:cubicBezTo>
                  <a:lnTo>
                    <a:pt x="28064" y="4335"/>
                  </a:lnTo>
                  <a:cubicBezTo>
                    <a:pt x="28084" y="4309"/>
                    <a:pt x="28104" y="4284"/>
                    <a:pt x="28114" y="4263"/>
                  </a:cubicBezTo>
                  <a:close/>
                  <a:moveTo>
                    <a:pt x="6842" y="4238"/>
                  </a:moveTo>
                  <a:cubicBezTo>
                    <a:pt x="6862" y="4258"/>
                    <a:pt x="6888" y="4279"/>
                    <a:pt x="6918" y="4309"/>
                  </a:cubicBezTo>
                  <a:cubicBezTo>
                    <a:pt x="6898" y="4324"/>
                    <a:pt x="6878" y="4329"/>
                    <a:pt x="6862" y="4340"/>
                  </a:cubicBezTo>
                  <a:cubicBezTo>
                    <a:pt x="6852" y="4309"/>
                    <a:pt x="6847" y="4279"/>
                    <a:pt x="6842" y="4238"/>
                  </a:cubicBezTo>
                  <a:close/>
                  <a:moveTo>
                    <a:pt x="6949" y="4335"/>
                  </a:moveTo>
                  <a:lnTo>
                    <a:pt x="6949" y="4335"/>
                  </a:lnTo>
                  <a:cubicBezTo>
                    <a:pt x="6929" y="4360"/>
                    <a:pt x="6903" y="4380"/>
                    <a:pt x="6878" y="4401"/>
                  </a:cubicBezTo>
                  <a:cubicBezTo>
                    <a:pt x="6878" y="4391"/>
                    <a:pt x="6873" y="4385"/>
                    <a:pt x="6873" y="4380"/>
                  </a:cubicBezTo>
                  <a:cubicBezTo>
                    <a:pt x="6898" y="4365"/>
                    <a:pt x="6923" y="4355"/>
                    <a:pt x="6949" y="4335"/>
                  </a:cubicBezTo>
                  <a:close/>
                  <a:moveTo>
                    <a:pt x="22819" y="4375"/>
                  </a:moveTo>
                  <a:cubicBezTo>
                    <a:pt x="22814" y="4380"/>
                    <a:pt x="22809" y="4391"/>
                    <a:pt x="22799" y="4401"/>
                  </a:cubicBezTo>
                  <a:cubicBezTo>
                    <a:pt x="22799" y="4385"/>
                    <a:pt x="22814" y="4380"/>
                    <a:pt x="22819" y="4375"/>
                  </a:cubicBezTo>
                  <a:close/>
                  <a:moveTo>
                    <a:pt x="27886" y="4187"/>
                  </a:moveTo>
                  <a:lnTo>
                    <a:pt x="27926" y="4207"/>
                  </a:lnTo>
                  <a:cubicBezTo>
                    <a:pt x="27931" y="4258"/>
                    <a:pt x="27921" y="4299"/>
                    <a:pt x="27901" y="4380"/>
                  </a:cubicBezTo>
                  <a:lnTo>
                    <a:pt x="27840" y="4401"/>
                  </a:lnTo>
                  <a:cubicBezTo>
                    <a:pt x="27809" y="4360"/>
                    <a:pt x="27784" y="4314"/>
                    <a:pt x="27758" y="4274"/>
                  </a:cubicBezTo>
                  <a:cubicBezTo>
                    <a:pt x="27809" y="4248"/>
                    <a:pt x="27855" y="4212"/>
                    <a:pt x="27886" y="4187"/>
                  </a:cubicBezTo>
                  <a:close/>
                  <a:moveTo>
                    <a:pt x="21670" y="4268"/>
                  </a:moveTo>
                  <a:cubicBezTo>
                    <a:pt x="21690" y="4284"/>
                    <a:pt x="21720" y="4309"/>
                    <a:pt x="21756" y="4335"/>
                  </a:cubicBezTo>
                  <a:cubicBezTo>
                    <a:pt x="21746" y="4355"/>
                    <a:pt x="21726" y="4380"/>
                    <a:pt x="21715" y="4411"/>
                  </a:cubicBezTo>
                  <a:cubicBezTo>
                    <a:pt x="21705" y="4396"/>
                    <a:pt x="21705" y="4391"/>
                    <a:pt x="21700" y="4380"/>
                  </a:cubicBezTo>
                  <a:cubicBezTo>
                    <a:pt x="21690" y="4350"/>
                    <a:pt x="21675" y="4309"/>
                    <a:pt x="21670" y="4268"/>
                  </a:cubicBezTo>
                  <a:close/>
                  <a:moveTo>
                    <a:pt x="22723" y="4441"/>
                  </a:moveTo>
                  <a:cubicBezTo>
                    <a:pt x="22733" y="4457"/>
                    <a:pt x="22738" y="4462"/>
                    <a:pt x="22743" y="4467"/>
                  </a:cubicBezTo>
                  <a:lnTo>
                    <a:pt x="22723" y="4487"/>
                  </a:lnTo>
                  <a:cubicBezTo>
                    <a:pt x="22717" y="4472"/>
                    <a:pt x="22712" y="4467"/>
                    <a:pt x="22712" y="4457"/>
                  </a:cubicBezTo>
                  <a:cubicBezTo>
                    <a:pt x="22717" y="4457"/>
                    <a:pt x="22723" y="4446"/>
                    <a:pt x="22723" y="4441"/>
                  </a:cubicBezTo>
                  <a:close/>
                  <a:moveTo>
                    <a:pt x="23816" y="4548"/>
                  </a:moveTo>
                  <a:lnTo>
                    <a:pt x="23837" y="4569"/>
                  </a:lnTo>
                  <a:cubicBezTo>
                    <a:pt x="23837" y="4569"/>
                    <a:pt x="23831" y="4584"/>
                    <a:pt x="23831" y="4594"/>
                  </a:cubicBezTo>
                  <a:cubicBezTo>
                    <a:pt x="23826" y="4584"/>
                    <a:pt x="23826" y="4563"/>
                    <a:pt x="23816" y="4548"/>
                  </a:cubicBezTo>
                  <a:close/>
                  <a:moveTo>
                    <a:pt x="22799" y="4569"/>
                  </a:moveTo>
                  <a:cubicBezTo>
                    <a:pt x="22799" y="4584"/>
                    <a:pt x="22794" y="4589"/>
                    <a:pt x="22794" y="4604"/>
                  </a:cubicBezTo>
                  <a:cubicBezTo>
                    <a:pt x="22789" y="4594"/>
                    <a:pt x="22784" y="4589"/>
                    <a:pt x="22784" y="4584"/>
                  </a:cubicBezTo>
                  <a:cubicBezTo>
                    <a:pt x="22789" y="4579"/>
                    <a:pt x="22794" y="4579"/>
                    <a:pt x="22799" y="4569"/>
                  </a:cubicBezTo>
                  <a:close/>
                  <a:moveTo>
                    <a:pt x="27117" y="4609"/>
                  </a:moveTo>
                  <a:lnTo>
                    <a:pt x="27117" y="4625"/>
                  </a:lnTo>
                  <a:lnTo>
                    <a:pt x="27112" y="4625"/>
                  </a:lnTo>
                  <a:cubicBezTo>
                    <a:pt x="27112" y="4619"/>
                    <a:pt x="27117" y="4614"/>
                    <a:pt x="27117" y="4609"/>
                  </a:cubicBezTo>
                  <a:close/>
                  <a:moveTo>
                    <a:pt x="31777" y="1"/>
                  </a:moveTo>
                  <a:cubicBezTo>
                    <a:pt x="31812" y="153"/>
                    <a:pt x="31802" y="301"/>
                    <a:pt x="31812" y="464"/>
                  </a:cubicBezTo>
                  <a:cubicBezTo>
                    <a:pt x="31823" y="845"/>
                    <a:pt x="31441" y="1339"/>
                    <a:pt x="31334" y="1410"/>
                  </a:cubicBezTo>
                  <a:cubicBezTo>
                    <a:pt x="31522" y="1369"/>
                    <a:pt x="31645" y="1252"/>
                    <a:pt x="31726" y="1125"/>
                  </a:cubicBezTo>
                  <a:lnTo>
                    <a:pt x="31726" y="1125"/>
                  </a:lnTo>
                  <a:cubicBezTo>
                    <a:pt x="31711" y="1181"/>
                    <a:pt x="31675" y="1313"/>
                    <a:pt x="31634" y="1430"/>
                  </a:cubicBezTo>
                  <a:cubicBezTo>
                    <a:pt x="31467" y="1812"/>
                    <a:pt x="31217" y="2330"/>
                    <a:pt x="31049" y="2422"/>
                  </a:cubicBezTo>
                  <a:cubicBezTo>
                    <a:pt x="31059" y="2424"/>
                    <a:pt x="31070" y="2424"/>
                    <a:pt x="31080" y="2424"/>
                  </a:cubicBezTo>
                  <a:cubicBezTo>
                    <a:pt x="31236" y="2424"/>
                    <a:pt x="31417" y="2251"/>
                    <a:pt x="31517" y="2132"/>
                  </a:cubicBezTo>
                  <a:lnTo>
                    <a:pt x="31517" y="2132"/>
                  </a:lnTo>
                  <a:cubicBezTo>
                    <a:pt x="31517" y="2152"/>
                    <a:pt x="31517" y="2173"/>
                    <a:pt x="31512" y="2183"/>
                  </a:cubicBezTo>
                  <a:lnTo>
                    <a:pt x="31512" y="2198"/>
                  </a:lnTo>
                  <a:cubicBezTo>
                    <a:pt x="31421" y="2346"/>
                    <a:pt x="31294" y="2463"/>
                    <a:pt x="31141" y="2580"/>
                  </a:cubicBezTo>
                  <a:cubicBezTo>
                    <a:pt x="31278" y="2554"/>
                    <a:pt x="31380" y="2508"/>
                    <a:pt x="31456" y="2458"/>
                  </a:cubicBezTo>
                  <a:lnTo>
                    <a:pt x="31456" y="2458"/>
                  </a:lnTo>
                  <a:cubicBezTo>
                    <a:pt x="31446" y="2488"/>
                    <a:pt x="31436" y="2524"/>
                    <a:pt x="31431" y="2554"/>
                  </a:cubicBezTo>
                  <a:cubicBezTo>
                    <a:pt x="31395" y="2676"/>
                    <a:pt x="31344" y="2783"/>
                    <a:pt x="31283" y="2885"/>
                  </a:cubicBezTo>
                  <a:cubicBezTo>
                    <a:pt x="31126" y="2737"/>
                    <a:pt x="31004" y="2554"/>
                    <a:pt x="30897" y="2381"/>
                  </a:cubicBezTo>
                  <a:cubicBezTo>
                    <a:pt x="30856" y="2320"/>
                    <a:pt x="30821" y="2254"/>
                    <a:pt x="30785" y="2193"/>
                  </a:cubicBezTo>
                  <a:lnTo>
                    <a:pt x="30785" y="2193"/>
                  </a:lnTo>
                  <a:cubicBezTo>
                    <a:pt x="30836" y="2219"/>
                    <a:pt x="30897" y="2239"/>
                    <a:pt x="30948" y="2249"/>
                  </a:cubicBezTo>
                  <a:cubicBezTo>
                    <a:pt x="30887" y="2203"/>
                    <a:pt x="30821" y="2142"/>
                    <a:pt x="30800" y="2071"/>
                  </a:cubicBezTo>
                  <a:lnTo>
                    <a:pt x="30800" y="2071"/>
                  </a:lnTo>
                  <a:cubicBezTo>
                    <a:pt x="30858" y="2149"/>
                    <a:pt x="30975" y="2171"/>
                    <a:pt x="31083" y="2171"/>
                  </a:cubicBezTo>
                  <a:cubicBezTo>
                    <a:pt x="31108" y="2171"/>
                    <a:pt x="31133" y="2170"/>
                    <a:pt x="31156" y="2168"/>
                  </a:cubicBezTo>
                  <a:cubicBezTo>
                    <a:pt x="30999" y="2122"/>
                    <a:pt x="30795" y="2015"/>
                    <a:pt x="30698" y="1898"/>
                  </a:cubicBezTo>
                  <a:cubicBezTo>
                    <a:pt x="30622" y="1807"/>
                    <a:pt x="30597" y="1669"/>
                    <a:pt x="30551" y="1567"/>
                  </a:cubicBezTo>
                  <a:lnTo>
                    <a:pt x="30551" y="1583"/>
                  </a:lnTo>
                  <a:cubicBezTo>
                    <a:pt x="30556" y="1669"/>
                    <a:pt x="30546" y="1766"/>
                    <a:pt x="30515" y="1847"/>
                  </a:cubicBezTo>
                  <a:cubicBezTo>
                    <a:pt x="30449" y="2010"/>
                    <a:pt x="30342" y="2112"/>
                    <a:pt x="30190" y="2213"/>
                  </a:cubicBezTo>
                  <a:cubicBezTo>
                    <a:pt x="30175" y="2219"/>
                    <a:pt x="30164" y="2224"/>
                    <a:pt x="30149" y="2239"/>
                  </a:cubicBezTo>
                  <a:cubicBezTo>
                    <a:pt x="30058" y="2122"/>
                    <a:pt x="29981" y="1985"/>
                    <a:pt x="29935" y="1812"/>
                  </a:cubicBezTo>
                  <a:lnTo>
                    <a:pt x="29935" y="1812"/>
                  </a:lnTo>
                  <a:cubicBezTo>
                    <a:pt x="29996" y="1868"/>
                    <a:pt x="30073" y="1918"/>
                    <a:pt x="30159" y="1949"/>
                  </a:cubicBezTo>
                  <a:cubicBezTo>
                    <a:pt x="30041" y="1835"/>
                    <a:pt x="29994" y="1693"/>
                    <a:pt x="29945" y="1587"/>
                  </a:cubicBezTo>
                  <a:lnTo>
                    <a:pt x="29945" y="1587"/>
                  </a:lnTo>
                  <a:cubicBezTo>
                    <a:pt x="30001" y="1697"/>
                    <a:pt x="30163" y="1742"/>
                    <a:pt x="30297" y="1791"/>
                  </a:cubicBezTo>
                  <a:cubicBezTo>
                    <a:pt x="30220" y="1745"/>
                    <a:pt x="30022" y="1608"/>
                    <a:pt x="29935" y="1481"/>
                  </a:cubicBezTo>
                  <a:cubicBezTo>
                    <a:pt x="29859" y="1364"/>
                    <a:pt x="29813" y="1237"/>
                    <a:pt x="29793" y="1105"/>
                  </a:cubicBezTo>
                  <a:cubicBezTo>
                    <a:pt x="29788" y="1054"/>
                    <a:pt x="29783" y="998"/>
                    <a:pt x="29778" y="947"/>
                  </a:cubicBezTo>
                  <a:lnTo>
                    <a:pt x="29757" y="820"/>
                  </a:lnTo>
                  <a:lnTo>
                    <a:pt x="29757" y="820"/>
                  </a:lnTo>
                  <a:cubicBezTo>
                    <a:pt x="29762" y="942"/>
                    <a:pt x="29737" y="1059"/>
                    <a:pt x="29727" y="1181"/>
                  </a:cubicBezTo>
                  <a:cubicBezTo>
                    <a:pt x="29691" y="1476"/>
                    <a:pt x="29335" y="1812"/>
                    <a:pt x="29249" y="1857"/>
                  </a:cubicBezTo>
                  <a:cubicBezTo>
                    <a:pt x="29401" y="1847"/>
                    <a:pt x="29508" y="1771"/>
                    <a:pt x="29584" y="1684"/>
                  </a:cubicBezTo>
                  <a:lnTo>
                    <a:pt x="29584" y="1684"/>
                  </a:lnTo>
                  <a:cubicBezTo>
                    <a:pt x="29564" y="1730"/>
                    <a:pt x="29523" y="1822"/>
                    <a:pt x="29478" y="1913"/>
                  </a:cubicBezTo>
                  <a:cubicBezTo>
                    <a:pt x="29305" y="2188"/>
                    <a:pt x="29055" y="2559"/>
                    <a:pt x="28913" y="2605"/>
                  </a:cubicBezTo>
                  <a:cubicBezTo>
                    <a:pt x="28931" y="2611"/>
                    <a:pt x="28950" y="2613"/>
                    <a:pt x="28969" y="2613"/>
                  </a:cubicBezTo>
                  <a:cubicBezTo>
                    <a:pt x="29086" y="2613"/>
                    <a:pt x="29222" y="2517"/>
                    <a:pt x="29305" y="2442"/>
                  </a:cubicBezTo>
                  <a:lnTo>
                    <a:pt x="29305" y="2442"/>
                  </a:lnTo>
                  <a:cubicBezTo>
                    <a:pt x="29305" y="2453"/>
                    <a:pt x="29300" y="2468"/>
                    <a:pt x="29295" y="2478"/>
                  </a:cubicBezTo>
                  <a:lnTo>
                    <a:pt x="29295" y="2483"/>
                  </a:lnTo>
                  <a:cubicBezTo>
                    <a:pt x="29203" y="2585"/>
                    <a:pt x="29096" y="2661"/>
                    <a:pt x="28964" y="2732"/>
                  </a:cubicBezTo>
                  <a:cubicBezTo>
                    <a:pt x="29071" y="2727"/>
                    <a:pt x="29152" y="2707"/>
                    <a:pt x="29218" y="2676"/>
                  </a:cubicBezTo>
                  <a:lnTo>
                    <a:pt x="29218" y="2676"/>
                  </a:lnTo>
                  <a:cubicBezTo>
                    <a:pt x="29203" y="2702"/>
                    <a:pt x="29198" y="2722"/>
                    <a:pt x="29183" y="2748"/>
                  </a:cubicBezTo>
                  <a:cubicBezTo>
                    <a:pt x="29132" y="2854"/>
                    <a:pt x="29076" y="2941"/>
                    <a:pt x="28999" y="3017"/>
                  </a:cubicBezTo>
                  <a:cubicBezTo>
                    <a:pt x="28898" y="2875"/>
                    <a:pt x="28821" y="2712"/>
                    <a:pt x="28750" y="2559"/>
                  </a:cubicBezTo>
                  <a:cubicBezTo>
                    <a:pt x="28720" y="2493"/>
                    <a:pt x="28694" y="2427"/>
                    <a:pt x="28669" y="2356"/>
                  </a:cubicBezTo>
                  <a:lnTo>
                    <a:pt x="28669" y="2356"/>
                  </a:lnTo>
                  <a:cubicBezTo>
                    <a:pt x="28720" y="2391"/>
                    <a:pt x="28771" y="2417"/>
                    <a:pt x="28821" y="2432"/>
                  </a:cubicBezTo>
                  <a:cubicBezTo>
                    <a:pt x="28771" y="2376"/>
                    <a:pt x="28710" y="2305"/>
                    <a:pt x="28699" y="2239"/>
                  </a:cubicBezTo>
                  <a:lnTo>
                    <a:pt x="28699" y="2239"/>
                  </a:lnTo>
                  <a:cubicBezTo>
                    <a:pt x="28760" y="2341"/>
                    <a:pt x="28923" y="2371"/>
                    <a:pt x="29045" y="2381"/>
                  </a:cubicBezTo>
                  <a:cubicBezTo>
                    <a:pt x="28893" y="2315"/>
                    <a:pt x="28699" y="2178"/>
                    <a:pt x="28618" y="2051"/>
                  </a:cubicBezTo>
                  <a:cubicBezTo>
                    <a:pt x="28547" y="1949"/>
                    <a:pt x="28547" y="1812"/>
                    <a:pt x="28516" y="1700"/>
                  </a:cubicBezTo>
                  <a:lnTo>
                    <a:pt x="28516" y="1715"/>
                  </a:lnTo>
                  <a:cubicBezTo>
                    <a:pt x="28511" y="1807"/>
                    <a:pt x="28486" y="1898"/>
                    <a:pt x="28445" y="1985"/>
                  </a:cubicBezTo>
                  <a:cubicBezTo>
                    <a:pt x="28364" y="2137"/>
                    <a:pt x="28236" y="2224"/>
                    <a:pt x="28074" y="2305"/>
                  </a:cubicBezTo>
                  <a:cubicBezTo>
                    <a:pt x="28053" y="2315"/>
                    <a:pt x="28033" y="2320"/>
                    <a:pt x="28023" y="2325"/>
                  </a:cubicBezTo>
                  <a:cubicBezTo>
                    <a:pt x="28052" y="2331"/>
                    <a:pt x="28081" y="2334"/>
                    <a:pt x="28109" y="2334"/>
                  </a:cubicBezTo>
                  <a:cubicBezTo>
                    <a:pt x="28189" y="2334"/>
                    <a:pt x="28262" y="2310"/>
                    <a:pt x="28318" y="2254"/>
                  </a:cubicBezTo>
                  <a:lnTo>
                    <a:pt x="28318" y="2254"/>
                  </a:lnTo>
                  <a:cubicBezTo>
                    <a:pt x="28262" y="2330"/>
                    <a:pt x="28252" y="2381"/>
                    <a:pt x="28140" y="2442"/>
                  </a:cubicBezTo>
                  <a:cubicBezTo>
                    <a:pt x="28226" y="2442"/>
                    <a:pt x="28287" y="2417"/>
                    <a:pt x="28338" y="2371"/>
                  </a:cubicBezTo>
                  <a:lnTo>
                    <a:pt x="28338" y="2371"/>
                  </a:lnTo>
                  <a:cubicBezTo>
                    <a:pt x="28277" y="2631"/>
                    <a:pt x="28084" y="2880"/>
                    <a:pt x="27860" y="3058"/>
                  </a:cubicBezTo>
                  <a:cubicBezTo>
                    <a:pt x="27830" y="3073"/>
                    <a:pt x="27799" y="3109"/>
                    <a:pt x="27769" y="3124"/>
                  </a:cubicBezTo>
                  <a:cubicBezTo>
                    <a:pt x="27860" y="3119"/>
                    <a:pt x="27972" y="3078"/>
                    <a:pt x="28058" y="3012"/>
                  </a:cubicBezTo>
                  <a:lnTo>
                    <a:pt x="28058" y="3012"/>
                  </a:lnTo>
                  <a:cubicBezTo>
                    <a:pt x="27987" y="3154"/>
                    <a:pt x="27931" y="3297"/>
                    <a:pt x="27835" y="3419"/>
                  </a:cubicBezTo>
                  <a:cubicBezTo>
                    <a:pt x="27702" y="3333"/>
                    <a:pt x="27499" y="3149"/>
                    <a:pt x="27438" y="2885"/>
                  </a:cubicBezTo>
                  <a:lnTo>
                    <a:pt x="27438" y="2885"/>
                  </a:lnTo>
                  <a:cubicBezTo>
                    <a:pt x="27479" y="2931"/>
                    <a:pt x="27540" y="2966"/>
                    <a:pt x="27601" y="2992"/>
                  </a:cubicBezTo>
                  <a:cubicBezTo>
                    <a:pt x="27521" y="2907"/>
                    <a:pt x="27484" y="2805"/>
                    <a:pt x="27447" y="2726"/>
                  </a:cubicBezTo>
                  <a:lnTo>
                    <a:pt x="27447" y="2726"/>
                  </a:lnTo>
                  <a:cubicBezTo>
                    <a:pt x="27492" y="2803"/>
                    <a:pt x="27608" y="2832"/>
                    <a:pt x="27702" y="2865"/>
                  </a:cubicBezTo>
                  <a:cubicBezTo>
                    <a:pt x="27646" y="2834"/>
                    <a:pt x="27499" y="2727"/>
                    <a:pt x="27428" y="2631"/>
                  </a:cubicBezTo>
                  <a:cubicBezTo>
                    <a:pt x="27372" y="2549"/>
                    <a:pt x="27341" y="2447"/>
                    <a:pt x="27326" y="2351"/>
                  </a:cubicBezTo>
                  <a:cubicBezTo>
                    <a:pt x="27321" y="2315"/>
                    <a:pt x="27316" y="2269"/>
                    <a:pt x="27316" y="2229"/>
                  </a:cubicBezTo>
                  <a:lnTo>
                    <a:pt x="27301" y="2137"/>
                  </a:lnTo>
                  <a:lnTo>
                    <a:pt x="27301" y="2137"/>
                  </a:lnTo>
                  <a:cubicBezTo>
                    <a:pt x="27311" y="2224"/>
                    <a:pt x="27290" y="2315"/>
                    <a:pt x="27275" y="2407"/>
                  </a:cubicBezTo>
                  <a:cubicBezTo>
                    <a:pt x="27250" y="2631"/>
                    <a:pt x="26985" y="2885"/>
                    <a:pt x="26919" y="2910"/>
                  </a:cubicBezTo>
                  <a:cubicBezTo>
                    <a:pt x="27036" y="2905"/>
                    <a:pt x="27117" y="2844"/>
                    <a:pt x="27173" y="2783"/>
                  </a:cubicBezTo>
                  <a:lnTo>
                    <a:pt x="27173" y="2783"/>
                  </a:lnTo>
                  <a:cubicBezTo>
                    <a:pt x="27163" y="2814"/>
                    <a:pt x="27133" y="2890"/>
                    <a:pt x="27092" y="2956"/>
                  </a:cubicBezTo>
                  <a:cubicBezTo>
                    <a:pt x="26965" y="3160"/>
                    <a:pt x="26777" y="3444"/>
                    <a:pt x="26665" y="3475"/>
                  </a:cubicBezTo>
                  <a:cubicBezTo>
                    <a:pt x="26677" y="3478"/>
                    <a:pt x="26690" y="3480"/>
                    <a:pt x="26703" y="3480"/>
                  </a:cubicBezTo>
                  <a:cubicBezTo>
                    <a:pt x="26793" y="3480"/>
                    <a:pt x="26898" y="3410"/>
                    <a:pt x="26965" y="3348"/>
                  </a:cubicBezTo>
                  <a:lnTo>
                    <a:pt x="26965" y="3348"/>
                  </a:lnTo>
                  <a:cubicBezTo>
                    <a:pt x="26965" y="3363"/>
                    <a:pt x="26960" y="3368"/>
                    <a:pt x="26960" y="3383"/>
                  </a:cubicBezTo>
                  <a:lnTo>
                    <a:pt x="26960" y="3388"/>
                  </a:lnTo>
                  <a:cubicBezTo>
                    <a:pt x="26894" y="3465"/>
                    <a:pt x="26807" y="3521"/>
                    <a:pt x="26710" y="3572"/>
                  </a:cubicBezTo>
                  <a:cubicBezTo>
                    <a:pt x="26792" y="3566"/>
                    <a:pt x="26853" y="3551"/>
                    <a:pt x="26904" y="3526"/>
                  </a:cubicBezTo>
                  <a:lnTo>
                    <a:pt x="26904" y="3526"/>
                  </a:lnTo>
                  <a:cubicBezTo>
                    <a:pt x="26894" y="3546"/>
                    <a:pt x="26889" y="3566"/>
                    <a:pt x="26878" y="3577"/>
                  </a:cubicBezTo>
                  <a:cubicBezTo>
                    <a:pt x="26853" y="3628"/>
                    <a:pt x="26827" y="3673"/>
                    <a:pt x="26792" y="3719"/>
                  </a:cubicBezTo>
                  <a:cubicBezTo>
                    <a:pt x="26782" y="3714"/>
                    <a:pt x="26777" y="3704"/>
                    <a:pt x="26761" y="3694"/>
                  </a:cubicBezTo>
                  <a:cubicBezTo>
                    <a:pt x="26538" y="3500"/>
                    <a:pt x="26354" y="3246"/>
                    <a:pt x="26298" y="2982"/>
                  </a:cubicBezTo>
                  <a:lnTo>
                    <a:pt x="26298" y="2982"/>
                  </a:lnTo>
                  <a:cubicBezTo>
                    <a:pt x="26349" y="3027"/>
                    <a:pt x="26410" y="3058"/>
                    <a:pt x="26502" y="3058"/>
                  </a:cubicBezTo>
                  <a:cubicBezTo>
                    <a:pt x="26395" y="3002"/>
                    <a:pt x="26380" y="2951"/>
                    <a:pt x="26329" y="2865"/>
                  </a:cubicBezTo>
                  <a:lnTo>
                    <a:pt x="26329" y="2865"/>
                  </a:lnTo>
                  <a:cubicBezTo>
                    <a:pt x="26389" y="2932"/>
                    <a:pt x="26467" y="2956"/>
                    <a:pt x="26554" y="2956"/>
                  </a:cubicBezTo>
                  <a:cubicBezTo>
                    <a:pt x="26579" y="2956"/>
                    <a:pt x="26604" y="2954"/>
                    <a:pt x="26629" y="2951"/>
                  </a:cubicBezTo>
                  <a:cubicBezTo>
                    <a:pt x="26609" y="2936"/>
                    <a:pt x="26588" y="2936"/>
                    <a:pt x="26578" y="2926"/>
                  </a:cubicBezTo>
                  <a:cubicBezTo>
                    <a:pt x="26410" y="2834"/>
                    <a:pt x="26283" y="2737"/>
                    <a:pt x="26207" y="2580"/>
                  </a:cubicBezTo>
                  <a:cubicBezTo>
                    <a:pt x="26171" y="2498"/>
                    <a:pt x="26146" y="2402"/>
                    <a:pt x="26146" y="2305"/>
                  </a:cubicBezTo>
                  <a:lnTo>
                    <a:pt x="26146" y="2295"/>
                  </a:lnTo>
                  <a:cubicBezTo>
                    <a:pt x="26105" y="2402"/>
                    <a:pt x="26100" y="2544"/>
                    <a:pt x="26029" y="2646"/>
                  </a:cubicBezTo>
                  <a:cubicBezTo>
                    <a:pt x="25942" y="2763"/>
                    <a:pt x="25744" y="2900"/>
                    <a:pt x="25586" y="2961"/>
                  </a:cubicBezTo>
                  <a:cubicBezTo>
                    <a:pt x="25714" y="2956"/>
                    <a:pt x="25886" y="2931"/>
                    <a:pt x="25942" y="2829"/>
                  </a:cubicBezTo>
                  <a:lnTo>
                    <a:pt x="25942" y="2829"/>
                  </a:lnTo>
                  <a:cubicBezTo>
                    <a:pt x="25927" y="2900"/>
                    <a:pt x="25866" y="2971"/>
                    <a:pt x="25810" y="3027"/>
                  </a:cubicBezTo>
                  <a:cubicBezTo>
                    <a:pt x="25861" y="3007"/>
                    <a:pt x="25917" y="2982"/>
                    <a:pt x="25968" y="2951"/>
                  </a:cubicBezTo>
                  <a:lnTo>
                    <a:pt x="25968" y="2951"/>
                  </a:lnTo>
                  <a:cubicBezTo>
                    <a:pt x="25942" y="3017"/>
                    <a:pt x="25912" y="3088"/>
                    <a:pt x="25871" y="3154"/>
                  </a:cubicBezTo>
                  <a:cubicBezTo>
                    <a:pt x="25836" y="3231"/>
                    <a:pt x="25795" y="3307"/>
                    <a:pt x="25749" y="3383"/>
                  </a:cubicBezTo>
                  <a:cubicBezTo>
                    <a:pt x="25607" y="3282"/>
                    <a:pt x="25363" y="3063"/>
                    <a:pt x="25281" y="2707"/>
                  </a:cubicBezTo>
                  <a:lnTo>
                    <a:pt x="25281" y="2707"/>
                  </a:lnTo>
                  <a:cubicBezTo>
                    <a:pt x="25332" y="2758"/>
                    <a:pt x="25393" y="2803"/>
                    <a:pt x="25459" y="2834"/>
                  </a:cubicBezTo>
                  <a:cubicBezTo>
                    <a:pt x="25370" y="2731"/>
                    <a:pt x="25333" y="2615"/>
                    <a:pt x="25292" y="2518"/>
                  </a:cubicBezTo>
                  <a:lnTo>
                    <a:pt x="25292" y="2518"/>
                  </a:lnTo>
                  <a:cubicBezTo>
                    <a:pt x="25340" y="2606"/>
                    <a:pt x="25468" y="2639"/>
                    <a:pt x="25571" y="2681"/>
                  </a:cubicBezTo>
                  <a:cubicBezTo>
                    <a:pt x="25510" y="2646"/>
                    <a:pt x="25352" y="2519"/>
                    <a:pt x="25276" y="2397"/>
                  </a:cubicBezTo>
                  <a:cubicBezTo>
                    <a:pt x="25210" y="2295"/>
                    <a:pt x="25179" y="2178"/>
                    <a:pt x="25159" y="2061"/>
                  </a:cubicBezTo>
                  <a:cubicBezTo>
                    <a:pt x="25154" y="2010"/>
                    <a:pt x="25149" y="1964"/>
                    <a:pt x="25149" y="1913"/>
                  </a:cubicBezTo>
                  <a:lnTo>
                    <a:pt x="25134" y="1791"/>
                  </a:lnTo>
                  <a:lnTo>
                    <a:pt x="25134" y="1791"/>
                  </a:lnTo>
                  <a:cubicBezTo>
                    <a:pt x="25139" y="1898"/>
                    <a:pt x="25123" y="2010"/>
                    <a:pt x="25108" y="2122"/>
                  </a:cubicBezTo>
                  <a:cubicBezTo>
                    <a:pt x="25083" y="2391"/>
                    <a:pt x="24798" y="2697"/>
                    <a:pt x="24722" y="2732"/>
                  </a:cubicBezTo>
                  <a:cubicBezTo>
                    <a:pt x="24844" y="2727"/>
                    <a:pt x="24930" y="2656"/>
                    <a:pt x="24996" y="2575"/>
                  </a:cubicBezTo>
                  <a:lnTo>
                    <a:pt x="24996" y="2575"/>
                  </a:lnTo>
                  <a:cubicBezTo>
                    <a:pt x="24976" y="2610"/>
                    <a:pt x="24945" y="2702"/>
                    <a:pt x="24905" y="2783"/>
                  </a:cubicBezTo>
                  <a:cubicBezTo>
                    <a:pt x="24767" y="3032"/>
                    <a:pt x="24559" y="3373"/>
                    <a:pt x="24447" y="3414"/>
                  </a:cubicBezTo>
                  <a:cubicBezTo>
                    <a:pt x="24460" y="3418"/>
                    <a:pt x="24473" y="3419"/>
                    <a:pt x="24486" y="3419"/>
                  </a:cubicBezTo>
                  <a:cubicBezTo>
                    <a:pt x="24582" y="3419"/>
                    <a:pt x="24697" y="3333"/>
                    <a:pt x="24772" y="3261"/>
                  </a:cubicBezTo>
                  <a:lnTo>
                    <a:pt x="24772" y="3261"/>
                  </a:lnTo>
                  <a:cubicBezTo>
                    <a:pt x="24772" y="3271"/>
                    <a:pt x="24767" y="3287"/>
                    <a:pt x="24757" y="3297"/>
                  </a:cubicBezTo>
                  <a:lnTo>
                    <a:pt x="24757" y="3307"/>
                  </a:lnTo>
                  <a:cubicBezTo>
                    <a:pt x="24686" y="3399"/>
                    <a:pt x="24594" y="3470"/>
                    <a:pt x="24493" y="3526"/>
                  </a:cubicBezTo>
                  <a:cubicBezTo>
                    <a:pt x="24579" y="3521"/>
                    <a:pt x="24645" y="3511"/>
                    <a:pt x="24701" y="3475"/>
                  </a:cubicBezTo>
                  <a:lnTo>
                    <a:pt x="24701" y="3475"/>
                  </a:lnTo>
                  <a:cubicBezTo>
                    <a:pt x="24696" y="3495"/>
                    <a:pt x="24681" y="3521"/>
                    <a:pt x="24676" y="3541"/>
                  </a:cubicBezTo>
                  <a:cubicBezTo>
                    <a:pt x="24650" y="3597"/>
                    <a:pt x="24625" y="3648"/>
                    <a:pt x="24600" y="3694"/>
                  </a:cubicBezTo>
                  <a:cubicBezTo>
                    <a:pt x="24483" y="3566"/>
                    <a:pt x="24396" y="3409"/>
                    <a:pt x="24350" y="3246"/>
                  </a:cubicBezTo>
                  <a:lnTo>
                    <a:pt x="24350" y="3246"/>
                  </a:lnTo>
                  <a:cubicBezTo>
                    <a:pt x="24391" y="3282"/>
                    <a:pt x="24447" y="3307"/>
                    <a:pt x="24503" y="3307"/>
                  </a:cubicBezTo>
                  <a:cubicBezTo>
                    <a:pt x="24422" y="3261"/>
                    <a:pt x="24406" y="3216"/>
                    <a:pt x="24366" y="3144"/>
                  </a:cubicBezTo>
                  <a:lnTo>
                    <a:pt x="24366" y="3144"/>
                  </a:lnTo>
                  <a:cubicBezTo>
                    <a:pt x="24409" y="3195"/>
                    <a:pt x="24463" y="3212"/>
                    <a:pt x="24522" y="3212"/>
                  </a:cubicBezTo>
                  <a:cubicBezTo>
                    <a:pt x="24546" y="3212"/>
                    <a:pt x="24570" y="3210"/>
                    <a:pt x="24594" y="3205"/>
                  </a:cubicBezTo>
                  <a:cubicBezTo>
                    <a:pt x="24579" y="3195"/>
                    <a:pt x="24569" y="3195"/>
                    <a:pt x="24554" y="3185"/>
                  </a:cubicBezTo>
                  <a:cubicBezTo>
                    <a:pt x="24422" y="3114"/>
                    <a:pt x="24325" y="3043"/>
                    <a:pt x="24254" y="2910"/>
                  </a:cubicBezTo>
                  <a:cubicBezTo>
                    <a:pt x="24223" y="2839"/>
                    <a:pt x="24198" y="2758"/>
                    <a:pt x="24193" y="2676"/>
                  </a:cubicBezTo>
                  <a:lnTo>
                    <a:pt x="24193" y="2661"/>
                  </a:lnTo>
                  <a:cubicBezTo>
                    <a:pt x="24172" y="2758"/>
                    <a:pt x="24177" y="2885"/>
                    <a:pt x="24137" y="2976"/>
                  </a:cubicBezTo>
                  <a:cubicBezTo>
                    <a:pt x="24076" y="3088"/>
                    <a:pt x="23938" y="3216"/>
                    <a:pt x="23831" y="3282"/>
                  </a:cubicBezTo>
                  <a:cubicBezTo>
                    <a:pt x="23923" y="3266"/>
                    <a:pt x="24045" y="3236"/>
                    <a:pt x="24086" y="3139"/>
                  </a:cubicBezTo>
                  <a:lnTo>
                    <a:pt x="24086" y="3139"/>
                  </a:lnTo>
                  <a:cubicBezTo>
                    <a:pt x="24076" y="3205"/>
                    <a:pt x="24040" y="3266"/>
                    <a:pt x="23999" y="3317"/>
                  </a:cubicBezTo>
                  <a:cubicBezTo>
                    <a:pt x="24040" y="3297"/>
                    <a:pt x="24076" y="3271"/>
                    <a:pt x="24111" y="3241"/>
                  </a:cubicBezTo>
                  <a:lnTo>
                    <a:pt x="24111" y="3241"/>
                  </a:lnTo>
                  <a:cubicBezTo>
                    <a:pt x="24096" y="3307"/>
                    <a:pt x="24076" y="3368"/>
                    <a:pt x="24050" y="3424"/>
                  </a:cubicBezTo>
                  <a:cubicBezTo>
                    <a:pt x="24015" y="3546"/>
                    <a:pt x="23969" y="3668"/>
                    <a:pt x="23913" y="3790"/>
                  </a:cubicBezTo>
                  <a:cubicBezTo>
                    <a:pt x="23781" y="3678"/>
                    <a:pt x="23618" y="3511"/>
                    <a:pt x="23557" y="3271"/>
                  </a:cubicBezTo>
                  <a:lnTo>
                    <a:pt x="23557" y="3271"/>
                  </a:lnTo>
                  <a:cubicBezTo>
                    <a:pt x="23608" y="3317"/>
                    <a:pt x="23669" y="3353"/>
                    <a:pt x="23735" y="3388"/>
                  </a:cubicBezTo>
                  <a:cubicBezTo>
                    <a:pt x="23642" y="3290"/>
                    <a:pt x="23605" y="3178"/>
                    <a:pt x="23566" y="3093"/>
                  </a:cubicBezTo>
                  <a:lnTo>
                    <a:pt x="23566" y="3093"/>
                  </a:lnTo>
                  <a:cubicBezTo>
                    <a:pt x="23612" y="3182"/>
                    <a:pt x="23739" y="3217"/>
                    <a:pt x="23847" y="3256"/>
                  </a:cubicBezTo>
                  <a:cubicBezTo>
                    <a:pt x="23786" y="3221"/>
                    <a:pt x="23628" y="3109"/>
                    <a:pt x="23557" y="3002"/>
                  </a:cubicBezTo>
                  <a:cubicBezTo>
                    <a:pt x="23491" y="2910"/>
                    <a:pt x="23460" y="2803"/>
                    <a:pt x="23440" y="2702"/>
                  </a:cubicBezTo>
                  <a:cubicBezTo>
                    <a:pt x="23435" y="2656"/>
                    <a:pt x="23430" y="2610"/>
                    <a:pt x="23430" y="2575"/>
                  </a:cubicBezTo>
                  <a:lnTo>
                    <a:pt x="23414" y="2463"/>
                  </a:lnTo>
                  <a:lnTo>
                    <a:pt x="23414" y="2463"/>
                  </a:lnTo>
                  <a:cubicBezTo>
                    <a:pt x="23425" y="2570"/>
                    <a:pt x="23404" y="2656"/>
                    <a:pt x="23389" y="2758"/>
                  </a:cubicBezTo>
                  <a:cubicBezTo>
                    <a:pt x="23363" y="2992"/>
                    <a:pt x="23079" y="3266"/>
                    <a:pt x="23002" y="3297"/>
                  </a:cubicBezTo>
                  <a:cubicBezTo>
                    <a:pt x="23124" y="3292"/>
                    <a:pt x="23211" y="3226"/>
                    <a:pt x="23277" y="3160"/>
                  </a:cubicBezTo>
                  <a:lnTo>
                    <a:pt x="23277" y="3160"/>
                  </a:lnTo>
                  <a:cubicBezTo>
                    <a:pt x="23257" y="3195"/>
                    <a:pt x="23226" y="3271"/>
                    <a:pt x="23185" y="3343"/>
                  </a:cubicBezTo>
                  <a:cubicBezTo>
                    <a:pt x="23048" y="3566"/>
                    <a:pt x="22850" y="3862"/>
                    <a:pt x="22728" y="3902"/>
                  </a:cubicBezTo>
                  <a:cubicBezTo>
                    <a:pt x="22741" y="3906"/>
                    <a:pt x="22755" y="3908"/>
                    <a:pt x="22769" y="3908"/>
                  </a:cubicBezTo>
                  <a:cubicBezTo>
                    <a:pt x="22865" y="3908"/>
                    <a:pt x="22982" y="3827"/>
                    <a:pt x="23048" y="3770"/>
                  </a:cubicBezTo>
                  <a:lnTo>
                    <a:pt x="23048" y="3770"/>
                  </a:lnTo>
                  <a:cubicBezTo>
                    <a:pt x="23048" y="3780"/>
                    <a:pt x="23043" y="3795"/>
                    <a:pt x="23043" y="3800"/>
                  </a:cubicBezTo>
                  <a:lnTo>
                    <a:pt x="23043" y="3806"/>
                  </a:lnTo>
                  <a:cubicBezTo>
                    <a:pt x="22972" y="3887"/>
                    <a:pt x="22880" y="3948"/>
                    <a:pt x="22779" y="4004"/>
                  </a:cubicBezTo>
                  <a:lnTo>
                    <a:pt x="22717" y="3938"/>
                  </a:lnTo>
                  <a:cubicBezTo>
                    <a:pt x="22550" y="3760"/>
                    <a:pt x="22412" y="3516"/>
                    <a:pt x="22367" y="3261"/>
                  </a:cubicBezTo>
                  <a:lnTo>
                    <a:pt x="22367" y="3261"/>
                  </a:lnTo>
                  <a:cubicBezTo>
                    <a:pt x="22407" y="3297"/>
                    <a:pt x="22458" y="3327"/>
                    <a:pt x="22519" y="3338"/>
                  </a:cubicBezTo>
                  <a:cubicBezTo>
                    <a:pt x="22443" y="3277"/>
                    <a:pt x="22433" y="3236"/>
                    <a:pt x="22392" y="3149"/>
                  </a:cubicBezTo>
                  <a:lnTo>
                    <a:pt x="22392" y="3149"/>
                  </a:lnTo>
                  <a:cubicBezTo>
                    <a:pt x="22439" y="3214"/>
                    <a:pt x="22508" y="3238"/>
                    <a:pt x="22577" y="3238"/>
                  </a:cubicBezTo>
                  <a:cubicBezTo>
                    <a:pt x="22590" y="3238"/>
                    <a:pt x="22603" y="3237"/>
                    <a:pt x="22616" y="3236"/>
                  </a:cubicBezTo>
                  <a:lnTo>
                    <a:pt x="22575" y="3216"/>
                  </a:lnTo>
                  <a:cubicBezTo>
                    <a:pt x="22448" y="3124"/>
                    <a:pt x="22361" y="3037"/>
                    <a:pt x="22295" y="2890"/>
                  </a:cubicBezTo>
                  <a:cubicBezTo>
                    <a:pt x="22270" y="2814"/>
                    <a:pt x="22255" y="2717"/>
                    <a:pt x="22255" y="2631"/>
                  </a:cubicBezTo>
                  <a:lnTo>
                    <a:pt x="22255" y="2615"/>
                  </a:lnTo>
                  <a:cubicBezTo>
                    <a:pt x="22229" y="2717"/>
                    <a:pt x="22219" y="2854"/>
                    <a:pt x="22168" y="2956"/>
                  </a:cubicBezTo>
                  <a:cubicBezTo>
                    <a:pt x="22107" y="3068"/>
                    <a:pt x="21954" y="3195"/>
                    <a:pt x="21837" y="3261"/>
                  </a:cubicBezTo>
                  <a:cubicBezTo>
                    <a:pt x="21934" y="3251"/>
                    <a:pt x="22061" y="3226"/>
                    <a:pt x="22107" y="3134"/>
                  </a:cubicBezTo>
                  <a:lnTo>
                    <a:pt x="22107" y="3134"/>
                  </a:lnTo>
                  <a:cubicBezTo>
                    <a:pt x="22102" y="3195"/>
                    <a:pt x="22051" y="3266"/>
                    <a:pt x="22010" y="3317"/>
                  </a:cubicBezTo>
                  <a:cubicBezTo>
                    <a:pt x="22051" y="3297"/>
                    <a:pt x="22087" y="3277"/>
                    <a:pt x="22127" y="3246"/>
                  </a:cubicBezTo>
                  <a:lnTo>
                    <a:pt x="22127" y="3246"/>
                  </a:lnTo>
                  <a:cubicBezTo>
                    <a:pt x="22107" y="3312"/>
                    <a:pt x="22082" y="3378"/>
                    <a:pt x="22056" y="3444"/>
                  </a:cubicBezTo>
                  <a:cubicBezTo>
                    <a:pt x="21985" y="3633"/>
                    <a:pt x="21899" y="3836"/>
                    <a:pt x="21776" y="3999"/>
                  </a:cubicBezTo>
                  <a:cubicBezTo>
                    <a:pt x="21756" y="3963"/>
                    <a:pt x="21736" y="3933"/>
                    <a:pt x="21720" y="3907"/>
                  </a:cubicBezTo>
                  <a:cubicBezTo>
                    <a:pt x="21634" y="3780"/>
                    <a:pt x="21573" y="3633"/>
                    <a:pt x="21522" y="3490"/>
                  </a:cubicBezTo>
                  <a:lnTo>
                    <a:pt x="21522" y="3490"/>
                  </a:lnTo>
                  <a:cubicBezTo>
                    <a:pt x="21634" y="3572"/>
                    <a:pt x="21756" y="3607"/>
                    <a:pt x="21914" y="3622"/>
                  </a:cubicBezTo>
                  <a:cubicBezTo>
                    <a:pt x="21782" y="3546"/>
                    <a:pt x="21492" y="3348"/>
                    <a:pt x="21400" y="2997"/>
                  </a:cubicBezTo>
                  <a:lnTo>
                    <a:pt x="21400" y="2997"/>
                  </a:lnTo>
                  <a:cubicBezTo>
                    <a:pt x="21451" y="3048"/>
                    <a:pt x="21517" y="3083"/>
                    <a:pt x="21578" y="3114"/>
                  </a:cubicBezTo>
                  <a:cubicBezTo>
                    <a:pt x="21485" y="3016"/>
                    <a:pt x="21449" y="2904"/>
                    <a:pt x="21410" y="2818"/>
                  </a:cubicBezTo>
                  <a:lnTo>
                    <a:pt x="21410" y="2818"/>
                  </a:lnTo>
                  <a:cubicBezTo>
                    <a:pt x="21455" y="2908"/>
                    <a:pt x="21582" y="2942"/>
                    <a:pt x="21695" y="2982"/>
                  </a:cubicBezTo>
                  <a:cubicBezTo>
                    <a:pt x="21629" y="2946"/>
                    <a:pt x="21471" y="2834"/>
                    <a:pt x="21400" y="2727"/>
                  </a:cubicBezTo>
                  <a:cubicBezTo>
                    <a:pt x="21339" y="2636"/>
                    <a:pt x="21303" y="2529"/>
                    <a:pt x="21288" y="2427"/>
                  </a:cubicBezTo>
                  <a:cubicBezTo>
                    <a:pt x="21278" y="2381"/>
                    <a:pt x="21273" y="2336"/>
                    <a:pt x="21273" y="2300"/>
                  </a:cubicBezTo>
                  <a:lnTo>
                    <a:pt x="21263" y="2193"/>
                  </a:lnTo>
                  <a:lnTo>
                    <a:pt x="21263" y="2193"/>
                  </a:lnTo>
                  <a:cubicBezTo>
                    <a:pt x="21268" y="2295"/>
                    <a:pt x="21247" y="2381"/>
                    <a:pt x="21237" y="2483"/>
                  </a:cubicBezTo>
                  <a:cubicBezTo>
                    <a:pt x="21212" y="2717"/>
                    <a:pt x="20932" y="2987"/>
                    <a:pt x="20856" y="3022"/>
                  </a:cubicBezTo>
                  <a:cubicBezTo>
                    <a:pt x="20703" y="2910"/>
                    <a:pt x="20505" y="2707"/>
                    <a:pt x="20423" y="2402"/>
                  </a:cubicBezTo>
                  <a:lnTo>
                    <a:pt x="20423" y="2402"/>
                  </a:lnTo>
                  <a:cubicBezTo>
                    <a:pt x="20479" y="2453"/>
                    <a:pt x="20540" y="2498"/>
                    <a:pt x="20612" y="2529"/>
                  </a:cubicBezTo>
                  <a:cubicBezTo>
                    <a:pt x="20507" y="2414"/>
                    <a:pt x="20461" y="2284"/>
                    <a:pt x="20411" y="2178"/>
                  </a:cubicBezTo>
                  <a:lnTo>
                    <a:pt x="20411" y="2178"/>
                  </a:lnTo>
                  <a:cubicBezTo>
                    <a:pt x="20464" y="2286"/>
                    <a:pt x="20603" y="2321"/>
                    <a:pt x="20718" y="2356"/>
                  </a:cubicBezTo>
                  <a:cubicBezTo>
                    <a:pt x="20652" y="2320"/>
                    <a:pt x="20479" y="2193"/>
                    <a:pt x="20398" y="2076"/>
                  </a:cubicBezTo>
                  <a:cubicBezTo>
                    <a:pt x="20327" y="1974"/>
                    <a:pt x="20281" y="1847"/>
                    <a:pt x="20256" y="1720"/>
                  </a:cubicBezTo>
                  <a:cubicBezTo>
                    <a:pt x="20245" y="1669"/>
                    <a:pt x="20235" y="1618"/>
                    <a:pt x="20230" y="1562"/>
                  </a:cubicBezTo>
                  <a:lnTo>
                    <a:pt x="20210" y="1435"/>
                  </a:lnTo>
                  <a:lnTo>
                    <a:pt x="20210" y="1435"/>
                  </a:lnTo>
                  <a:cubicBezTo>
                    <a:pt x="20225" y="1557"/>
                    <a:pt x="20210" y="1669"/>
                    <a:pt x="20205" y="1791"/>
                  </a:cubicBezTo>
                  <a:cubicBezTo>
                    <a:pt x="20195" y="2076"/>
                    <a:pt x="19915" y="2427"/>
                    <a:pt x="19838" y="2473"/>
                  </a:cubicBezTo>
                  <a:cubicBezTo>
                    <a:pt x="19966" y="2453"/>
                    <a:pt x="20052" y="2376"/>
                    <a:pt x="20118" y="2280"/>
                  </a:cubicBezTo>
                  <a:lnTo>
                    <a:pt x="20118" y="2280"/>
                  </a:lnTo>
                  <a:cubicBezTo>
                    <a:pt x="20103" y="2325"/>
                    <a:pt x="20072" y="2422"/>
                    <a:pt x="20032" y="2508"/>
                  </a:cubicBezTo>
                  <a:cubicBezTo>
                    <a:pt x="19899" y="2788"/>
                    <a:pt x="19711" y="3165"/>
                    <a:pt x="19594" y="3216"/>
                  </a:cubicBezTo>
                  <a:cubicBezTo>
                    <a:pt x="19605" y="3219"/>
                    <a:pt x="19617" y="3220"/>
                    <a:pt x="19628" y="3220"/>
                  </a:cubicBezTo>
                  <a:cubicBezTo>
                    <a:pt x="19730" y="3220"/>
                    <a:pt x="19852" y="3110"/>
                    <a:pt x="19925" y="3032"/>
                  </a:cubicBezTo>
                  <a:lnTo>
                    <a:pt x="19925" y="3032"/>
                  </a:lnTo>
                  <a:cubicBezTo>
                    <a:pt x="19925" y="3043"/>
                    <a:pt x="19920" y="3058"/>
                    <a:pt x="19920" y="3068"/>
                  </a:cubicBezTo>
                  <a:lnTo>
                    <a:pt x="19920" y="3078"/>
                  </a:lnTo>
                  <a:cubicBezTo>
                    <a:pt x="19849" y="3185"/>
                    <a:pt x="19762" y="3266"/>
                    <a:pt x="19650" y="3338"/>
                  </a:cubicBezTo>
                  <a:cubicBezTo>
                    <a:pt x="19742" y="3322"/>
                    <a:pt x="19813" y="3297"/>
                    <a:pt x="19869" y="3266"/>
                  </a:cubicBezTo>
                  <a:lnTo>
                    <a:pt x="19869" y="3266"/>
                  </a:lnTo>
                  <a:cubicBezTo>
                    <a:pt x="19864" y="3292"/>
                    <a:pt x="19854" y="3312"/>
                    <a:pt x="19844" y="3338"/>
                  </a:cubicBezTo>
                  <a:cubicBezTo>
                    <a:pt x="19818" y="3419"/>
                    <a:pt x="19777" y="3495"/>
                    <a:pt x="19737" y="3566"/>
                  </a:cubicBezTo>
                  <a:cubicBezTo>
                    <a:pt x="19589" y="3383"/>
                    <a:pt x="19482" y="3129"/>
                    <a:pt x="19396" y="2890"/>
                  </a:cubicBezTo>
                  <a:cubicBezTo>
                    <a:pt x="19365" y="2814"/>
                    <a:pt x="19340" y="2737"/>
                    <a:pt x="19315" y="2661"/>
                  </a:cubicBezTo>
                  <a:lnTo>
                    <a:pt x="19315" y="2661"/>
                  </a:lnTo>
                  <a:cubicBezTo>
                    <a:pt x="19360" y="2697"/>
                    <a:pt x="19406" y="2727"/>
                    <a:pt x="19447" y="2742"/>
                  </a:cubicBezTo>
                  <a:cubicBezTo>
                    <a:pt x="19396" y="2687"/>
                    <a:pt x="19345" y="2605"/>
                    <a:pt x="19335" y="2529"/>
                  </a:cubicBezTo>
                  <a:lnTo>
                    <a:pt x="19335" y="2529"/>
                  </a:lnTo>
                  <a:cubicBezTo>
                    <a:pt x="19386" y="2641"/>
                    <a:pt x="19533" y="2676"/>
                    <a:pt x="19635" y="2676"/>
                  </a:cubicBezTo>
                  <a:cubicBezTo>
                    <a:pt x="19503" y="2605"/>
                    <a:pt x="19335" y="2458"/>
                    <a:pt x="19259" y="2325"/>
                  </a:cubicBezTo>
                  <a:cubicBezTo>
                    <a:pt x="19192" y="2208"/>
                    <a:pt x="19187" y="2056"/>
                    <a:pt x="19157" y="1929"/>
                  </a:cubicBezTo>
                  <a:lnTo>
                    <a:pt x="19157" y="1944"/>
                  </a:lnTo>
                  <a:cubicBezTo>
                    <a:pt x="19157" y="2046"/>
                    <a:pt x="19136" y="2152"/>
                    <a:pt x="19106" y="2249"/>
                  </a:cubicBezTo>
                  <a:cubicBezTo>
                    <a:pt x="19045" y="2427"/>
                    <a:pt x="18933" y="2529"/>
                    <a:pt x="18796" y="2631"/>
                  </a:cubicBezTo>
                  <a:cubicBezTo>
                    <a:pt x="18780" y="2641"/>
                    <a:pt x="18760" y="2641"/>
                    <a:pt x="18750" y="2656"/>
                  </a:cubicBezTo>
                  <a:cubicBezTo>
                    <a:pt x="18771" y="2660"/>
                    <a:pt x="18792" y="2663"/>
                    <a:pt x="18813" y="2663"/>
                  </a:cubicBezTo>
                  <a:cubicBezTo>
                    <a:pt x="18887" y="2663"/>
                    <a:pt x="18952" y="2631"/>
                    <a:pt x="19004" y="2559"/>
                  </a:cubicBezTo>
                  <a:lnTo>
                    <a:pt x="19004" y="2559"/>
                  </a:lnTo>
                  <a:cubicBezTo>
                    <a:pt x="18958" y="2656"/>
                    <a:pt x="18948" y="2707"/>
                    <a:pt x="18857" y="2778"/>
                  </a:cubicBezTo>
                  <a:cubicBezTo>
                    <a:pt x="18928" y="2768"/>
                    <a:pt x="18984" y="2737"/>
                    <a:pt x="19025" y="2687"/>
                  </a:cubicBezTo>
                  <a:lnTo>
                    <a:pt x="19025" y="2687"/>
                  </a:lnTo>
                  <a:cubicBezTo>
                    <a:pt x="18984" y="2931"/>
                    <a:pt x="18877" y="3160"/>
                    <a:pt x="18745" y="3353"/>
                  </a:cubicBezTo>
                  <a:cubicBezTo>
                    <a:pt x="18674" y="3271"/>
                    <a:pt x="18618" y="3185"/>
                    <a:pt x="18567" y="3073"/>
                  </a:cubicBezTo>
                  <a:cubicBezTo>
                    <a:pt x="18552" y="3048"/>
                    <a:pt x="18546" y="3022"/>
                    <a:pt x="18531" y="2997"/>
                  </a:cubicBezTo>
                  <a:lnTo>
                    <a:pt x="18531" y="2997"/>
                  </a:lnTo>
                  <a:cubicBezTo>
                    <a:pt x="18602" y="3032"/>
                    <a:pt x="18684" y="3048"/>
                    <a:pt x="18786" y="3058"/>
                  </a:cubicBezTo>
                  <a:cubicBezTo>
                    <a:pt x="18653" y="2987"/>
                    <a:pt x="18541" y="2905"/>
                    <a:pt x="18450" y="2793"/>
                  </a:cubicBezTo>
                  <a:lnTo>
                    <a:pt x="18450" y="2788"/>
                  </a:lnTo>
                  <a:cubicBezTo>
                    <a:pt x="18445" y="2778"/>
                    <a:pt x="18445" y="2763"/>
                    <a:pt x="18440" y="2742"/>
                  </a:cubicBezTo>
                  <a:lnTo>
                    <a:pt x="18440" y="2742"/>
                  </a:lnTo>
                  <a:cubicBezTo>
                    <a:pt x="18527" y="2826"/>
                    <a:pt x="18663" y="2924"/>
                    <a:pt x="18781" y="2924"/>
                  </a:cubicBezTo>
                  <a:cubicBezTo>
                    <a:pt x="18800" y="2924"/>
                    <a:pt x="18819" y="2921"/>
                    <a:pt x="18836" y="2915"/>
                  </a:cubicBezTo>
                  <a:cubicBezTo>
                    <a:pt x="18694" y="2870"/>
                    <a:pt x="18440" y="2478"/>
                    <a:pt x="18262" y="2183"/>
                  </a:cubicBezTo>
                  <a:cubicBezTo>
                    <a:pt x="18211" y="2096"/>
                    <a:pt x="18165" y="1995"/>
                    <a:pt x="18145" y="1944"/>
                  </a:cubicBezTo>
                  <a:lnTo>
                    <a:pt x="18145" y="1944"/>
                  </a:lnTo>
                  <a:cubicBezTo>
                    <a:pt x="18221" y="2030"/>
                    <a:pt x="18338" y="2117"/>
                    <a:pt x="18490" y="2122"/>
                  </a:cubicBezTo>
                  <a:cubicBezTo>
                    <a:pt x="18394" y="2081"/>
                    <a:pt x="18038" y="1725"/>
                    <a:pt x="17997" y="1415"/>
                  </a:cubicBezTo>
                  <a:cubicBezTo>
                    <a:pt x="17982" y="1288"/>
                    <a:pt x="17956" y="1161"/>
                    <a:pt x="17961" y="1033"/>
                  </a:cubicBezTo>
                  <a:lnTo>
                    <a:pt x="17961" y="1033"/>
                  </a:lnTo>
                  <a:lnTo>
                    <a:pt x="17946" y="1176"/>
                  </a:lnTo>
                  <a:cubicBezTo>
                    <a:pt x="17946" y="1232"/>
                    <a:pt x="17941" y="1288"/>
                    <a:pt x="17936" y="1344"/>
                  </a:cubicBezTo>
                  <a:cubicBezTo>
                    <a:pt x="17916" y="1486"/>
                    <a:pt x="17880" y="1623"/>
                    <a:pt x="17804" y="1745"/>
                  </a:cubicBezTo>
                  <a:cubicBezTo>
                    <a:pt x="17712" y="1888"/>
                    <a:pt x="17524" y="2040"/>
                    <a:pt x="17448" y="2081"/>
                  </a:cubicBezTo>
                  <a:cubicBezTo>
                    <a:pt x="17578" y="2028"/>
                    <a:pt x="17735" y="1984"/>
                    <a:pt x="17790" y="1868"/>
                  </a:cubicBezTo>
                  <a:lnTo>
                    <a:pt x="17790" y="1868"/>
                  </a:lnTo>
                  <a:cubicBezTo>
                    <a:pt x="17742" y="1986"/>
                    <a:pt x="17695" y="2129"/>
                    <a:pt x="17585" y="2254"/>
                  </a:cubicBezTo>
                  <a:cubicBezTo>
                    <a:pt x="17672" y="2219"/>
                    <a:pt x="17748" y="2168"/>
                    <a:pt x="17804" y="2102"/>
                  </a:cubicBezTo>
                  <a:lnTo>
                    <a:pt x="17804" y="2102"/>
                  </a:lnTo>
                  <a:cubicBezTo>
                    <a:pt x="17733" y="2412"/>
                    <a:pt x="17555" y="2636"/>
                    <a:pt x="17392" y="2778"/>
                  </a:cubicBezTo>
                  <a:cubicBezTo>
                    <a:pt x="17315" y="2717"/>
                    <a:pt x="17244" y="2641"/>
                    <a:pt x="17198" y="2575"/>
                  </a:cubicBezTo>
                  <a:cubicBezTo>
                    <a:pt x="17148" y="2478"/>
                    <a:pt x="17143" y="2356"/>
                    <a:pt x="17117" y="2254"/>
                  </a:cubicBezTo>
                  <a:lnTo>
                    <a:pt x="17117" y="2269"/>
                  </a:lnTo>
                  <a:cubicBezTo>
                    <a:pt x="17117" y="2351"/>
                    <a:pt x="17097" y="2437"/>
                    <a:pt x="17071" y="2514"/>
                  </a:cubicBezTo>
                  <a:cubicBezTo>
                    <a:pt x="17015" y="2661"/>
                    <a:pt x="16934" y="2742"/>
                    <a:pt x="16812" y="2829"/>
                  </a:cubicBezTo>
                  <a:lnTo>
                    <a:pt x="16771" y="2844"/>
                  </a:lnTo>
                  <a:cubicBezTo>
                    <a:pt x="16791" y="2848"/>
                    <a:pt x="16810" y="2850"/>
                    <a:pt x="16828" y="2850"/>
                  </a:cubicBezTo>
                  <a:cubicBezTo>
                    <a:pt x="16891" y="2850"/>
                    <a:pt x="16945" y="2827"/>
                    <a:pt x="16985" y="2768"/>
                  </a:cubicBezTo>
                  <a:lnTo>
                    <a:pt x="16985" y="2768"/>
                  </a:lnTo>
                  <a:cubicBezTo>
                    <a:pt x="16944" y="2844"/>
                    <a:pt x="16939" y="2890"/>
                    <a:pt x="16863" y="2941"/>
                  </a:cubicBezTo>
                  <a:cubicBezTo>
                    <a:pt x="16919" y="2941"/>
                    <a:pt x="16970" y="2910"/>
                    <a:pt x="17000" y="2870"/>
                  </a:cubicBezTo>
                  <a:lnTo>
                    <a:pt x="17000" y="2870"/>
                  </a:lnTo>
                  <a:cubicBezTo>
                    <a:pt x="16990" y="2956"/>
                    <a:pt x="16964" y="3037"/>
                    <a:pt x="16934" y="3119"/>
                  </a:cubicBezTo>
                  <a:cubicBezTo>
                    <a:pt x="16786" y="3022"/>
                    <a:pt x="16593" y="2854"/>
                    <a:pt x="16512" y="2600"/>
                  </a:cubicBezTo>
                  <a:lnTo>
                    <a:pt x="16512" y="2600"/>
                  </a:lnTo>
                  <a:cubicBezTo>
                    <a:pt x="16568" y="2641"/>
                    <a:pt x="16634" y="2681"/>
                    <a:pt x="16695" y="2702"/>
                  </a:cubicBezTo>
                  <a:cubicBezTo>
                    <a:pt x="16603" y="2615"/>
                    <a:pt x="16561" y="2511"/>
                    <a:pt x="16517" y="2428"/>
                  </a:cubicBezTo>
                  <a:lnTo>
                    <a:pt x="16517" y="2428"/>
                  </a:lnTo>
                  <a:cubicBezTo>
                    <a:pt x="16570" y="2503"/>
                    <a:pt x="16696" y="2527"/>
                    <a:pt x="16797" y="2559"/>
                  </a:cubicBezTo>
                  <a:cubicBezTo>
                    <a:pt x="16731" y="2529"/>
                    <a:pt x="16563" y="2427"/>
                    <a:pt x="16486" y="2325"/>
                  </a:cubicBezTo>
                  <a:cubicBezTo>
                    <a:pt x="16415" y="2234"/>
                    <a:pt x="16380" y="2132"/>
                    <a:pt x="16354" y="2025"/>
                  </a:cubicBezTo>
                  <a:cubicBezTo>
                    <a:pt x="16339" y="1979"/>
                    <a:pt x="16334" y="1939"/>
                    <a:pt x="16329" y="1893"/>
                  </a:cubicBezTo>
                  <a:lnTo>
                    <a:pt x="16308" y="1786"/>
                  </a:lnTo>
                  <a:lnTo>
                    <a:pt x="16308" y="1786"/>
                  </a:lnTo>
                  <a:cubicBezTo>
                    <a:pt x="16324" y="1888"/>
                    <a:pt x="16308" y="1979"/>
                    <a:pt x="16303" y="2081"/>
                  </a:cubicBezTo>
                  <a:cubicBezTo>
                    <a:pt x="16288" y="2325"/>
                    <a:pt x="16018" y="2615"/>
                    <a:pt x="15947" y="2656"/>
                  </a:cubicBezTo>
                  <a:cubicBezTo>
                    <a:pt x="16069" y="2641"/>
                    <a:pt x="16156" y="2575"/>
                    <a:pt x="16212" y="2498"/>
                  </a:cubicBezTo>
                  <a:lnTo>
                    <a:pt x="16212" y="2498"/>
                  </a:lnTo>
                  <a:cubicBezTo>
                    <a:pt x="16201" y="2534"/>
                    <a:pt x="16171" y="2615"/>
                    <a:pt x="16135" y="2687"/>
                  </a:cubicBezTo>
                  <a:cubicBezTo>
                    <a:pt x="16008" y="2920"/>
                    <a:pt x="15825" y="3241"/>
                    <a:pt x="15713" y="3287"/>
                  </a:cubicBezTo>
                  <a:cubicBezTo>
                    <a:pt x="15724" y="3289"/>
                    <a:pt x="15735" y="3291"/>
                    <a:pt x="15747" y="3291"/>
                  </a:cubicBezTo>
                  <a:cubicBezTo>
                    <a:pt x="15843" y="3291"/>
                    <a:pt x="15960" y="3201"/>
                    <a:pt x="16029" y="3124"/>
                  </a:cubicBezTo>
                  <a:lnTo>
                    <a:pt x="16029" y="3124"/>
                  </a:lnTo>
                  <a:cubicBezTo>
                    <a:pt x="16029" y="3139"/>
                    <a:pt x="16023" y="3149"/>
                    <a:pt x="16023" y="3160"/>
                  </a:cubicBezTo>
                  <a:lnTo>
                    <a:pt x="16023" y="3165"/>
                  </a:lnTo>
                  <a:cubicBezTo>
                    <a:pt x="15957" y="3251"/>
                    <a:pt x="15871" y="3322"/>
                    <a:pt x="15769" y="3378"/>
                  </a:cubicBezTo>
                  <a:cubicBezTo>
                    <a:pt x="15856" y="3368"/>
                    <a:pt x="15922" y="3348"/>
                    <a:pt x="15973" y="3322"/>
                  </a:cubicBezTo>
                  <a:lnTo>
                    <a:pt x="15973" y="3322"/>
                  </a:lnTo>
                  <a:lnTo>
                    <a:pt x="15952" y="3378"/>
                  </a:lnTo>
                  <a:cubicBezTo>
                    <a:pt x="15901" y="3505"/>
                    <a:pt x="15830" y="3617"/>
                    <a:pt x="15739" y="3699"/>
                  </a:cubicBezTo>
                  <a:cubicBezTo>
                    <a:pt x="15601" y="3546"/>
                    <a:pt x="15510" y="3363"/>
                    <a:pt x="15418" y="3190"/>
                  </a:cubicBezTo>
                  <a:cubicBezTo>
                    <a:pt x="15388" y="3124"/>
                    <a:pt x="15357" y="3058"/>
                    <a:pt x="15322" y="2992"/>
                  </a:cubicBezTo>
                  <a:lnTo>
                    <a:pt x="15322" y="2992"/>
                  </a:lnTo>
                  <a:cubicBezTo>
                    <a:pt x="15372" y="3022"/>
                    <a:pt x="15423" y="3048"/>
                    <a:pt x="15474" y="3063"/>
                  </a:cubicBezTo>
                  <a:cubicBezTo>
                    <a:pt x="15418" y="3012"/>
                    <a:pt x="15357" y="2941"/>
                    <a:pt x="15347" y="2870"/>
                  </a:cubicBezTo>
                  <a:lnTo>
                    <a:pt x="15347" y="2870"/>
                  </a:lnTo>
                  <a:cubicBezTo>
                    <a:pt x="15408" y="2971"/>
                    <a:pt x="15571" y="2997"/>
                    <a:pt x="15693" y="2997"/>
                  </a:cubicBezTo>
                  <a:cubicBezTo>
                    <a:pt x="15540" y="2936"/>
                    <a:pt x="15347" y="2814"/>
                    <a:pt x="15260" y="2692"/>
                  </a:cubicBezTo>
                  <a:cubicBezTo>
                    <a:pt x="15189" y="2590"/>
                    <a:pt x="15184" y="2458"/>
                    <a:pt x="15143" y="2351"/>
                  </a:cubicBezTo>
                  <a:lnTo>
                    <a:pt x="15143" y="2361"/>
                  </a:lnTo>
                  <a:cubicBezTo>
                    <a:pt x="15143" y="2453"/>
                    <a:pt x="15118" y="2549"/>
                    <a:pt x="15088" y="2631"/>
                  </a:cubicBezTo>
                  <a:cubicBezTo>
                    <a:pt x="15011" y="2783"/>
                    <a:pt x="14889" y="2870"/>
                    <a:pt x="14731" y="2966"/>
                  </a:cubicBezTo>
                  <a:cubicBezTo>
                    <a:pt x="14721" y="2982"/>
                    <a:pt x="14696" y="2982"/>
                    <a:pt x="14681" y="2992"/>
                  </a:cubicBezTo>
                  <a:cubicBezTo>
                    <a:pt x="14708" y="2997"/>
                    <a:pt x="14735" y="2999"/>
                    <a:pt x="14761" y="2999"/>
                  </a:cubicBezTo>
                  <a:cubicBezTo>
                    <a:pt x="14846" y="2999"/>
                    <a:pt x="14921" y="2972"/>
                    <a:pt x="14976" y="2910"/>
                  </a:cubicBezTo>
                  <a:lnTo>
                    <a:pt x="14976" y="2910"/>
                  </a:lnTo>
                  <a:cubicBezTo>
                    <a:pt x="14925" y="2992"/>
                    <a:pt x="14909" y="3037"/>
                    <a:pt x="14808" y="3093"/>
                  </a:cubicBezTo>
                  <a:cubicBezTo>
                    <a:pt x="14889" y="3093"/>
                    <a:pt x="14955" y="3063"/>
                    <a:pt x="15006" y="3017"/>
                  </a:cubicBezTo>
                  <a:lnTo>
                    <a:pt x="15006" y="3017"/>
                  </a:lnTo>
                  <a:cubicBezTo>
                    <a:pt x="14965" y="3216"/>
                    <a:pt x="14854" y="3404"/>
                    <a:pt x="14706" y="3572"/>
                  </a:cubicBezTo>
                  <a:cubicBezTo>
                    <a:pt x="14681" y="3526"/>
                    <a:pt x="14660" y="3475"/>
                    <a:pt x="14650" y="3419"/>
                  </a:cubicBezTo>
                  <a:lnTo>
                    <a:pt x="14650" y="3419"/>
                  </a:lnTo>
                  <a:cubicBezTo>
                    <a:pt x="14675" y="3444"/>
                    <a:pt x="14701" y="3470"/>
                    <a:pt x="14731" y="3480"/>
                  </a:cubicBezTo>
                  <a:cubicBezTo>
                    <a:pt x="14690" y="3430"/>
                    <a:pt x="14678" y="3380"/>
                    <a:pt x="14661" y="3337"/>
                  </a:cubicBezTo>
                  <a:lnTo>
                    <a:pt x="14661" y="3337"/>
                  </a:lnTo>
                  <a:cubicBezTo>
                    <a:pt x="14683" y="3378"/>
                    <a:pt x="14742" y="3401"/>
                    <a:pt x="14787" y="3424"/>
                  </a:cubicBezTo>
                  <a:cubicBezTo>
                    <a:pt x="14757" y="3404"/>
                    <a:pt x="14686" y="3343"/>
                    <a:pt x="14655" y="3287"/>
                  </a:cubicBezTo>
                  <a:cubicBezTo>
                    <a:pt x="14630" y="3236"/>
                    <a:pt x="14620" y="3185"/>
                    <a:pt x="14609" y="3124"/>
                  </a:cubicBezTo>
                  <a:lnTo>
                    <a:pt x="14609" y="3063"/>
                  </a:lnTo>
                  <a:lnTo>
                    <a:pt x="14609" y="3012"/>
                  </a:lnTo>
                  <a:cubicBezTo>
                    <a:pt x="14609" y="3063"/>
                    <a:pt x="14599" y="3109"/>
                    <a:pt x="14584" y="3160"/>
                  </a:cubicBezTo>
                  <a:cubicBezTo>
                    <a:pt x="14559" y="3277"/>
                    <a:pt x="14406" y="3399"/>
                    <a:pt x="14370" y="3414"/>
                  </a:cubicBezTo>
                  <a:cubicBezTo>
                    <a:pt x="14431" y="3414"/>
                    <a:pt x="14477" y="3388"/>
                    <a:pt x="14518" y="3353"/>
                  </a:cubicBezTo>
                  <a:lnTo>
                    <a:pt x="14518" y="3353"/>
                  </a:lnTo>
                  <a:cubicBezTo>
                    <a:pt x="14503" y="3373"/>
                    <a:pt x="14482" y="3414"/>
                    <a:pt x="14467" y="3444"/>
                  </a:cubicBezTo>
                  <a:cubicBezTo>
                    <a:pt x="14457" y="3455"/>
                    <a:pt x="14447" y="3465"/>
                    <a:pt x="14442" y="3475"/>
                  </a:cubicBezTo>
                  <a:cubicBezTo>
                    <a:pt x="14345" y="3439"/>
                    <a:pt x="14177" y="3200"/>
                    <a:pt x="14065" y="3022"/>
                  </a:cubicBezTo>
                  <a:cubicBezTo>
                    <a:pt x="14035" y="2966"/>
                    <a:pt x="13999" y="2905"/>
                    <a:pt x="13989" y="2880"/>
                  </a:cubicBezTo>
                  <a:lnTo>
                    <a:pt x="13989" y="2880"/>
                  </a:lnTo>
                  <a:cubicBezTo>
                    <a:pt x="14040" y="2936"/>
                    <a:pt x="14116" y="2987"/>
                    <a:pt x="14213" y="2987"/>
                  </a:cubicBezTo>
                  <a:cubicBezTo>
                    <a:pt x="14146" y="2961"/>
                    <a:pt x="13913" y="2737"/>
                    <a:pt x="13887" y="2549"/>
                  </a:cubicBezTo>
                  <a:cubicBezTo>
                    <a:pt x="13872" y="2463"/>
                    <a:pt x="13862" y="2386"/>
                    <a:pt x="13862" y="2305"/>
                  </a:cubicBezTo>
                  <a:lnTo>
                    <a:pt x="13857" y="2397"/>
                  </a:lnTo>
                  <a:cubicBezTo>
                    <a:pt x="13857" y="2432"/>
                    <a:pt x="13846" y="2463"/>
                    <a:pt x="13841" y="2503"/>
                  </a:cubicBezTo>
                  <a:cubicBezTo>
                    <a:pt x="13831" y="2590"/>
                    <a:pt x="13806" y="2676"/>
                    <a:pt x="13755" y="2753"/>
                  </a:cubicBezTo>
                  <a:cubicBezTo>
                    <a:pt x="13694" y="2839"/>
                    <a:pt x="13567" y="2936"/>
                    <a:pt x="13516" y="2961"/>
                  </a:cubicBezTo>
                  <a:cubicBezTo>
                    <a:pt x="13605" y="2931"/>
                    <a:pt x="13714" y="2897"/>
                    <a:pt x="13752" y="2819"/>
                  </a:cubicBezTo>
                  <a:lnTo>
                    <a:pt x="13752" y="2819"/>
                  </a:lnTo>
                  <a:cubicBezTo>
                    <a:pt x="13718" y="2894"/>
                    <a:pt x="13687" y="2988"/>
                    <a:pt x="13612" y="3068"/>
                  </a:cubicBezTo>
                  <a:cubicBezTo>
                    <a:pt x="13663" y="3043"/>
                    <a:pt x="13714" y="3012"/>
                    <a:pt x="13760" y="2971"/>
                  </a:cubicBezTo>
                  <a:lnTo>
                    <a:pt x="13760" y="2971"/>
                  </a:lnTo>
                  <a:cubicBezTo>
                    <a:pt x="13719" y="3139"/>
                    <a:pt x="13628" y="3266"/>
                    <a:pt x="13531" y="3353"/>
                  </a:cubicBezTo>
                  <a:cubicBezTo>
                    <a:pt x="13500" y="3322"/>
                    <a:pt x="13475" y="3287"/>
                    <a:pt x="13455" y="3251"/>
                  </a:cubicBezTo>
                  <a:cubicBezTo>
                    <a:pt x="13409" y="3170"/>
                    <a:pt x="13389" y="3083"/>
                    <a:pt x="13383" y="2992"/>
                  </a:cubicBezTo>
                  <a:cubicBezTo>
                    <a:pt x="13383" y="2956"/>
                    <a:pt x="13378" y="2915"/>
                    <a:pt x="13383" y="2885"/>
                  </a:cubicBezTo>
                  <a:lnTo>
                    <a:pt x="13383" y="2793"/>
                  </a:lnTo>
                  <a:cubicBezTo>
                    <a:pt x="13383" y="2880"/>
                    <a:pt x="13358" y="2956"/>
                    <a:pt x="13338" y="3037"/>
                  </a:cubicBezTo>
                  <a:cubicBezTo>
                    <a:pt x="13312" y="3165"/>
                    <a:pt x="13200" y="3292"/>
                    <a:pt x="13104" y="3373"/>
                  </a:cubicBezTo>
                  <a:cubicBezTo>
                    <a:pt x="12992" y="3251"/>
                    <a:pt x="12870" y="3083"/>
                    <a:pt x="12829" y="2859"/>
                  </a:cubicBezTo>
                  <a:lnTo>
                    <a:pt x="12829" y="2859"/>
                  </a:lnTo>
                  <a:cubicBezTo>
                    <a:pt x="12875" y="2910"/>
                    <a:pt x="12941" y="2956"/>
                    <a:pt x="13002" y="2992"/>
                  </a:cubicBezTo>
                  <a:cubicBezTo>
                    <a:pt x="12917" y="2886"/>
                    <a:pt x="12891" y="2766"/>
                    <a:pt x="12856" y="2670"/>
                  </a:cubicBezTo>
                  <a:lnTo>
                    <a:pt x="12856" y="2670"/>
                  </a:lnTo>
                  <a:cubicBezTo>
                    <a:pt x="12894" y="2769"/>
                    <a:pt x="13024" y="2814"/>
                    <a:pt x="13129" y="2865"/>
                  </a:cubicBezTo>
                  <a:cubicBezTo>
                    <a:pt x="13068" y="2829"/>
                    <a:pt x="12921" y="2692"/>
                    <a:pt x="12854" y="2585"/>
                  </a:cubicBezTo>
                  <a:cubicBezTo>
                    <a:pt x="12799" y="2488"/>
                    <a:pt x="12773" y="2381"/>
                    <a:pt x="12768" y="2269"/>
                  </a:cubicBezTo>
                  <a:cubicBezTo>
                    <a:pt x="12763" y="2224"/>
                    <a:pt x="12763" y="2178"/>
                    <a:pt x="12768" y="2132"/>
                  </a:cubicBezTo>
                  <a:lnTo>
                    <a:pt x="12763" y="2025"/>
                  </a:lnTo>
                  <a:cubicBezTo>
                    <a:pt x="12763" y="2127"/>
                    <a:pt x="12727" y="2224"/>
                    <a:pt x="12712" y="2320"/>
                  </a:cubicBezTo>
                  <a:cubicBezTo>
                    <a:pt x="12661" y="2554"/>
                    <a:pt x="12346" y="2809"/>
                    <a:pt x="12270" y="2834"/>
                  </a:cubicBezTo>
                  <a:cubicBezTo>
                    <a:pt x="12275" y="2834"/>
                    <a:pt x="12280" y="2834"/>
                    <a:pt x="12285" y="2834"/>
                  </a:cubicBezTo>
                  <a:cubicBezTo>
                    <a:pt x="12400" y="2834"/>
                    <a:pt x="12491" y="2780"/>
                    <a:pt x="12559" y="2717"/>
                  </a:cubicBezTo>
                  <a:lnTo>
                    <a:pt x="12559" y="2717"/>
                  </a:lnTo>
                  <a:cubicBezTo>
                    <a:pt x="12539" y="2753"/>
                    <a:pt x="12493" y="2829"/>
                    <a:pt x="12448" y="2895"/>
                  </a:cubicBezTo>
                  <a:cubicBezTo>
                    <a:pt x="12336" y="3048"/>
                    <a:pt x="12183" y="3241"/>
                    <a:pt x="12061" y="3348"/>
                  </a:cubicBezTo>
                  <a:cubicBezTo>
                    <a:pt x="11949" y="3200"/>
                    <a:pt x="11857" y="3032"/>
                    <a:pt x="11776" y="2870"/>
                  </a:cubicBezTo>
                  <a:cubicBezTo>
                    <a:pt x="11735" y="2803"/>
                    <a:pt x="11705" y="2732"/>
                    <a:pt x="11679" y="2656"/>
                  </a:cubicBezTo>
                  <a:lnTo>
                    <a:pt x="11679" y="2656"/>
                  </a:lnTo>
                  <a:cubicBezTo>
                    <a:pt x="11730" y="2687"/>
                    <a:pt x="11786" y="2712"/>
                    <a:pt x="11847" y="2732"/>
                  </a:cubicBezTo>
                  <a:cubicBezTo>
                    <a:pt x="11786" y="2676"/>
                    <a:pt x="11720" y="2605"/>
                    <a:pt x="11705" y="2529"/>
                  </a:cubicBezTo>
                  <a:lnTo>
                    <a:pt x="11705" y="2529"/>
                  </a:lnTo>
                  <a:cubicBezTo>
                    <a:pt x="11771" y="2636"/>
                    <a:pt x="11949" y="2661"/>
                    <a:pt x="12076" y="2666"/>
                  </a:cubicBezTo>
                  <a:cubicBezTo>
                    <a:pt x="11908" y="2605"/>
                    <a:pt x="11705" y="2473"/>
                    <a:pt x="11608" y="2346"/>
                  </a:cubicBezTo>
                  <a:cubicBezTo>
                    <a:pt x="11532" y="2234"/>
                    <a:pt x="11527" y="2096"/>
                    <a:pt x="11491" y="1979"/>
                  </a:cubicBezTo>
                  <a:lnTo>
                    <a:pt x="11491" y="1995"/>
                  </a:lnTo>
                  <a:cubicBezTo>
                    <a:pt x="11491" y="2091"/>
                    <a:pt x="11466" y="2193"/>
                    <a:pt x="11425" y="2274"/>
                  </a:cubicBezTo>
                  <a:cubicBezTo>
                    <a:pt x="11344" y="2437"/>
                    <a:pt x="11217" y="2534"/>
                    <a:pt x="11044" y="2631"/>
                  </a:cubicBezTo>
                  <a:cubicBezTo>
                    <a:pt x="11023" y="2641"/>
                    <a:pt x="11008" y="2641"/>
                    <a:pt x="10988" y="2656"/>
                  </a:cubicBezTo>
                  <a:cubicBezTo>
                    <a:pt x="11014" y="2660"/>
                    <a:pt x="11040" y="2663"/>
                    <a:pt x="11065" y="2663"/>
                  </a:cubicBezTo>
                  <a:cubicBezTo>
                    <a:pt x="11156" y="2663"/>
                    <a:pt x="11238" y="2632"/>
                    <a:pt x="11298" y="2564"/>
                  </a:cubicBezTo>
                  <a:lnTo>
                    <a:pt x="11298" y="2564"/>
                  </a:lnTo>
                  <a:cubicBezTo>
                    <a:pt x="11242" y="2656"/>
                    <a:pt x="11227" y="2707"/>
                    <a:pt x="11120" y="2763"/>
                  </a:cubicBezTo>
                  <a:cubicBezTo>
                    <a:pt x="11211" y="2758"/>
                    <a:pt x="11273" y="2727"/>
                    <a:pt x="11328" y="2681"/>
                  </a:cubicBezTo>
                  <a:lnTo>
                    <a:pt x="11328" y="2681"/>
                  </a:lnTo>
                  <a:cubicBezTo>
                    <a:pt x="11273" y="2946"/>
                    <a:pt x="11095" y="3210"/>
                    <a:pt x="10881" y="3404"/>
                  </a:cubicBezTo>
                  <a:cubicBezTo>
                    <a:pt x="10794" y="3312"/>
                    <a:pt x="10703" y="3165"/>
                    <a:pt x="10682" y="2966"/>
                  </a:cubicBezTo>
                  <a:lnTo>
                    <a:pt x="10682" y="2966"/>
                  </a:lnTo>
                  <a:cubicBezTo>
                    <a:pt x="10713" y="3007"/>
                    <a:pt x="10744" y="3043"/>
                    <a:pt x="10789" y="3068"/>
                  </a:cubicBezTo>
                  <a:cubicBezTo>
                    <a:pt x="10734" y="2988"/>
                    <a:pt x="10719" y="2893"/>
                    <a:pt x="10703" y="2822"/>
                  </a:cubicBezTo>
                  <a:lnTo>
                    <a:pt x="10703" y="2822"/>
                  </a:lnTo>
                  <a:cubicBezTo>
                    <a:pt x="10720" y="2896"/>
                    <a:pt x="10805" y="2936"/>
                    <a:pt x="10871" y="2971"/>
                  </a:cubicBezTo>
                  <a:cubicBezTo>
                    <a:pt x="10835" y="2941"/>
                    <a:pt x="10744" y="2839"/>
                    <a:pt x="10703" y="2758"/>
                  </a:cubicBezTo>
                  <a:cubicBezTo>
                    <a:pt x="10667" y="2681"/>
                    <a:pt x="10652" y="2600"/>
                    <a:pt x="10652" y="2514"/>
                  </a:cubicBezTo>
                  <a:lnTo>
                    <a:pt x="10652" y="2412"/>
                  </a:lnTo>
                  <a:lnTo>
                    <a:pt x="10652" y="2330"/>
                  </a:lnTo>
                  <a:cubicBezTo>
                    <a:pt x="10652" y="2407"/>
                    <a:pt x="10632" y="2483"/>
                    <a:pt x="10616" y="2559"/>
                  </a:cubicBezTo>
                  <a:cubicBezTo>
                    <a:pt x="10586" y="2742"/>
                    <a:pt x="10398" y="2936"/>
                    <a:pt x="10347" y="2961"/>
                  </a:cubicBezTo>
                  <a:cubicBezTo>
                    <a:pt x="10423" y="2961"/>
                    <a:pt x="10479" y="2920"/>
                    <a:pt x="10525" y="2870"/>
                  </a:cubicBezTo>
                  <a:lnTo>
                    <a:pt x="10525" y="2870"/>
                  </a:lnTo>
                  <a:cubicBezTo>
                    <a:pt x="10510" y="2895"/>
                    <a:pt x="10484" y="2956"/>
                    <a:pt x="10459" y="3007"/>
                  </a:cubicBezTo>
                  <a:cubicBezTo>
                    <a:pt x="10357" y="3170"/>
                    <a:pt x="10220" y="3394"/>
                    <a:pt x="10143" y="3414"/>
                  </a:cubicBezTo>
                  <a:cubicBezTo>
                    <a:pt x="10154" y="3419"/>
                    <a:pt x="10166" y="3422"/>
                    <a:pt x="10178" y="3422"/>
                  </a:cubicBezTo>
                  <a:cubicBezTo>
                    <a:pt x="10235" y="3422"/>
                    <a:pt x="10306" y="3369"/>
                    <a:pt x="10352" y="3327"/>
                  </a:cubicBezTo>
                  <a:lnTo>
                    <a:pt x="10352" y="3327"/>
                  </a:lnTo>
                  <a:cubicBezTo>
                    <a:pt x="10352" y="3338"/>
                    <a:pt x="10347" y="3348"/>
                    <a:pt x="10347" y="3353"/>
                  </a:cubicBezTo>
                  <a:lnTo>
                    <a:pt x="10347" y="3363"/>
                  </a:lnTo>
                  <a:cubicBezTo>
                    <a:pt x="10296" y="3419"/>
                    <a:pt x="10235" y="3465"/>
                    <a:pt x="10169" y="3500"/>
                  </a:cubicBezTo>
                  <a:cubicBezTo>
                    <a:pt x="10225" y="3500"/>
                    <a:pt x="10260" y="3495"/>
                    <a:pt x="10301" y="3480"/>
                  </a:cubicBezTo>
                  <a:lnTo>
                    <a:pt x="10301" y="3480"/>
                  </a:lnTo>
                  <a:cubicBezTo>
                    <a:pt x="10296" y="3495"/>
                    <a:pt x="10286" y="3516"/>
                    <a:pt x="10281" y="3526"/>
                  </a:cubicBezTo>
                  <a:cubicBezTo>
                    <a:pt x="10273" y="3550"/>
                    <a:pt x="10258" y="3577"/>
                    <a:pt x="10243" y="3602"/>
                  </a:cubicBezTo>
                  <a:lnTo>
                    <a:pt x="10243" y="3602"/>
                  </a:lnTo>
                  <a:cubicBezTo>
                    <a:pt x="10224" y="3594"/>
                    <a:pt x="10206" y="3586"/>
                    <a:pt x="10188" y="3578"/>
                  </a:cubicBezTo>
                  <a:lnTo>
                    <a:pt x="10188" y="3578"/>
                  </a:lnTo>
                  <a:cubicBezTo>
                    <a:pt x="10201" y="3593"/>
                    <a:pt x="10215" y="3608"/>
                    <a:pt x="10230" y="3622"/>
                  </a:cubicBezTo>
                  <a:cubicBezTo>
                    <a:pt x="10234" y="3616"/>
                    <a:pt x="10239" y="3609"/>
                    <a:pt x="10243" y="3602"/>
                  </a:cubicBezTo>
                  <a:lnTo>
                    <a:pt x="10243" y="3602"/>
                  </a:lnTo>
                  <a:cubicBezTo>
                    <a:pt x="10247" y="3604"/>
                    <a:pt x="10251" y="3605"/>
                    <a:pt x="10255" y="3607"/>
                  </a:cubicBezTo>
                  <a:cubicBezTo>
                    <a:pt x="10225" y="3648"/>
                    <a:pt x="10199" y="3678"/>
                    <a:pt x="10169" y="3714"/>
                  </a:cubicBezTo>
                  <a:cubicBezTo>
                    <a:pt x="10128" y="3653"/>
                    <a:pt x="10092" y="3587"/>
                    <a:pt x="10057" y="3516"/>
                  </a:cubicBezTo>
                  <a:lnTo>
                    <a:pt x="10057" y="3516"/>
                  </a:lnTo>
                  <a:cubicBezTo>
                    <a:pt x="10101" y="3540"/>
                    <a:pt x="10143" y="3559"/>
                    <a:pt x="10188" y="3578"/>
                  </a:cubicBezTo>
                  <a:lnTo>
                    <a:pt x="10188" y="3578"/>
                  </a:lnTo>
                  <a:cubicBezTo>
                    <a:pt x="10062" y="3438"/>
                    <a:pt x="9967" y="3269"/>
                    <a:pt x="9889" y="3109"/>
                  </a:cubicBezTo>
                  <a:cubicBezTo>
                    <a:pt x="9853" y="3048"/>
                    <a:pt x="9828" y="2987"/>
                    <a:pt x="9802" y="2931"/>
                  </a:cubicBezTo>
                  <a:lnTo>
                    <a:pt x="9802" y="2931"/>
                  </a:lnTo>
                  <a:cubicBezTo>
                    <a:pt x="9848" y="2956"/>
                    <a:pt x="9899" y="2982"/>
                    <a:pt x="9945" y="2992"/>
                  </a:cubicBezTo>
                  <a:cubicBezTo>
                    <a:pt x="9894" y="2946"/>
                    <a:pt x="9838" y="2885"/>
                    <a:pt x="9828" y="2819"/>
                  </a:cubicBezTo>
                  <a:lnTo>
                    <a:pt x="9828" y="2819"/>
                  </a:lnTo>
                  <a:cubicBezTo>
                    <a:pt x="9879" y="2910"/>
                    <a:pt x="10031" y="2936"/>
                    <a:pt x="10143" y="2936"/>
                  </a:cubicBezTo>
                  <a:cubicBezTo>
                    <a:pt x="10001" y="2880"/>
                    <a:pt x="9828" y="2768"/>
                    <a:pt x="9752" y="2661"/>
                  </a:cubicBezTo>
                  <a:cubicBezTo>
                    <a:pt x="9691" y="2575"/>
                    <a:pt x="9686" y="2453"/>
                    <a:pt x="9650" y="2356"/>
                  </a:cubicBezTo>
                  <a:lnTo>
                    <a:pt x="9650" y="2371"/>
                  </a:lnTo>
                  <a:cubicBezTo>
                    <a:pt x="9650" y="2453"/>
                    <a:pt x="9635" y="2534"/>
                    <a:pt x="9599" y="2605"/>
                  </a:cubicBezTo>
                  <a:cubicBezTo>
                    <a:pt x="9533" y="2748"/>
                    <a:pt x="9421" y="2824"/>
                    <a:pt x="9279" y="2905"/>
                  </a:cubicBezTo>
                  <a:cubicBezTo>
                    <a:pt x="9263" y="2910"/>
                    <a:pt x="9243" y="2915"/>
                    <a:pt x="9233" y="2926"/>
                  </a:cubicBezTo>
                  <a:cubicBezTo>
                    <a:pt x="9253" y="2928"/>
                    <a:pt x="9273" y="2929"/>
                    <a:pt x="9293" y="2929"/>
                  </a:cubicBezTo>
                  <a:cubicBezTo>
                    <a:pt x="9372" y="2929"/>
                    <a:pt x="9443" y="2909"/>
                    <a:pt x="9492" y="2844"/>
                  </a:cubicBezTo>
                  <a:lnTo>
                    <a:pt x="9492" y="2844"/>
                  </a:lnTo>
                  <a:cubicBezTo>
                    <a:pt x="9446" y="2915"/>
                    <a:pt x="9436" y="2961"/>
                    <a:pt x="9345" y="3012"/>
                  </a:cubicBezTo>
                  <a:cubicBezTo>
                    <a:pt x="9421" y="3012"/>
                    <a:pt x="9482" y="2982"/>
                    <a:pt x="9523" y="2941"/>
                  </a:cubicBezTo>
                  <a:lnTo>
                    <a:pt x="9523" y="2941"/>
                  </a:lnTo>
                  <a:cubicBezTo>
                    <a:pt x="9472" y="3170"/>
                    <a:pt x="9319" y="3399"/>
                    <a:pt x="9126" y="3566"/>
                  </a:cubicBezTo>
                  <a:cubicBezTo>
                    <a:pt x="9111" y="3577"/>
                    <a:pt x="9090" y="3592"/>
                    <a:pt x="9075" y="3602"/>
                  </a:cubicBezTo>
                  <a:cubicBezTo>
                    <a:pt x="9060" y="3592"/>
                    <a:pt x="9050" y="3577"/>
                    <a:pt x="9039" y="3566"/>
                  </a:cubicBezTo>
                  <a:cubicBezTo>
                    <a:pt x="8923" y="3424"/>
                    <a:pt x="8831" y="3266"/>
                    <a:pt x="8770" y="3099"/>
                  </a:cubicBezTo>
                  <a:lnTo>
                    <a:pt x="8770" y="3099"/>
                  </a:lnTo>
                  <a:cubicBezTo>
                    <a:pt x="8933" y="3190"/>
                    <a:pt x="9111" y="3236"/>
                    <a:pt x="9345" y="3251"/>
                  </a:cubicBezTo>
                  <a:cubicBezTo>
                    <a:pt x="9156" y="3170"/>
                    <a:pt x="8734" y="2951"/>
                    <a:pt x="8617" y="2570"/>
                  </a:cubicBezTo>
                  <a:lnTo>
                    <a:pt x="8617" y="2570"/>
                  </a:lnTo>
                  <a:cubicBezTo>
                    <a:pt x="8694" y="2615"/>
                    <a:pt x="8775" y="2661"/>
                    <a:pt x="8872" y="2697"/>
                  </a:cubicBezTo>
                  <a:cubicBezTo>
                    <a:pt x="8741" y="2590"/>
                    <a:pt x="8684" y="2470"/>
                    <a:pt x="8631" y="2375"/>
                  </a:cubicBezTo>
                  <a:lnTo>
                    <a:pt x="8631" y="2375"/>
                  </a:lnTo>
                  <a:cubicBezTo>
                    <a:pt x="8696" y="2476"/>
                    <a:pt x="8884" y="2510"/>
                    <a:pt x="9034" y="2554"/>
                  </a:cubicBezTo>
                  <a:cubicBezTo>
                    <a:pt x="8938" y="2514"/>
                    <a:pt x="8719" y="2386"/>
                    <a:pt x="8617" y="2274"/>
                  </a:cubicBezTo>
                  <a:cubicBezTo>
                    <a:pt x="8526" y="2173"/>
                    <a:pt x="8480" y="2066"/>
                    <a:pt x="8455" y="1944"/>
                  </a:cubicBezTo>
                  <a:cubicBezTo>
                    <a:pt x="8449" y="1898"/>
                    <a:pt x="8444" y="1847"/>
                    <a:pt x="8439" y="1801"/>
                  </a:cubicBezTo>
                  <a:lnTo>
                    <a:pt x="8419" y="1690"/>
                  </a:lnTo>
                  <a:lnTo>
                    <a:pt x="8419" y="1690"/>
                  </a:lnTo>
                  <a:cubicBezTo>
                    <a:pt x="8424" y="1796"/>
                    <a:pt x="8393" y="1898"/>
                    <a:pt x="8373" y="2005"/>
                  </a:cubicBezTo>
                  <a:cubicBezTo>
                    <a:pt x="8327" y="2269"/>
                    <a:pt x="7910" y="2554"/>
                    <a:pt x="7803" y="2585"/>
                  </a:cubicBezTo>
                  <a:cubicBezTo>
                    <a:pt x="7981" y="2580"/>
                    <a:pt x="8109" y="2514"/>
                    <a:pt x="8200" y="2442"/>
                  </a:cubicBezTo>
                  <a:lnTo>
                    <a:pt x="8200" y="2442"/>
                  </a:lnTo>
                  <a:cubicBezTo>
                    <a:pt x="8175" y="2478"/>
                    <a:pt x="8124" y="2559"/>
                    <a:pt x="8068" y="2636"/>
                  </a:cubicBezTo>
                  <a:cubicBezTo>
                    <a:pt x="7905" y="2824"/>
                    <a:pt x="7692" y="3058"/>
                    <a:pt x="7524" y="3170"/>
                  </a:cubicBezTo>
                  <a:cubicBezTo>
                    <a:pt x="7478" y="3109"/>
                    <a:pt x="7447" y="3037"/>
                    <a:pt x="7407" y="2966"/>
                  </a:cubicBezTo>
                  <a:cubicBezTo>
                    <a:pt x="7386" y="2931"/>
                    <a:pt x="7371" y="2885"/>
                    <a:pt x="7351" y="2844"/>
                  </a:cubicBezTo>
                  <a:lnTo>
                    <a:pt x="7351" y="2844"/>
                  </a:lnTo>
                  <a:cubicBezTo>
                    <a:pt x="7381" y="2865"/>
                    <a:pt x="7412" y="2880"/>
                    <a:pt x="7437" y="2890"/>
                  </a:cubicBezTo>
                  <a:cubicBezTo>
                    <a:pt x="7407" y="2859"/>
                    <a:pt x="7371" y="2814"/>
                    <a:pt x="7361" y="2778"/>
                  </a:cubicBezTo>
                  <a:lnTo>
                    <a:pt x="7361" y="2778"/>
                  </a:lnTo>
                  <a:cubicBezTo>
                    <a:pt x="7402" y="2839"/>
                    <a:pt x="7498" y="2854"/>
                    <a:pt x="7575" y="2854"/>
                  </a:cubicBezTo>
                  <a:cubicBezTo>
                    <a:pt x="7478" y="2814"/>
                    <a:pt x="7361" y="2737"/>
                    <a:pt x="7310" y="2671"/>
                  </a:cubicBezTo>
                  <a:cubicBezTo>
                    <a:pt x="7269" y="2605"/>
                    <a:pt x="7259" y="2529"/>
                    <a:pt x="7244" y="2458"/>
                  </a:cubicBezTo>
                  <a:lnTo>
                    <a:pt x="7244" y="2468"/>
                  </a:lnTo>
                  <a:cubicBezTo>
                    <a:pt x="7244" y="2524"/>
                    <a:pt x="7229" y="2575"/>
                    <a:pt x="7203" y="2625"/>
                  </a:cubicBezTo>
                  <a:cubicBezTo>
                    <a:pt x="7157" y="2722"/>
                    <a:pt x="7081" y="2773"/>
                    <a:pt x="6990" y="2829"/>
                  </a:cubicBezTo>
                  <a:cubicBezTo>
                    <a:pt x="6979" y="2834"/>
                    <a:pt x="6969" y="2834"/>
                    <a:pt x="6954" y="2839"/>
                  </a:cubicBezTo>
                  <a:cubicBezTo>
                    <a:pt x="6971" y="2843"/>
                    <a:pt x="6989" y="2845"/>
                    <a:pt x="7005" y="2845"/>
                  </a:cubicBezTo>
                  <a:cubicBezTo>
                    <a:pt x="7056" y="2845"/>
                    <a:pt x="7101" y="2827"/>
                    <a:pt x="7132" y="2788"/>
                  </a:cubicBezTo>
                  <a:lnTo>
                    <a:pt x="7132" y="2788"/>
                  </a:lnTo>
                  <a:cubicBezTo>
                    <a:pt x="7101" y="2839"/>
                    <a:pt x="7096" y="2865"/>
                    <a:pt x="7030" y="2905"/>
                  </a:cubicBezTo>
                  <a:cubicBezTo>
                    <a:pt x="7081" y="2905"/>
                    <a:pt x="7122" y="2885"/>
                    <a:pt x="7147" y="2859"/>
                  </a:cubicBezTo>
                  <a:lnTo>
                    <a:pt x="7147" y="2859"/>
                  </a:lnTo>
                  <a:cubicBezTo>
                    <a:pt x="7117" y="3017"/>
                    <a:pt x="7005" y="3170"/>
                    <a:pt x="6878" y="3282"/>
                  </a:cubicBezTo>
                  <a:cubicBezTo>
                    <a:pt x="6862" y="3292"/>
                    <a:pt x="6842" y="3312"/>
                    <a:pt x="6822" y="3322"/>
                  </a:cubicBezTo>
                  <a:cubicBezTo>
                    <a:pt x="6878" y="3317"/>
                    <a:pt x="6944" y="3287"/>
                    <a:pt x="6995" y="3246"/>
                  </a:cubicBezTo>
                  <a:lnTo>
                    <a:pt x="6995" y="3246"/>
                  </a:lnTo>
                  <a:cubicBezTo>
                    <a:pt x="6964" y="3317"/>
                    <a:pt x="6939" y="3388"/>
                    <a:pt x="6898" y="3449"/>
                  </a:cubicBezTo>
                  <a:cubicBezTo>
                    <a:pt x="6801" y="3343"/>
                    <a:pt x="6715" y="3195"/>
                    <a:pt x="6689" y="3012"/>
                  </a:cubicBezTo>
                  <a:lnTo>
                    <a:pt x="6689" y="3012"/>
                  </a:lnTo>
                  <a:cubicBezTo>
                    <a:pt x="6735" y="3063"/>
                    <a:pt x="6786" y="3104"/>
                    <a:pt x="6847" y="3134"/>
                  </a:cubicBezTo>
                  <a:cubicBezTo>
                    <a:pt x="6768" y="3036"/>
                    <a:pt x="6742" y="2923"/>
                    <a:pt x="6713" y="2837"/>
                  </a:cubicBezTo>
                  <a:lnTo>
                    <a:pt x="6713" y="2837"/>
                  </a:lnTo>
                  <a:cubicBezTo>
                    <a:pt x="6747" y="2928"/>
                    <a:pt x="6865" y="2968"/>
                    <a:pt x="6964" y="3012"/>
                  </a:cubicBezTo>
                  <a:cubicBezTo>
                    <a:pt x="6903" y="2976"/>
                    <a:pt x="6766" y="2854"/>
                    <a:pt x="6710" y="2753"/>
                  </a:cubicBezTo>
                  <a:cubicBezTo>
                    <a:pt x="6659" y="2661"/>
                    <a:pt x="6634" y="2559"/>
                    <a:pt x="6623" y="2458"/>
                  </a:cubicBezTo>
                  <a:cubicBezTo>
                    <a:pt x="6623" y="2417"/>
                    <a:pt x="6618" y="2376"/>
                    <a:pt x="6623" y="2330"/>
                  </a:cubicBezTo>
                  <a:lnTo>
                    <a:pt x="6618" y="2229"/>
                  </a:lnTo>
                  <a:cubicBezTo>
                    <a:pt x="6618" y="2325"/>
                    <a:pt x="6588" y="2417"/>
                    <a:pt x="6567" y="2503"/>
                  </a:cubicBezTo>
                  <a:cubicBezTo>
                    <a:pt x="6522" y="2727"/>
                    <a:pt x="6232" y="2961"/>
                    <a:pt x="6160" y="2987"/>
                  </a:cubicBezTo>
                  <a:cubicBezTo>
                    <a:pt x="6166" y="2987"/>
                    <a:pt x="6171" y="2987"/>
                    <a:pt x="6177" y="2987"/>
                  </a:cubicBezTo>
                  <a:cubicBezTo>
                    <a:pt x="6285" y="2987"/>
                    <a:pt x="6367" y="2938"/>
                    <a:pt x="6430" y="2880"/>
                  </a:cubicBezTo>
                  <a:lnTo>
                    <a:pt x="6430" y="2880"/>
                  </a:lnTo>
                  <a:cubicBezTo>
                    <a:pt x="6410" y="2910"/>
                    <a:pt x="6369" y="2982"/>
                    <a:pt x="6328" y="3043"/>
                  </a:cubicBezTo>
                  <a:cubicBezTo>
                    <a:pt x="6201" y="3210"/>
                    <a:pt x="6028" y="3434"/>
                    <a:pt x="5906" y="3511"/>
                  </a:cubicBezTo>
                  <a:cubicBezTo>
                    <a:pt x="5850" y="3409"/>
                    <a:pt x="5820" y="3297"/>
                    <a:pt x="5804" y="3195"/>
                  </a:cubicBezTo>
                  <a:lnTo>
                    <a:pt x="5804" y="3195"/>
                  </a:lnTo>
                  <a:cubicBezTo>
                    <a:pt x="5845" y="3236"/>
                    <a:pt x="5896" y="3266"/>
                    <a:pt x="5957" y="3271"/>
                  </a:cubicBezTo>
                  <a:cubicBezTo>
                    <a:pt x="5876" y="3221"/>
                    <a:pt x="5871" y="3180"/>
                    <a:pt x="5835" y="3109"/>
                  </a:cubicBezTo>
                  <a:lnTo>
                    <a:pt x="5835" y="3109"/>
                  </a:lnTo>
                  <a:cubicBezTo>
                    <a:pt x="5879" y="3170"/>
                    <a:pt x="5952" y="3197"/>
                    <a:pt x="6027" y="3197"/>
                  </a:cubicBezTo>
                  <a:cubicBezTo>
                    <a:pt x="6039" y="3197"/>
                    <a:pt x="6052" y="3197"/>
                    <a:pt x="6064" y="3195"/>
                  </a:cubicBezTo>
                  <a:lnTo>
                    <a:pt x="6028" y="3180"/>
                  </a:lnTo>
                  <a:cubicBezTo>
                    <a:pt x="5901" y="3093"/>
                    <a:pt x="5809" y="3012"/>
                    <a:pt x="5759" y="2880"/>
                  </a:cubicBezTo>
                  <a:cubicBezTo>
                    <a:pt x="5733" y="2809"/>
                    <a:pt x="5723" y="2732"/>
                    <a:pt x="5728" y="2661"/>
                  </a:cubicBezTo>
                  <a:lnTo>
                    <a:pt x="5728" y="2651"/>
                  </a:lnTo>
                  <a:cubicBezTo>
                    <a:pt x="5692" y="2732"/>
                    <a:pt x="5677" y="2839"/>
                    <a:pt x="5616" y="2926"/>
                  </a:cubicBezTo>
                  <a:cubicBezTo>
                    <a:pt x="5540" y="3012"/>
                    <a:pt x="5372" y="3104"/>
                    <a:pt x="5240" y="3144"/>
                  </a:cubicBezTo>
                  <a:cubicBezTo>
                    <a:pt x="5258" y="3146"/>
                    <a:pt x="5277" y="3147"/>
                    <a:pt x="5296" y="3147"/>
                  </a:cubicBezTo>
                  <a:cubicBezTo>
                    <a:pt x="5386" y="3147"/>
                    <a:pt x="5484" y="3126"/>
                    <a:pt x="5530" y="3063"/>
                  </a:cubicBezTo>
                  <a:lnTo>
                    <a:pt x="5530" y="3063"/>
                  </a:lnTo>
                  <a:cubicBezTo>
                    <a:pt x="5520" y="3119"/>
                    <a:pt x="5464" y="3170"/>
                    <a:pt x="5413" y="3210"/>
                  </a:cubicBezTo>
                  <a:cubicBezTo>
                    <a:pt x="5453" y="3195"/>
                    <a:pt x="5499" y="3185"/>
                    <a:pt x="5540" y="3160"/>
                  </a:cubicBezTo>
                  <a:lnTo>
                    <a:pt x="5540" y="3160"/>
                  </a:lnTo>
                  <a:cubicBezTo>
                    <a:pt x="5514" y="3210"/>
                    <a:pt x="5479" y="3266"/>
                    <a:pt x="5448" y="3317"/>
                  </a:cubicBezTo>
                  <a:cubicBezTo>
                    <a:pt x="5362" y="3465"/>
                    <a:pt x="5260" y="3622"/>
                    <a:pt x="5123" y="3745"/>
                  </a:cubicBezTo>
                  <a:lnTo>
                    <a:pt x="5087" y="3668"/>
                  </a:lnTo>
                  <a:cubicBezTo>
                    <a:pt x="5021" y="3536"/>
                    <a:pt x="4970" y="3383"/>
                    <a:pt x="4945" y="3231"/>
                  </a:cubicBezTo>
                  <a:lnTo>
                    <a:pt x="4945" y="3231"/>
                  </a:lnTo>
                  <a:cubicBezTo>
                    <a:pt x="5041" y="3317"/>
                    <a:pt x="5148" y="3368"/>
                    <a:pt x="5296" y="3399"/>
                  </a:cubicBezTo>
                  <a:cubicBezTo>
                    <a:pt x="5184" y="3317"/>
                    <a:pt x="4940" y="3088"/>
                    <a:pt x="4884" y="2732"/>
                  </a:cubicBezTo>
                  <a:lnTo>
                    <a:pt x="4884" y="2732"/>
                  </a:lnTo>
                  <a:cubicBezTo>
                    <a:pt x="4929" y="2783"/>
                    <a:pt x="4980" y="2829"/>
                    <a:pt x="5036" y="2859"/>
                  </a:cubicBezTo>
                  <a:cubicBezTo>
                    <a:pt x="4967" y="2762"/>
                    <a:pt x="4940" y="2652"/>
                    <a:pt x="4912" y="2568"/>
                  </a:cubicBezTo>
                  <a:lnTo>
                    <a:pt x="4912" y="2568"/>
                  </a:lnTo>
                  <a:cubicBezTo>
                    <a:pt x="4949" y="2653"/>
                    <a:pt x="5054" y="2691"/>
                    <a:pt x="5143" y="2737"/>
                  </a:cubicBezTo>
                  <a:cubicBezTo>
                    <a:pt x="5087" y="2702"/>
                    <a:pt x="4960" y="2575"/>
                    <a:pt x="4904" y="2458"/>
                  </a:cubicBezTo>
                  <a:cubicBezTo>
                    <a:pt x="4853" y="2366"/>
                    <a:pt x="4833" y="2254"/>
                    <a:pt x="4828" y="2147"/>
                  </a:cubicBezTo>
                  <a:cubicBezTo>
                    <a:pt x="4828" y="2102"/>
                    <a:pt x="4818" y="2061"/>
                    <a:pt x="4828" y="2015"/>
                  </a:cubicBezTo>
                  <a:lnTo>
                    <a:pt x="4818" y="1908"/>
                  </a:lnTo>
                  <a:cubicBezTo>
                    <a:pt x="4818" y="2010"/>
                    <a:pt x="4792" y="2096"/>
                    <a:pt x="4777" y="2193"/>
                  </a:cubicBezTo>
                  <a:cubicBezTo>
                    <a:pt x="4731" y="2427"/>
                    <a:pt x="4451" y="2676"/>
                    <a:pt x="4385" y="2702"/>
                  </a:cubicBezTo>
                  <a:cubicBezTo>
                    <a:pt x="4390" y="2702"/>
                    <a:pt x="4395" y="2702"/>
                    <a:pt x="4399" y="2702"/>
                  </a:cubicBezTo>
                  <a:cubicBezTo>
                    <a:pt x="4504" y="2702"/>
                    <a:pt x="4586" y="2648"/>
                    <a:pt x="4640" y="2585"/>
                  </a:cubicBezTo>
                  <a:lnTo>
                    <a:pt x="4640" y="2585"/>
                  </a:lnTo>
                  <a:cubicBezTo>
                    <a:pt x="4624" y="2620"/>
                    <a:pt x="4584" y="2697"/>
                    <a:pt x="4548" y="2758"/>
                  </a:cubicBezTo>
                  <a:cubicBezTo>
                    <a:pt x="4528" y="2788"/>
                    <a:pt x="4502" y="2824"/>
                    <a:pt x="4477" y="2854"/>
                  </a:cubicBezTo>
                  <a:cubicBezTo>
                    <a:pt x="4355" y="2783"/>
                    <a:pt x="4268" y="2722"/>
                    <a:pt x="4207" y="2605"/>
                  </a:cubicBezTo>
                  <a:cubicBezTo>
                    <a:pt x="4182" y="2544"/>
                    <a:pt x="4166" y="2473"/>
                    <a:pt x="4166" y="2407"/>
                  </a:cubicBezTo>
                  <a:lnTo>
                    <a:pt x="4166" y="2417"/>
                  </a:lnTo>
                  <a:cubicBezTo>
                    <a:pt x="4141" y="2498"/>
                    <a:pt x="4131" y="2600"/>
                    <a:pt x="4075" y="2671"/>
                  </a:cubicBezTo>
                  <a:cubicBezTo>
                    <a:pt x="4039" y="2717"/>
                    <a:pt x="3973" y="2778"/>
                    <a:pt x="3902" y="2824"/>
                  </a:cubicBezTo>
                  <a:cubicBezTo>
                    <a:pt x="3810" y="2707"/>
                    <a:pt x="3724" y="2559"/>
                    <a:pt x="3693" y="2376"/>
                  </a:cubicBezTo>
                  <a:lnTo>
                    <a:pt x="3693" y="2376"/>
                  </a:lnTo>
                  <a:cubicBezTo>
                    <a:pt x="3739" y="2427"/>
                    <a:pt x="3800" y="2473"/>
                    <a:pt x="3866" y="2508"/>
                  </a:cubicBezTo>
                  <a:cubicBezTo>
                    <a:pt x="3777" y="2404"/>
                    <a:pt x="3751" y="2286"/>
                    <a:pt x="3721" y="2195"/>
                  </a:cubicBezTo>
                  <a:lnTo>
                    <a:pt x="3721" y="2195"/>
                  </a:lnTo>
                  <a:cubicBezTo>
                    <a:pt x="3756" y="2292"/>
                    <a:pt x="3889" y="2337"/>
                    <a:pt x="3994" y="2391"/>
                  </a:cubicBezTo>
                  <a:cubicBezTo>
                    <a:pt x="3927" y="2351"/>
                    <a:pt x="3785" y="2219"/>
                    <a:pt x="3719" y="2112"/>
                  </a:cubicBezTo>
                  <a:cubicBezTo>
                    <a:pt x="3663" y="2015"/>
                    <a:pt x="3637" y="1908"/>
                    <a:pt x="3632" y="1791"/>
                  </a:cubicBezTo>
                  <a:cubicBezTo>
                    <a:pt x="3622" y="1745"/>
                    <a:pt x="3622" y="1705"/>
                    <a:pt x="3632" y="1659"/>
                  </a:cubicBezTo>
                  <a:lnTo>
                    <a:pt x="3622" y="1552"/>
                  </a:lnTo>
                  <a:cubicBezTo>
                    <a:pt x="3622" y="1654"/>
                    <a:pt x="3592" y="1745"/>
                    <a:pt x="3571" y="1842"/>
                  </a:cubicBezTo>
                  <a:cubicBezTo>
                    <a:pt x="3531" y="2040"/>
                    <a:pt x="3307" y="2249"/>
                    <a:pt x="3190" y="2325"/>
                  </a:cubicBezTo>
                  <a:cubicBezTo>
                    <a:pt x="2997" y="2102"/>
                    <a:pt x="2844" y="1822"/>
                    <a:pt x="2808" y="1552"/>
                  </a:cubicBezTo>
                  <a:lnTo>
                    <a:pt x="2808" y="1552"/>
                  </a:lnTo>
                  <a:cubicBezTo>
                    <a:pt x="2859" y="1598"/>
                    <a:pt x="2936" y="1644"/>
                    <a:pt x="3027" y="1659"/>
                  </a:cubicBezTo>
                  <a:cubicBezTo>
                    <a:pt x="2910" y="1583"/>
                    <a:pt x="2905" y="1527"/>
                    <a:pt x="2849" y="1425"/>
                  </a:cubicBezTo>
                  <a:lnTo>
                    <a:pt x="2849" y="1425"/>
                  </a:lnTo>
                  <a:cubicBezTo>
                    <a:pt x="2920" y="1520"/>
                    <a:pt x="3031" y="1553"/>
                    <a:pt x="3152" y="1553"/>
                  </a:cubicBezTo>
                  <a:cubicBezTo>
                    <a:pt x="3161" y="1553"/>
                    <a:pt x="3171" y="1553"/>
                    <a:pt x="3180" y="1552"/>
                  </a:cubicBezTo>
                  <a:cubicBezTo>
                    <a:pt x="3159" y="1537"/>
                    <a:pt x="3139" y="1532"/>
                    <a:pt x="3124" y="1517"/>
                  </a:cubicBezTo>
                  <a:cubicBezTo>
                    <a:pt x="2946" y="1400"/>
                    <a:pt x="2808" y="1283"/>
                    <a:pt x="2732" y="1089"/>
                  </a:cubicBezTo>
                  <a:cubicBezTo>
                    <a:pt x="2702" y="998"/>
                    <a:pt x="2681" y="881"/>
                    <a:pt x="2691" y="779"/>
                  </a:cubicBezTo>
                  <a:lnTo>
                    <a:pt x="2691" y="769"/>
                  </a:lnTo>
                  <a:cubicBezTo>
                    <a:pt x="2640" y="886"/>
                    <a:pt x="2615" y="1049"/>
                    <a:pt x="2524" y="1155"/>
                  </a:cubicBezTo>
                  <a:cubicBezTo>
                    <a:pt x="2412" y="1288"/>
                    <a:pt x="2173" y="1415"/>
                    <a:pt x="1989" y="1471"/>
                  </a:cubicBezTo>
                  <a:cubicBezTo>
                    <a:pt x="2013" y="1472"/>
                    <a:pt x="2038" y="1473"/>
                    <a:pt x="2063" y="1473"/>
                  </a:cubicBezTo>
                  <a:cubicBezTo>
                    <a:pt x="2192" y="1473"/>
                    <a:pt x="2338" y="1448"/>
                    <a:pt x="2401" y="1359"/>
                  </a:cubicBezTo>
                  <a:lnTo>
                    <a:pt x="2401" y="1359"/>
                  </a:lnTo>
                  <a:cubicBezTo>
                    <a:pt x="2386" y="1435"/>
                    <a:pt x="2300" y="1511"/>
                    <a:pt x="2234" y="1567"/>
                  </a:cubicBezTo>
                  <a:cubicBezTo>
                    <a:pt x="2290" y="1557"/>
                    <a:pt x="2361" y="1532"/>
                    <a:pt x="2417" y="1496"/>
                  </a:cubicBezTo>
                  <a:lnTo>
                    <a:pt x="2417" y="1496"/>
                  </a:lnTo>
                  <a:cubicBezTo>
                    <a:pt x="2376" y="1573"/>
                    <a:pt x="2335" y="1649"/>
                    <a:pt x="2290" y="1720"/>
                  </a:cubicBezTo>
                  <a:cubicBezTo>
                    <a:pt x="2157" y="1949"/>
                    <a:pt x="1989" y="2198"/>
                    <a:pt x="1776" y="2376"/>
                  </a:cubicBezTo>
                  <a:cubicBezTo>
                    <a:pt x="1867" y="2346"/>
                    <a:pt x="1969" y="2310"/>
                    <a:pt x="2061" y="2269"/>
                  </a:cubicBezTo>
                  <a:lnTo>
                    <a:pt x="2061" y="2269"/>
                  </a:lnTo>
                  <a:cubicBezTo>
                    <a:pt x="2010" y="2351"/>
                    <a:pt x="1954" y="2437"/>
                    <a:pt x="1893" y="2508"/>
                  </a:cubicBezTo>
                  <a:cubicBezTo>
                    <a:pt x="1755" y="2397"/>
                    <a:pt x="1577" y="2193"/>
                    <a:pt x="1527" y="1903"/>
                  </a:cubicBezTo>
                  <a:lnTo>
                    <a:pt x="1527" y="1903"/>
                  </a:lnTo>
                  <a:cubicBezTo>
                    <a:pt x="1572" y="1954"/>
                    <a:pt x="1633" y="2000"/>
                    <a:pt x="1699" y="2040"/>
                  </a:cubicBezTo>
                  <a:cubicBezTo>
                    <a:pt x="1609" y="1930"/>
                    <a:pt x="1583" y="1815"/>
                    <a:pt x="1553" y="1719"/>
                  </a:cubicBezTo>
                  <a:lnTo>
                    <a:pt x="1553" y="1719"/>
                  </a:lnTo>
                  <a:cubicBezTo>
                    <a:pt x="1586" y="1818"/>
                    <a:pt x="1716" y="1868"/>
                    <a:pt x="1827" y="1918"/>
                  </a:cubicBezTo>
                  <a:cubicBezTo>
                    <a:pt x="1761" y="1878"/>
                    <a:pt x="1613" y="1745"/>
                    <a:pt x="1552" y="1639"/>
                  </a:cubicBezTo>
                  <a:cubicBezTo>
                    <a:pt x="1496" y="1542"/>
                    <a:pt x="1471" y="1435"/>
                    <a:pt x="1460" y="1318"/>
                  </a:cubicBezTo>
                  <a:cubicBezTo>
                    <a:pt x="1455" y="1277"/>
                    <a:pt x="1455" y="1232"/>
                    <a:pt x="1460" y="1186"/>
                  </a:cubicBezTo>
                  <a:lnTo>
                    <a:pt x="1455" y="1079"/>
                  </a:lnTo>
                  <a:cubicBezTo>
                    <a:pt x="1455" y="1181"/>
                    <a:pt x="1425" y="1277"/>
                    <a:pt x="1404" y="1369"/>
                  </a:cubicBezTo>
                  <a:cubicBezTo>
                    <a:pt x="1354" y="1613"/>
                    <a:pt x="1043" y="1862"/>
                    <a:pt x="967" y="1888"/>
                  </a:cubicBezTo>
                  <a:cubicBezTo>
                    <a:pt x="972" y="1888"/>
                    <a:pt x="978" y="1888"/>
                    <a:pt x="983" y="1888"/>
                  </a:cubicBezTo>
                  <a:cubicBezTo>
                    <a:pt x="1102" y="1888"/>
                    <a:pt x="1194" y="1834"/>
                    <a:pt x="1257" y="1771"/>
                  </a:cubicBezTo>
                  <a:lnTo>
                    <a:pt x="1257" y="1771"/>
                  </a:lnTo>
                  <a:cubicBezTo>
                    <a:pt x="1242" y="1801"/>
                    <a:pt x="1196" y="1878"/>
                    <a:pt x="1150" y="1949"/>
                  </a:cubicBezTo>
                  <a:cubicBezTo>
                    <a:pt x="992" y="2157"/>
                    <a:pt x="758" y="2453"/>
                    <a:pt x="636" y="2478"/>
                  </a:cubicBezTo>
                  <a:cubicBezTo>
                    <a:pt x="654" y="2484"/>
                    <a:pt x="672" y="2487"/>
                    <a:pt x="691" y="2487"/>
                  </a:cubicBezTo>
                  <a:cubicBezTo>
                    <a:pt x="786" y="2487"/>
                    <a:pt x="900" y="2422"/>
                    <a:pt x="972" y="2371"/>
                  </a:cubicBezTo>
                  <a:lnTo>
                    <a:pt x="972" y="2371"/>
                  </a:lnTo>
                  <a:cubicBezTo>
                    <a:pt x="967" y="2381"/>
                    <a:pt x="967" y="2397"/>
                    <a:pt x="962" y="2402"/>
                  </a:cubicBezTo>
                  <a:lnTo>
                    <a:pt x="962" y="2407"/>
                  </a:lnTo>
                  <a:cubicBezTo>
                    <a:pt x="886" y="2483"/>
                    <a:pt x="784" y="2539"/>
                    <a:pt x="672" y="2585"/>
                  </a:cubicBezTo>
                  <a:cubicBezTo>
                    <a:pt x="764" y="2585"/>
                    <a:pt x="825" y="2580"/>
                    <a:pt x="886" y="2559"/>
                  </a:cubicBezTo>
                  <a:lnTo>
                    <a:pt x="886" y="2559"/>
                  </a:lnTo>
                  <a:cubicBezTo>
                    <a:pt x="870" y="2580"/>
                    <a:pt x="865" y="2600"/>
                    <a:pt x="850" y="2615"/>
                  </a:cubicBezTo>
                  <a:cubicBezTo>
                    <a:pt x="758" y="2783"/>
                    <a:pt x="631" y="2890"/>
                    <a:pt x="463" y="2982"/>
                  </a:cubicBezTo>
                  <a:cubicBezTo>
                    <a:pt x="402" y="3012"/>
                    <a:pt x="341" y="3037"/>
                    <a:pt x="275" y="3063"/>
                  </a:cubicBezTo>
                  <a:cubicBezTo>
                    <a:pt x="312" y="3076"/>
                    <a:pt x="346" y="3082"/>
                    <a:pt x="379" y="3082"/>
                  </a:cubicBezTo>
                  <a:cubicBezTo>
                    <a:pt x="484" y="3082"/>
                    <a:pt x="574" y="3023"/>
                    <a:pt x="667" y="2961"/>
                  </a:cubicBezTo>
                  <a:lnTo>
                    <a:pt x="667" y="2961"/>
                  </a:lnTo>
                  <a:cubicBezTo>
                    <a:pt x="580" y="3073"/>
                    <a:pt x="453" y="3144"/>
                    <a:pt x="331" y="3221"/>
                  </a:cubicBezTo>
                  <a:cubicBezTo>
                    <a:pt x="348" y="3230"/>
                    <a:pt x="369" y="3233"/>
                    <a:pt x="392" y="3233"/>
                  </a:cubicBezTo>
                  <a:cubicBezTo>
                    <a:pt x="471" y="3233"/>
                    <a:pt x="576" y="3187"/>
                    <a:pt x="631" y="3160"/>
                  </a:cubicBezTo>
                  <a:lnTo>
                    <a:pt x="631" y="3160"/>
                  </a:lnTo>
                  <a:cubicBezTo>
                    <a:pt x="611" y="3266"/>
                    <a:pt x="514" y="3394"/>
                    <a:pt x="458" y="3465"/>
                  </a:cubicBezTo>
                  <a:cubicBezTo>
                    <a:pt x="336" y="3622"/>
                    <a:pt x="158" y="3745"/>
                    <a:pt x="1" y="3856"/>
                  </a:cubicBezTo>
                  <a:cubicBezTo>
                    <a:pt x="21" y="3859"/>
                    <a:pt x="41" y="3861"/>
                    <a:pt x="61" y="3861"/>
                  </a:cubicBezTo>
                  <a:cubicBezTo>
                    <a:pt x="225" y="3861"/>
                    <a:pt x="392" y="3773"/>
                    <a:pt x="514" y="3673"/>
                  </a:cubicBezTo>
                  <a:lnTo>
                    <a:pt x="514" y="3673"/>
                  </a:lnTo>
                  <a:cubicBezTo>
                    <a:pt x="418" y="3821"/>
                    <a:pt x="275" y="3907"/>
                    <a:pt x="148" y="4024"/>
                  </a:cubicBezTo>
                  <a:cubicBezTo>
                    <a:pt x="166" y="4028"/>
                    <a:pt x="185" y="4029"/>
                    <a:pt x="203" y="4029"/>
                  </a:cubicBezTo>
                  <a:cubicBezTo>
                    <a:pt x="369" y="4029"/>
                    <a:pt x="520" y="3889"/>
                    <a:pt x="621" y="3770"/>
                  </a:cubicBezTo>
                  <a:lnTo>
                    <a:pt x="621" y="3770"/>
                  </a:lnTo>
                  <a:cubicBezTo>
                    <a:pt x="606" y="3877"/>
                    <a:pt x="530" y="3963"/>
                    <a:pt x="469" y="4055"/>
                  </a:cubicBezTo>
                  <a:cubicBezTo>
                    <a:pt x="545" y="4029"/>
                    <a:pt x="641" y="3984"/>
                    <a:pt x="713" y="3923"/>
                  </a:cubicBezTo>
                  <a:lnTo>
                    <a:pt x="713" y="4014"/>
                  </a:lnTo>
                  <a:cubicBezTo>
                    <a:pt x="682" y="4060"/>
                    <a:pt x="641" y="4106"/>
                    <a:pt x="606" y="4151"/>
                  </a:cubicBezTo>
                  <a:cubicBezTo>
                    <a:pt x="641" y="4141"/>
                    <a:pt x="682" y="4131"/>
                    <a:pt x="713" y="4111"/>
                  </a:cubicBezTo>
                  <a:lnTo>
                    <a:pt x="713" y="13674"/>
                  </a:lnTo>
                  <a:lnTo>
                    <a:pt x="29254" y="13674"/>
                  </a:lnTo>
                  <a:cubicBezTo>
                    <a:pt x="30571" y="13674"/>
                    <a:pt x="31441" y="13928"/>
                    <a:pt x="32728" y="14233"/>
                  </a:cubicBezTo>
                  <a:cubicBezTo>
                    <a:pt x="33720" y="13801"/>
                    <a:pt x="34493" y="13592"/>
                    <a:pt x="35378" y="12977"/>
                  </a:cubicBezTo>
                  <a:cubicBezTo>
                    <a:pt x="36263" y="12356"/>
                    <a:pt x="37036" y="11537"/>
                    <a:pt x="37423" y="10535"/>
                  </a:cubicBezTo>
                  <a:cubicBezTo>
                    <a:pt x="37057" y="8012"/>
                    <a:pt x="34752" y="6639"/>
                    <a:pt x="33939" y="4238"/>
                  </a:cubicBezTo>
                  <a:cubicBezTo>
                    <a:pt x="33964" y="4233"/>
                    <a:pt x="34000" y="4228"/>
                    <a:pt x="34025" y="4223"/>
                  </a:cubicBezTo>
                  <a:cubicBezTo>
                    <a:pt x="33730" y="4172"/>
                    <a:pt x="33552" y="4085"/>
                    <a:pt x="33420" y="3984"/>
                  </a:cubicBezTo>
                  <a:lnTo>
                    <a:pt x="33420" y="3984"/>
                  </a:lnTo>
                  <a:cubicBezTo>
                    <a:pt x="33496" y="4019"/>
                    <a:pt x="33725" y="4034"/>
                    <a:pt x="33796" y="4034"/>
                  </a:cubicBezTo>
                  <a:cubicBezTo>
                    <a:pt x="33293" y="3841"/>
                    <a:pt x="33135" y="3622"/>
                    <a:pt x="32962" y="3333"/>
                  </a:cubicBezTo>
                  <a:cubicBezTo>
                    <a:pt x="32937" y="3282"/>
                    <a:pt x="32911" y="3221"/>
                    <a:pt x="32886" y="3165"/>
                  </a:cubicBezTo>
                  <a:lnTo>
                    <a:pt x="32886" y="3165"/>
                  </a:lnTo>
                  <a:cubicBezTo>
                    <a:pt x="32998" y="3236"/>
                    <a:pt x="33349" y="3399"/>
                    <a:pt x="33450" y="3399"/>
                  </a:cubicBezTo>
                  <a:cubicBezTo>
                    <a:pt x="33196" y="3256"/>
                    <a:pt x="32967" y="2987"/>
                    <a:pt x="32886" y="2809"/>
                  </a:cubicBezTo>
                  <a:lnTo>
                    <a:pt x="32886" y="2809"/>
                  </a:lnTo>
                  <a:cubicBezTo>
                    <a:pt x="32947" y="2905"/>
                    <a:pt x="33150" y="2992"/>
                    <a:pt x="33262" y="3032"/>
                  </a:cubicBezTo>
                  <a:cubicBezTo>
                    <a:pt x="33329" y="3060"/>
                    <a:pt x="33403" y="3063"/>
                    <a:pt x="33478" y="3063"/>
                  </a:cubicBezTo>
                  <a:cubicBezTo>
                    <a:pt x="33499" y="3063"/>
                    <a:pt x="33520" y="3063"/>
                    <a:pt x="33542" y="3063"/>
                  </a:cubicBezTo>
                  <a:cubicBezTo>
                    <a:pt x="33298" y="3058"/>
                    <a:pt x="33043" y="2758"/>
                    <a:pt x="32906" y="2600"/>
                  </a:cubicBezTo>
                  <a:cubicBezTo>
                    <a:pt x="32738" y="2417"/>
                    <a:pt x="32606" y="2203"/>
                    <a:pt x="32499" y="1985"/>
                  </a:cubicBezTo>
                  <a:lnTo>
                    <a:pt x="32499" y="1985"/>
                  </a:lnTo>
                  <a:cubicBezTo>
                    <a:pt x="32662" y="2070"/>
                    <a:pt x="32831" y="2105"/>
                    <a:pt x="33032" y="2105"/>
                  </a:cubicBezTo>
                  <a:cubicBezTo>
                    <a:pt x="33070" y="2105"/>
                    <a:pt x="33110" y="2104"/>
                    <a:pt x="33150" y="2102"/>
                  </a:cubicBezTo>
                  <a:cubicBezTo>
                    <a:pt x="32931" y="2020"/>
                    <a:pt x="32423" y="1771"/>
                    <a:pt x="32199" y="1237"/>
                  </a:cubicBezTo>
                  <a:lnTo>
                    <a:pt x="32199" y="1237"/>
                  </a:lnTo>
                  <a:cubicBezTo>
                    <a:pt x="32285" y="1303"/>
                    <a:pt x="32397" y="1349"/>
                    <a:pt x="32504" y="1379"/>
                  </a:cubicBezTo>
                  <a:cubicBezTo>
                    <a:pt x="32337" y="1251"/>
                    <a:pt x="32250" y="1080"/>
                    <a:pt x="32162" y="954"/>
                  </a:cubicBezTo>
                  <a:lnTo>
                    <a:pt x="32162" y="954"/>
                  </a:lnTo>
                  <a:cubicBezTo>
                    <a:pt x="32258" y="1081"/>
                    <a:pt x="32464" y="1106"/>
                    <a:pt x="32642" y="1145"/>
                  </a:cubicBezTo>
                  <a:cubicBezTo>
                    <a:pt x="32535" y="1105"/>
                    <a:pt x="32260" y="967"/>
                    <a:pt x="32123" y="820"/>
                  </a:cubicBezTo>
                  <a:cubicBezTo>
                    <a:pt x="32001" y="693"/>
                    <a:pt x="31924" y="535"/>
                    <a:pt x="31873" y="367"/>
                  </a:cubicBezTo>
                  <a:cubicBezTo>
                    <a:pt x="31853" y="306"/>
                    <a:pt x="31838" y="235"/>
                    <a:pt x="31823" y="164"/>
                  </a:cubicBezTo>
                  <a:lnTo>
                    <a:pt x="3177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5"/>
            <p:cNvSpPr/>
            <p:nvPr/>
          </p:nvSpPr>
          <p:spPr>
            <a:xfrm rot="-239162">
              <a:off x="3840692" y="4894612"/>
              <a:ext cx="6596783" cy="1228272"/>
            </a:xfrm>
            <a:custGeom>
              <a:avLst/>
              <a:gdLst/>
              <a:ahLst/>
              <a:cxnLst/>
              <a:rect l="l" t="t" r="r" b="b"/>
              <a:pathLst>
                <a:path w="41396" h="7708" extrusionOk="0">
                  <a:moveTo>
                    <a:pt x="30744" y="66"/>
                  </a:moveTo>
                  <a:cubicBezTo>
                    <a:pt x="28620" y="66"/>
                    <a:pt x="15345" y="735"/>
                    <a:pt x="6378" y="735"/>
                  </a:cubicBezTo>
                  <a:cubicBezTo>
                    <a:pt x="3754" y="735"/>
                    <a:pt x="1499" y="678"/>
                    <a:pt x="0" y="530"/>
                  </a:cubicBezTo>
                  <a:lnTo>
                    <a:pt x="0" y="530"/>
                  </a:lnTo>
                  <a:cubicBezTo>
                    <a:pt x="468" y="3022"/>
                    <a:pt x="6435" y="6232"/>
                    <a:pt x="12061" y="7096"/>
                  </a:cubicBezTo>
                  <a:cubicBezTo>
                    <a:pt x="14649" y="7512"/>
                    <a:pt x="17532" y="7707"/>
                    <a:pt x="20468" y="7707"/>
                  </a:cubicBezTo>
                  <a:cubicBezTo>
                    <a:pt x="24640" y="7707"/>
                    <a:pt x="28920" y="7314"/>
                    <a:pt x="32611" y="6603"/>
                  </a:cubicBezTo>
                  <a:cubicBezTo>
                    <a:pt x="34676" y="6196"/>
                    <a:pt x="36741" y="5601"/>
                    <a:pt x="38409" y="4955"/>
                  </a:cubicBezTo>
                  <a:cubicBezTo>
                    <a:pt x="39834" y="4441"/>
                    <a:pt x="40297" y="3693"/>
                    <a:pt x="41395" y="3098"/>
                  </a:cubicBezTo>
                  <a:lnTo>
                    <a:pt x="41273" y="865"/>
                  </a:lnTo>
                  <a:cubicBezTo>
                    <a:pt x="39935" y="1"/>
                    <a:pt x="33933" y="118"/>
                    <a:pt x="30871" y="67"/>
                  </a:cubicBezTo>
                  <a:cubicBezTo>
                    <a:pt x="30835" y="66"/>
                    <a:pt x="30792" y="66"/>
                    <a:pt x="30744" y="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5"/>
          <p:cNvGrpSpPr/>
          <p:nvPr/>
        </p:nvGrpSpPr>
        <p:grpSpPr>
          <a:xfrm>
            <a:off x="-99246" y="1591422"/>
            <a:ext cx="558305" cy="622668"/>
            <a:chOff x="3604950" y="2842325"/>
            <a:chExt cx="76550" cy="85375"/>
          </a:xfrm>
        </p:grpSpPr>
        <p:sp>
          <p:nvSpPr>
            <p:cNvPr id="177" name="Google Shape;177;p5"/>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5"/>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5"/>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5"/>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5"/>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5"/>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5"/>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5"/>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5"/>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5"/>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 name="Google Shape;187;p5"/>
          <p:cNvGrpSpPr/>
          <p:nvPr/>
        </p:nvGrpSpPr>
        <p:grpSpPr>
          <a:xfrm>
            <a:off x="362880" y="-17893"/>
            <a:ext cx="11606517" cy="5459980"/>
            <a:chOff x="272160" y="-13420"/>
            <a:chExt cx="8704888" cy="4094985"/>
          </a:xfrm>
        </p:grpSpPr>
        <p:sp>
          <p:nvSpPr>
            <p:cNvPr id="188" name="Google Shape;188;p5"/>
            <p:cNvSpPr/>
            <p:nvPr/>
          </p:nvSpPr>
          <p:spPr>
            <a:xfrm flipH="1">
              <a:off x="8950662" y="4058047"/>
              <a:ext cx="26386" cy="23518"/>
            </a:xfrm>
            <a:custGeom>
              <a:avLst/>
              <a:gdLst/>
              <a:ahLst/>
              <a:cxnLst/>
              <a:rect l="l" t="t" r="r" b="b"/>
              <a:pathLst>
                <a:path w="184" h="164" extrusionOk="0">
                  <a:moveTo>
                    <a:pt x="93" y="1"/>
                  </a:moveTo>
                  <a:cubicBezTo>
                    <a:pt x="81" y="1"/>
                    <a:pt x="68" y="3"/>
                    <a:pt x="57" y="7"/>
                  </a:cubicBezTo>
                  <a:cubicBezTo>
                    <a:pt x="16" y="28"/>
                    <a:pt x="1" y="78"/>
                    <a:pt x="21" y="119"/>
                  </a:cubicBezTo>
                  <a:cubicBezTo>
                    <a:pt x="35" y="148"/>
                    <a:pt x="65" y="164"/>
                    <a:pt x="93" y="164"/>
                  </a:cubicBezTo>
                  <a:cubicBezTo>
                    <a:pt x="105" y="164"/>
                    <a:pt x="117" y="161"/>
                    <a:pt x="128" y="155"/>
                  </a:cubicBezTo>
                  <a:cubicBezTo>
                    <a:pt x="174" y="134"/>
                    <a:pt x="184" y="83"/>
                    <a:pt x="169" y="48"/>
                  </a:cubicBezTo>
                  <a:cubicBezTo>
                    <a:pt x="154" y="15"/>
                    <a:pt x="124" y="1"/>
                    <a:pt x="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5"/>
            <p:cNvSpPr/>
            <p:nvPr/>
          </p:nvSpPr>
          <p:spPr>
            <a:xfrm flipH="1">
              <a:off x="8269723" y="356410"/>
              <a:ext cx="25669" cy="25812"/>
            </a:xfrm>
            <a:custGeom>
              <a:avLst/>
              <a:gdLst/>
              <a:ahLst/>
              <a:cxnLst/>
              <a:rect l="l" t="t" r="r" b="b"/>
              <a:pathLst>
                <a:path w="179" h="180" extrusionOk="0">
                  <a:moveTo>
                    <a:pt x="87" y="1"/>
                  </a:moveTo>
                  <a:cubicBezTo>
                    <a:pt x="36" y="1"/>
                    <a:pt x="1" y="42"/>
                    <a:pt x="1" y="93"/>
                  </a:cubicBezTo>
                  <a:cubicBezTo>
                    <a:pt x="1" y="143"/>
                    <a:pt x="36" y="179"/>
                    <a:pt x="87" y="179"/>
                  </a:cubicBezTo>
                  <a:cubicBezTo>
                    <a:pt x="138" y="179"/>
                    <a:pt x="179" y="143"/>
                    <a:pt x="179" y="93"/>
                  </a:cubicBezTo>
                  <a:cubicBezTo>
                    <a:pt x="179" y="42"/>
                    <a:pt x="13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5"/>
            <p:cNvSpPr/>
            <p:nvPr/>
          </p:nvSpPr>
          <p:spPr>
            <a:xfrm flipH="1">
              <a:off x="1497920" y="330816"/>
              <a:ext cx="25669" cy="25669"/>
            </a:xfrm>
            <a:custGeom>
              <a:avLst/>
              <a:gdLst/>
              <a:ahLst/>
              <a:cxnLst/>
              <a:rect l="l" t="t" r="r" b="b"/>
              <a:pathLst>
                <a:path w="179" h="179" extrusionOk="0">
                  <a:moveTo>
                    <a:pt x="93" y="1"/>
                  </a:moveTo>
                  <a:cubicBezTo>
                    <a:pt x="42" y="1"/>
                    <a:pt x="1" y="36"/>
                    <a:pt x="1" y="92"/>
                  </a:cubicBezTo>
                  <a:cubicBezTo>
                    <a:pt x="1" y="143"/>
                    <a:pt x="42" y="179"/>
                    <a:pt x="93" y="179"/>
                  </a:cubicBezTo>
                  <a:cubicBezTo>
                    <a:pt x="143" y="179"/>
                    <a:pt x="179" y="143"/>
                    <a:pt x="179" y="92"/>
                  </a:cubicBezTo>
                  <a:cubicBezTo>
                    <a:pt x="179" y="36"/>
                    <a:pt x="143" y="1"/>
                    <a:pt x="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5"/>
            <p:cNvSpPr/>
            <p:nvPr/>
          </p:nvSpPr>
          <p:spPr>
            <a:xfrm flipH="1">
              <a:off x="6201096" y="356472"/>
              <a:ext cx="25669" cy="25669"/>
            </a:xfrm>
            <a:custGeom>
              <a:avLst/>
              <a:gdLst/>
              <a:ahLst/>
              <a:cxnLst/>
              <a:rect l="l" t="t" r="r" b="b"/>
              <a:pathLst>
                <a:path w="179" h="179" extrusionOk="0">
                  <a:moveTo>
                    <a:pt x="87" y="0"/>
                  </a:moveTo>
                  <a:cubicBezTo>
                    <a:pt x="36" y="0"/>
                    <a:pt x="0" y="36"/>
                    <a:pt x="0" y="87"/>
                  </a:cubicBezTo>
                  <a:cubicBezTo>
                    <a:pt x="0" y="137"/>
                    <a:pt x="36" y="178"/>
                    <a:pt x="87" y="178"/>
                  </a:cubicBezTo>
                  <a:cubicBezTo>
                    <a:pt x="138" y="178"/>
                    <a:pt x="178" y="137"/>
                    <a:pt x="178" y="87"/>
                  </a:cubicBezTo>
                  <a:cubicBezTo>
                    <a:pt x="178" y="41"/>
                    <a:pt x="138" y="0"/>
                    <a:pt x="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5"/>
            <p:cNvSpPr/>
            <p:nvPr/>
          </p:nvSpPr>
          <p:spPr>
            <a:xfrm flipH="1">
              <a:off x="3426611" y="335894"/>
              <a:ext cx="25669" cy="25669"/>
            </a:xfrm>
            <a:custGeom>
              <a:avLst/>
              <a:gdLst/>
              <a:ahLst/>
              <a:cxnLst/>
              <a:rect l="l" t="t" r="r" b="b"/>
              <a:pathLst>
                <a:path w="179" h="179" extrusionOk="0">
                  <a:moveTo>
                    <a:pt x="93" y="0"/>
                  </a:moveTo>
                  <a:cubicBezTo>
                    <a:pt x="42" y="0"/>
                    <a:pt x="1" y="41"/>
                    <a:pt x="1" y="92"/>
                  </a:cubicBezTo>
                  <a:cubicBezTo>
                    <a:pt x="1" y="143"/>
                    <a:pt x="42" y="178"/>
                    <a:pt x="93" y="178"/>
                  </a:cubicBezTo>
                  <a:cubicBezTo>
                    <a:pt x="138" y="178"/>
                    <a:pt x="179" y="143"/>
                    <a:pt x="179" y="92"/>
                  </a:cubicBezTo>
                  <a:cubicBezTo>
                    <a:pt x="179" y="41"/>
                    <a:pt x="138" y="0"/>
                    <a:pt x="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5"/>
            <p:cNvSpPr/>
            <p:nvPr/>
          </p:nvSpPr>
          <p:spPr>
            <a:xfrm flipH="1">
              <a:off x="272160" y="2584613"/>
              <a:ext cx="36568" cy="36711"/>
            </a:xfrm>
            <a:custGeom>
              <a:avLst/>
              <a:gdLst/>
              <a:ahLst/>
              <a:cxnLst/>
              <a:rect l="l" t="t" r="r" b="b"/>
              <a:pathLst>
                <a:path w="255" h="256" extrusionOk="0">
                  <a:moveTo>
                    <a:pt x="127" y="1"/>
                  </a:moveTo>
                  <a:cubicBezTo>
                    <a:pt x="56" y="1"/>
                    <a:pt x="0" y="57"/>
                    <a:pt x="0" y="128"/>
                  </a:cubicBezTo>
                  <a:cubicBezTo>
                    <a:pt x="0" y="194"/>
                    <a:pt x="56" y="255"/>
                    <a:pt x="127" y="255"/>
                  </a:cubicBezTo>
                  <a:cubicBezTo>
                    <a:pt x="199" y="255"/>
                    <a:pt x="255" y="194"/>
                    <a:pt x="255" y="128"/>
                  </a:cubicBezTo>
                  <a:cubicBezTo>
                    <a:pt x="255" y="57"/>
                    <a:pt x="199"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flipH="1">
              <a:off x="4653516" y="-13420"/>
              <a:ext cx="25669" cy="25669"/>
            </a:xfrm>
            <a:custGeom>
              <a:avLst/>
              <a:gdLst/>
              <a:ahLst/>
              <a:cxnLst/>
              <a:rect l="l" t="t" r="r" b="b"/>
              <a:pathLst>
                <a:path w="179" h="179" extrusionOk="0">
                  <a:moveTo>
                    <a:pt x="87" y="0"/>
                  </a:moveTo>
                  <a:cubicBezTo>
                    <a:pt x="36" y="0"/>
                    <a:pt x="0" y="36"/>
                    <a:pt x="0" y="87"/>
                  </a:cubicBezTo>
                  <a:cubicBezTo>
                    <a:pt x="0" y="138"/>
                    <a:pt x="36" y="178"/>
                    <a:pt x="87" y="178"/>
                  </a:cubicBezTo>
                  <a:cubicBezTo>
                    <a:pt x="138" y="178"/>
                    <a:pt x="179" y="138"/>
                    <a:pt x="179" y="87"/>
                  </a:cubicBezTo>
                  <a:cubicBezTo>
                    <a:pt x="179" y="36"/>
                    <a:pt x="138" y="0"/>
                    <a:pt x="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5"/>
            <p:cNvSpPr/>
            <p:nvPr/>
          </p:nvSpPr>
          <p:spPr>
            <a:xfrm flipH="1">
              <a:off x="408463" y="595826"/>
              <a:ext cx="25669" cy="26386"/>
            </a:xfrm>
            <a:custGeom>
              <a:avLst/>
              <a:gdLst/>
              <a:ahLst/>
              <a:cxnLst/>
              <a:rect l="l" t="t" r="r" b="b"/>
              <a:pathLst>
                <a:path w="179" h="184" extrusionOk="0">
                  <a:moveTo>
                    <a:pt x="87" y="0"/>
                  </a:moveTo>
                  <a:cubicBezTo>
                    <a:pt x="36" y="0"/>
                    <a:pt x="0" y="41"/>
                    <a:pt x="0" y="92"/>
                  </a:cubicBezTo>
                  <a:cubicBezTo>
                    <a:pt x="0" y="143"/>
                    <a:pt x="36" y="183"/>
                    <a:pt x="87" y="183"/>
                  </a:cubicBezTo>
                  <a:cubicBezTo>
                    <a:pt x="137" y="183"/>
                    <a:pt x="178" y="143"/>
                    <a:pt x="178" y="92"/>
                  </a:cubicBezTo>
                  <a:cubicBezTo>
                    <a:pt x="178" y="41"/>
                    <a:pt x="137" y="0"/>
                    <a:pt x="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5"/>
            <p:cNvSpPr/>
            <p:nvPr/>
          </p:nvSpPr>
          <p:spPr>
            <a:xfrm flipH="1">
              <a:off x="8712296" y="2435509"/>
              <a:ext cx="29398" cy="25812"/>
            </a:xfrm>
            <a:custGeom>
              <a:avLst/>
              <a:gdLst/>
              <a:ahLst/>
              <a:cxnLst/>
              <a:rect l="l" t="t" r="r" b="b"/>
              <a:pathLst>
                <a:path w="205" h="180" extrusionOk="0">
                  <a:moveTo>
                    <a:pt x="98" y="1"/>
                  </a:moveTo>
                  <a:cubicBezTo>
                    <a:pt x="67" y="1"/>
                    <a:pt x="39" y="20"/>
                    <a:pt x="21" y="52"/>
                  </a:cubicBezTo>
                  <a:cubicBezTo>
                    <a:pt x="1" y="93"/>
                    <a:pt x="11" y="144"/>
                    <a:pt x="57" y="169"/>
                  </a:cubicBezTo>
                  <a:cubicBezTo>
                    <a:pt x="72" y="176"/>
                    <a:pt x="88" y="179"/>
                    <a:pt x="103" y="179"/>
                  </a:cubicBezTo>
                  <a:cubicBezTo>
                    <a:pt x="135" y="179"/>
                    <a:pt x="165" y="165"/>
                    <a:pt x="179" y="134"/>
                  </a:cubicBezTo>
                  <a:cubicBezTo>
                    <a:pt x="204" y="88"/>
                    <a:pt x="184" y="37"/>
                    <a:pt x="138" y="12"/>
                  </a:cubicBezTo>
                  <a:cubicBezTo>
                    <a:pt x="125" y="4"/>
                    <a:pt x="111"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7" name="Google Shape;197;p5"/>
          <p:cNvSpPr txBox="1">
            <a:spLocks noGrp="1"/>
          </p:cNvSpPr>
          <p:nvPr>
            <p:ph type="title"/>
          </p:nvPr>
        </p:nvSpPr>
        <p:spPr>
          <a:xfrm>
            <a:off x="960000" y="491767"/>
            <a:ext cx="10272000" cy="1013200"/>
          </a:xfrm>
          <a:prstGeom prst="rect">
            <a:avLst/>
          </a:prstGeom>
        </p:spPr>
        <p:txBody>
          <a:bodyPr spcFirstLastPara="1" wrap="square" lIns="91425" tIns="91425" rIns="91425" bIns="91425" anchor="t" anchorCtr="0">
            <a:noAutofit/>
          </a:bodyPr>
          <a:lstStyle>
            <a:lvl1pPr lvl="0" rtl="0">
              <a:spcBef>
                <a:spcPts val="0"/>
              </a:spcBef>
              <a:spcAft>
                <a:spcPts val="0"/>
              </a:spcAft>
              <a:buSzPts val="4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8" name="Google Shape;198;p5"/>
          <p:cNvSpPr txBox="1">
            <a:spLocks noGrp="1"/>
          </p:cNvSpPr>
          <p:nvPr>
            <p:ph type="subTitle" idx="1"/>
          </p:nvPr>
        </p:nvSpPr>
        <p:spPr>
          <a:xfrm>
            <a:off x="6646925" y="1918700"/>
            <a:ext cx="3930400" cy="38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9" name="Google Shape;199;p5"/>
          <p:cNvSpPr txBox="1">
            <a:spLocks noGrp="1"/>
          </p:cNvSpPr>
          <p:nvPr>
            <p:ph type="subTitle" idx="2"/>
          </p:nvPr>
        </p:nvSpPr>
        <p:spPr>
          <a:xfrm>
            <a:off x="1614675" y="1918700"/>
            <a:ext cx="3930400" cy="38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796275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节标题">
    <p:bg>
      <p:bgPr>
        <a:solidFill>
          <a:srgbClr val="29C8FB"/>
        </a:solidFill>
        <a:effectLst/>
      </p:bgPr>
    </p:bg>
    <p:spTree>
      <p:nvGrpSpPr>
        <p:cNvPr id="1" name=""/>
        <p:cNvGrpSpPr/>
        <p:nvPr/>
      </p:nvGrpSpPr>
      <p:grpSpPr>
        <a:xfrm>
          <a:off x="0" y="0"/>
          <a:ext cx="0" cy="0"/>
          <a:chOff x="0" y="0"/>
          <a:chExt cx="0" cy="0"/>
        </a:xfrm>
      </p:grpSpPr>
      <p:sp>
        <p:nvSpPr>
          <p:cNvPr id="2" name="圆角矩形 1"/>
          <p:cNvSpPr/>
          <p:nvPr userDrawn="1"/>
        </p:nvSpPr>
        <p:spPr>
          <a:xfrm>
            <a:off x="214366" y="991438"/>
            <a:ext cx="11763269" cy="5653873"/>
          </a:xfrm>
          <a:prstGeom prst="roundRect">
            <a:avLst>
              <a:gd name="adj" fmla="val 255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文本框 6"/>
          <p:cNvSpPr txBox="1"/>
          <p:nvPr userDrawn="1"/>
        </p:nvSpPr>
        <p:spPr>
          <a:xfrm>
            <a:off x="826726" y="418177"/>
            <a:ext cx="1974075" cy="307848"/>
          </a:xfrm>
          <a:prstGeom prst="rect">
            <a:avLst/>
          </a:prstGeom>
          <a:noFill/>
        </p:spPr>
        <p:txBody>
          <a:bodyPr wrap="none" rtlCol="0">
            <a:normAutofit/>
          </a:bodyPr>
          <a:lstStyle/>
          <a:p>
            <a:r>
              <a:rPr lang="en-US" altLang="en-US" sz="1400">
                <a:solidFill>
                  <a:schemeClr val="bg1"/>
                </a:solidFill>
              </a:rPr>
              <a:t>Family committee work</a:t>
            </a:r>
          </a:p>
        </p:txBody>
      </p:sp>
      <p:pic>
        <p:nvPicPr>
          <p:cNvPr id="22"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304800" y="407795"/>
            <a:ext cx="566472" cy="480400"/>
          </a:xfrm>
          <a:prstGeom prst="rect">
            <a:avLst/>
          </a:prstGeom>
        </p:spPr>
      </p:pic>
    </p:spTree>
    <p:extLst>
      <p:ext uri="{BB962C8B-B14F-4D97-AF65-F5344CB8AC3E}">
        <p14:creationId xmlns:p14="http://schemas.microsoft.com/office/powerpoint/2010/main" val="4585142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2024/3/30</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558005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2024/3/30</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3349536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2024/3/30</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1172802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2024/3/30</a:t>
            </a:fld>
            <a:endParaRPr lang="zh-CN" alt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5515680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3" y="1681163"/>
            <a:ext cx="5183188"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3"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2024/3/30</a:t>
            </a:fld>
            <a:endParaRPr lang="zh-CN" altLang="en-US"/>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240316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2024/3/30</a:t>
            </a:fld>
            <a:endParaRPr lang="zh-CN" altLang="en-US"/>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3106292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2024/3/30</a:t>
            </a:fld>
            <a:endParaRPr lang="zh-CN" alt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546927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30"/>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2024/3/30</a:t>
            </a:fld>
            <a:endParaRPr lang="zh-CN" alt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0582955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30"/>
            <a:ext cx="6172200" cy="4873625"/>
          </a:xfrm>
          <a:prstGeom prst="rect">
            <a:avLst/>
          </a:prstGeom>
        </p:spPr>
        <p:txBody>
          <a:bodyPr anchor="t"/>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2024/3/30</a:t>
            </a:fld>
            <a:endParaRPr lang="zh-CN" alt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3258394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66"/>
        <p:cNvGrpSpPr/>
        <p:nvPr/>
      </p:nvGrpSpPr>
      <p:grpSpPr>
        <a:xfrm>
          <a:off x="0" y="0"/>
          <a:ext cx="0" cy="0"/>
          <a:chOff x="0" y="0"/>
          <a:chExt cx="0" cy="0"/>
        </a:xfrm>
      </p:grpSpPr>
      <p:grpSp>
        <p:nvGrpSpPr>
          <p:cNvPr id="367" name="Google Shape;367;p8"/>
          <p:cNvGrpSpPr/>
          <p:nvPr/>
        </p:nvGrpSpPr>
        <p:grpSpPr>
          <a:xfrm>
            <a:off x="485092" y="635341"/>
            <a:ext cx="11380315" cy="2038721"/>
            <a:chOff x="363819" y="476505"/>
            <a:chExt cx="8535236" cy="1529041"/>
          </a:xfrm>
        </p:grpSpPr>
        <p:grpSp>
          <p:nvGrpSpPr>
            <p:cNvPr id="368" name="Google Shape;368;p8"/>
            <p:cNvGrpSpPr/>
            <p:nvPr/>
          </p:nvGrpSpPr>
          <p:grpSpPr>
            <a:xfrm flipH="1">
              <a:off x="363819" y="476505"/>
              <a:ext cx="468276" cy="517405"/>
              <a:chOff x="3443675" y="2844775"/>
              <a:chExt cx="100750" cy="111325"/>
            </a:xfrm>
          </p:grpSpPr>
          <p:sp>
            <p:nvSpPr>
              <p:cNvPr id="369" name="Google Shape;369;p8"/>
              <p:cNvSpPr/>
              <p:nvPr/>
            </p:nvSpPr>
            <p:spPr>
              <a:xfrm>
                <a:off x="3489725" y="2896375"/>
                <a:ext cx="8275" cy="7725"/>
              </a:xfrm>
              <a:custGeom>
                <a:avLst/>
                <a:gdLst/>
                <a:ahLst/>
                <a:cxnLst/>
                <a:rect l="l" t="t" r="r" b="b"/>
                <a:pathLst>
                  <a:path w="331" h="309" extrusionOk="0">
                    <a:moveTo>
                      <a:pt x="189" y="78"/>
                    </a:moveTo>
                    <a:cubicBezTo>
                      <a:pt x="199" y="83"/>
                      <a:pt x="204" y="83"/>
                      <a:pt x="219" y="88"/>
                    </a:cubicBezTo>
                    <a:cubicBezTo>
                      <a:pt x="219" y="88"/>
                      <a:pt x="224" y="88"/>
                      <a:pt x="224" y="98"/>
                    </a:cubicBezTo>
                    <a:cubicBezTo>
                      <a:pt x="224" y="98"/>
                      <a:pt x="229" y="98"/>
                      <a:pt x="229" y="103"/>
                    </a:cubicBezTo>
                    <a:lnTo>
                      <a:pt x="244" y="113"/>
                    </a:lnTo>
                    <a:cubicBezTo>
                      <a:pt x="255" y="113"/>
                      <a:pt x="265" y="139"/>
                      <a:pt x="265" y="159"/>
                    </a:cubicBezTo>
                    <a:cubicBezTo>
                      <a:pt x="265" y="180"/>
                      <a:pt x="255" y="200"/>
                      <a:pt x="244" y="215"/>
                    </a:cubicBezTo>
                    <a:lnTo>
                      <a:pt x="239" y="225"/>
                    </a:lnTo>
                    <a:lnTo>
                      <a:pt x="229" y="230"/>
                    </a:lnTo>
                    <a:lnTo>
                      <a:pt x="224" y="236"/>
                    </a:lnTo>
                    <a:cubicBezTo>
                      <a:pt x="219" y="241"/>
                      <a:pt x="219" y="241"/>
                      <a:pt x="214" y="241"/>
                    </a:cubicBezTo>
                    <a:lnTo>
                      <a:pt x="199" y="241"/>
                    </a:lnTo>
                    <a:cubicBezTo>
                      <a:pt x="188" y="245"/>
                      <a:pt x="177" y="247"/>
                      <a:pt x="166" y="247"/>
                    </a:cubicBezTo>
                    <a:cubicBezTo>
                      <a:pt x="140" y="247"/>
                      <a:pt x="115" y="235"/>
                      <a:pt x="97" y="210"/>
                    </a:cubicBezTo>
                    <a:lnTo>
                      <a:pt x="92" y="205"/>
                    </a:lnTo>
                    <a:lnTo>
                      <a:pt x="92" y="200"/>
                    </a:lnTo>
                    <a:cubicBezTo>
                      <a:pt x="92" y="200"/>
                      <a:pt x="87" y="190"/>
                      <a:pt x="92" y="190"/>
                    </a:cubicBezTo>
                    <a:cubicBezTo>
                      <a:pt x="92" y="185"/>
                      <a:pt x="87" y="180"/>
                      <a:pt x="87" y="180"/>
                    </a:cubicBezTo>
                    <a:lnTo>
                      <a:pt x="87" y="174"/>
                    </a:lnTo>
                    <a:lnTo>
                      <a:pt x="87" y="164"/>
                    </a:lnTo>
                    <a:lnTo>
                      <a:pt x="87" y="139"/>
                    </a:lnTo>
                    <a:cubicBezTo>
                      <a:pt x="87" y="134"/>
                      <a:pt x="87" y="129"/>
                      <a:pt x="92" y="129"/>
                    </a:cubicBezTo>
                    <a:cubicBezTo>
                      <a:pt x="92" y="129"/>
                      <a:pt x="92" y="124"/>
                      <a:pt x="97" y="113"/>
                    </a:cubicBezTo>
                    <a:cubicBezTo>
                      <a:pt x="102" y="103"/>
                      <a:pt x="102" y="103"/>
                      <a:pt x="117" y="98"/>
                    </a:cubicBezTo>
                    <a:cubicBezTo>
                      <a:pt x="122" y="88"/>
                      <a:pt x="127" y="83"/>
                      <a:pt x="143" y="78"/>
                    </a:cubicBezTo>
                    <a:close/>
                    <a:moveTo>
                      <a:pt x="171" y="1"/>
                    </a:moveTo>
                    <a:cubicBezTo>
                      <a:pt x="127" y="1"/>
                      <a:pt x="80" y="21"/>
                      <a:pt x="51" y="57"/>
                    </a:cubicBezTo>
                    <a:cubicBezTo>
                      <a:pt x="16" y="108"/>
                      <a:pt x="0" y="180"/>
                      <a:pt x="41" y="236"/>
                    </a:cubicBezTo>
                    <a:cubicBezTo>
                      <a:pt x="67" y="283"/>
                      <a:pt x="123" y="309"/>
                      <a:pt x="177" y="309"/>
                    </a:cubicBezTo>
                    <a:cubicBezTo>
                      <a:pt x="186" y="309"/>
                      <a:pt x="195" y="308"/>
                      <a:pt x="204" y="307"/>
                    </a:cubicBezTo>
                    <a:cubicBezTo>
                      <a:pt x="275" y="291"/>
                      <a:pt x="326" y="225"/>
                      <a:pt x="331" y="154"/>
                    </a:cubicBezTo>
                    <a:cubicBezTo>
                      <a:pt x="330" y="149"/>
                      <a:pt x="328" y="145"/>
                      <a:pt x="325" y="142"/>
                    </a:cubicBezTo>
                    <a:lnTo>
                      <a:pt x="325" y="142"/>
                    </a:lnTo>
                    <a:cubicBezTo>
                      <a:pt x="319" y="87"/>
                      <a:pt x="284" y="35"/>
                      <a:pt x="224" y="12"/>
                    </a:cubicBezTo>
                    <a:cubicBezTo>
                      <a:pt x="208" y="4"/>
                      <a:pt x="190" y="1"/>
                      <a:pt x="1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8"/>
              <p:cNvSpPr/>
              <p:nvPr/>
            </p:nvSpPr>
            <p:spPr>
              <a:xfrm>
                <a:off x="3493525" y="2844775"/>
                <a:ext cx="1700" cy="53300"/>
              </a:xfrm>
              <a:custGeom>
                <a:avLst/>
                <a:gdLst/>
                <a:ahLst/>
                <a:cxnLst/>
                <a:rect l="l" t="t" r="r" b="b"/>
                <a:pathLst>
                  <a:path w="68" h="2132" extrusionOk="0">
                    <a:moveTo>
                      <a:pt x="34" y="0"/>
                    </a:moveTo>
                    <a:cubicBezTo>
                      <a:pt x="17" y="0"/>
                      <a:pt x="1" y="11"/>
                      <a:pt x="1" y="31"/>
                    </a:cubicBezTo>
                    <a:lnTo>
                      <a:pt x="1" y="728"/>
                    </a:lnTo>
                    <a:lnTo>
                      <a:pt x="1" y="1847"/>
                    </a:lnTo>
                    <a:lnTo>
                      <a:pt x="1" y="2101"/>
                    </a:lnTo>
                    <a:cubicBezTo>
                      <a:pt x="1" y="2121"/>
                      <a:pt x="17" y="2132"/>
                      <a:pt x="34" y="2132"/>
                    </a:cubicBezTo>
                    <a:cubicBezTo>
                      <a:pt x="50" y="2132"/>
                      <a:pt x="67" y="2121"/>
                      <a:pt x="67" y="2101"/>
                    </a:cubicBezTo>
                    <a:lnTo>
                      <a:pt x="67" y="1404"/>
                    </a:lnTo>
                    <a:lnTo>
                      <a:pt x="67" y="285"/>
                    </a:lnTo>
                    <a:lnTo>
                      <a:pt x="67" y="31"/>
                    </a:lnTo>
                    <a:cubicBezTo>
                      <a:pt x="67" y="11"/>
                      <a:pt x="50" y="0"/>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8"/>
              <p:cNvSpPr/>
              <p:nvPr/>
            </p:nvSpPr>
            <p:spPr>
              <a:xfrm>
                <a:off x="3489150" y="2848550"/>
                <a:ext cx="10325" cy="5700"/>
              </a:xfrm>
              <a:custGeom>
                <a:avLst/>
                <a:gdLst/>
                <a:ahLst/>
                <a:cxnLst/>
                <a:rect l="l" t="t" r="r" b="b"/>
                <a:pathLst>
                  <a:path w="413" h="228" extrusionOk="0">
                    <a:moveTo>
                      <a:pt x="36" y="0"/>
                    </a:moveTo>
                    <a:cubicBezTo>
                      <a:pt x="17" y="0"/>
                      <a:pt x="1" y="19"/>
                      <a:pt x="13" y="38"/>
                    </a:cubicBezTo>
                    <a:cubicBezTo>
                      <a:pt x="18" y="53"/>
                      <a:pt x="39" y="68"/>
                      <a:pt x="49" y="83"/>
                    </a:cubicBezTo>
                    <a:lnTo>
                      <a:pt x="110" y="139"/>
                    </a:lnTo>
                    <a:lnTo>
                      <a:pt x="186" y="216"/>
                    </a:lnTo>
                    <a:cubicBezTo>
                      <a:pt x="191" y="223"/>
                      <a:pt x="199" y="227"/>
                      <a:pt x="206" y="227"/>
                    </a:cubicBezTo>
                    <a:cubicBezTo>
                      <a:pt x="214" y="227"/>
                      <a:pt x="222" y="223"/>
                      <a:pt x="227" y="216"/>
                    </a:cubicBezTo>
                    <a:lnTo>
                      <a:pt x="390" y="58"/>
                    </a:lnTo>
                    <a:cubicBezTo>
                      <a:pt x="413" y="34"/>
                      <a:pt x="388" y="2"/>
                      <a:pt x="364" y="2"/>
                    </a:cubicBezTo>
                    <a:cubicBezTo>
                      <a:pt x="357" y="2"/>
                      <a:pt x="350" y="5"/>
                      <a:pt x="344" y="12"/>
                    </a:cubicBezTo>
                    <a:lnTo>
                      <a:pt x="205" y="150"/>
                    </a:lnTo>
                    <a:lnTo>
                      <a:pt x="205" y="150"/>
                    </a:lnTo>
                    <a:cubicBezTo>
                      <a:pt x="187" y="135"/>
                      <a:pt x="169" y="122"/>
                      <a:pt x="150" y="104"/>
                    </a:cubicBezTo>
                    <a:cubicBezTo>
                      <a:pt x="135" y="83"/>
                      <a:pt x="115" y="63"/>
                      <a:pt x="95" y="53"/>
                    </a:cubicBezTo>
                    <a:lnTo>
                      <a:pt x="74" y="32"/>
                    </a:lnTo>
                    <a:lnTo>
                      <a:pt x="69" y="27"/>
                    </a:lnTo>
                    <a:cubicBezTo>
                      <a:pt x="61" y="8"/>
                      <a:pt x="48"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8"/>
              <p:cNvSpPr/>
              <p:nvPr/>
            </p:nvSpPr>
            <p:spPr>
              <a:xfrm>
                <a:off x="3484675" y="2851125"/>
                <a:ext cx="18775" cy="9875"/>
              </a:xfrm>
              <a:custGeom>
                <a:avLst/>
                <a:gdLst/>
                <a:ahLst/>
                <a:cxnLst/>
                <a:rect l="l" t="t" r="r" b="b"/>
                <a:pathLst>
                  <a:path w="751" h="395" extrusionOk="0">
                    <a:moveTo>
                      <a:pt x="47" y="1"/>
                    </a:moveTo>
                    <a:cubicBezTo>
                      <a:pt x="22" y="1"/>
                      <a:pt x="1" y="33"/>
                      <a:pt x="24" y="57"/>
                    </a:cubicBezTo>
                    <a:cubicBezTo>
                      <a:pt x="141" y="163"/>
                      <a:pt x="253" y="280"/>
                      <a:pt x="370" y="387"/>
                    </a:cubicBezTo>
                    <a:cubicBezTo>
                      <a:pt x="375" y="392"/>
                      <a:pt x="383" y="395"/>
                      <a:pt x="391" y="395"/>
                    </a:cubicBezTo>
                    <a:cubicBezTo>
                      <a:pt x="399" y="395"/>
                      <a:pt x="408" y="392"/>
                      <a:pt x="416" y="387"/>
                    </a:cubicBezTo>
                    <a:cubicBezTo>
                      <a:pt x="523" y="280"/>
                      <a:pt x="624" y="163"/>
                      <a:pt x="731" y="57"/>
                    </a:cubicBezTo>
                    <a:cubicBezTo>
                      <a:pt x="751" y="33"/>
                      <a:pt x="728" y="1"/>
                      <a:pt x="705" y="1"/>
                    </a:cubicBezTo>
                    <a:cubicBezTo>
                      <a:pt x="698" y="1"/>
                      <a:pt x="691" y="4"/>
                      <a:pt x="686" y="11"/>
                    </a:cubicBezTo>
                    <a:cubicBezTo>
                      <a:pt x="586" y="110"/>
                      <a:pt x="491" y="219"/>
                      <a:pt x="392" y="319"/>
                    </a:cubicBezTo>
                    <a:lnTo>
                      <a:pt x="392" y="319"/>
                    </a:lnTo>
                    <a:cubicBezTo>
                      <a:pt x="284" y="219"/>
                      <a:pt x="179" y="110"/>
                      <a:pt x="70" y="11"/>
                    </a:cubicBezTo>
                    <a:cubicBezTo>
                      <a:pt x="63" y="4"/>
                      <a:pt x="55"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8"/>
              <p:cNvSpPr/>
              <p:nvPr/>
            </p:nvSpPr>
            <p:spPr>
              <a:xfrm>
                <a:off x="3489150" y="2862025"/>
                <a:ext cx="10325" cy="5700"/>
              </a:xfrm>
              <a:custGeom>
                <a:avLst/>
                <a:gdLst/>
                <a:ahLst/>
                <a:cxnLst/>
                <a:rect l="l" t="t" r="r" b="b"/>
                <a:pathLst>
                  <a:path w="413" h="228" extrusionOk="0">
                    <a:moveTo>
                      <a:pt x="37" y="1"/>
                    </a:moveTo>
                    <a:cubicBezTo>
                      <a:pt x="18" y="1"/>
                      <a:pt x="0" y="22"/>
                      <a:pt x="13" y="48"/>
                    </a:cubicBezTo>
                    <a:cubicBezTo>
                      <a:pt x="18" y="58"/>
                      <a:pt x="39" y="78"/>
                      <a:pt x="49" y="89"/>
                    </a:cubicBezTo>
                    <a:lnTo>
                      <a:pt x="110" y="150"/>
                    </a:lnTo>
                    <a:cubicBezTo>
                      <a:pt x="135" y="175"/>
                      <a:pt x="161" y="201"/>
                      <a:pt x="186" y="216"/>
                    </a:cubicBezTo>
                    <a:cubicBezTo>
                      <a:pt x="191" y="223"/>
                      <a:pt x="199" y="227"/>
                      <a:pt x="206" y="227"/>
                    </a:cubicBezTo>
                    <a:cubicBezTo>
                      <a:pt x="214" y="227"/>
                      <a:pt x="222" y="223"/>
                      <a:pt x="227" y="216"/>
                    </a:cubicBezTo>
                    <a:lnTo>
                      <a:pt x="390" y="58"/>
                    </a:lnTo>
                    <a:cubicBezTo>
                      <a:pt x="413" y="35"/>
                      <a:pt x="388" y="2"/>
                      <a:pt x="364" y="2"/>
                    </a:cubicBezTo>
                    <a:cubicBezTo>
                      <a:pt x="357" y="2"/>
                      <a:pt x="350" y="5"/>
                      <a:pt x="344" y="12"/>
                    </a:cubicBezTo>
                    <a:lnTo>
                      <a:pt x="206" y="155"/>
                    </a:lnTo>
                    <a:lnTo>
                      <a:pt x="206" y="155"/>
                    </a:lnTo>
                    <a:cubicBezTo>
                      <a:pt x="187" y="138"/>
                      <a:pt x="169" y="122"/>
                      <a:pt x="150" y="104"/>
                    </a:cubicBezTo>
                    <a:cubicBezTo>
                      <a:pt x="135" y="84"/>
                      <a:pt x="115" y="63"/>
                      <a:pt x="95" y="53"/>
                    </a:cubicBezTo>
                    <a:lnTo>
                      <a:pt x="74" y="33"/>
                    </a:lnTo>
                    <a:lnTo>
                      <a:pt x="69" y="28"/>
                    </a:lnTo>
                    <a:cubicBezTo>
                      <a:pt x="61" y="9"/>
                      <a:pt x="49"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8"/>
              <p:cNvSpPr/>
              <p:nvPr/>
            </p:nvSpPr>
            <p:spPr>
              <a:xfrm>
                <a:off x="3489150" y="2882875"/>
                <a:ext cx="10325" cy="5700"/>
              </a:xfrm>
              <a:custGeom>
                <a:avLst/>
                <a:gdLst/>
                <a:ahLst/>
                <a:cxnLst/>
                <a:rect l="l" t="t" r="r" b="b"/>
                <a:pathLst>
                  <a:path w="413" h="228" extrusionOk="0">
                    <a:moveTo>
                      <a:pt x="37" y="1"/>
                    </a:moveTo>
                    <a:cubicBezTo>
                      <a:pt x="17" y="1"/>
                      <a:pt x="1" y="21"/>
                      <a:pt x="13" y="43"/>
                    </a:cubicBezTo>
                    <a:cubicBezTo>
                      <a:pt x="18" y="58"/>
                      <a:pt x="39" y="68"/>
                      <a:pt x="49" y="84"/>
                    </a:cubicBezTo>
                    <a:lnTo>
                      <a:pt x="110" y="140"/>
                    </a:lnTo>
                    <a:lnTo>
                      <a:pt x="186" y="216"/>
                    </a:lnTo>
                    <a:cubicBezTo>
                      <a:pt x="191" y="224"/>
                      <a:pt x="199" y="227"/>
                      <a:pt x="206" y="227"/>
                    </a:cubicBezTo>
                    <a:cubicBezTo>
                      <a:pt x="214" y="227"/>
                      <a:pt x="222" y="224"/>
                      <a:pt x="227" y="216"/>
                    </a:cubicBezTo>
                    <a:lnTo>
                      <a:pt x="390" y="58"/>
                    </a:lnTo>
                    <a:cubicBezTo>
                      <a:pt x="413" y="35"/>
                      <a:pt x="388" y="2"/>
                      <a:pt x="364" y="2"/>
                    </a:cubicBezTo>
                    <a:cubicBezTo>
                      <a:pt x="357" y="2"/>
                      <a:pt x="350" y="5"/>
                      <a:pt x="344" y="13"/>
                    </a:cubicBezTo>
                    <a:lnTo>
                      <a:pt x="205" y="151"/>
                    </a:lnTo>
                    <a:lnTo>
                      <a:pt x="205" y="151"/>
                    </a:lnTo>
                    <a:cubicBezTo>
                      <a:pt x="187" y="135"/>
                      <a:pt x="169" y="122"/>
                      <a:pt x="150" y="104"/>
                    </a:cubicBezTo>
                    <a:cubicBezTo>
                      <a:pt x="135" y="84"/>
                      <a:pt x="115" y="63"/>
                      <a:pt x="95" y="53"/>
                    </a:cubicBezTo>
                    <a:lnTo>
                      <a:pt x="74" y="33"/>
                    </a:lnTo>
                    <a:lnTo>
                      <a:pt x="69" y="28"/>
                    </a:lnTo>
                    <a:cubicBezTo>
                      <a:pt x="61" y="8"/>
                      <a:pt x="48"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8"/>
              <p:cNvSpPr/>
              <p:nvPr/>
            </p:nvSpPr>
            <p:spPr>
              <a:xfrm>
                <a:off x="3484675" y="2864600"/>
                <a:ext cx="18775" cy="9975"/>
              </a:xfrm>
              <a:custGeom>
                <a:avLst/>
                <a:gdLst/>
                <a:ahLst/>
                <a:cxnLst/>
                <a:rect l="l" t="t" r="r" b="b"/>
                <a:pathLst>
                  <a:path w="751" h="399" extrusionOk="0">
                    <a:moveTo>
                      <a:pt x="705" y="1"/>
                    </a:moveTo>
                    <a:cubicBezTo>
                      <a:pt x="698" y="1"/>
                      <a:pt x="691" y="4"/>
                      <a:pt x="686" y="11"/>
                    </a:cubicBezTo>
                    <a:cubicBezTo>
                      <a:pt x="586" y="115"/>
                      <a:pt x="491" y="220"/>
                      <a:pt x="392" y="320"/>
                    </a:cubicBezTo>
                    <a:lnTo>
                      <a:pt x="392" y="320"/>
                    </a:lnTo>
                    <a:cubicBezTo>
                      <a:pt x="284" y="220"/>
                      <a:pt x="179" y="115"/>
                      <a:pt x="70" y="11"/>
                    </a:cubicBezTo>
                    <a:cubicBezTo>
                      <a:pt x="64" y="6"/>
                      <a:pt x="57" y="4"/>
                      <a:pt x="50" y="4"/>
                    </a:cubicBezTo>
                    <a:cubicBezTo>
                      <a:pt x="24" y="4"/>
                      <a:pt x="0" y="37"/>
                      <a:pt x="24" y="57"/>
                    </a:cubicBezTo>
                    <a:cubicBezTo>
                      <a:pt x="141" y="164"/>
                      <a:pt x="253" y="281"/>
                      <a:pt x="370" y="387"/>
                    </a:cubicBezTo>
                    <a:cubicBezTo>
                      <a:pt x="375" y="395"/>
                      <a:pt x="383" y="399"/>
                      <a:pt x="391" y="399"/>
                    </a:cubicBezTo>
                    <a:cubicBezTo>
                      <a:pt x="399" y="399"/>
                      <a:pt x="408" y="395"/>
                      <a:pt x="416" y="387"/>
                    </a:cubicBezTo>
                    <a:cubicBezTo>
                      <a:pt x="523" y="281"/>
                      <a:pt x="624" y="164"/>
                      <a:pt x="731" y="57"/>
                    </a:cubicBezTo>
                    <a:cubicBezTo>
                      <a:pt x="751" y="33"/>
                      <a:pt x="728" y="1"/>
                      <a:pt x="7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8"/>
              <p:cNvSpPr/>
              <p:nvPr/>
            </p:nvSpPr>
            <p:spPr>
              <a:xfrm>
                <a:off x="3489150" y="2876050"/>
                <a:ext cx="10325" cy="5650"/>
              </a:xfrm>
              <a:custGeom>
                <a:avLst/>
                <a:gdLst/>
                <a:ahLst/>
                <a:cxnLst/>
                <a:rect l="l" t="t" r="r" b="b"/>
                <a:pathLst>
                  <a:path w="413" h="226" extrusionOk="0">
                    <a:moveTo>
                      <a:pt x="364" y="1"/>
                    </a:moveTo>
                    <a:cubicBezTo>
                      <a:pt x="357" y="1"/>
                      <a:pt x="350" y="4"/>
                      <a:pt x="344" y="11"/>
                    </a:cubicBezTo>
                    <a:lnTo>
                      <a:pt x="206" y="153"/>
                    </a:lnTo>
                    <a:lnTo>
                      <a:pt x="206" y="153"/>
                    </a:lnTo>
                    <a:cubicBezTo>
                      <a:pt x="187" y="137"/>
                      <a:pt x="169" y="121"/>
                      <a:pt x="150" y="102"/>
                    </a:cubicBezTo>
                    <a:cubicBezTo>
                      <a:pt x="135" y="82"/>
                      <a:pt x="115" y="62"/>
                      <a:pt x="95" y="52"/>
                    </a:cubicBezTo>
                    <a:lnTo>
                      <a:pt x="74" y="31"/>
                    </a:lnTo>
                    <a:lnTo>
                      <a:pt x="69" y="26"/>
                    </a:lnTo>
                    <a:cubicBezTo>
                      <a:pt x="62" y="10"/>
                      <a:pt x="50" y="3"/>
                      <a:pt x="38" y="3"/>
                    </a:cubicBezTo>
                    <a:cubicBezTo>
                      <a:pt x="18" y="3"/>
                      <a:pt x="0" y="24"/>
                      <a:pt x="13" y="46"/>
                    </a:cubicBezTo>
                    <a:cubicBezTo>
                      <a:pt x="18" y="57"/>
                      <a:pt x="39" y="72"/>
                      <a:pt x="49" y="82"/>
                    </a:cubicBezTo>
                    <a:lnTo>
                      <a:pt x="110" y="138"/>
                    </a:lnTo>
                    <a:lnTo>
                      <a:pt x="186" y="214"/>
                    </a:lnTo>
                    <a:cubicBezTo>
                      <a:pt x="191" y="222"/>
                      <a:pt x="199" y="226"/>
                      <a:pt x="206" y="226"/>
                    </a:cubicBezTo>
                    <a:cubicBezTo>
                      <a:pt x="214" y="226"/>
                      <a:pt x="222" y="222"/>
                      <a:pt x="227" y="214"/>
                    </a:cubicBezTo>
                    <a:lnTo>
                      <a:pt x="390" y="57"/>
                    </a:lnTo>
                    <a:cubicBezTo>
                      <a:pt x="413" y="33"/>
                      <a:pt x="388"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8"/>
              <p:cNvSpPr/>
              <p:nvPr/>
            </p:nvSpPr>
            <p:spPr>
              <a:xfrm>
                <a:off x="3492900" y="2902850"/>
                <a:ext cx="1675" cy="53250"/>
              </a:xfrm>
              <a:custGeom>
                <a:avLst/>
                <a:gdLst/>
                <a:ahLst/>
                <a:cxnLst/>
                <a:rect l="l" t="t" r="r" b="b"/>
                <a:pathLst>
                  <a:path w="67" h="2130" extrusionOk="0">
                    <a:moveTo>
                      <a:pt x="34" y="1"/>
                    </a:moveTo>
                    <a:cubicBezTo>
                      <a:pt x="17" y="1"/>
                      <a:pt x="0" y="10"/>
                      <a:pt x="0" y="27"/>
                    </a:cubicBezTo>
                    <a:lnTo>
                      <a:pt x="0" y="729"/>
                    </a:lnTo>
                    <a:lnTo>
                      <a:pt x="0" y="1848"/>
                    </a:lnTo>
                    <a:lnTo>
                      <a:pt x="0" y="2103"/>
                    </a:lnTo>
                    <a:cubicBezTo>
                      <a:pt x="0" y="2121"/>
                      <a:pt x="17" y="2129"/>
                      <a:pt x="34" y="2129"/>
                    </a:cubicBezTo>
                    <a:cubicBezTo>
                      <a:pt x="50" y="2129"/>
                      <a:pt x="67" y="2121"/>
                      <a:pt x="67" y="2103"/>
                    </a:cubicBezTo>
                    <a:lnTo>
                      <a:pt x="67" y="1401"/>
                    </a:lnTo>
                    <a:lnTo>
                      <a:pt x="67" y="282"/>
                    </a:lnTo>
                    <a:lnTo>
                      <a:pt x="67" y="27"/>
                    </a:lnTo>
                    <a:cubicBezTo>
                      <a:pt x="67" y="10"/>
                      <a:pt x="50"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3488675" y="2946700"/>
                <a:ext cx="10275" cy="5725"/>
              </a:xfrm>
              <a:custGeom>
                <a:avLst/>
                <a:gdLst/>
                <a:ahLst/>
                <a:cxnLst/>
                <a:rect l="l" t="t" r="r" b="b"/>
                <a:pathLst>
                  <a:path w="411" h="229" extrusionOk="0">
                    <a:moveTo>
                      <a:pt x="206" y="0"/>
                    </a:moveTo>
                    <a:cubicBezTo>
                      <a:pt x="197" y="0"/>
                      <a:pt x="190" y="3"/>
                      <a:pt x="185" y="8"/>
                    </a:cubicBezTo>
                    <a:lnTo>
                      <a:pt x="27" y="171"/>
                    </a:lnTo>
                    <a:cubicBezTo>
                      <a:pt x="1" y="193"/>
                      <a:pt x="22" y="224"/>
                      <a:pt x="45" y="224"/>
                    </a:cubicBezTo>
                    <a:cubicBezTo>
                      <a:pt x="53" y="224"/>
                      <a:pt x="61" y="221"/>
                      <a:pt x="68" y="211"/>
                    </a:cubicBezTo>
                    <a:lnTo>
                      <a:pt x="208" y="76"/>
                    </a:lnTo>
                    <a:lnTo>
                      <a:pt x="208" y="76"/>
                    </a:lnTo>
                    <a:cubicBezTo>
                      <a:pt x="226" y="92"/>
                      <a:pt x="243" y="107"/>
                      <a:pt x="261" y="125"/>
                    </a:cubicBezTo>
                    <a:cubicBezTo>
                      <a:pt x="281" y="140"/>
                      <a:pt x="297" y="161"/>
                      <a:pt x="317" y="176"/>
                    </a:cubicBezTo>
                    <a:lnTo>
                      <a:pt x="337" y="191"/>
                    </a:lnTo>
                    <a:lnTo>
                      <a:pt x="342" y="201"/>
                    </a:lnTo>
                    <a:cubicBezTo>
                      <a:pt x="352" y="221"/>
                      <a:pt x="365" y="228"/>
                      <a:pt x="377" y="228"/>
                    </a:cubicBezTo>
                    <a:cubicBezTo>
                      <a:pt x="396" y="228"/>
                      <a:pt x="411" y="208"/>
                      <a:pt x="398" y="186"/>
                    </a:cubicBezTo>
                    <a:cubicBezTo>
                      <a:pt x="393" y="176"/>
                      <a:pt x="373" y="155"/>
                      <a:pt x="363" y="145"/>
                    </a:cubicBezTo>
                    <a:lnTo>
                      <a:pt x="307" y="84"/>
                    </a:lnTo>
                    <a:lnTo>
                      <a:pt x="231" y="8"/>
                    </a:lnTo>
                    <a:cubicBezTo>
                      <a:pt x="223" y="3"/>
                      <a:pt x="214" y="0"/>
                      <a:pt x="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3484675" y="2939850"/>
                <a:ext cx="18725" cy="9925"/>
              </a:xfrm>
              <a:custGeom>
                <a:avLst/>
                <a:gdLst/>
                <a:ahLst/>
                <a:cxnLst/>
                <a:rect l="l" t="t" r="r" b="b"/>
                <a:pathLst>
                  <a:path w="749" h="397" extrusionOk="0">
                    <a:moveTo>
                      <a:pt x="360" y="1"/>
                    </a:moveTo>
                    <a:cubicBezTo>
                      <a:pt x="352" y="1"/>
                      <a:pt x="345" y="5"/>
                      <a:pt x="340" y="12"/>
                    </a:cubicBezTo>
                    <a:cubicBezTo>
                      <a:pt x="228" y="119"/>
                      <a:pt x="126" y="231"/>
                      <a:pt x="19" y="343"/>
                    </a:cubicBezTo>
                    <a:cubicBezTo>
                      <a:pt x="0" y="366"/>
                      <a:pt x="21" y="397"/>
                      <a:pt x="43" y="397"/>
                    </a:cubicBezTo>
                    <a:cubicBezTo>
                      <a:pt x="50" y="397"/>
                      <a:pt x="58" y="393"/>
                      <a:pt x="65" y="384"/>
                    </a:cubicBezTo>
                    <a:cubicBezTo>
                      <a:pt x="165" y="283"/>
                      <a:pt x="261" y="179"/>
                      <a:pt x="361" y="74"/>
                    </a:cubicBezTo>
                    <a:lnTo>
                      <a:pt x="361" y="74"/>
                    </a:lnTo>
                    <a:cubicBezTo>
                      <a:pt x="466" y="179"/>
                      <a:pt x="575" y="283"/>
                      <a:pt x="680" y="384"/>
                    </a:cubicBezTo>
                    <a:cubicBezTo>
                      <a:pt x="688" y="393"/>
                      <a:pt x="697" y="397"/>
                      <a:pt x="706" y="397"/>
                    </a:cubicBezTo>
                    <a:cubicBezTo>
                      <a:pt x="730" y="397"/>
                      <a:pt x="749" y="366"/>
                      <a:pt x="726" y="343"/>
                    </a:cubicBezTo>
                    <a:cubicBezTo>
                      <a:pt x="609" y="231"/>
                      <a:pt x="497" y="119"/>
                      <a:pt x="380" y="12"/>
                    </a:cubicBezTo>
                    <a:cubicBezTo>
                      <a:pt x="375" y="5"/>
                      <a:pt x="368"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8"/>
              <p:cNvSpPr/>
              <p:nvPr/>
            </p:nvSpPr>
            <p:spPr>
              <a:xfrm>
                <a:off x="3488675" y="2933350"/>
                <a:ext cx="10300" cy="5625"/>
              </a:xfrm>
              <a:custGeom>
                <a:avLst/>
                <a:gdLst/>
                <a:ahLst/>
                <a:cxnLst/>
                <a:rect l="l" t="t" r="r" b="b"/>
                <a:pathLst>
                  <a:path w="412" h="225" extrusionOk="0">
                    <a:moveTo>
                      <a:pt x="206" y="0"/>
                    </a:moveTo>
                    <a:cubicBezTo>
                      <a:pt x="197" y="0"/>
                      <a:pt x="190" y="3"/>
                      <a:pt x="185" y="8"/>
                    </a:cubicBezTo>
                    <a:lnTo>
                      <a:pt x="27" y="171"/>
                    </a:lnTo>
                    <a:cubicBezTo>
                      <a:pt x="1" y="193"/>
                      <a:pt x="22" y="224"/>
                      <a:pt x="45" y="224"/>
                    </a:cubicBezTo>
                    <a:cubicBezTo>
                      <a:pt x="53" y="224"/>
                      <a:pt x="61" y="220"/>
                      <a:pt x="68" y="211"/>
                    </a:cubicBezTo>
                    <a:lnTo>
                      <a:pt x="208" y="76"/>
                    </a:lnTo>
                    <a:lnTo>
                      <a:pt x="208" y="76"/>
                    </a:lnTo>
                    <a:cubicBezTo>
                      <a:pt x="226" y="92"/>
                      <a:pt x="243" y="107"/>
                      <a:pt x="261" y="125"/>
                    </a:cubicBezTo>
                    <a:cubicBezTo>
                      <a:pt x="281" y="145"/>
                      <a:pt x="297" y="160"/>
                      <a:pt x="317" y="176"/>
                    </a:cubicBezTo>
                    <a:lnTo>
                      <a:pt x="337" y="196"/>
                    </a:lnTo>
                    <a:lnTo>
                      <a:pt x="342" y="201"/>
                    </a:lnTo>
                    <a:cubicBezTo>
                      <a:pt x="351" y="217"/>
                      <a:pt x="363" y="223"/>
                      <a:pt x="373" y="223"/>
                    </a:cubicBezTo>
                    <a:cubicBezTo>
                      <a:pt x="394" y="223"/>
                      <a:pt x="412" y="199"/>
                      <a:pt x="398" y="176"/>
                    </a:cubicBezTo>
                    <a:cubicBezTo>
                      <a:pt x="393" y="160"/>
                      <a:pt x="373" y="150"/>
                      <a:pt x="363" y="135"/>
                    </a:cubicBezTo>
                    <a:lnTo>
                      <a:pt x="307" y="79"/>
                    </a:lnTo>
                    <a:cubicBezTo>
                      <a:pt x="281" y="54"/>
                      <a:pt x="256" y="28"/>
                      <a:pt x="231" y="8"/>
                    </a:cubicBezTo>
                    <a:cubicBezTo>
                      <a:pt x="223" y="3"/>
                      <a:pt x="214" y="0"/>
                      <a:pt x="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8"/>
              <p:cNvSpPr/>
              <p:nvPr/>
            </p:nvSpPr>
            <p:spPr>
              <a:xfrm>
                <a:off x="3488675" y="2912125"/>
                <a:ext cx="10275" cy="5900"/>
              </a:xfrm>
              <a:custGeom>
                <a:avLst/>
                <a:gdLst/>
                <a:ahLst/>
                <a:cxnLst/>
                <a:rect l="l" t="t" r="r" b="b"/>
                <a:pathLst>
                  <a:path w="411" h="236" extrusionOk="0">
                    <a:moveTo>
                      <a:pt x="206" y="1"/>
                    </a:moveTo>
                    <a:cubicBezTo>
                      <a:pt x="197" y="1"/>
                      <a:pt x="190" y="5"/>
                      <a:pt x="185" y="12"/>
                    </a:cubicBezTo>
                    <a:lnTo>
                      <a:pt x="27" y="170"/>
                    </a:lnTo>
                    <a:cubicBezTo>
                      <a:pt x="0" y="197"/>
                      <a:pt x="22" y="227"/>
                      <a:pt x="46" y="227"/>
                    </a:cubicBezTo>
                    <a:cubicBezTo>
                      <a:pt x="54" y="227"/>
                      <a:pt x="61" y="223"/>
                      <a:pt x="68" y="216"/>
                    </a:cubicBezTo>
                    <a:lnTo>
                      <a:pt x="208" y="80"/>
                    </a:lnTo>
                    <a:lnTo>
                      <a:pt x="208" y="80"/>
                    </a:lnTo>
                    <a:cubicBezTo>
                      <a:pt x="226" y="96"/>
                      <a:pt x="243" y="110"/>
                      <a:pt x="261" y="124"/>
                    </a:cubicBezTo>
                    <a:cubicBezTo>
                      <a:pt x="281" y="145"/>
                      <a:pt x="297" y="165"/>
                      <a:pt x="317" y="175"/>
                    </a:cubicBezTo>
                    <a:lnTo>
                      <a:pt x="337" y="196"/>
                    </a:lnTo>
                    <a:lnTo>
                      <a:pt x="342" y="201"/>
                    </a:lnTo>
                    <a:cubicBezTo>
                      <a:pt x="353" y="225"/>
                      <a:pt x="367" y="235"/>
                      <a:pt x="380" y="235"/>
                    </a:cubicBezTo>
                    <a:cubicBezTo>
                      <a:pt x="397" y="235"/>
                      <a:pt x="410" y="215"/>
                      <a:pt x="398" y="190"/>
                    </a:cubicBezTo>
                    <a:cubicBezTo>
                      <a:pt x="393" y="180"/>
                      <a:pt x="373" y="160"/>
                      <a:pt x="363" y="145"/>
                    </a:cubicBezTo>
                    <a:lnTo>
                      <a:pt x="307" y="89"/>
                    </a:lnTo>
                    <a:lnTo>
                      <a:pt x="231" y="12"/>
                    </a:lnTo>
                    <a:cubicBezTo>
                      <a:pt x="223" y="5"/>
                      <a:pt x="214" y="1"/>
                      <a:pt x="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8"/>
              <p:cNvSpPr/>
              <p:nvPr/>
            </p:nvSpPr>
            <p:spPr>
              <a:xfrm>
                <a:off x="3484675" y="2926350"/>
                <a:ext cx="18775" cy="9900"/>
              </a:xfrm>
              <a:custGeom>
                <a:avLst/>
                <a:gdLst/>
                <a:ahLst/>
                <a:cxnLst/>
                <a:rect l="l" t="t" r="r" b="b"/>
                <a:pathLst>
                  <a:path w="751" h="396" extrusionOk="0">
                    <a:moveTo>
                      <a:pt x="360" y="0"/>
                    </a:moveTo>
                    <a:cubicBezTo>
                      <a:pt x="352" y="0"/>
                      <a:pt x="345" y="3"/>
                      <a:pt x="340" y="8"/>
                    </a:cubicBezTo>
                    <a:cubicBezTo>
                      <a:pt x="228" y="120"/>
                      <a:pt x="126" y="232"/>
                      <a:pt x="19" y="339"/>
                    </a:cubicBezTo>
                    <a:cubicBezTo>
                      <a:pt x="0" y="366"/>
                      <a:pt x="21" y="395"/>
                      <a:pt x="44" y="395"/>
                    </a:cubicBezTo>
                    <a:cubicBezTo>
                      <a:pt x="51" y="395"/>
                      <a:pt x="59" y="392"/>
                      <a:pt x="65" y="384"/>
                    </a:cubicBezTo>
                    <a:cubicBezTo>
                      <a:pt x="165" y="284"/>
                      <a:pt x="261" y="175"/>
                      <a:pt x="361" y="74"/>
                    </a:cubicBezTo>
                    <a:lnTo>
                      <a:pt x="361" y="74"/>
                    </a:lnTo>
                    <a:cubicBezTo>
                      <a:pt x="466" y="175"/>
                      <a:pt x="575" y="284"/>
                      <a:pt x="680" y="384"/>
                    </a:cubicBezTo>
                    <a:cubicBezTo>
                      <a:pt x="687" y="390"/>
                      <a:pt x="694" y="392"/>
                      <a:pt x="700" y="392"/>
                    </a:cubicBezTo>
                    <a:cubicBezTo>
                      <a:pt x="727" y="392"/>
                      <a:pt x="750" y="359"/>
                      <a:pt x="726" y="339"/>
                    </a:cubicBezTo>
                    <a:cubicBezTo>
                      <a:pt x="609" y="232"/>
                      <a:pt x="497" y="120"/>
                      <a:pt x="380" y="8"/>
                    </a:cubicBezTo>
                    <a:cubicBezTo>
                      <a:pt x="375" y="3"/>
                      <a:pt x="368"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3488650" y="2919000"/>
                <a:ext cx="10300" cy="5700"/>
              </a:xfrm>
              <a:custGeom>
                <a:avLst/>
                <a:gdLst/>
                <a:ahLst/>
                <a:cxnLst/>
                <a:rect l="l" t="t" r="r" b="b"/>
                <a:pathLst>
                  <a:path w="412" h="228" extrusionOk="0">
                    <a:moveTo>
                      <a:pt x="207" y="1"/>
                    </a:moveTo>
                    <a:cubicBezTo>
                      <a:pt x="198" y="1"/>
                      <a:pt x="191" y="4"/>
                      <a:pt x="186" y="12"/>
                    </a:cubicBezTo>
                    <a:lnTo>
                      <a:pt x="28" y="170"/>
                    </a:lnTo>
                    <a:cubicBezTo>
                      <a:pt x="1" y="193"/>
                      <a:pt x="24" y="226"/>
                      <a:pt x="48" y="226"/>
                    </a:cubicBezTo>
                    <a:cubicBezTo>
                      <a:pt x="56" y="226"/>
                      <a:pt x="63" y="223"/>
                      <a:pt x="69" y="216"/>
                    </a:cubicBezTo>
                    <a:lnTo>
                      <a:pt x="209" y="79"/>
                    </a:lnTo>
                    <a:lnTo>
                      <a:pt x="209" y="79"/>
                    </a:lnTo>
                    <a:cubicBezTo>
                      <a:pt x="227" y="94"/>
                      <a:pt x="244" y="106"/>
                      <a:pt x="262" y="124"/>
                    </a:cubicBezTo>
                    <a:cubicBezTo>
                      <a:pt x="282" y="144"/>
                      <a:pt x="298" y="165"/>
                      <a:pt x="318" y="175"/>
                    </a:cubicBezTo>
                    <a:lnTo>
                      <a:pt x="338" y="195"/>
                    </a:lnTo>
                    <a:lnTo>
                      <a:pt x="343" y="200"/>
                    </a:lnTo>
                    <a:cubicBezTo>
                      <a:pt x="353" y="220"/>
                      <a:pt x="367" y="228"/>
                      <a:pt x="379" y="228"/>
                    </a:cubicBezTo>
                    <a:cubicBezTo>
                      <a:pt x="398" y="228"/>
                      <a:pt x="412" y="209"/>
                      <a:pt x="399" y="190"/>
                    </a:cubicBezTo>
                    <a:cubicBezTo>
                      <a:pt x="394" y="175"/>
                      <a:pt x="374" y="160"/>
                      <a:pt x="364" y="144"/>
                    </a:cubicBezTo>
                    <a:lnTo>
                      <a:pt x="308" y="88"/>
                    </a:lnTo>
                    <a:lnTo>
                      <a:pt x="232" y="12"/>
                    </a:lnTo>
                    <a:cubicBezTo>
                      <a:pt x="224" y="4"/>
                      <a:pt x="215"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3443675" y="2899575"/>
                <a:ext cx="48100" cy="1550"/>
              </a:xfrm>
              <a:custGeom>
                <a:avLst/>
                <a:gdLst/>
                <a:ahLst/>
                <a:cxnLst/>
                <a:rect l="l" t="t" r="r" b="b"/>
                <a:pathLst>
                  <a:path w="1924" h="62" extrusionOk="0">
                    <a:moveTo>
                      <a:pt x="37" y="1"/>
                    </a:moveTo>
                    <a:cubicBezTo>
                      <a:pt x="1" y="1"/>
                      <a:pt x="1" y="62"/>
                      <a:pt x="37" y="62"/>
                    </a:cubicBezTo>
                    <a:lnTo>
                      <a:pt x="1888" y="62"/>
                    </a:lnTo>
                    <a:cubicBezTo>
                      <a:pt x="1924" y="62"/>
                      <a:pt x="1924" y="1"/>
                      <a:pt x="1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3460425" y="2895650"/>
                <a:ext cx="6300" cy="9775"/>
              </a:xfrm>
              <a:custGeom>
                <a:avLst/>
                <a:gdLst/>
                <a:ahLst/>
                <a:cxnLst/>
                <a:rect l="l" t="t" r="r" b="b"/>
                <a:pathLst>
                  <a:path w="252" h="391" extrusionOk="0">
                    <a:moveTo>
                      <a:pt x="57" y="1"/>
                    </a:moveTo>
                    <a:cubicBezTo>
                      <a:pt x="32" y="1"/>
                      <a:pt x="10" y="36"/>
                      <a:pt x="38" y="56"/>
                    </a:cubicBezTo>
                    <a:lnTo>
                      <a:pt x="173" y="191"/>
                    </a:lnTo>
                    <a:lnTo>
                      <a:pt x="173" y="191"/>
                    </a:lnTo>
                    <a:cubicBezTo>
                      <a:pt x="157" y="209"/>
                      <a:pt x="142" y="227"/>
                      <a:pt x="124" y="244"/>
                    </a:cubicBezTo>
                    <a:cubicBezTo>
                      <a:pt x="104" y="265"/>
                      <a:pt x="89" y="285"/>
                      <a:pt x="74" y="305"/>
                    </a:cubicBezTo>
                    <a:lnTo>
                      <a:pt x="53" y="320"/>
                    </a:lnTo>
                    <a:lnTo>
                      <a:pt x="48" y="331"/>
                    </a:lnTo>
                    <a:cubicBezTo>
                      <a:pt x="0" y="344"/>
                      <a:pt x="16" y="391"/>
                      <a:pt x="47" y="391"/>
                    </a:cubicBezTo>
                    <a:cubicBezTo>
                      <a:pt x="52" y="391"/>
                      <a:pt x="58" y="389"/>
                      <a:pt x="63" y="387"/>
                    </a:cubicBezTo>
                    <a:cubicBezTo>
                      <a:pt x="74" y="382"/>
                      <a:pt x="94" y="361"/>
                      <a:pt x="104" y="346"/>
                    </a:cubicBezTo>
                    <a:lnTo>
                      <a:pt x="165" y="290"/>
                    </a:lnTo>
                    <a:lnTo>
                      <a:pt x="241" y="214"/>
                    </a:lnTo>
                    <a:cubicBezTo>
                      <a:pt x="252" y="203"/>
                      <a:pt x="252" y="183"/>
                      <a:pt x="241" y="168"/>
                    </a:cubicBezTo>
                    <a:lnTo>
                      <a:pt x="79" y="10"/>
                    </a:lnTo>
                    <a:cubicBezTo>
                      <a:pt x="72" y="3"/>
                      <a:pt x="65" y="1"/>
                      <a:pt x="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3480250" y="2895650"/>
                <a:ext cx="6325" cy="9775"/>
              </a:xfrm>
              <a:custGeom>
                <a:avLst/>
                <a:gdLst/>
                <a:ahLst/>
                <a:cxnLst/>
                <a:rect l="l" t="t" r="r" b="b"/>
                <a:pathLst>
                  <a:path w="253" h="391" extrusionOk="0">
                    <a:moveTo>
                      <a:pt x="61" y="1"/>
                    </a:moveTo>
                    <a:cubicBezTo>
                      <a:pt x="34" y="1"/>
                      <a:pt x="15" y="36"/>
                      <a:pt x="38" y="56"/>
                    </a:cubicBezTo>
                    <a:lnTo>
                      <a:pt x="174" y="191"/>
                    </a:lnTo>
                    <a:lnTo>
                      <a:pt x="174" y="191"/>
                    </a:lnTo>
                    <a:cubicBezTo>
                      <a:pt x="158" y="209"/>
                      <a:pt x="143" y="227"/>
                      <a:pt x="125" y="244"/>
                    </a:cubicBezTo>
                    <a:cubicBezTo>
                      <a:pt x="110" y="265"/>
                      <a:pt x="89" y="285"/>
                      <a:pt x="74" y="305"/>
                    </a:cubicBezTo>
                    <a:lnTo>
                      <a:pt x="59" y="320"/>
                    </a:lnTo>
                    <a:lnTo>
                      <a:pt x="49" y="331"/>
                    </a:lnTo>
                    <a:cubicBezTo>
                      <a:pt x="1" y="344"/>
                      <a:pt x="16" y="391"/>
                      <a:pt x="48" y="391"/>
                    </a:cubicBezTo>
                    <a:cubicBezTo>
                      <a:pt x="53" y="391"/>
                      <a:pt x="58" y="389"/>
                      <a:pt x="64" y="387"/>
                    </a:cubicBezTo>
                    <a:cubicBezTo>
                      <a:pt x="74" y="382"/>
                      <a:pt x="94" y="361"/>
                      <a:pt x="110" y="346"/>
                    </a:cubicBezTo>
                    <a:lnTo>
                      <a:pt x="166" y="290"/>
                    </a:lnTo>
                    <a:lnTo>
                      <a:pt x="242" y="214"/>
                    </a:lnTo>
                    <a:cubicBezTo>
                      <a:pt x="252" y="203"/>
                      <a:pt x="252" y="183"/>
                      <a:pt x="242" y="168"/>
                    </a:cubicBezTo>
                    <a:lnTo>
                      <a:pt x="84" y="10"/>
                    </a:lnTo>
                    <a:cubicBezTo>
                      <a:pt x="76" y="3"/>
                      <a:pt x="68" y="1"/>
                      <a:pt x="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8"/>
              <p:cNvSpPr/>
              <p:nvPr/>
            </p:nvSpPr>
            <p:spPr>
              <a:xfrm>
                <a:off x="3449050" y="2891375"/>
                <a:ext cx="10425" cy="18075"/>
              </a:xfrm>
              <a:custGeom>
                <a:avLst/>
                <a:gdLst/>
                <a:ahLst/>
                <a:cxnLst/>
                <a:rect l="l" t="t" r="r" b="b"/>
                <a:pathLst>
                  <a:path w="417" h="723" extrusionOk="0">
                    <a:moveTo>
                      <a:pt x="51" y="1"/>
                    </a:moveTo>
                    <a:cubicBezTo>
                      <a:pt x="25" y="1"/>
                      <a:pt x="1" y="34"/>
                      <a:pt x="25" y="54"/>
                    </a:cubicBezTo>
                    <a:cubicBezTo>
                      <a:pt x="129" y="154"/>
                      <a:pt x="234" y="249"/>
                      <a:pt x="334" y="352"/>
                    </a:cubicBezTo>
                    <a:lnTo>
                      <a:pt x="334" y="352"/>
                    </a:lnTo>
                    <a:cubicBezTo>
                      <a:pt x="234" y="457"/>
                      <a:pt x="129" y="565"/>
                      <a:pt x="25" y="669"/>
                    </a:cubicBezTo>
                    <a:cubicBezTo>
                      <a:pt x="1" y="690"/>
                      <a:pt x="28" y="723"/>
                      <a:pt x="53" y="723"/>
                    </a:cubicBezTo>
                    <a:cubicBezTo>
                      <a:pt x="59" y="723"/>
                      <a:pt x="66" y="721"/>
                      <a:pt x="71" y="715"/>
                    </a:cubicBezTo>
                    <a:cubicBezTo>
                      <a:pt x="178" y="603"/>
                      <a:pt x="295" y="486"/>
                      <a:pt x="401" y="374"/>
                    </a:cubicBezTo>
                    <a:cubicBezTo>
                      <a:pt x="417" y="359"/>
                      <a:pt x="417" y="339"/>
                      <a:pt x="401" y="329"/>
                    </a:cubicBezTo>
                    <a:cubicBezTo>
                      <a:pt x="295" y="222"/>
                      <a:pt x="178" y="120"/>
                      <a:pt x="71" y="8"/>
                    </a:cubicBezTo>
                    <a:cubicBezTo>
                      <a:pt x="65" y="3"/>
                      <a:pt x="58" y="1"/>
                      <a:pt x="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8"/>
              <p:cNvSpPr/>
              <p:nvPr/>
            </p:nvSpPr>
            <p:spPr>
              <a:xfrm>
                <a:off x="3464475" y="2893150"/>
                <a:ext cx="8600" cy="14475"/>
              </a:xfrm>
              <a:custGeom>
                <a:avLst/>
                <a:gdLst/>
                <a:ahLst/>
                <a:cxnLst/>
                <a:rect l="l" t="t" r="r" b="b"/>
                <a:pathLst>
                  <a:path w="344" h="579" extrusionOk="0">
                    <a:moveTo>
                      <a:pt x="49" y="1"/>
                    </a:moveTo>
                    <a:cubicBezTo>
                      <a:pt x="23" y="1"/>
                      <a:pt x="0" y="34"/>
                      <a:pt x="29" y="54"/>
                    </a:cubicBezTo>
                    <a:cubicBezTo>
                      <a:pt x="107" y="128"/>
                      <a:pt x="182" y="203"/>
                      <a:pt x="264" y="281"/>
                    </a:cubicBezTo>
                    <a:lnTo>
                      <a:pt x="264" y="281"/>
                    </a:lnTo>
                    <a:cubicBezTo>
                      <a:pt x="182" y="360"/>
                      <a:pt x="107" y="443"/>
                      <a:pt x="29" y="522"/>
                    </a:cubicBezTo>
                    <a:cubicBezTo>
                      <a:pt x="9" y="549"/>
                      <a:pt x="28" y="579"/>
                      <a:pt x="49" y="579"/>
                    </a:cubicBezTo>
                    <a:cubicBezTo>
                      <a:pt x="56" y="579"/>
                      <a:pt x="63" y="576"/>
                      <a:pt x="69" y="568"/>
                    </a:cubicBezTo>
                    <a:cubicBezTo>
                      <a:pt x="161" y="482"/>
                      <a:pt x="242" y="390"/>
                      <a:pt x="334" y="303"/>
                    </a:cubicBezTo>
                    <a:cubicBezTo>
                      <a:pt x="344" y="288"/>
                      <a:pt x="344" y="268"/>
                      <a:pt x="334" y="258"/>
                    </a:cubicBezTo>
                    <a:cubicBezTo>
                      <a:pt x="242" y="176"/>
                      <a:pt x="161" y="90"/>
                      <a:pt x="69" y="8"/>
                    </a:cubicBezTo>
                    <a:cubicBezTo>
                      <a:pt x="63" y="3"/>
                      <a:pt x="56"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8"/>
              <p:cNvSpPr/>
              <p:nvPr/>
            </p:nvSpPr>
            <p:spPr>
              <a:xfrm>
                <a:off x="3496325" y="2899575"/>
                <a:ext cx="48100" cy="1550"/>
              </a:xfrm>
              <a:custGeom>
                <a:avLst/>
                <a:gdLst/>
                <a:ahLst/>
                <a:cxnLst/>
                <a:rect l="l" t="t" r="r" b="b"/>
                <a:pathLst>
                  <a:path w="1924" h="62" extrusionOk="0">
                    <a:moveTo>
                      <a:pt x="36" y="1"/>
                    </a:moveTo>
                    <a:cubicBezTo>
                      <a:pt x="1" y="1"/>
                      <a:pt x="1" y="62"/>
                      <a:pt x="36" y="62"/>
                    </a:cubicBezTo>
                    <a:lnTo>
                      <a:pt x="1888" y="62"/>
                    </a:lnTo>
                    <a:cubicBezTo>
                      <a:pt x="1924" y="62"/>
                      <a:pt x="1924" y="1"/>
                      <a:pt x="1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8"/>
              <p:cNvSpPr/>
              <p:nvPr/>
            </p:nvSpPr>
            <p:spPr>
              <a:xfrm>
                <a:off x="3521500" y="2895525"/>
                <a:ext cx="6200" cy="9725"/>
              </a:xfrm>
              <a:custGeom>
                <a:avLst/>
                <a:gdLst/>
                <a:ahLst/>
                <a:cxnLst/>
                <a:rect l="l" t="t" r="r" b="b"/>
                <a:pathLst>
                  <a:path w="248" h="389" extrusionOk="0">
                    <a:moveTo>
                      <a:pt x="205" y="1"/>
                    </a:moveTo>
                    <a:cubicBezTo>
                      <a:pt x="200" y="1"/>
                      <a:pt x="194" y="2"/>
                      <a:pt x="189" y="5"/>
                    </a:cubicBezTo>
                    <a:cubicBezTo>
                      <a:pt x="174" y="10"/>
                      <a:pt x="159" y="30"/>
                      <a:pt x="143" y="41"/>
                    </a:cubicBezTo>
                    <a:lnTo>
                      <a:pt x="82" y="97"/>
                    </a:lnTo>
                    <a:cubicBezTo>
                      <a:pt x="57" y="122"/>
                      <a:pt x="31" y="147"/>
                      <a:pt x="16" y="173"/>
                    </a:cubicBezTo>
                    <a:cubicBezTo>
                      <a:pt x="1" y="188"/>
                      <a:pt x="1" y="208"/>
                      <a:pt x="16" y="219"/>
                    </a:cubicBezTo>
                    <a:lnTo>
                      <a:pt x="174" y="376"/>
                    </a:lnTo>
                    <a:cubicBezTo>
                      <a:pt x="181" y="385"/>
                      <a:pt x="190" y="389"/>
                      <a:pt x="198" y="389"/>
                    </a:cubicBezTo>
                    <a:cubicBezTo>
                      <a:pt x="222" y="389"/>
                      <a:pt x="243" y="355"/>
                      <a:pt x="220" y="336"/>
                    </a:cubicBezTo>
                    <a:lnTo>
                      <a:pt x="83" y="195"/>
                    </a:lnTo>
                    <a:lnTo>
                      <a:pt x="83" y="195"/>
                    </a:lnTo>
                    <a:cubicBezTo>
                      <a:pt x="98" y="177"/>
                      <a:pt x="111" y="160"/>
                      <a:pt x="128" y="142"/>
                    </a:cubicBezTo>
                    <a:cubicBezTo>
                      <a:pt x="148" y="122"/>
                      <a:pt x="169" y="107"/>
                      <a:pt x="179" y="86"/>
                    </a:cubicBezTo>
                    <a:lnTo>
                      <a:pt x="199" y="66"/>
                    </a:lnTo>
                    <a:lnTo>
                      <a:pt x="204" y="61"/>
                    </a:lnTo>
                    <a:cubicBezTo>
                      <a:pt x="248" y="44"/>
                      <a:pt x="232"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8"/>
              <p:cNvSpPr/>
              <p:nvPr/>
            </p:nvSpPr>
            <p:spPr>
              <a:xfrm>
                <a:off x="3501675" y="2895525"/>
                <a:ext cx="6200" cy="9725"/>
              </a:xfrm>
              <a:custGeom>
                <a:avLst/>
                <a:gdLst/>
                <a:ahLst/>
                <a:cxnLst/>
                <a:rect l="l" t="t" r="r" b="b"/>
                <a:pathLst>
                  <a:path w="248" h="389" extrusionOk="0">
                    <a:moveTo>
                      <a:pt x="201" y="1"/>
                    </a:moveTo>
                    <a:cubicBezTo>
                      <a:pt x="196" y="1"/>
                      <a:pt x="190" y="2"/>
                      <a:pt x="184" y="5"/>
                    </a:cubicBezTo>
                    <a:cubicBezTo>
                      <a:pt x="173" y="10"/>
                      <a:pt x="153" y="30"/>
                      <a:pt x="143" y="41"/>
                    </a:cubicBezTo>
                    <a:lnTo>
                      <a:pt x="82" y="97"/>
                    </a:lnTo>
                    <a:cubicBezTo>
                      <a:pt x="56" y="122"/>
                      <a:pt x="31" y="147"/>
                      <a:pt x="16" y="173"/>
                    </a:cubicBezTo>
                    <a:cubicBezTo>
                      <a:pt x="0" y="188"/>
                      <a:pt x="0" y="208"/>
                      <a:pt x="16" y="219"/>
                    </a:cubicBezTo>
                    <a:lnTo>
                      <a:pt x="173" y="376"/>
                    </a:lnTo>
                    <a:cubicBezTo>
                      <a:pt x="181" y="385"/>
                      <a:pt x="189" y="389"/>
                      <a:pt x="197" y="389"/>
                    </a:cubicBezTo>
                    <a:cubicBezTo>
                      <a:pt x="222" y="389"/>
                      <a:pt x="242" y="355"/>
                      <a:pt x="219" y="336"/>
                    </a:cubicBezTo>
                    <a:lnTo>
                      <a:pt x="79" y="195"/>
                    </a:lnTo>
                    <a:lnTo>
                      <a:pt x="79" y="195"/>
                    </a:lnTo>
                    <a:cubicBezTo>
                      <a:pt x="95" y="178"/>
                      <a:pt x="110" y="160"/>
                      <a:pt x="128" y="142"/>
                    </a:cubicBezTo>
                    <a:cubicBezTo>
                      <a:pt x="148" y="122"/>
                      <a:pt x="163" y="107"/>
                      <a:pt x="178" y="86"/>
                    </a:cubicBezTo>
                    <a:lnTo>
                      <a:pt x="199" y="66"/>
                    </a:lnTo>
                    <a:lnTo>
                      <a:pt x="204" y="61"/>
                    </a:lnTo>
                    <a:cubicBezTo>
                      <a:pt x="247" y="44"/>
                      <a:pt x="232" y="1"/>
                      <a:pt x="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3528625" y="2891325"/>
                <a:ext cx="10425" cy="18125"/>
              </a:xfrm>
              <a:custGeom>
                <a:avLst/>
                <a:gdLst/>
                <a:ahLst/>
                <a:cxnLst/>
                <a:rect l="l" t="t" r="r" b="b"/>
                <a:pathLst>
                  <a:path w="417" h="725" extrusionOk="0">
                    <a:moveTo>
                      <a:pt x="366" y="1"/>
                    </a:moveTo>
                    <a:cubicBezTo>
                      <a:pt x="359" y="1"/>
                      <a:pt x="352" y="4"/>
                      <a:pt x="347" y="10"/>
                    </a:cubicBezTo>
                    <a:cubicBezTo>
                      <a:pt x="240" y="127"/>
                      <a:pt x="123" y="239"/>
                      <a:pt x="16" y="356"/>
                    </a:cubicBezTo>
                    <a:cubicBezTo>
                      <a:pt x="1" y="366"/>
                      <a:pt x="1" y="387"/>
                      <a:pt x="16" y="402"/>
                    </a:cubicBezTo>
                    <a:cubicBezTo>
                      <a:pt x="123" y="509"/>
                      <a:pt x="240" y="610"/>
                      <a:pt x="347" y="717"/>
                    </a:cubicBezTo>
                    <a:cubicBezTo>
                      <a:pt x="353" y="723"/>
                      <a:pt x="360" y="725"/>
                      <a:pt x="367" y="725"/>
                    </a:cubicBezTo>
                    <a:cubicBezTo>
                      <a:pt x="393" y="725"/>
                      <a:pt x="417" y="692"/>
                      <a:pt x="392" y="671"/>
                    </a:cubicBezTo>
                    <a:cubicBezTo>
                      <a:pt x="293" y="572"/>
                      <a:pt x="185" y="477"/>
                      <a:pt x="84" y="378"/>
                    </a:cubicBezTo>
                    <a:lnTo>
                      <a:pt x="84" y="378"/>
                    </a:lnTo>
                    <a:cubicBezTo>
                      <a:pt x="185" y="270"/>
                      <a:pt x="293" y="165"/>
                      <a:pt x="392" y="56"/>
                    </a:cubicBezTo>
                    <a:cubicBezTo>
                      <a:pt x="416" y="36"/>
                      <a:pt x="391" y="1"/>
                      <a:pt x="3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8"/>
              <p:cNvSpPr/>
              <p:nvPr/>
            </p:nvSpPr>
            <p:spPr>
              <a:xfrm>
                <a:off x="3515025" y="2893225"/>
                <a:ext cx="8625" cy="14475"/>
              </a:xfrm>
              <a:custGeom>
                <a:avLst/>
                <a:gdLst/>
                <a:ahLst/>
                <a:cxnLst/>
                <a:rect l="l" t="t" r="r" b="b"/>
                <a:pathLst>
                  <a:path w="345" h="579" extrusionOk="0">
                    <a:moveTo>
                      <a:pt x="296" y="0"/>
                    </a:moveTo>
                    <a:cubicBezTo>
                      <a:pt x="288" y="0"/>
                      <a:pt x="281" y="3"/>
                      <a:pt x="275" y="11"/>
                    </a:cubicBezTo>
                    <a:cubicBezTo>
                      <a:pt x="184" y="102"/>
                      <a:pt x="102" y="189"/>
                      <a:pt x="16" y="280"/>
                    </a:cubicBezTo>
                    <a:cubicBezTo>
                      <a:pt x="1" y="290"/>
                      <a:pt x="1" y="311"/>
                      <a:pt x="16" y="326"/>
                    </a:cubicBezTo>
                    <a:cubicBezTo>
                      <a:pt x="102" y="407"/>
                      <a:pt x="184" y="489"/>
                      <a:pt x="275" y="570"/>
                    </a:cubicBezTo>
                    <a:cubicBezTo>
                      <a:pt x="282" y="576"/>
                      <a:pt x="290" y="578"/>
                      <a:pt x="297" y="578"/>
                    </a:cubicBezTo>
                    <a:cubicBezTo>
                      <a:pt x="322" y="578"/>
                      <a:pt x="345" y="549"/>
                      <a:pt x="321" y="529"/>
                    </a:cubicBezTo>
                    <a:cubicBezTo>
                      <a:pt x="238" y="451"/>
                      <a:pt x="163" y="376"/>
                      <a:pt x="81" y="302"/>
                    </a:cubicBezTo>
                    <a:lnTo>
                      <a:pt x="81" y="302"/>
                    </a:lnTo>
                    <a:cubicBezTo>
                      <a:pt x="163" y="219"/>
                      <a:pt x="238" y="140"/>
                      <a:pt x="321" y="56"/>
                    </a:cubicBezTo>
                    <a:cubicBezTo>
                      <a:pt x="344" y="33"/>
                      <a:pt x="320" y="0"/>
                      <a:pt x="2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8"/>
              <p:cNvSpPr/>
              <p:nvPr/>
            </p:nvSpPr>
            <p:spPr>
              <a:xfrm>
                <a:off x="3495600" y="2872650"/>
                <a:ext cx="47425" cy="27325"/>
              </a:xfrm>
              <a:custGeom>
                <a:avLst/>
                <a:gdLst/>
                <a:ahLst/>
                <a:cxnLst/>
                <a:rect l="l" t="t" r="r" b="b"/>
                <a:pathLst>
                  <a:path w="1897" h="1093" extrusionOk="0">
                    <a:moveTo>
                      <a:pt x="1851" y="0"/>
                    </a:moveTo>
                    <a:cubicBezTo>
                      <a:pt x="1846" y="0"/>
                      <a:pt x="1841" y="1"/>
                      <a:pt x="1836" y="4"/>
                    </a:cubicBezTo>
                    <a:cubicBezTo>
                      <a:pt x="1632" y="116"/>
                      <a:pt x="1429" y="233"/>
                      <a:pt x="1225" y="350"/>
                    </a:cubicBezTo>
                    <a:cubicBezTo>
                      <a:pt x="900" y="539"/>
                      <a:pt x="574" y="722"/>
                      <a:pt x="259" y="905"/>
                    </a:cubicBezTo>
                    <a:cubicBezTo>
                      <a:pt x="182" y="951"/>
                      <a:pt x="111" y="986"/>
                      <a:pt x="35" y="1032"/>
                    </a:cubicBezTo>
                    <a:cubicBezTo>
                      <a:pt x="0" y="1049"/>
                      <a:pt x="21" y="1092"/>
                      <a:pt x="50" y="1092"/>
                    </a:cubicBezTo>
                    <a:cubicBezTo>
                      <a:pt x="55" y="1092"/>
                      <a:pt x="60" y="1091"/>
                      <a:pt x="65" y="1088"/>
                    </a:cubicBezTo>
                    <a:cubicBezTo>
                      <a:pt x="269" y="976"/>
                      <a:pt x="472" y="859"/>
                      <a:pt x="676" y="742"/>
                    </a:cubicBezTo>
                    <a:cubicBezTo>
                      <a:pt x="1001" y="554"/>
                      <a:pt x="1327" y="371"/>
                      <a:pt x="1642" y="188"/>
                    </a:cubicBezTo>
                    <a:cubicBezTo>
                      <a:pt x="1719" y="142"/>
                      <a:pt x="1790" y="106"/>
                      <a:pt x="1866" y="60"/>
                    </a:cubicBezTo>
                    <a:cubicBezTo>
                      <a:pt x="1896" y="43"/>
                      <a:pt x="1879" y="0"/>
                      <a:pt x="18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3534225" y="2870825"/>
                <a:ext cx="7575" cy="8625"/>
              </a:xfrm>
              <a:custGeom>
                <a:avLst/>
                <a:gdLst/>
                <a:ahLst/>
                <a:cxnLst/>
                <a:rect l="l" t="t" r="r" b="b"/>
                <a:pathLst>
                  <a:path w="303" h="345" extrusionOk="0">
                    <a:moveTo>
                      <a:pt x="99" y="0"/>
                    </a:moveTo>
                    <a:cubicBezTo>
                      <a:pt x="89" y="0"/>
                      <a:pt x="78" y="5"/>
                      <a:pt x="72" y="16"/>
                    </a:cubicBezTo>
                    <a:cubicBezTo>
                      <a:pt x="67" y="32"/>
                      <a:pt x="62" y="52"/>
                      <a:pt x="51" y="67"/>
                    </a:cubicBezTo>
                    <a:lnTo>
                      <a:pt x="36" y="144"/>
                    </a:lnTo>
                    <a:cubicBezTo>
                      <a:pt x="26" y="179"/>
                      <a:pt x="16" y="215"/>
                      <a:pt x="11" y="245"/>
                    </a:cubicBezTo>
                    <a:cubicBezTo>
                      <a:pt x="1" y="266"/>
                      <a:pt x="16" y="281"/>
                      <a:pt x="26" y="286"/>
                    </a:cubicBezTo>
                    <a:cubicBezTo>
                      <a:pt x="102" y="301"/>
                      <a:pt x="174" y="322"/>
                      <a:pt x="250" y="342"/>
                    </a:cubicBezTo>
                    <a:cubicBezTo>
                      <a:pt x="254" y="343"/>
                      <a:pt x="257" y="344"/>
                      <a:pt x="260" y="344"/>
                    </a:cubicBezTo>
                    <a:cubicBezTo>
                      <a:pt x="289" y="344"/>
                      <a:pt x="302" y="290"/>
                      <a:pt x="270" y="281"/>
                    </a:cubicBezTo>
                    <a:cubicBezTo>
                      <a:pt x="202" y="263"/>
                      <a:pt x="139" y="245"/>
                      <a:pt x="72" y="227"/>
                    </a:cubicBezTo>
                    <a:lnTo>
                      <a:pt x="72" y="227"/>
                    </a:lnTo>
                    <a:cubicBezTo>
                      <a:pt x="76" y="203"/>
                      <a:pt x="82" y="180"/>
                      <a:pt x="92" y="159"/>
                    </a:cubicBezTo>
                    <a:lnTo>
                      <a:pt x="113" y="82"/>
                    </a:lnTo>
                    <a:cubicBezTo>
                      <a:pt x="113" y="67"/>
                      <a:pt x="118" y="62"/>
                      <a:pt x="118" y="47"/>
                    </a:cubicBezTo>
                    <a:cubicBezTo>
                      <a:pt x="118" y="42"/>
                      <a:pt x="118" y="42"/>
                      <a:pt x="123" y="37"/>
                    </a:cubicBezTo>
                    <a:cubicBezTo>
                      <a:pt x="140" y="20"/>
                      <a:pt x="120" y="0"/>
                      <a:pt x="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8"/>
              <p:cNvSpPr/>
              <p:nvPr/>
            </p:nvSpPr>
            <p:spPr>
              <a:xfrm>
                <a:off x="3528125" y="2868450"/>
                <a:ext cx="13050" cy="15925"/>
              </a:xfrm>
              <a:custGeom>
                <a:avLst/>
                <a:gdLst/>
                <a:ahLst/>
                <a:cxnLst/>
                <a:rect l="l" t="t" r="r" b="b"/>
                <a:pathLst>
                  <a:path w="522" h="637" extrusionOk="0">
                    <a:moveTo>
                      <a:pt x="159" y="1"/>
                    </a:moveTo>
                    <a:cubicBezTo>
                      <a:pt x="146" y="1"/>
                      <a:pt x="132" y="8"/>
                      <a:pt x="128" y="25"/>
                    </a:cubicBezTo>
                    <a:cubicBezTo>
                      <a:pt x="87" y="177"/>
                      <a:pt x="41" y="330"/>
                      <a:pt x="6" y="483"/>
                    </a:cubicBezTo>
                    <a:cubicBezTo>
                      <a:pt x="0" y="503"/>
                      <a:pt x="11" y="513"/>
                      <a:pt x="21" y="518"/>
                    </a:cubicBezTo>
                    <a:cubicBezTo>
                      <a:pt x="168" y="559"/>
                      <a:pt x="321" y="595"/>
                      <a:pt x="468" y="635"/>
                    </a:cubicBezTo>
                    <a:cubicBezTo>
                      <a:pt x="471" y="636"/>
                      <a:pt x="474" y="636"/>
                      <a:pt x="476" y="636"/>
                    </a:cubicBezTo>
                    <a:cubicBezTo>
                      <a:pt x="507" y="636"/>
                      <a:pt x="522" y="583"/>
                      <a:pt x="489" y="569"/>
                    </a:cubicBezTo>
                    <a:cubicBezTo>
                      <a:pt x="350" y="536"/>
                      <a:pt x="207" y="498"/>
                      <a:pt x="68" y="464"/>
                    </a:cubicBezTo>
                    <a:lnTo>
                      <a:pt x="68" y="464"/>
                    </a:lnTo>
                    <a:cubicBezTo>
                      <a:pt x="103" y="321"/>
                      <a:pt x="145" y="178"/>
                      <a:pt x="184" y="35"/>
                    </a:cubicBezTo>
                    <a:cubicBezTo>
                      <a:pt x="195" y="14"/>
                      <a:pt x="178" y="1"/>
                      <a:pt x="1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8"/>
              <p:cNvSpPr/>
              <p:nvPr/>
            </p:nvSpPr>
            <p:spPr>
              <a:xfrm>
                <a:off x="3522525" y="2877500"/>
                <a:ext cx="7575" cy="8650"/>
              </a:xfrm>
              <a:custGeom>
                <a:avLst/>
                <a:gdLst/>
                <a:ahLst/>
                <a:cxnLst/>
                <a:rect l="l" t="t" r="r" b="b"/>
                <a:pathLst>
                  <a:path w="303" h="346" extrusionOk="0">
                    <a:moveTo>
                      <a:pt x="95" y="0"/>
                    </a:moveTo>
                    <a:cubicBezTo>
                      <a:pt x="86" y="0"/>
                      <a:pt x="77" y="5"/>
                      <a:pt x="72" y="19"/>
                    </a:cubicBezTo>
                    <a:cubicBezTo>
                      <a:pt x="62" y="29"/>
                      <a:pt x="57" y="49"/>
                      <a:pt x="52" y="70"/>
                    </a:cubicBezTo>
                    <a:lnTo>
                      <a:pt x="31" y="146"/>
                    </a:lnTo>
                    <a:cubicBezTo>
                      <a:pt x="26" y="177"/>
                      <a:pt x="11" y="217"/>
                      <a:pt x="6" y="248"/>
                    </a:cubicBezTo>
                    <a:cubicBezTo>
                      <a:pt x="1" y="268"/>
                      <a:pt x="11" y="278"/>
                      <a:pt x="26" y="283"/>
                    </a:cubicBezTo>
                    <a:cubicBezTo>
                      <a:pt x="102" y="304"/>
                      <a:pt x="174" y="324"/>
                      <a:pt x="250" y="345"/>
                    </a:cubicBezTo>
                    <a:cubicBezTo>
                      <a:pt x="253" y="345"/>
                      <a:pt x="255" y="346"/>
                      <a:pt x="258" y="346"/>
                    </a:cubicBezTo>
                    <a:cubicBezTo>
                      <a:pt x="288" y="346"/>
                      <a:pt x="303" y="292"/>
                      <a:pt x="265" y="278"/>
                    </a:cubicBezTo>
                    <a:cubicBezTo>
                      <a:pt x="197" y="260"/>
                      <a:pt x="137" y="246"/>
                      <a:pt x="70" y="229"/>
                    </a:cubicBezTo>
                    <a:lnTo>
                      <a:pt x="70" y="229"/>
                    </a:lnTo>
                    <a:cubicBezTo>
                      <a:pt x="75" y="206"/>
                      <a:pt x="80" y="181"/>
                      <a:pt x="87" y="156"/>
                    </a:cubicBezTo>
                    <a:lnTo>
                      <a:pt x="107" y="80"/>
                    </a:lnTo>
                    <a:cubicBezTo>
                      <a:pt x="107" y="70"/>
                      <a:pt x="113" y="65"/>
                      <a:pt x="113" y="49"/>
                    </a:cubicBezTo>
                    <a:cubicBezTo>
                      <a:pt x="113" y="44"/>
                      <a:pt x="113" y="44"/>
                      <a:pt x="118" y="34"/>
                    </a:cubicBezTo>
                    <a:cubicBezTo>
                      <a:pt x="131" y="21"/>
                      <a:pt x="113"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3504350" y="2887850"/>
                <a:ext cx="7575" cy="8600"/>
              </a:xfrm>
              <a:custGeom>
                <a:avLst/>
                <a:gdLst/>
                <a:ahLst/>
                <a:cxnLst/>
                <a:rect l="l" t="t" r="r" b="b"/>
                <a:pathLst>
                  <a:path w="303" h="344" extrusionOk="0">
                    <a:moveTo>
                      <a:pt x="98" y="1"/>
                    </a:moveTo>
                    <a:cubicBezTo>
                      <a:pt x="88" y="1"/>
                      <a:pt x="78" y="5"/>
                      <a:pt x="71" y="17"/>
                    </a:cubicBezTo>
                    <a:cubicBezTo>
                      <a:pt x="66" y="32"/>
                      <a:pt x="61" y="47"/>
                      <a:pt x="51" y="68"/>
                    </a:cubicBezTo>
                    <a:lnTo>
                      <a:pt x="36" y="144"/>
                    </a:lnTo>
                    <a:cubicBezTo>
                      <a:pt x="26" y="175"/>
                      <a:pt x="16" y="215"/>
                      <a:pt x="10" y="246"/>
                    </a:cubicBezTo>
                    <a:cubicBezTo>
                      <a:pt x="0" y="266"/>
                      <a:pt x="16" y="276"/>
                      <a:pt x="26" y="287"/>
                    </a:cubicBezTo>
                    <a:cubicBezTo>
                      <a:pt x="102" y="302"/>
                      <a:pt x="173" y="322"/>
                      <a:pt x="250" y="343"/>
                    </a:cubicBezTo>
                    <a:cubicBezTo>
                      <a:pt x="253" y="343"/>
                      <a:pt x="256" y="344"/>
                      <a:pt x="258" y="344"/>
                    </a:cubicBezTo>
                    <a:cubicBezTo>
                      <a:pt x="292" y="344"/>
                      <a:pt x="303" y="290"/>
                      <a:pt x="270" y="276"/>
                    </a:cubicBezTo>
                    <a:cubicBezTo>
                      <a:pt x="202" y="263"/>
                      <a:pt x="138" y="245"/>
                      <a:pt x="71" y="227"/>
                    </a:cubicBezTo>
                    <a:lnTo>
                      <a:pt x="71" y="227"/>
                    </a:lnTo>
                    <a:cubicBezTo>
                      <a:pt x="75" y="204"/>
                      <a:pt x="81" y="181"/>
                      <a:pt x="92" y="159"/>
                    </a:cubicBezTo>
                    <a:lnTo>
                      <a:pt x="112" y="78"/>
                    </a:lnTo>
                    <a:cubicBezTo>
                      <a:pt x="112" y="68"/>
                      <a:pt x="117" y="63"/>
                      <a:pt x="117" y="47"/>
                    </a:cubicBezTo>
                    <a:cubicBezTo>
                      <a:pt x="117" y="42"/>
                      <a:pt x="117" y="42"/>
                      <a:pt x="122" y="37"/>
                    </a:cubicBezTo>
                    <a:cubicBezTo>
                      <a:pt x="136" y="20"/>
                      <a:pt x="117"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8"/>
              <p:cNvSpPr/>
              <p:nvPr/>
            </p:nvSpPr>
            <p:spPr>
              <a:xfrm>
                <a:off x="3516300" y="2875200"/>
                <a:ext cx="13150" cy="15825"/>
              </a:xfrm>
              <a:custGeom>
                <a:avLst/>
                <a:gdLst/>
                <a:ahLst/>
                <a:cxnLst/>
                <a:rect l="l" t="t" r="r" b="b"/>
                <a:pathLst>
                  <a:path w="526" h="633" extrusionOk="0">
                    <a:moveTo>
                      <a:pt x="157" y="1"/>
                    </a:moveTo>
                    <a:cubicBezTo>
                      <a:pt x="146" y="1"/>
                      <a:pt x="133" y="6"/>
                      <a:pt x="128" y="19"/>
                    </a:cubicBezTo>
                    <a:cubicBezTo>
                      <a:pt x="92" y="172"/>
                      <a:pt x="46" y="325"/>
                      <a:pt x="5" y="477"/>
                    </a:cubicBezTo>
                    <a:cubicBezTo>
                      <a:pt x="0" y="498"/>
                      <a:pt x="16" y="513"/>
                      <a:pt x="26" y="518"/>
                    </a:cubicBezTo>
                    <a:cubicBezTo>
                      <a:pt x="173" y="553"/>
                      <a:pt x="326" y="594"/>
                      <a:pt x="473" y="630"/>
                    </a:cubicBezTo>
                    <a:cubicBezTo>
                      <a:pt x="477" y="631"/>
                      <a:pt x="481" y="632"/>
                      <a:pt x="484" y="632"/>
                    </a:cubicBezTo>
                    <a:cubicBezTo>
                      <a:pt x="513" y="632"/>
                      <a:pt x="525" y="578"/>
                      <a:pt x="489" y="569"/>
                    </a:cubicBezTo>
                    <a:cubicBezTo>
                      <a:pt x="355" y="531"/>
                      <a:pt x="213" y="497"/>
                      <a:pt x="74" y="459"/>
                    </a:cubicBezTo>
                    <a:lnTo>
                      <a:pt x="74" y="459"/>
                    </a:lnTo>
                    <a:cubicBezTo>
                      <a:pt x="109" y="318"/>
                      <a:pt x="150" y="176"/>
                      <a:pt x="184" y="35"/>
                    </a:cubicBezTo>
                    <a:cubicBezTo>
                      <a:pt x="196" y="16"/>
                      <a:pt x="177" y="1"/>
                      <a:pt x="1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8"/>
              <p:cNvSpPr/>
              <p:nvPr/>
            </p:nvSpPr>
            <p:spPr>
              <a:xfrm>
                <a:off x="3510325" y="2884500"/>
                <a:ext cx="7550" cy="8550"/>
              </a:xfrm>
              <a:custGeom>
                <a:avLst/>
                <a:gdLst/>
                <a:ahLst/>
                <a:cxnLst/>
                <a:rect l="l" t="t" r="r" b="b"/>
                <a:pathLst>
                  <a:path w="302" h="342" extrusionOk="0">
                    <a:moveTo>
                      <a:pt x="94" y="0"/>
                    </a:moveTo>
                    <a:cubicBezTo>
                      <a:pt x="84" y="0"/>
                      <a:pt x="73" y="5"/>
                      <a:pt x="66" y="19"/>
                    </a:cubicBezTo>
                    <a:cubicBezTo>
                      <a:pt x="61" y="29"/>
                      <a:pt x="56" y="49"/>
                      <a:pt x="51" y="70"/>
                    </a:cubicBezTo>
                    <a:lnTo>
                      <a:pt x="31" y="146"/>
                    </a:lnTo>
                    <a:cubicBezTo>
                      <a:pt x="26" y="176"/>
                      <a:pt x="11" y="212"/>
                      <a:pt x="5" y="248"/>
                    </a:cubicBezTo>
                    <a:cubicBezTo>
                      <a:pt x="0" y="263"/>
                      <a:pt x="11" y="278"/>
                      <a:pt x="26" y="283"/>
                    </a:cubicBezTo>
                    <a:cubicBezTo>
                      <a:pt x="102" y="304"/>
                      <a:pt x="168" y="324"/>
                      <a:pt x="244" y="339"/>
                    </a:cubicBezTo>
                    <a:cubicBezTo>
                      <a:pt x="249" y="341"/>
                      <a:pt x="253" y="342"/>
                      <a:pt x="257" y="342"/>
                    </a:cubicBezTo>
                    <a:cubicBezTo>
                      <a:pt x="289" y="342"/>
                      <a:pt x="301" y="292"/>
                      <a:pt x="265" y="278"/>
                    </a:cubicBezTo>
                    <a:cubicBezTo>
                      <a:pt x="197" y="260"/>
                      <a:pt x="134" y="246"/>
                      <a:pt x="67" y="229"/>
                    </a:cubicBezTo>
                    <a:lnTo>
                      <a:pt x="67" y="229"/>
                    </a:lnTo>
                    <a:cubicBezTo>
                      <a:pt x="72" y="204"/>
                      <a:pt x="80" y="178"/>
                      <a:pt x="87" y="156"/>
                    </a:cubicBezTo>
                    <a:lnTo>
                      <a:pt x="107" y="80"/>
                    </a:lnTo>
                    <a:cubicBezTo>
                      <a:pt x="107" y="70"/>
                      <a:pt x="112" y="59"/>
                      <a:pt x="112" y="49"/>
                    </a:cubicBezTo>
                    <a:cubicBezTo>
                      <a:pt x="112" y="44"/>
                      <a:pt x="112" y="44"/>
                      <a:pt x="117" y="34"/>
                    </a:cubicBezTo>
                    <a:cubicBezTo>
                      <a:pt x="134" y="20"/>
                      <a:pt x="115" y="0"/>
                      <a:pt x="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3445075" y="2900875"/>
                <a:ext cx="47450" cy="27450"/>
              </a:xfrm>
              <a:custGeom>
                <a:avLst/>
                <a:gdLst/>
                <a:ahLst/>
                <a:cxnLst/>
                <a:rect l="l" t="t" r="r" b="b"/>
                <a:pathLst>
                  <a:path w="1898" h="1098" extrusionOk="0">
                    <a:moveTo>
                      <a:pt x="1847" y="1"/>
                    </a:moveTo>
                    <a:cubicBezTo>
                      <a:pt x="1842" y="1"/>
                      <a:pt x="1837" y="2"/>
                      <a:pt x="1832" y="5"/>
                    </a:cubicBezTo>
                    <a:cubicBezTo>
                      <a:pt x="1629" y="117"/>
                      <a:pt x="1425" y="234"/>
                      <a:pt x="1222" y="356"/>
                    </a:cubicBezTo>
                    <a:cubicBezTo>
                      <a:pt x="896" y="539"/>
                      <a:pt x="576" y="722"/>
                      <a:pt x="255" y="910"/>
                    </a:cubicBezTo>
                    <a:cubicBezTo>
                      <a:pt x="179" y="951"/>
                      <a:pt x="108" y="991"/>
                      <a:pt x="31" y="1037"/>
                    </a:cubicBezTo>
                    <a:cubicBezTo>
                      <a:pt x="1" y="1050"/>
                      <a:pt x="19" y="1097"/>
                      <a:pt x="51" y="1097"/>
                    </a:cubicBezTo>
                    <a:cubicBezTo>
                      <a:pt x="56" y="1097"/>
                      <a:pt x="61" y="1096"/>
                      <a:pt x="67" y="1093"/>
                    </a:cubicBezTo>
                    <a:cubicBezTo>
                      <a:pt x="270" y="976"/>
                      <a:pt x="474" y="864"/>
                      <a:pt x="672" y="742"/>
                    </a:cubicBezTo>
                    <a:cubicBezTo>
                      <a:pt x="998" y="559"/>
                      <a:pt x="1323" y="376"/>
                      <a:pt x="1644" y="188"/>
                    </a:cubicBezTo>
                    <a:cubicBezTo>
                      <a:pt x="1720" y="147"/>
                      <a:pt x="1786" y="106"/>
                      <a:pt x="1863" y="61"/>
                    </a:cubicBezTo>
                    <a:cubicBezTo>
                      <a:pt x="1898" y="47"/>
                      <a:pt x="1876" y="1"/>
                      <a:pt x="18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3446300" y="2921425"/>
                <a:ext cx="7575" cy="8650"/>
              </a:xfrm>
              <a:custGeom>
                <a:avLst/>
                <a:gdLst/>
                <a:ahLst/>
                <a:cxnLst/>
                <a:rect l="l" t="t" r="r" b="b"/>
                <a:pathLst>
                  <a:path w="303" h="346" extrusionOk="0">
                    <a:moveTo>
                      <a:pt x="46" y="0"/>
                    </a:moveTo>
                    <a:cubicBezTo>
                      <a:pt x="15" y="0"/>
                      <a:pt x="0" y="54"/>
                      <a:pt x="33" y="68"/>
                    </a:cubicBezTo>
                    <a:cubicBezTo>
                      <a:pt x="101" y="86"/>
                      <a:pt x="165" y="100"/>
                      <a:pt x="232" y="117"/>
                    </a:cubicBezTo>
                    <a:lnTo>
                      <a:pt x="232" y="117"/>
                    </a:lnTo>
                    <a:cubicBezTo>
                      <a:pt x="228" y="140"/>
                      <a:pt x="222" y="165"/>
                      <a:pt x="211" y="190"/>
                    </a:cubicBezTo>
                    <a:lnTo>
                      <a:pt x="196" y="266"/>
                    </a:lnTo>
                    <a:cubicBezTo>
                      <a:pt x="196" y="276"/>
                      <a:pt x="186" y="281"/>
                      <a:pt x="186" y="297"/>
                    </a:cubicBezTo>
                    <a:cubicBezTo>
                      <a:pt x="186" y="302"/>
                      <a:pt x="186" y="302"/>
                      <a:pt x="181" y="307"/>
                    </a:cubicBezTo>
                    <a:cubicBezTo>
                      <a:pt x="164" y="324"/>
                      <a:pt x="183" y="346"/>
                      <a:pt x="204" y="346"/>
                    </a:cubicBezTo>
                    <a:cubicBezTo>
                      <a:pt x="215" y="346"/>
                      <a:pt x="225" y="340"/>
                      <a:pt x="232" y="327"/>
                    </a:cubicBezTo>
                    <a:cubicBezTo>
                      <a:pt x="237" y="317"/>
                      <a:pt x="247" y="297"/>
                      <a:pt x="252" y="276"/>
                    </a:cubicBezTo>
                    <a:lnTo>
                      <a:pt x="272" y="200"/>
                    </a:lnTo>
                    <a:cubicBezTo>
                      <a:pt x="277" y="169"/>
                      <a:pt x="288" y="129"/>
                      <a:pt x="298" y="98"/>
                    </a:cubicBezTo>
                    <a:cubicBezTo>
                      <a:pt x="303" y="78"/>
                      <a:pt x="288" y="68"/>
                      <a:pt x="277" y="63"/>
                    </a:cubicBezTo>
                    <a:cubicBezTo>
                      <a:pt x="201" y="42"/>
                      <a:pt x="130" y="22"/>
                      <a:pt x="54" y="2"/>
                    </a:cubicBezTo>
                    <a:cubicBezTo>
                      <a:pt x="51" y="1"/>
                      <a:pt x="48"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3446950" y="2916575"/>
                <a:ext cx="13175" cy="15875"/>
              </a:xfrm>
              <a:custGeom>
                <a:avLst/>
                <a:gdLst/>
                <a:ahLst/>
                <a:cxnLst/>
                <a:rect l="l" t="t" r="r" b="b"/>
                <a:pathLst>
                  <a:path w="527" h="635" extrusionOk="0">
                    <a:moveTo>
                      <a:pt x="43" y="0"/>
                    </a:moveTo>
                    <a:cubicBezTo>
                      <a:pt x="14" y="0"/>
                      <a:pt x="1" y="54"/>
                      <a:pt x="33" y="63"/>
                    </a:cubicBezTo>
                    <a:cubicBezTo>
                      <a:pt x="171" y="101"/>
                      <a:pt x="313" y="135"/>
                      <a:pt x="452" y="173"/>
                    </a:cubicBezTo>
                    <a:lnTo>
                      <a:pt x="452" y="173"/>
                    </a:lnTo>
                    <a:cubicBezTo>
                      <a:pt x="418" y="314"/>
                      <a:pt x="376" y="456"/>
                      <a:pt x="338" y="597"/>
                    </a:cubicBezTo>
                    <a:cubicBezTo>
                      <a:pt x="329" y="621"/>
                      <a:pt x="346" y="634"/>
                      <a:pt x="365" y="634"/>
                    </a:cubicBezTo>
                    <a:cubicBezTo>
                      <a:pt x="378" y="634"/>
                      <a:pt x="393" y="628"/>
                      <a:pt x="399" y="613"/>
                    </a:cubicBezTo>
                    <a:cubicBezTo>
                      <a:pt x="435" y="455"/>
                      <a:pt x="480" y="307"/>
                      <a:pt x="516" y="155"/>
                    </a:cubicBezTo>
                    <a:cubicBezTo>
                      <a:pt x="526" y="135"/>
                      <a:pt x="511" y="119"/>
                      <a:pt x="501" y="114"/>
                    </a:cubicBezTo>
                    <a:cubicBezTo>
                      <a:pt x="353" y="79"/>
                      <a:pt x="201" y="38"/>
                      <a:pt x="53" y="2"/>
                    </a:cubicBezTo>
                    <a:cubicBezTo>
                      <a:pt x="49" y="1"/>
                      <a:pt x="46"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3458025" y="2914775"/>
                <a:ext cx="7550" cy="8625"/>
              </a:xfrm>
              <a:custGeom>
                <a:avLst/>
                <a:gdLst/>
                <a:ahLst/>
                <a:cxnLst/>
                <a:rect l="l" t="t" r="r" b="b"/>
                <a:pathLst>
                  <a:path w="302" h="345" extrusionOk="0">
                    <a:moveTo>
                      <a:pt x="46" y="1"/>
                    </a:moveTo>
                    <a:cubicBezTo>
                      <a:pt x="13" y="1"/>
                      <a:pt x="1" y="55"/>
                      <a:pt x="37" y="64"/>
                    </a:cubicBezTo>
                    <a:cubicBezTo>
                      <a:pt x="105" y="82"/>
                      <a:pt x="168" y="100"/>
                      <a:pt x="234" y="118"/>
                    </a:cubicBezTo>
                    <a:lnTo>
                      <a:pt x="234" y="118"/>
                    </a:lnTo>
                    <a:cubicBezTo>
                      <a:pt x="229" y="141"/>
                      <a:pt x="222" y="166"/>
                      <a:pt x="215" y="186"/>
                    </a:cubicBezTo>
                    <a:lnTo>
                      <a:pt x="195" y="263"/>
                    </a:lnTo>
                    <a:cubicBezTo>
                      <a:pt x="195" y="278"/>
                      <a:pt x="190" y="283"/>
                      <a:pt x="190" y="293"/>
                    </a:cubicBezTo>
                    <a:cubicBezTo>
                      <a:pt x="190" y="303"/>
                      <a:pt x="190" y="303"/>
                      <a:pt x="185" y="308"/>
                    </a:cubicBezTo>
                    <a:cubicBezTo>
                      <a:pt x="171" y="325"/>
                      <a:pt x="190" y="345"/>
                      <a:pt x="210" y="345"/>
                    </a:cubicBezTo>
                    <a:cubicBezTo>
                      <a:pt x="219" y="345"/>
                      <a:pt x="229" y="340"/>
                      <a:pt x="236" y="329"/>
                    </a:cubicBezTo>
                    <a:cubicBezTo>
                      <a:pt x="241" y="313"/>
                      <a:pt x="246" y="293"/>
                      <a:pt x="251" y="278"/>
                    </a:cubicBezTo>
                    <a:lnTo>
                      <a:pt x="271" y="201"/>
                    </a:lnTo>
                    <a:cubicBezTo>
                      <a:pt x="276" y="166"/>
                      <a:pt x="292" y="130"/>
                      <a:pt x="297" y="100"/>
                    </a:cubicBezTo>
                    <a:cubicBezTo>
                      <a:pt x="302" y="79"/>
                      <a:pt x="292" y="64"/>
                      <a:pt x="276" y="59"/>
                    </a:cubicBezTo>
                    <a:cubicBezTo>
                      <a:pt x="200" y="39"/>
                      <a:pt x="134" y="23"/>
                      <a:pt x="58" y="3"/>
                    </a:cubicBezTo>
                    <a:cubicBezTo>
                      <a:pt x="53" y="2"/>
                      <a:pt x="50"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3476200" y="2904475"/>
                <a:ext cx="7575" cy="8475"/>
              </a:xfrm>
              <a:custGeom>
                <a:avLst/>
                <a:gdLst/>
                <a:ahLst/>
                <a:cxnLst/>
                <a:rect l="l" t="t" r="r" b="b"/>
                <a:pathLst>
                  <a:path w="303" h="339" extrusionOk="0">
                    <a:moveTo>
                      <a:pt x="43" y="1"/>
                    </a:moveTo>
                    <a:cubicBezTo>
                      <a:pt x="14" y="1"/>
                      <a:pt x="1" y="55"/>
                      <a:pt x="33" y="64"/>
                    </a:cubicBezTo>
                    <a:cubicBezTo>
                      <a:pt x="100" y="82"/>
                      <a:pt x="164" y="100"/>
                      <a:pt x="231" y="115"/>
                    </a:cubicBezTo>
                    <a:lnTo>
                      <a:pt x="231" y="115"/>
                    </a:lnTo>
                    <a:cubicBezTo>
                      <a:pt x="227" y="139"/>
                      <a:pt x="221" y="165"/>
                      <a:pt x="211" y="186"/>
                    </a:cubicBezTo>
                    <a:lnTo>
                      <a:pt x="195" y="262"/>
                    </a:lnTo>
                    <a:cubicBezTo>
                      <a:pt x="195" y="273"/>
                      <a:pt x="185" y="283"/>
                      <a:pt x="185" y="293"/>
                    </a:cubicBezTo>
                    <a:cubicBezTo>
                      <a:pt x="185" y="298"/>
                      <a:pt x="185" y="298"/>
                      <a:pt x="180" y="308"/>
                    </a:cubicBezTo>
                    <a:cubicBezTo>
                      <a:pt x="166" y="319"/>
                      <a:pt x="186" y="339"/>
                      <a:pt x="206" y="339"/>
                    </a:cubicBezTo>
                    <a:cubicBezTo>
                      <a:pt x="215" y="339"/>
                      <a:pt x="225" y="335"/>
                      <a:pt x="231" y="324"/>
                    </a:cubicBezTo>
                    <a:cubicBezTo>
                      <a:pt x="236" y="313"/>
                      <a:pt x="246" y="293"/>
                      <a:pt x="251" y="273"/>
                    </a:cubicBezTo>
                    <a:lnTo>
                      <a:pt x="272" y="196"/>
                    </a:lnTo>
                    <a:cubicBezTo>
                      <a:pt x="277" y="166"/>
                      <a:pt x="287" y="130"/>
                      <a:pt x="297" y="95"/>
                    </a:cubicBezTo>
                    <a:cubicBezTo>
                      <a:pt x="302" y="79"/>
                      <a:pt x="287" y="64"/>
                      <a:pt x="277" y="59"/>
                    </a:cubicBezTo>
                    <a:cubicBezTo>
                      <a:pt x="200" y="39"/>
                      <a:pt x="129" y="18"/>
                      <a:pt x="53" y="3"/>
                    </a:cubicBezTo>
                    <a:cubicBezTo>
                      <a:pt x="49" y="2"/>
                      <a:pt x="46" y="1"/>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8"/>
              <p:cNvSpPr/>
              <p:nvPr/>
            </p:nvSpPr>
            <p:spPr>
              <a:xfrm>
                <a:off x="3458650" y="2909850"/>
                <a:ext cx="13175" cy="15875"/>
              </a:xfrm>
              <a:custGeom>
                <a:avLst/>
                <a:gdLst/>
                <a:ahLst/>
                <a:cxnLst/>
                <a:rect l="l" t="t" r="r" b="b"/>
                <a:pathLst>
                  <a:path w="527" h="635" extrusionOk="0">
                    <a:moveTo>
                      <a:pt x="49" y="1"/>
                    </a:moveTo>
                    <a:cubicBezTo>
                      <a:pt x="15" y="1"/>
                      <a:pt x="0" y="54"/>
                      <a:pt x="38" y="68"/>
                    </a:cubicBezTo>
                    <a:cubicBezTo>
                      <a:pt x="177" y="102"/>
                      <a:pt x="321" y="140"/>
                      <a:pt x="457" y="174"/>
                    </a:cubicBezTo>
                    <a:lnTo>
                      <a:pt x="457" y="174"/>
                    </a:lnTo>
                    <a:cubicBezTo>
                      <a:pt x="418" y="317"/>
                      <a:pt x="376" y="459"/>
                      <a:pt x="343" y="602"/>
                    </a:cubicBezTo>
                    <a:cubicBezTo>
                      <a:pt x="331" y="620"/>
                      <a:pt x="350" y="635"/>
                      <a:pt x="369" y="635"/>
                    </a:cubicBezTo>
                    <a:cubicBezTo>
                      <a:pt x="382" y="635"/>
                      <a:pt x="395" y="628"/>
                      <a:pt x="399" y="612"/>
                    </a:cubicBezTo>
                    <a:cubicBezTo>
                      <a:pt x="440" y="460"/>
                      <a:pt x="480" y="307"/>
                      <a:pt x="521" y="154"/>
                    </a:cubicBezTo>
                    <a:cubicBezTo>
                      <a:pt x="526" y="134"/>
                      <a:pt x="516" y="124"/>
                      <a:pt x="501" y="119"/>
                    </a:cubicBezTo>
                    <a:cubicBezTo>
                      <a:pt x="353" y="78"/>
                      <a:pt x="201" y="42"/>
                      <a:pt x="58" y="2"/>
                    </a:cubicBezTo>
                    <a:cubicBezTo>
                      <a:pt x="55" y="1"/>
                      <a:pt x="52"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3470350" y="2907800"/>
                <a:ext cx="7450" cy="8625"/>
              </a:xfrm>
              <a:custGeom>
                <a:avLst/>
                <a:gdLst/>
                <a:ahLst/>
                <a:cxnLst/>
                <a:rect l="l" t="t" r="r" b="b"/>
                <a:pathLst>
                  <a:path w="298" h="345" extrusionOk="0">
                    <a:moveTo>
                      <a:pt x="41" y="0"/>
                    </a:moveTo>
                    <a:cubicBezTo>
                      <a:pt x="10" y="0"/>
                      <a:pt x="1" y="54"/>
                      <a:pt x="33" y="63"/>
                    </a:cubicBezTo>
                    <a:cubicBezTo>
                      <a:pt x="100" y="81"/>
                      <a:pt x="164" y="99"/>
                      <a:pt x="231" y="117"/>
                    </a:cubicBezTo>
                    <a:lnTo>
                      <a:pt x="231" y="117"/>
                    </a:lnTo>
                    <a:cubicBezTo>
                      <a:pt x="226" y="141"/>
                      <a:pt x="221" y="165"/>
                      <a:pt x="211" y="185"/>
                    </a:cubicBezTo>
                    <a:lnTo>
                      <a:pt x="190" y="262"/>
                    </a:lnTo>
                    <a:cubicBezTo>
                      <a:pt x="190" y="277"/>
                      <a:pt x="185" y="282"/>
                      <a:pt x="185" y="292"/>
                    </a:cubicBezTo>
                    <a:cubicBezTo>
                      <a:pt x="185" y="302"/>
                      <a:pt x="185" y="302"/>
                      <a:pt x="180" y="308"/>
                    </a:cubicBezTo>
                    <a:cubicBezTo>
                      <a:pt x="163" y="325"/>
                      <a:pt x="183" y="344"/>
                      <a:pt x="204" y="344"/>
                    </a:cubicBezTo>
                    <a:cubicBezTo>
                      <a:pt x="214" y="344"/>
                      <a:pt x="224" y="339"/>
                      <a:pt x="231" y="328"/>
                    </a:cubicBezTo>
                    <a:cubicBezTo>
                      <a:pt x="236" y="313"/>
                      <a:pt x="241" y="292"/>
                      <a:pt x="251" y="277"/>
                    </a:cubicBezTo>
                    <a:lnTo>
                      <a:pt x="267" y="201"/>
                    </a:lnTo>
                    <a:cubicBezTo>
                      <a:pt x="272" y="165"/>
                      <a:pt x="287" y="129"/>
                      <a:pt x="292" y="99"/>
                    </a:cubicBezTo>
                    <a:cubicBezTo>
                      <a:pt x="297" y="79"/>
                      <a:pt x="287" y="63"/>
                      <a:pt x="277" y="58"/>
                    </a:cubicBezTo>
                    <a:cubicBezTo>
                      <a:pt x="201" y="38"/>
                      <a:pt x="129" y="23"/>
                      <a:pt x="53" y="2"/>
                    </a:cubicBezTo>
                    <a:cubicBezTo>
                      <a:pt x="49" y="1"/>
                      <a:pt x="45" y="0"/>
                      <a:pt x="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3495325" y="2901500"/>
                <a:ext cx="47100" cy="27675"/>
              </a:xfrm>
              <a:custGeom>
                <a:avLst/>
                <a:gdLst/>
                <a:ahLst/>
                <a:cxnLst/>
                <a:rect l="l" t="t" r="r" b="b"/>
                <a:pathLst>
                  <a:path w="1884" h="1107" extrusionOk="0">
                    <a:moveTo>
                      <a:pt x="48" y="0"/>
                    </a:moveTo>
                    <a:cubicBezTo>
                      <a:pt x="17" y="0"/>
                      <a:pt x="1" y="40"/>
                      <a:pt x="31" y="61"/>
                    </a:cubicBezTo>
                    <a:cubicBezTo>
                      <a:pt x="234" y="183"/>
                      <a:pt x="432" y="300"/>
                      <a:pt x="636" y="417"/>
                    </a:cubicBezTo>
                    <a:cubicBezTo>
                      <a:pt x="961" y="605"/>
                      <a:pt x="1277" y="794"/>
                      <a:pt x="1602" y="977"/>
                    </a:cubicBezTo>
                    <a:cubicBezTo>
                      <a:pt x="1679" y="1022"/>
                      <a:pt x="1750" y="1063"/>
                      <a:pt x="1826" y="1104"/>
                    </a:cubicBezTo>
                    <a:cubicBezTo>
                      <a:pt x="1830" y="1106"/>
                      <a:pt x="1834" y="1107"/>
                      <a:pt x="1838" y="1107"/>
                    </a:cubicBezTo>
                    <a:cubicBezTo>
                      <a:pt x="1864" y="1107"/>
                      <a:pt x="1883" y="1066"/>
                      <a:pt x="1857" y="1048"/>
                    </a:cubicBezTo>
                    <a:cubicBezTo>
                      <a:pt x="1653" y="926"/>
                      <a:pt x="1455" y="814"/>
                      <a:pt x="1251" y="692"/>
                    </a:cubicBezTo>
                    <a:cubicBezTo>
                      <a:pt x="931" y="509"/>
                      <a:pt x="611" y="315"/>
                      <a:pt x="285" y="132"/>
                    </a:cubicBezTo>
                    <a:cubicBezTo>
                      <a:pt x="209" y="86"/>
                      <a:pt x="143" y="51"/>
                      <a:pt x="66" y="5"/>
                    </a:cubicBezTo>
                    <a:cubicBezTo>
                      <a:pt x="60" y="2"/>
                      <a:pt x="53" y="0"/>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8"/>
              <p:cNvSpPr/>
              <p:nvPr/>
            </p:nvSpPr>
            <p:spPr>
              <a:xfrm>
                <a:off x="3533850" y="2922100"/>
                <a:ext cx="7650" cy="8675"/>
              </a:xfrm>
              <a:custGeom>
                <a:avLst/>
                <a:gdLst/>
                <a:ahLst/>
                <a:cxnLst/>
                <a:rect l="l" t="t" r="r" b="b"/>
                <a:pathLst>
                  <a:path w="306" h="347" extrusionOk="0">
                    <a:moveTo>
                      <a:pt x="260" y="0"/>
                    </a:moveTo>
                    <a:cubicBezTo>
                      <a:pt x="239" y="0"/>
                      <a:pt x="219" y="10"/>
                      <a:pt x="204" y="15"/>
                    </a:cubicBezTo>
                    <a:lnTo>
                      <a:pt x="128" y="36"/>
                    </a:lnTo>
                    <a:cubicBezTo>
                      <a:pt x="92" y="46"/>
                      <a:pt x="56" y="51"/>
                      <a:pt x="26" y="66"/>
                    </a:cubicBezTo>
                    <a:cubicBezTo>
                      <a:pt x="5" y="71"/>
                      <a:pt x="0" y="86"/>
                      <a:pt x="5" y="102"/>
                    </a:cubicBezTo>
                    <a:cubicBezTo>
                      <a:pt x="26" y="178"/>
                      <a:pt x="41" y="249"/>
                      <a:pt x="61" y="326"/>
                    </a:cubicBezTo>
                    <a:cubicBezTo>
                      <a:pt x="68" y="340"/>
                      <a:pt x="81" y="347"/>
                      <a:pt x="93" y="347"/>
                    </a:cubicBezTo>
                    <a:cubicBezTo>
                      <a:pt x="112" y="347"/>
                      <a:pt x="131" y="332"/>
                      <a:pt x="128" y="305"/>
                    </a:cubicBezTo>
                    <a:cubicBezTo>
                      <a:pt x="110" y="238"/>
                      <a:pt x="92" y="178"/>
                      <a:pt x="74" y="113"/>
                    </a:cubicBezTo>
                    <a:lnTo>
                      <a:pt x="74" y="113"/>
                    </a:lnTo>
                    <a:cubicBezTo>
                      <a:pt x="97" y="104"/>
                      <a:pt x="122" y="99"/>
                      <a:pt x="153" y="92"/>
                    </a:cubicBezTo>
                    <a:lnTo>
                      <a:pt x="229" y="71"/>
                    </a:lnTo>
                    <a:cubicBezTo>
                      <a:pt x="239" y="71"/>
                      <a:pt x="245" y="66"/>
                      <a:pt x="260" y="66"/>
                    </a:cubicBezTo>
                    <a:lnTo>
                      <a:pt x="270" y="66"/>
                    </a:lnTo>
                    <a:cubicBezTo>
                      <a:pt x="306" y="66"/>
                      <a:pt x="306" y="0"/>
                      <a:pt x="2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8"/>
              <p:cNvSpPr/>
              <p:nvPr/>
            </p:nvSpPr>
            <p:spPr>
              <a:xfrm>
                <a:off x="3527750" y="2916975"/>
                <a:ext cx="13450" cy="15900"/>
              </a:xfrm>
              <a:custGeom>
                <a:avLst/>
                <a:gdLst/>
                <a:ahLst/>
                <a:cxnLst/>
                <a:rect l="l" t="t" r="r" b="b"/>
                <a:pathLst>
                  <a:path w="538" h="636" extrusionOk="0">
                    <a:moveTo>
                      <a:pt x="493" y="0"/>
                    </a:moveTo>
                    <a:cubicBezTo>
                      <a:pt x="490" y="0"/>
                      <a:pt x="487" y="1"/>
                      <a:pt x="483" y="2"/>
                    </a:cubicBezTo>
                    <a:cubicBezTo>
                      <a:pt x="331" y="47"/>
                      <a:pt x="178" y="88"/>
                      <a:pt x="26" y="129"/>
                    </a:cubicBezTo>
                    <a:cubicBezTo>
                      <a:pt x="5" y="139"/>
                      <a:pt x="0" y="154"/>
                      <a:pt x="5" y="169"/>
                    </a:cubicBezTo>
                    <a:cubicBezTo>
                      <a:pt x="51" y="312"/>
                      <a:pt x="92" y="459"/>
                      <a:pt x="132" y="612"/>
                    </a:cubicBezTo>
                    <a:cubicBezTo>
                      <a:pt x="139" y="629"/>
                      <a:pt x="152" y="636"/>
                      <a:pt x="165" y="636"/>
                    </a:cubicBezTo>
                    <a:cubicBezTo>
                      <a:pt x="183" y="636"/>
                      <a:pt x="202" y="621"/>
                      <a:pt x="199" y="597"/>
                    </a:cubicBezTo>
                    <a:cubicBezTo>
                      <a:pt x="156" y="458"/>
                      <a:pt x="122" y="320"/>
                      <a:pt x="80" y="177"/>
                    </a:cubicBezTo>
                    <a:lnTo>
                      <a:pt x="80" y="177"/>
                    </a:lnTo>
                    <a:cubicBezTo>
                      <a:pt x="223" y="139"/>
                      <a:pt x="366" y="100"/>
                      <a:pt x="509" y="58"/>
                    </a:cubicBezTo>
                    <a:cubicBezTo>
                      <a:pt x="537" y="53"/>
                      <a:pt x="531" y="0"/>
                      <a:pt x="4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8"/>
              <p:cNvSpPr/>
              <p:nvPr/>
            </p:nvSpPr>
            <p:spPr>
              <a:xfrm>
                <a:off x="3522025" y="2915350"/>
                <a:ext cx="7650" cy="8625"/>
              </a:xfrm>
              <a:custGeom>
                <a:avLst/>
                <a:gdLst/>
                <a:ahLst/>
                <a:cxnLst/>
                <a:rect l="l" t="t" r="r" b="b"/>
                <a:pathLst>
                  <a:path w="306" h="345" extrusionOk="0">
                    <a:moveTo>
                      <a:pt x="260" y="0"/>
                    </a:moveTo>
                    <a:cubicBezTo>
                      <a:pt x="244" y="0"/>
                      <a:pt x="224" y="6"/>
                      <a:pt x="204" y="11"/>
                    </a:cubicBezTo>
                    <a:lnTo>
                      <a:pt x="127" y="31"/>
                    </a:lnTo>
                    <a:cubicBezTo>
                      <a:pt x="97" y="41"/>
                      <a:pt x="56" y="51"/>
                      <a:pt x="26" y="61"/>
                    </a:cubicBezTo>
                    <a:cubicBezTo>
                      <a:pt x="5" y="67"/>
                      <a:pt x="0" y="82"/>
                      <a:pt x="5" y="102"/>
                    </a:cubicBezTo>
                    <a:cubicBezTo>
                      <a:pt x="26" y="178"/>
                      <a:pt x="46" y="245"/>
                      <a:pt x="66" y="321"/>
                    </a:cubicBezTo>
                    <a:cubicBezTo>
                      <a:pt x="71" y="338"/>
                      <a:pt x="82" y="345"/>
                      <a:pt x="95" y="345"/>
                    </a:cubicBezTo>
                    <a:cubicBezTo>
                      <a:pt x="112" y="345"/>
                      <a:pt x="130" y="330"/>
                      <a:pt x="127" y="306"/>
                    </a:cubicBezTo>
                    <a:cubicBezTo>
                      <a:pt x="110" y="239"/>
                      <a:pt x="96" y="176"/>
                      <a:pt x="79" y="110"/>
                    </a:cubicBezTo>
                    <a:lnTo>
                      <a:pt x="79" y="110"/>
                    </a:lnTo>
                    <a:cubicBezTo>
                      <a:pt x="102" y="103"/>
                      <a:pt x="128" y="98"/>
                      <a:pt x="153" y="87"/>
                    </a:cubicBezTo>
                    <a:lnTo>
                      <a:pt x="229" y="67"/>
                    </a:lnTo>
                    <a:cubicBezTo>
                      <a:pt x="244" y="67"/>
                      <a:pt x="250" y="61"/>
                      <a:pt x="260" y="61"/>
                    </a:cubicBezTo>
                    <a:lnTo>
                      <a:pt x="275" y="61"/>
                    </a:lnTo>
                    <a:cubicBezTo>
                      <a:pt x="306" y="61"/>
                      <a:pt x="306" y="0"/>
                      <a:pt x="2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8"/>
              <p:cNvSpPr/>
              <p:nvPr/>
            </p:nvSpPr>
            <p:spPr>
              <a:xfrm>
                <a:off x="3504100" y="2904800"/>
                <a:ext cx="7525" cy="8700"/>
              </a:xfrm>
              <a:custGeom>
                <a:avLst/>
                <a:gdLst/>
                <a:ahLst/>
                <a:cxnLst/>
                <a:rect l="l" t="t" r="r" b="b"/>
                <a:pathLst>
                  <a:path w="301" h="348" extrusionOk="0">
                    <a:moveTo>
                      <a:pt x="260" y="0"/>
                    </a:moveTo>
                    <a:cubicBezTo>
                      <a:pt x="239" y="0"/>
                      <a:pt x="224" y="5"/>
                      <a:pt x="204" y="16"/>
                    </a:cubicBezTo>
                    <a:lnTo>
                      <a:pt x="127" y="31"/>
                    </a:lnTo>
                    <a:cubicBezTo>
                      <a:pt x="92" y="46"/>
                      <a:pt x="56" y="51"/>
                      <a:pt x="26" y="66"/>
                    </a:cubicBezTo>
                    <a:cubicBezTo>
                      <a:pt x="5" y="71"/>
                      <a:pt x="0" y="82"/>
                      <a:pt x="5" y="102"/>
                    </a:cubicBezTo>
                    <a:cubicBezTo>
                      <a:pt x="26" y="178"/>
                      <a:pt x="46" y="249"/>
                      <a:pt x="61" y="326"/>
                    </a:cubicBezTo>
                    <a:cubicBezTo>
                      <a:pt x="67" y="340"/>
                      <a:pt x="80" y="347"/>
                      <a:pt x="93" y="347"/>
                    </a:cubicBezTo>
                    <a:cubicBezTo>
                      <a:pt x="112" y="347"/>
                      <a:pt x="130" y="333"/>
                      <a:pt x="127" y="305"/>
                    </a:cubicBezTo>
                    <a:cubicBezTo>
                      <a:pt x="110" y="239"/>
                      <a:pt x="92" y="177"/>
                      <a:pt x="78" y="111"/>
                    </a:cubicBezTo>
                    <a:lnTo>
                      <a:pt x="78" y="111"/>
                    </a:lnTo>
                    <a:cubicBezTo>
                      <a:pt x="100" y="103"/>
                      <a:pt x="124" y="98"/>
                      <a:pt x="153" y="87"/>
                    </a:cubicBezTo>
                    <a:lnTo>
                      <a:pt x="229" y="71"/>
                    </a:lnTo>
                    <a:cubicBezTo>
                      <a:pt x="239" y="71"/>
                      <a:pt x="249" y="66"/>
                      <a:pt x="260" y="66"/>
                    </a:cubicBezTo>
                    <a:lnTo>
                      <a:pt x="275" y="66"/>
                    </a:lnTo>
                    <a:cubicBezTo>
                      <a:pt x="300" y="66"/>
                      <a:pt x="300" y="0"/>
                      <a:pt x="2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8"/>
              <p:cNvSpPr/>
              <p:nvPr/>
            </p:nvSpPr>
            <p:spPr>
              <a:xfrm>
                <a:off x="3516175" y="2910200"/>
                <a:ext cx="13300" cy="15875"/>
              </a:xfrm>
              <a:custGeom>
                <a:avLst/>
                <a:gdLst/>
                <a:ahLst/>
                <a:cxnLst/>
                <a:rect l="l" t="t" r="r" b="b"/>
                <a:pathLst>
                  <a:path w="532" h="635" extrusionOk="0">
                    <a:moveTo>
                      <a:pt x="494" y="1"/>
                    </a:moveTo>
                    <a:cubicBezTo>
                      <a:pt x="491" y="1"/>
                      <a:pt x="487" y="1"/>
                      <a:pt x="484" y="3"/>
                    </a:cubicBezTo>
                    <a:cubicBezTo>
                      <a:pt x="331" y="44"/>
                      <a:pt x="178" y="84"/>
                      <a:pt x="26" y="130"/>
                    </a:cubicBezTo>
                    <a:cubicBezTo>
                      <a:pt x="5" y="135"/>
                      <a:pt x="0" y="156"/>
                      <a:pt x="5" y="166"/>
                    </a:cubicBezTo>
                    <a:cubicBezTo>
                      <a:pt x="51" y="313"/>
                      <a:pt x="87" y="456"/>
                      <a:pt x="133" y="613"/>
                    </a:cubicBezTo>
                    <a:cubicBezTo>
                      <a:pt x="139" y="628"/>
                      <a:pt x="152" y="635"/>
                      <a:pt x="165" y="635"/>
                    </a:cubicBezTo>
                    <a:cubicBezTo>
                      <a:pt x="183" y="635"/>
                      <a:pt x="202" y="620"/>
                      <a:pt x="199" y="593"/>
                    </a:cubicBezTo>
                    <a:cubicBezTo>
                      <a:pt x="156" y="456"/>
                      <a:pt x="118" y="319"/>
                      <a:pt x="80" y="178"/>
                    </a:cubicBezTo>
                    <a:lnTo>
                      <a:pt x="80" y="178"/>
                    </a:lnTo>
                    <a:cubicBezTo>
                      <a:pt x="223" y="136"/>
                      <a:pt x="366" y="102"/>
                      <a:pt x="509" y="59"/>
                    </a:cubicBezTo>
                    <a:cubicBezTo>
                      <a:pt x="532" y="54"/>
                      <a:pt x="522" y="1"/>
                      <a:pt x="4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8"/>
              <p:cNvSpPr/>
              <p:nvPr/>
            </p:nvSpPr>
            <p:spPr>
              <a:xfrm>
                <a:off x="3509950" y="2908100"/>
                <a:ext cx="7525" cy="8750"/>
              </a:xfrm>
              <a:custGeom>
                <a:avLst/>
                <a:gdLst/>
                <a:ahLst/>
                <a:cxnLst/>
                <a:rect l="l" t="t" r="r" b="b"/>
                <a:pathLst>
                  <a:path w="301" h="350" extrusionOk="0">
                    <a:moveTo>
                      <a:pt x="259" y="0"/>
                    </a:moveTo>
                    <a:cubicBezTo>
                      <a:pt x="244" y="0"/>
                      <a:pt x="224" y="11"/>
                      <a:pt x="204" y="16"/>
                    </a:cubicBezTo>
                    <a:lnTo>
                      <a:pt x="127" y="36"/>
                    </a:lnTo>
                    <a:cubicBezTo>
                      <a:pt x="97" y="46"/>
                      <a:pt x="56" y="51"/>
                      <a:pt x="26" y="67"/>
                    </a:cubicBezTo>
                    <a:cubicBezTo>
                      <a:pt x="5" y="72"/>
                      <a:pt x="0" y="87"/>
                      <a:pt x="5" y="102"/>
                    </a:cubicBezTo>
                    <a:cubicBezTo>
                      <a:pt x="26" y="179"/>
                      <a:pt x="46" y="250"/>
                      <a:pt x="66" y="326"/>
                    </a:cubicBezTo>
                    <a:cubicBezTo>
                      <a:pt x="70" y="342"/>
                      <a:pt x="82" y="350"/>
                      <a:pt x="94" y="350"/>
                    </a:cubicBezTo>
                    <a:cubicBezTo>
                      <a:pt x="111" y="350"/>
                      <a:pt x="130" y="333"/>
                      <a:pt x="127" y="306"/>
                    </a:cubicBezTo>
                    <a:cubicBezTo>
                      <a:pt x="109" y="238"/>
                      <a:pt x="95" y="179"/>
                      <a:pt x="78" y="114"/>
                    </a:cubicBezTo>
                    <a:lnTo>
                      <a:pt x="78" y="114"/>
                    </a:lnTo>
                    <a:cubicBezTo>
                      <a:pt x="102" y="107"/>
                      <a:pt x="127" y="99"/>
                      <a:pt x="153" y="92"/>
                    </a:cubicBezTo>
                    <a:lnTo>
                      <a:pt x="229" y="72"/>
                    </a:lnTo>
                    <a:cubicBezTo>
                      <a:pt x="244" y="72"/>
                      <a:pt x="249" y="67"/>
                      <a:pt x="259" y="67"/>
                    </a:cubicBezTo>
                    <a:lnTo>
                      <a:pt x="275" y="67"/>
                    </a:lnTo>
                    <a:cubicBezTo>
                      <a:pt x="300" y="67"/>
                      <a:pt x="300" y="0"/>
                      <a:pt x="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8"/>
              <p:cNvSpPr/>
              <p:nvPr/>
            </p:nvSpPr>
            <p:spPr>
              <a:xfrm>
                <a:off x="3445700" y="2871625"/>
                <a:ext cx="47075" cy="27725"/>
              </a:xfrm>
              <a:custGeom>
                <a:avLst/>
                <a:gdLst/>
                <a:ahLst/>
                <a:cxnLst/>
                <a:rect l="l" t="t" r="r" b="b"/>
                <a:pathLst>
                  <a:path w="1883" h="1109" extrusionOk="0">
                    <a:moveTo>
                      <a:pt x="45" y="1"/>
                    </a:moveTo>
                    <a:cubicBezTo>
                      <a:pt x="19" y="1"/>
                      <a:pt x="1" y="48"/>
                      <a:pt x="27" y="61"/>
                    </a:cubicBezTo>
                    <a:cubicBezTo>
                      <a:pt x="230" y="183"/>
                      <a:pt x="429" y="300"/>
                      <a:pt x="632" y="417"/>
                    </a:cubicBezTo>
                    <a:cubicBezTo>
                      <a:pt x="958" y="605"/>
                      <a:pt x="1273" y="793"/>
                      <a:pt x="1599" y="976"/>
                    </a:cubicBezTo>
                    <a:cubicBezTo>
                      <a:pt x="1675" y="1022"/>
                      <a:pt x="1746" y="1063"/>
                      <a:pt x="1822" y="1103"/>
                    </a:cubicBezTo>
                    <a:cubicBezTo>
                      <a:pt x="1828" y="1107"/>
                      <a:pt x="1834" y="1108"/>
                      <a:pt x="1839" y="1108"/>
                    </a:cubicBezTo>
                    <a:cubicBezTo>
                      <a:pt x="1866" y="1108"/>
                      <a:pt x="1883" y="1069"/>
                      <a:pt x="1853" y="1047"/>
                    </a:cubicBezTo>
                    <a:cubicBezTo>
                      <a:pt x="1649" y="925"/>
                      <a:pt x="1451" y="813"/>
                      <a:pt x="1248" y="691"/>
                    </a:cubicBezTo>
                    <a:cubicBezTo>
                      <a:pt x="922" y="508"/>
                      <a:pt x="607" y="315"/>
                      <a:pt x="281" y="132"/>
                    </a:cubicBezTo>
                    <a:cubicBezTo>
                      <a:pt x="205" y="86"/>
                      <a:pt x="134" y="50"/>
                      <a:pt x="57" y="5"/>
                    </a:cubicBezTo>
                    <a:cubicBezTo>
                      <a:pt x="53" y="2"/>
                      <a:pt x="49"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8"/>
              <p:cNvSpPr/>
              <p:nvPr/>
            </p:nvSpPr>
            <p:spPr>
              <a:xfrm>
                <a:off x="3446750" y="2870050"/>
                <a:ext cx="7650" cy="8700"/>
              </a:xfrm>
              <a:custGeom>
                <a:avLst/>
                <a:gdLst/>
                <a:ahLst/>
                <a:cxnLst/>
                <a:rect l="l" t="t" r="r" b="b"/>
                <a:pathLst>
                  <a:path w="306" h="348" extrusionOk="0">
                    <a:moveTo>
                      <a:pt x="207" y="1"/>
                    </a:moveTo>
                    <a:cubicBezTo>
                      <a:pt x="189" y="1"/>
                      <a:pt x="172" y="15"/>
                      <a:pt x="178" y="42"/>
                    </a:cubicBezTo>
                    <a:cubicBezTo>
                      <a:pt x="191" y="108"/>
                      <a:pt x="208" y="171"/>
                      <a:pt x="226" y="236"/>
                    </a:cubicBezTo>
                    <a:lnTo>
                      <a:pt x="226" y="236"/>
                    </a:lnTo>
                    <a:cubicBezTo>
                      <a:pt x="202" y="244"/>
                      <a:pt x="178" y="250"/>
                      <a:pt x="153" y="261"/>
                    </a:cubicBezTo>
                    <a:lnTo>
                      <a:pt x="76" y="276"/>
                    </a:lnTo>
                    <a:cubicBezTo>
                      <a:pt x="61" y="276"/>
                      <a:pt x="56" y="286"/>
                      <a:pt x="41" y="286"/>
                    </a:cubicBezTo>
                    <a:lnTo>
                      <a:pt x="31" y="286"/>
                    </a:lnTo>
                    <a:cubicBezTo>
                      <a:pt x="0" y="286"/>
                      <a:pt x="0" y="347"/>
                      <a:pt x="41" y="347"/>
                    </a:cubicBezTo>
                    <a:cubicBezTo>
                      <a:pt x="61" y="347"/>
                      <a:pt x="81" y="342"/>
                      <a:pt x="102" y="337"/>
                    </a:cubicBezTo>
                    <a:lnTo>
                      <a:pt x="178" y="317"/>
                    </a:lnTo>
                    <a:cubicBezTo>
                      <a:pt x="209" y="302"/>
                      <a:pt x="244" y="297"/>
                      <a:pt x="280" y="286"/>
                    </a:cubicBezTo>
                    <a:cubicBezTo>
                      <a:pt x="295" y="276"/>
                      <a:pt x="305" y="266"/>
                      <a:pt x="295" y="246"/>
                    </a:cubicBezTo>
                    <a:cubicBezTo>
                      <a:pt x="280" y="169"/>
                      <a:pt x="259" y="98"/>
                      <a:pt x="239" y="22"/>
                    </a:cubicBezTo>
                    <a:cubicBezTo>
                      <a:pt x="233" y="7"/>
                      <a:pt x="220"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8"/>
              <p:cNvSpPr/>
              <p:nvPr/>
            </p:nvSpPr>
            <p:spPr>
              <a:xfrm>
                <a:off x="3446950" y="2868025"/>
                <a:ext cx="13425" cy="15875"/>
              </a:xfrm>
              <a:custGeom>
                <a:avLst/>
                <a:gdLst/>
                <a:ahLst/>
                <a:cxnLst/>
                <a:rect l="l" t="t" r="r" b="b"/>
                <a:pathLst>
                  <a:path w="537" h="635" extrusionOk="0">
                    <a:moveTo>
                      <a:pt x="372" y="0"/>
                    </a:moveTo>
                    <a:cubicBezTo>
                      <a:pt x="353" y="0"/>
                      <a:pt x="335" y="15"/>
                      <a:pt x="338" y="42"/>
                    </a:cubicBezTo>
                    <a:cubicBezTo>
                      <a:pt x="381" y="181"/>
                      <a:pt x="419" y="315"/>
                      <a:pt x="458" y="457"/>
                    </a:cubicBezTo>
                    <a:lnTo>
                      <a:pt x="458" y="457"/>
                    </a:lnTo>
                    <a:cubicBezTo>
                      <a:pt x="314" y="499"/>
                      <a:pt x="171" y="533"/>
                      <a:pt x="28" y="576"/>
                    </a:cubicBezTo>
                    <a:cubicBezTo>
                      <a:pt x="0" y="581"/>
                      <a:pt x="6" y="634"/>
                      <a:pt x="40" y="634"/>
                    </a:cubicBezTo>
                    <a:cubicBezTo>
                      <a:pt x="44" y="634"/>
                      <a:pt x="48" y="634"/>
                      <a:pt x="53" y="632"/>
                    </a:cubicBezTo>
                    <a:cubicBezTo>
                      <a:pt x="206" y="586"/>
                      <a:pt x="358" y="551"/>
                      <a:pt x="511" y="505"/>
                    </a:cubicBezTo>
                    <a:cubicBezTo>
                      <a:pt x="531" y="500"/>
                      <a:pt x="536" y="479"/>
                      <a:pt x="531" y="469"/>
                    </a:cubicBezTo>
                    <a:cubicBezTo>
                      <a:pt x="485" y="322"/>
                      <a:pt x="450" y="174"/>
                      <a:pt x="404" y="22"/>
                    </a:cubicBezTo>
                    <a:cubicBezTo>
                      <a:pt x="398" y="7"/>
                      <a:pt x="385" y="0"/>
                      <a:pt x="3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8"/>
              <p:cNvSpPr/>
              <p:nvPr/>
            </p:nvSpPr>
            <p:spPr>
              <a:xfrm>
                <a:off x="3458425" y="2876925"/>
                <a:ext cx="7675" cy="8700"/>
              </a:xfrm>
              <a:custGeom>
                <a:avLst/>
                <a:gdLst/>
                <a:ahLst/>
                <a:cxnLst/>
                <a:rect l="l" t="t" r="r" b="b"/>
                <a:pathLst>
                  <a:path w="307" h="348" extrusionOk="0">
                    <a:moveTo>
                      <a:pt x="213" y="0"/>
                    </a:moveTo>
                    <a:cubicBezTo>
                      <a:pt x="194" y="0"/>
                      <a:pt x="176" y="15"/>
                      <a:pt x="179" y="42"/>
                    </a:cubicBezTo>
                    <a:cubicBezTo>
                      <a:pt x="197" y="108"/>
                      <a:pt x="214" y="171"/>
                      <a:pt x="229" y="236"/>
                    </a:cubicBezTo>
                    <a:lnTo>
                      <a:pt x="229" y="236"/>
                    </a:lnTo>
                    <a:cubicBezTo>
                      <a:pt x="206" y="244"/>
                      <a:pt x="183" y="248"/>
                      <a:pt x="154" y="256"/>
                    </a:cubicBezTo>
                    <a:lnTo>
                      <a:pt x="77" y="276"/>
                    </a:lnTo>
                    <a:cubicBezTo>
                      <a:pt x="67" y="276"/>
                      <a:pt x="57" y="281"/>
                      <a:pt x="47" y="281"/>
                    </a:cubicBezTo>
                    <a:lnTo>
                      <a:pt x="32" y="281"/>
                    </a:lnTo>
                    <a:cubicBezTo>
                      <a:pt x="1" y="281"/>
                      <a:pt x="1" y="347"/>
                      <a:pt x="47" y="347"/>
                    </a:cubicBezTo>
                    <a:cubicBezTo>
                      <a:pt x="67" y="347"/>
                      <a:pt x="82" y="342"/>
                      <a:pt x="103" y="332"/>
                    </a:cubicBezTo>
                    <a:lnTo>
                      <a:pt x="179" y="317"/>
                    </a:lnTo>
                    <a:cubicBezTo>
                      <a:pt x="210" y="301"/>
                      <a:pt x="250" y="296"/>
                      <a:pt x="281" y="281"/>
                    </a:cubicBezTo>
                    <a:cubicBezTo>
                      <a:pt x="301" y="276"/>
                      <a:pt x="306" y="266"/>
                      <a:pt x="301" y="245"/>
                    </a:cubicBezTo>
                    <a:cubicBezTo>
                      <a:pt x="281" y="169"/>
                      <a:pt x="260" y="98"/>
                      <a:pt x="245" y="22"/>
                    </a:cubicBezTo>
                    <a:cubicBezTo>
                      <a:pt x="239" y="7"/>
                      <a:pt x="226"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8"/>
              <p:cNvSpPr/>
              <p:nvPr/>
            </p:nvSpPr>
            <p:spPr>
              <a:xfrm>
                <a:off x="3476625" y="2887400"/>
                <a:ext cx="7400" cy="8650"/>
              </a:xfrm>
              <a:custGeom>
                <a:avLst/>
                <a:gdLst/>
                <a:ahLst/>
                <a:cxnLst/>
                <a:rect l="l" t="t" r="r" b="b"/>
                <a:pathLst>
                  <a:path w="296" h="346" extrusionOk="0">
                    <a:moveTo>
                      <a:pt x="202" y="1"/>
                    </a:moveTo>
                    <a:cubicBezTo>
                      <a:pt x="184" y="1"/>
                      <a:pt x="165" y="16"/>
                      <a:pt x="168" y="40"/>
                    </a:cubicBezTo>
                    <a:cubicBezTo>
                      <a:pt x="186" y="107"/>
                      <a:pt x="204" y="169"/>
                      <a:pt x="222" y="235"/>
                    </a:cubicBezTo>
                    <a:lnTo>
                      <a:pt x="222" y="235"/>
                    </a:lnTo>
                    <a:cubicBezTo>
                      <a:pt x="198" y="242"/>
                      <a:pt x="173" y="247"/>
                      <a:pt x="143" y="259"/>
                    </a:cubicBezTo>
                    <a:lnTo>
                      <a:pt x="66" y="279"/>
                    </a:lnTo>
                    <a:cubicBezTo>
                      <a:pt x="56" y="279"/>
                      <a:pt x="51" y="284"/>
                      <a:pt x="36" y="284"/>
                    </a:cubicBezTo>
                    <a:lnTo>
                      <a:pt x="26" y="284"/>
                    </a:lnTo>
                    <a:cubicBezTo>
                      <a:pt x="0" y="284"/>
                      <a:pt x="0" y="345"/>
                      <a:pt x="36" y="345"/>
                    </a:cubicBezTo>
                    <a:cubicBezTo>
                      <a:pt x="56" y="345"/>
                      <a:pt x="77" y="340"/>
                      <a:pt x="92" y="335"/>
                    </a:cubicBezTo>
                    <a:lnTo>
                      <a:pt x="168" y="315"/>
                    </a:lnTo>
                    <a:cubicBezTo>
                      <a:pt x="204" y="305"/>
                      <a:pt x="239" y="294"/>
                      <a:pt x="270" y="284"/>
                    </a:cubicBezTo>
                    <a:cubicBezTo>
                      <a:pt x="290" y="279"/>
                      <a:pt x="295" y="264"/>
                      <a:pt x="290" y="244"/>
                    </a:cubicBezTo>
                    <a:cubicBezTo>
                      <a:pt x="270" y="167"/>
                      <a:pt x="255" y="101"/>
                      <a:pt x="234" y="25"/>
                    </a:cubicBezTo>
                    <a:cubicBezTo>
                      <a:pt x="228" y="8"/>
                      <a:pt x="215" y="1"/>
                      <a:pt x="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8"/>
              <p:cNvSpPr/>
              <p:nvPr/>
            </p:nvSpPr>
            <p:spPr>
              <a:xfrm>
                <a:off x="3458625" y="2874825"/>
                <a:ext cx="13325" cy="15900"/>
              </a:xfrm>
              <a:custGeom>
                <a:avLst/>
                <a:gdLst/>
                <a:ahLst/>
                <a:cxnLst/>
                <a:rect l="l" t="t" r="r" b="b"/>
                <a:pathLst>
                  <a:path w="533" h="636" extrusionOk="0">
                    <a:moveTo>
                      <a:pt x="371" y="1"/>
                    </a:moveTo>
                    <a:cubicBezTo>
                      <a:pt x="352" y="1"/>
                      <a:pt x="333" y="17"/>
                      <a:pt x="339" y="45"/>
                    </a:cubicBezTo>
                    <a:cubicBezTo>
                      <a:pt x="377" y="178"/>
                      <a:pt x="415" y="316"/>
                      <a:pt x="457" y="458"/>
                    </a:cubicBezTo>
                    <a:lnTo>
                      <a:pt x="457" y="458"/>
                    </a:lnTo>
                    <a:cubicBezTo>
                      <a:pt x="313" y="496"/>
                      <a:pt x="168" y="535"/>
                      <a:pt x="24" y="579"/>
                    </a:cubicBezTo>
                    <a:cubicBezTo>
                      <a:pt x="0" y="583"/>
                      <a:pt x="11" y="636"/>
                      <a:pt x="41" y="636"/>
                    </a:cubicBezTo>
                    <a:cubicBezTo>
                      <a:pt x="44" y="636"/>
                      <a:pt x="46" y="635"/>
                      <a:pt x="49" y="635"/>
                    </a:cubicBezTo>
                    <a:cubicBezTo>
                      <a:pt x="202" y="589"/>
                      <a:pt x="354" y="553"/>
                      <a:pt x="507" y="507"/>
                    </a:cubicBezTo>
                    <a:cubicBezTo>
                      <a:pt x="527" y="502"/>
                      <a:pt x="532" y="482"/>
                      <a:pt x="527" y="467"/>
                    </a:cubicBezTo>
                    <a:cubicBezTo>
                      <a:pt x="481" y="324"/>
                      <a:pt x="446" y="177"/>
                      <a:pt x="400" y="24"/>
                    </a:cubicBezTo>
                    <a:cubicBezTo>
                      <a:pt x="396" y="8"/>
                      <a:pt x="384" y="1"/>
                      <a:pt x="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8"/>
              <p:cNvSpPr/>
              <p:nvPr/>
            </p:nvSpPr>
            <p:spPr>
              <a:xfrm>
                <a:off x="3470650" y="2884050"/>
                <a:ext cx="7525" cy="8700"/>
              </a:xfrm>
              <a:custGeom>
                <a:avLst/>
                <a:gdLst/>
                <a:ahLst/>
                <a:cxnLst/>
                <a:rect l="l" t="t" r="r" b="b"/>
                <a:pathLst>
                  <a:path w="301" h="348" extrusionOk="0">
                    <a:moveTo>
                      <a:pt x="207" y="0"/>
                    </a:moveTo>
                    <a:cubicBezTo>
                      <a:pt x="189" y="0"/>
                      <a:pt x="170" y="15"/>
                      <a:pt x="173" y="42"/>
                    </a:cubicBezTo>
                    <a:cubicBezTo>
                      <a:pt x="191" y="108"/>
                      <a:pt x="205" y="171"/>
                      <a:pt x="222" y="237"/>
                    </a:cubicBezTo>
                    <a:lnTo>
                      <a:pt x="222" y="237"/>
                    </a:lnTo>
                    <a:cubicBezTo>
                      <a:pt x="200" y="244"/>
                      <a:pt x="176" y="250"/>
                      <a:pt x="148" y="261"/>
                    </a:cubicBezTo>
                    <a:lnTo>
                      <a:pt x="72" y="276"/>
                    </a:lnTo>
                    <a:cubicBezTo>
                      <a:pt x="61" y="276"/>
                      <a:pt x="51" y="286"/>
                      <a:pt x="41" y="286"/>
                    </a:cubicBezTo>
                    <a:lnTo>
                      <a:pt x="26" y="286"/>
                    </a:lnTo>
                    <a:cubicBezTo>
                      <a:pt x="0" y="286"/>
                      <a:pt x="0" y="347"/>
                      <a:pt x="41" y="347"/>
                    </a:cubicBezTo>
                    <a:cubicBezTo>
                      <a:pt x="61" y="347"/>
                      <a:pt x="77" y="342"/>
                      <a:pt x="97" y="337"/>
                    </a:cubicBezTo>
                    <a:lnTo>
                      <a:pt x="173" y="316"/>
                    </a:lnTo>
                    <a:cubicBezTo>
                      <a:pt x="204" y="301"/>
                      <a:pt x="244" y="296"/>
                      <a:pt x="275" y="286"/>
                    </a:cubicBezTo>
                    <a:cubicBezTo>
                      <a:pt x="295" y="276"/>
                      <a:pt x="300" y="266"/>
                      <a:pt x="295" y="245"/>
                    </a:cubicBezTo>
                    <a:cubicBezTo>
                      <a:pt x="275" y="169"/>
                      <a:pt x="255" y="98"/>
                      <a:pt x="239" y="21"/>
                    </a:cubicBezTo>
                    <a:cubicBezTo>
                      <a:pt x="233" y="7"/>
                      <a:pt x="220" y="0"/>
                      <a:pt x="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8"/>
              <p:cNvSpPr/>
              <p:nvPr/>
            </p:nvSpPr>
            <p:spPr>
              <a:xfrm>
                <a:off x="3468550" y="2856700"/>
                <a:ext cx="25225" cy="41700"/>
              </a:xfrm>
              <a:custGeom>
                <a:avLst/>
                <a:gdLst/>
                <a:ahLst/>
                <a:cxnLst/>
                <a:rect l="l" t="t" r="r" b="b"/>
                <a:pathLst>
                  <a:path w="1009" h="1668" extrusionOk="0">
                    <a:moveTo>
                      <a:pt x="45" y="1"/>
                    </a:moveTo>
                    <a:cubicBezTo>
                      <a:pt x="22" y="1"/>
                      <a:pt x="1" y="23"/>
                      <a:pt x="18" y="47"/>
                    </a:cubicBezTo>
                    <a:cubicBezTo>
                      <a:pt x="115" y="225"/>
                      <a:pt x="227" y="414"/>
                      <a:pt x="328" y="592"/>
                    </a:cubicBezTo>
                    <a:cubicBezTo>
                      <a:pt x="491" y="876"/>
                      <a:pt x="659" y="1166"/>
                      <a:pt x="822" y="1451"/>
                    </a:cubicBezTo>
                    <a:cubicBezTo>
                      <a:pt x="863" y="1517"/>
                      <a:pt x="898" y="1589"/>
                      <a:pt x="939" y="1650"/>
                    </a:cubicBezTo>
                    <a:cubicBezTo>
                      <a:pt x="945" y="1662"/>
                      <a:pt x="955" y="1668"/>
                      <a:pt x="965" y="1668"/>
                    </a:cubicBezTo>
                    <a:cubicBezTo>
                      <a:pt x="987" y="1668"/>
                      <a:pt x="1009" y="1643"/>
                      <a:pt x="995" y="1619"/>
                    </a:cubicBezTo>
                    <a:cubicBezTo>
                      <a:pt x="893" y="1441"/>
                      <a:pt x="786" y="1258"/>
                      <a:pt x="685" y="1080"/>
                    </a:cubicBezTo>
                    <a:cubicBezTo>
                      <a:pt x="517" y="790"/>
                      <a:pt x="354" y="500"/>
                      <a:pt x="186" y="215"/>
                    </a:cubicBezTo>
                    <a:cubicBezTo>
                      <a:pt x="150" y="149"/>
                      <a:pt x="110" y="83"/>
                      <a:pt x="74" y="17"/>
                    </a:cubicBezTo>
                    <a:cubicBezTo>
                      <a:pt x="66" y="6"/>
                      <a:pt x="55"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8"/>
              <p:cNvSpPr/>
              <p:nvPr/>
            </p:nvSpPr>
            <p:spPr>
              <a:xfrm>
                <a:off x="3473250" y="2869475"/>
                <a:ext cx="9100" cy="7150"/>
              </a:xfrm>
              <a:custGeom>
                <a:avLst/>
                <a:gdLst/>
                <a:ahLst/>
                <a:cxnLst/>
                <a:rect l="l" t="t" r="r" b="b"/>
                <a:pathLst>
                  <a:path w="364" h="286" extrusionOk="0">
                    <a:moveTo>
                      <a:pt x="320" y="1"/>
                    </a:moveTo>
                    <a:cubicBezTo>
                      <a:pt x="308" y="1"/>
                      <a:pt x="297" y="6"/>
                      <a:pt x="293" y="19"/>
                    </a:cubicBezTo>
                    <a:cubicBezTo>
                      <a:pt x="275" y="87"/>
                      <a:pt x="257" y="151"/>
                      <a:pt x="239" y="217"/>
                    </a:cubicBezTo>
                    <a:lnTo>
                      <a:pt x="239" y="217"/>
                    </a:lnTo>
                    <a:cubicBezTo>
                      <a:pt x="216" y="213"/>
                      <a:pt x="191" y="208"/>
                      <a:pt x="171" y="198"/>
                    </a:cubicBezTo>
                    <a:lnTo>
                      <a:pt x="95" y="182"/>
                    </a:lnTo>
                    <a:cubicBezTo>
                      <a:pt x="79" y="182"/>
                      <a:pt x="74" y="172"/>
                      <a:pt x="64" y="172"/>
                    </a:cubicBezTo>
                    <a:cubicBezTo>
                      <a:pt x="54" y="172"/>
                      <a:pt x="54" y="172"/>
                      <a:pt x="49" y="167"/>
                    </a:cubicBezTo>
                    <a:cubicBezTo>
                      <a:pt x="44" y="162"/>
                      <a:pt x="40" y="161"/>
                      <a:pt x="35" y="161"/>
                    </a:cubicBezTo>
                    <a:cubicBezTo>
                      <a:pt x="15" y="161"/>
                      <a:pt x="0" y="201"/>
                      <a:pt x="34" y="218"/>
                    </a:cubicBezTo>
                    <a:cubicBezTo>
                      <a:pt x="44" y="223"/>
                      <a:pt x="64" y="233"/>
                      <a:pt x="85" y="238"/>
                    </a:cubicBezTo>
                    <a:lnTo>
                      <a:pt x="161" y="259"/>
                    </a:lnTo>
                    <a:cubicBezTo>
                      <a:pt x="191" y="264"/>
                      <a:pt x="227" y="274"/>
                      <a:pt x="263" y="284"/>
                    </a:cubicBezTo>
                    <a:cubicBezTo>
                      <a:pt x="265" y="285"/>
                      <a:pt x="267" y="285"/>
                      <a:pt x="269" y="285"/>
                    </a:cubicBezTo>
                    <a:cubicBezTo>
                      <a:pt x="282" y="285"/>
                      <a:pt x="294" y="272"/>
                      <a:pt x="298" y="264"/>
                    </a:cubicBezTo>
                    <a:cubicBezTo>
                      <a:pt x="318" y="187"/>
                      <a:pt x="334" y="116"/>
                      <a:pt x="354" y="40"/>
                    </a:cubicBezTo>
                    <a:cubicBezTo>
                      <a:pt x="364" y="17"/>
                      <a:pt x="341" y="1"/>
                      <a:pt x="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8"/>
              <p:cNvSpPr/>
              <p:nvPr/>
            </p:nvSpPr>
            <p:spPr>
              <a:xfrm>
                <a:off x="3483125" y="2886650"/>
                <a:ext cx="9075" cy="7125"/>
              </a:xfrm>
              <a:custGeom>
                <a:avLst/>
                <a:gdLst/>
                <a:ahLst/>
                <a:cxnLst/>
                <a:rect l="l" t="t" r="r" b="b"/>
                <a:pathLst>
                  <a:path w="363" h="285" extrusionOk="0">
                    <a:moveTo>
                      <a:pt x="319" y="1"/>
                    </a:moveTo>
                    <a:cubicBezTo>
                      <a:pt x="307" y="1"/>
                      <a:pt x="295" y="6"/>
                      <a:pt x="290" y="19"/>
                    </a:cubicBezTo>
                    <a:cubicBezTo>
                      <a:pt x="276" y="87"/>
                      <a:pt x="259" y="151"/>
                      <a:pt x="241" y="218"/>
                    </a:cubicBezTo>
                    <a:lnTo>
                      <a:pt x="241" y="218"/>
                    </a:lnTo>
                    <a:cubicBezTo>
                      <a:pt x="217" y="214"/>
                      <a:pt x="193" y="208"/>
                      <a:pt x="168" y="197"/>
                    </a:cubicBezTo>
                    <a:lnTo>
                      <a:pt x="91" y="182"/>
                    </a:lnTo>
                    <a:cubicBezTo>
                      <a:pt x="81" y="182"/>
                      <a:pt x="76" y="172"/>
                      <a:pt x="61" y="172"/>
                    </a:cubicBezTo>
                    <a:cubicBezTo>
                      <a:pt x="56" y="172"/>
                      <a:pt x="56" y="172"/>
                      <a:pt x="51" y="167"/>
                    </a:cubicBezTo>
                    <a:cubicBezTo>
                      <a:pt x="47" y="163"/>
                      <a:pt x="42" y="162"/>
                      <a:pt x="38" y="162"/>
                    </a:cubicBezTo>
                    <a:cubicBezTo>
                      <a:pt x="17" y="162"/>
                      <a:pt x="0" y="201"/>
                      <a:pt x="30" y="218"/>
                    </a:cubicBezTo>
                    <a:cubicBezTo>
                      <a:pt x="46" y="223"/>
                      <a:pt x="61" y="233"/>
                      <a:pt x="81" y="238"/>
                    </a:cubicBezTo>
                    <a:lnTo>
                      <a:pt x="157" y="253"/>
                    </a:lnTo>
                    <a:cubicBezTo>
                      <a:pt x="188" y="263"/>
                      <a:pt x="229" y="274"/>
                      <a:pt x="259" y="284"/>
                    </a:cubicBezTo>
                    <a:cubicBezTo>
                      <a:pt x="262" y="284"/>
                      <a:pt x="265" y="285"/>
                      <a:pt x="267" y="285"/>
                    </a:cubicBezTo>
                    <a:cubicBezTo>
                      <a:pt x="282" y="285"/>
                      <a:pt x="290" y="272"/>
                      <a:pt x="295" y="263"/>
                    </a:cubicBezTo>
                    <a:cubicBezTo>
                      <a:pt x="315" y="187"/>
                      <a:pt x="336" y="116"/>
                      <a:pt x="356" y="40"/>
                    </a:cubicBezTo>
                    <a:cubicBezTo>
                      <a:pt x="362" y="17"/>
                      <a:pt x="340" y="1"/>
                      <a:pt x="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8"/>
              <p:cNvSpPr/>
              <p:nvPr/>
            </p:nvSpPr>
            <p:spPr>
              <a:xfrm>
                <a:off x="3464150" y="2857700"/>
                <a:ext cx="16300" cy="12700"/>
              </a:xfrm>
              <a:custGeom>
                <a:avLst/>
                <a:gdLst/>
                <a:ahLst/>
                <a:cxnLst/>
                <a:rect l="l" t="t" r="r" b="b"/>
                <a:pathLst>
                  <a:path w="652" h="508" extrusionOk="0">
                    <a:moveTo>
                      <a:pt x="609" y="0"/>
                    </a:moveTo>
                    <a:cubicBezTo>
                      <a:pt x="597" y="0"/>
                      <a:pt x="585" y="7"/>
                      <a:pt x="581" y="23"/>
                    </a:cubicBezTo>
                    <a:cubicBezTo>
                      <a:pt x="542" y="162"/>
                      <a:pt x="509" y="305"/>
                      <a:pt x="471" y="441"/>
                    </a:cubicBezTo>
                    <a:lnTo>
                      <a:pt x="471" y="441"/>
                    </a:lnTo>
                    <a:cubicBezTo>
                      <a:pt x="329" y="402"/>
                      <a:pt x="188" y="361"/>
                      <a:pt x="47" y="328"/>
                    </a:cubicBezTo>
                    <a:cubicBezTo>
                      <a:pt x="41" y="325"/>
                      <a:pt x="36" y="324"/>
                      <a:pt x="32" y="324"/>
                    </a:cubicBezTo>
                    <a:cubicBezTo>
                      <a:pt x="4" y="324"/>
                      <a:pt x="0" y="375"/>
                      <a:pt x="31" y="384"/>
                    </a:cubicBezTo>
                    <a:cubicBezTo>
                      <a:pt x="184" y="424"/>
                      <a:pt x="337" y="465"/>
                      <a:pt x="489" y="506"/>
                    </a:cubicBezTo>
                    <a:cubicBezTo>
                      <a:pt x="493" y="507"/>
                      <a:pt x="496" y="507"/>
                      <a:pt x="500" y="507"/>
                    </a:cubicBezTo>
                    <a:cubicBezTo>
                      <a:pt x="515" y="507"/>
                      <a:pt x="526" y="498"/>
                      <a:pt x="530" y="485"/>
                    </a:cubicBezTo>
                    <a:cubicBezTo>
                      <a:pt x="565" y="338"/>
                      <a:pt x="606" y="185"/>
                      <a:pt x="642" y="43"/>
                    </a:cubicBezTo>
                    <a:cubicBezTo>
                      <a:pt x="651" y="18"/>
                      <a:pt x="630" y="0"/>
                      <a:pt x="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8"/>
              <p:cNvSpPr/>
              <p:nvPr/>
            </p:nvSpPr>
            <p:spPr>
              <a:xfrm>
                <a:off x="3473275" y="2871875"/>
                <a:ext cx="13200" cy="10275"/>
              </a:xfrm>
              <a:custGeom>
                <a:avLst/>
                <a:gdLst/>
                <a:ahLst/>
                <a:cxnLst/>
                <a:rect l="l" t="t" r="r" b="b"/>
                <a:pathLst>
                  <a:path w="528" h="411" extrusionOk="0">
                    <a:moveTo>
                      <a:pt x="486" y="0"/>
                    </a:moveTo>
                    <a:cubicBezTo>
                      <a:pt x="474" y="0"/>
                      <a:pt x="461" y="6"/>
                      <a:pt x="455" y="20"/>
                    </a:cubicBezTo>
                    <a:cubicBezTo>
                      <a:pt x="427" y="128"/>
                      <a:pt x="403" y="232"/>
                      <a:pt x="375" y="344"/>
                    </a:cubicBezTo>
                    <a:lnTo>
                      <a:pt x="375" y="344"/>
                    </a:lnTo>
                    <a:cubicBezTo>
                      <a:pt x="264" y="315"/>
                      <a:pt x="160" y="287"/>
                      <a:pt x="48" y="254"/>
                    </a:cubicBezTo>
                    <a:cubicBezTo>
                      <a:pt x="46" y="253"/>
                      <a:pt x="43" y="253"/>
                      <a:pt x="41" y="253"/>
                    </a:cubicBezTo>
                    <a:cubicBezTo>
                      <a:pt x="15" y="253"/>
                      <a:pt x="0" y="306"/>
                      <a:pt x="38" y="315"/>
                    </a:cubicBezTo>
                    <a:cubicBezTo>
                      <a:pt x="160" y="346"/>
                      <a:pt x="272" y="376"/>
                      <a:pt x="394" y="407"/>
                    </a:cubicBezTo>
                    <a:cubicBezTo>
                      <a:pt x="399" y="409"/>
                      <a:pt x="403" y="410"/>
                      <a:pt x="406" y="410"/>
                    </a:cubicBezTo>
                    <a:cubicBezTo>
                      <a:pt x="419" y="410"/>
                      <a:pt x="425" y="399"/>
                      <a:pt x="429" y="391"/>
                    </a:cubicBezTo>
                    <a:cubicBezTo>
                      <a:pt x="465" y="274"/>
                      <a:pt x="490" y="163"/>
                      <a:pt x="521" y="40"/>
                    </a:cubicBezTo>
                    <a:cubicBezTo>
                      <a:pt x="527" y="16"/>
                      <a:pt x="507" y="0"/>
                      <a:pt x="4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8"/>
              <p:cNvSpPr/>
              <p:nvPr/>
            </p:nvSpPr>
            <p:spPr>
              <a:xfrm>
                <a:off x="3494550" y="2902500"/>
                <a:ext cx="25175" cy="41600"/>
              </a:xfrm>
              <a:custGeom>
                <a:avLst/>
                <a:gdLst/>
                <a:ahLst/>
                <a:cxnLst/>
                <a:rect l="l" t="t" r="r" b="b"/>
                <a:pathLst>
                  <a:path w="1007" h="1664" extrusionOk="0">
                    <a:moveTo>
                      <a:pt x="45" y="0"/>
                    </a:moveTo>
                    <a:cubicBezTo>
                      <a:pt x="23" y="0"/>
                      <a:pt x="0" y="22"/>
                      <a:pt x="11" y="46"/>
                    </a:cubicBezTo>
                    <a:cubicBezTo>
                      <a:pt x="112" y="224"/>
                      <a:pt x="219" y="413"/>
                      <a:pt x="326" y="591"/>
                    </a:cubicBezTo>
                    <a:cubicBezTo>
                      <a:pt x="489" y="876"/>
                      <a:pt x="657" y="1166"/>
                      <a:pt x="820" y="1455"/>
                    </a:cubicBezTo>
                    <a:cubicBezTo>
                      <a:pt x="855" y="1517"/>
                      <a:pt x="896" y="1588"/>
                      <a:pt x="937" y="1649"/>
                    </a:cubicBezTo>
                    <a:cubicBezTo>
                      <a:pt x="941" y="1659"/>
                      <a:pt x="950" y="1664"/>
                      <a:pt x="959" y="1664"/>
                    </a:cubicBezTo>
                    <a:cubicBezTo>
                      <a:pt x="981" y="1664"/>
                      <a:pt x="1007" y="1640"/>
                      <a:pt x="992" y="1618"/>
                    </a:cubicBezTo>
                    <a:cubicBezTo>
                      <a:pt x="891" y="1440"/>
                      <a:pt x="784" y="1257"/>
                      <a:pt x="682" y="1079"/>
                    </a:cubicBezTo>
                    <a:cubicBezTo>
                      <a:pt x="514" y="794"/>
                      <a:pt x="346" y="499"/>
                      <a:pt x="184" y="214"/>
                    </a:cubicBezTo>
                    <a:cubicBezTo>
                      <a:pt x="148" y="148"/>
                      <a:pt x="107" y="82"/>
                      <a:pt x="72" y="16"/>
                    </a:cubicBezTo>
                    <a:cubicBezTo>
                      <a:pt x="65" y="5"/>
                      <a:pt x="5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8"/>
              <p:cNvSpPr/>
              <p:nvPr/>
            </p:nvSpPr>
            <p:spPr>
              <a:xfrm>
                <a:off x="3505750" y="2924350"/>
                <a:ext cx="9150" cy="7100"/>
              </a:xfrm>
              <a:custGeom>
                <a:avLst/>
                <a:gdLst/>
                <a:ahLst/>
                <a:cxnLst/>
                <a:rect l="l" t="t" r="r" b="b"/>
                <a:pathLst>
                  <a:path w="366" h="284" extrusionOk="0">
                    <a:moveTo>
                      <a:pt x="97" y="0"/>
                    </a:moveTo>
                    <a:cubicBezTo>
                      <a:pt x="82" y="0"/>
                      <a:pt x="71" y="9"/>
                      <a:pt x="66" y="22"/>
                    </a:cubicBezTo>
                    <a:cubicBezTo>
                      <a:pt x="46" y="98"/>
                      <a:pt x="31" y="164"/>
                      <a:pt x="10" y="241"/>
                    </a:cubicBezTo>
                    <a:cubicBezTo>
                      <a:pt x="1" y="266"/>
                      <a:pt x="23" y="283"/>
                      <a:pt x="43" y="283"/>
                    </a:cubicBezTo>
                    <a:cubicBezTo>
                      <a:pt x="55" y="283"/>
                      <a:pt x="68" y="277"/>
                      <a:pt x="71" y="261"/>
                    </a:cubicBezTo>
                    <a:cubicBezTo>
                      <a:pt x="89" y="194"/>
                      <a:pt x="107" y="130"/>
                      <a:pt x="125" y="64"/>
                    </a:cubicBezTo>
                    <a:lnTo>
                      <a:pt x="125" y="64"/>
                    </a:lnTo>
                    <a:cubicBezTo>
                      <a:pt x="148" y="69"/>
                      <a:pt x="173" y="76"/>
                      <a:pt x="194" y="83"/>
                    </a:cubicBezTo>
                    <a:lnTo>
                      <a:pt x="270" y="103"/>
                    </a:lnTo>
                    <a:cubicBezTo>
                      <a:pt x="285" y="103"/>
                      <a:pt x="290" y="108"/>
                      <a:pt x="300" y="108"/>
                    </a:cubicBezTo>
                    <a:cubicBezTo>
                      <a:pt x="310" y="108"/>
                      <a:pt x="310" y="108"/>
                      <a:pt x="316" y="113"/>
                    </a:cubicBezTo>
                    <a:cubicBezTo>
                      <a:pt x="320" y="118"/>
                      <a:pt x="325" y="120"/>
                      <a:pt x="329" y="120"/>
                    </a:cubicBezTo>
                    <a:cubicBezTo>
                      <a:pt x="350" y="120"/>
                      <a:pt x="365" y="79"/>
                      <a:pt x="336" y="63"/>
                    </a:cubicBezTo>
                    <a:cubicBezTo>
                      <a:pt x="321" y="58"/>
                      <a:pt x="300" y="52"/>
                      <a:pt x="285" y="47"/>
                    </a:cubicBezTo>
                    <a:lnTo>
                      <a:pt x="209" y="27"/>
                    </a:lnTo>
                    <a:cubicBezTo>
                      <a:pt x="173" y="22"/>
                      <a:pt x="138" y="7"/>
                      <a:pt x="107" y="2"/>
                    </a:cubicBezTo>
                    <a:cubicBezTo>
                      <a:pt x="103" y="1"/>
                      <a:pt x="100" y="0"/>
                      <a:pt x="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8"/>
              <p:cNvSpPr/>
              <p:nvPr/>
            </p:nvSpPr>
            <p:spPr>
              <a:xfrm>
                <a:off x="3495925" y="2907175"/>
                <a:ext cx="9175" cy="7100"/>
              </a:xfrm>
              <a:custGeom>
                <a:avLst/>
                <a:gdLst/>
                <a:ahLst/>
                <a:cxnLst/>
                <a:rect l="l" t="t" r="r" b="b"/>
                <a:pathLst>
                  <a:path w="367" h="284" extrusionOk="0">
                    <a:moveTo>
                      <a:pt x="93" y="1"/>
                    </a:moveTo>
                    <a:cubicBezTo>
                      <a:pt x="79" y="1"/>
                      <a:pt x="72" y="10"/>
                      <a:pt x="68" y="22"/>
                    </a:cubicBezTo>
                    <a:cubicBezTo>
                      <a:pt x="47" y="99"/>
                      <a:pt x="27" y="165"/>
                      <a:pt x="7" y="241"/>
                    </a:cubicBezTo>
                    <a:cubicBezTo>
                      <a:pt x="0" y="266"/>
                      <a:pt x="21" y="283"/>
                      <a:pt x="42" y="283"/>
                    </a:cubicBezTo>
                    <a:cubicBezTo>
                      <a:pt x="54" y="283"/>
                      <a:pt x="67" y="277"/>
                      <a:pt x="73" y="261"/>
                    </a:cubicBezTo>
                    <a:cubicBezTo>
                      <a:pt x="91" y="193"/>
                      <a:pt x="105" y="130"/>
                      <a:pt x="122" y="63"/>
                    </a:cubicBezTo>
                    <a:lnTo>
                      <a:pt x="122" y="63"/>
                    </a:lnTo>
                    <a:cubicBezTo>
                      <a:pt x="145" y="67"/>
                      <a:pt x="170" y="73"/>
                      <a:pt x="195" y="83"/>
                    </a:cubicBezTo>
                    <a:lnTo>
                      <a:pt x="271" y="104"/>
                    </a:lnTo>
                    <a:cubicBezTo>
                      <a:pt x="281" y="104"/>
                      <a:pt x="286" y="109"/>
                      <a:pt x="302" y="109"/>
                    </a:cubicBezTo>
                    <a:cubicBezTo>
                      <a:pt x="307" y="109"/>
                      <a:pt x="307" y="109"/>
                      <a:pt x="312" y="114"/>
                    </a:cubicBezTo>
                    <a:cubicBezTo>
                      <a:pt x="316" y="117"/>
                      <a:pt x="320" y="119"/>
                      <a:pt x="325" y="119"/>
                    </a:cubicBezTo>
                    <a:cubicBezTo>
                      <a:pt x="347" y="119"/>
                      <a:pt x="366" y="80"/>
                      <a:pt x="332" y="63"/>
                    </a:cubicBezTo>
                    <a:cubicBezTo>
                      <a:pt x="322" y="58"/>
                      <a:pt x="302" y="53"/>
                      <a:pt x="281" y="48"/>
                    </a:cubicBezTo>
                    <a:lnTo>
                      <a:pt x="205" y="27"/>
                    </a:lnTo>
                    <a:cubicBezTo>
                      <a:pt x="174" y="22"/>
                      <a:pt x="134" y="7"/>
                      <a:pt x="103" y="2"/>
                    </a:cubicBezTo>
                    <a:cubicBezTo>
                      <a:pt x="100" y="1"/>
                      <a:pt x="96" y="1"/>
                      <a:pt x="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8"/>
              <p:cNvSpPr/>
              <p:nvPr/>
            </p:nvSpPr>
            <p:spPr>
              <a:xfrm>
                <a:off x="3507675" y="2930525"/>
                <a:ext cx="16325" cy="12650"/>
              </a:xfrm>
              <a:custGeom>
                <a:avLst/>
                <a:gdLst/>
                <a:ahLst/>
                <a:cxnLst/>
                <a:rect l="l" t="t" r="r" b="b"/>
                <a:pathLst>
                  <a:path w="653" h="506" extrusionOk="0">
                    <a:moveTo>
                      <a:pt x="150" y="0"/>
                    </a:moveTo>
                    <a:cubicBezTo>
                      <a:pt x="137" y="0"/>
                      <a:pt x="129" y="11"/>
                      <a:pt x="122" y="19"/>
                    </a:cubicBezTo>
                    <a:cubicBezTo>
                      <a:pt x="86" y="167"/>
                      <a:pt x="45" y="319"/>
                      <a:pt x="10" y="467"/>
                    </a:cubicBezTo>
                    <a:cubicBezTo>
                      <a:pt x="0" y="489"/>
                      <a:pt x="23" y="506"/>
                      <a:pt x="44" y="506"/>
                    </a:cubicBezTo>
                    <a:cubicBezTo>
                      <a:pt x="56" y="506"/>
                      <a:pt x="67" y="500"/>
                      <a:pt x="71" y="487"/>
                    </a:cubicBezTo>
                    <a:cubicBezTo>
                      <a:pt x="109" y="349"/>
                      <a:pt x="142" y="206"/>
                      <a:pt x="180" y="68"/>
                    </a:cubicBezTo>
                    <a:lnTo>
                      <a:pt x="180" y="68"/>
                    </a:lnTo>
                    <a:cubicBezTo>
                      <a:pt x="322" y="102"/>
                      <a:pt x="463" y="144"/>
                      <a:pt x="605" y="182"/>
                    </a:cubicBezTo>
                    <a:cubicBezTo>
                      <a:pt x="608" y="183"/>
                      <a:pt x="611" y="183"/>
                      <a:pt x="614" y="183"/>
                    </a:cubicBezTo>
                    <a:cubicBezTo>
                      <a:pt x="647" y="183"/>
                      <a:pt x="653" y="135"/>
                      <a:pt x="620" y="121"/>
                    </a:cubicBezTo>
                    <a:cubicBezTo>
                      <a:pt x="467" y="85"/>
                      <a:pt x="315" y="39"/>
                      <a:pt x="162" y="4"/>
                    </a:cubicBezTo>
                    <a:cubicBezTo>
                      <a:pt x="158" y="1"/>
                      <a:pt x="153" y="0"/>
                      <a:pt x="1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8"/>
              <p:cNvSpPr/>
              <p:nvPr/>
            </p:nvSpPr>
            <p:spPr>
              <a:xfrm>
                <a:off x="3501650" y="2918750"/>
                <a:ext cx="13175" cy="10275"/>
              </a:xfrm>
              <a:custGeom>
                <a:avLst/>
                <a:gdLst/>
                <a:ahLst/>
                <a:cxnLst/>
                <a:rect l="l" t="t" r="r" b="b"/>
                <a:pathLst>
                  <a:path w="527" h="411" extrusionOk="0">
                    <a:moveTo>
                      <a:pt x="126" y="0"/>
                    </a:moveTo>
                    <a:cubicBezTo>
                      <a:pt x="113" y="0"/>
                      <a:pt x="102" y="10"/>
                      <a:pt x="98" y="22"/>
                    </a:cubicBezTo>
                    <a:cubicBezTo>
                      <a:pt x="68" y="134"/>
                      <a:pt x="42" y="251"/>
                      <a:pt x="7" y="373"/>
                    </a:cubicBezTo>
                    <a:cubicBezTo>
                      <a:pt x="0" y="395"/>
                      <a:pt x="21" y="411"/>
                      <a:pt x="41" y="411"/>
                    </a:cubicBezTo>
                    <a:cubicBezTo>
                      <a:pt x="54" y="411"/>
                      <a:pt x="67" y="404"/>
                      <a:pt x="73" y="388"/>
                    </a:cubicBezTo>
                    <a:cubicBezTo>
                      <a:pt x="101" y="284"/>
                      <a:pt x="125" y="175"/>
                      <a:pt x="153" y="66"/>
                    </a:cubicBezTo>
                    <a:lnTo>
                      <a:pt x="153" y="66"/>
                    </a:lnTo>
                    <a:cubicBezTo>
                      <a:pt x="264" y="98"/>
                      <a:pt x="372" y="126"/>
                      <a:pt x="480" y="154"/>
                    </a:cubicBezTo>
                    <a:cubicBezTo>
                      <a:pt x="483" y="156"/>
                      <a:pt x="486" y="157"/>
                      <a:pt x="489" y="157"/>
                    </a:cubicBezTo>
                    <a:cubicBezTo>
                      <a:pt x="514" y="157"/>
                      <a:pt x="526" y="103"/>
                      <a:pt x="490" y="98"/>
                    </a:cubicBezTo>
                    <a:cubicBezTo>
                      <a:pt x="373" y="68"/>
                      <a:pt x="251" y="32"/>
                      <a:pt x="134" y="2"/>
                    </a:cubicBezTo>
                    <a:cubicBezTo>
                      <a:pt x="131" y="1"/>
                      <a:pt x="128"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8"/>
              <p:cNvSpPr/>
              <p:nvPr/>
            </p:nvSpPr>
            <p:spPr>
              <a:xfrm>
                <a:off x="3467850" y="2902150"/>
                <a:ext cx="25575" cy="41600"/>
              </a:xfrm>
              <a:custGeom>
                <a:avLst/>
                <a:gdLst/>
                <a:ahLst/>
                <a:cxnLst/>
                <a:rect l="l" t="t" r="r" b="b"/>
                <a:pathLst>
                  <a:path w="1023" h="1664" extrusionOk="0">
                    <a:moveTo>
                      <a:pt x="982" y="1"/>
                    </a:moveTo>
                    <a:cubicBezTo>
                      <a:pt x="971" y="1"/>
                      <a:pt x="960" y="6"/>
                      <a:pt x="952" y="20"/>
                    </a:cubicBezTo>
                    <a:cubicBezTo>
                      <a:pt x="845" y="198"/>
                      <a:pt x="738" y="376"/>
                      <a:pt x="636" y="559"/>
                    </a:cubicBezTo>
                    <a:cubicBezTo>
                      <a:pt x="463" y="844"/>
                      <a:pt x="301" y="1129"/>
                      <a:pt x="128" y="1419"/>
                    </a:cubicBezTo>
                    <a:cubicBezTo>
                      <a:pt x="87" y="1480"/>
                      <a:pt x="51" y="1551"/>
                      <a:pt x="11" y="1612"/>
                    </a:cubicBezTo>
                    <a:cubicBezTo>
                      <a:pt x="0" y="1640"/>
                      <a:pt x="21" y="1663"/>
                      <a:pt x="43" y="1663"/>
                    </a:cubicBezTo>
                    <a:cubicBezTo>
                      <a:pt x="53" y="1663"/>
                      <a:pt x="64" y="1659"/>
                      <a:pt x="72" y="1647"/>
                    </a:cubicBezTo>
                    <a:cubicBezTo>
                      <a:pt x="178" y="1469"/>
                      <a:pt x="285" y="1291"/>
                      <a:pt x="387" y="1103"/>
                    </a:cubicBezTo>
                    <a:cubicBezTo>
                      <a:pt x="560" y="818"/>
                      <a:pt x="723" y="534"/>
                      <a:pt x="896" y="249"/>
                    </a:cubicBezTo>
                    <a:cubicBezTo>
                      <a:pt x="936" y="183"/>
                      <a:pt x="972" y="111"/>
                      <a:pt x="1013" y="50"/>
                    </a:cubicBezTo>
                    <a:cubicBezTo>
                      <a:pt x="1023" y="23"/>
                      <a:pt x="1004" y="1"/>
                      <a:pt x="9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8"/>
              <p:cNvSpPr/>
              <p:nvPr/>
            </p:nvSpPr>
            <p:spPr>
              <a:xfrm>
                <a:off x="3472850" y="2923950"/>
                <a:ext cx="9000" cy="7350"/>
              </a:xfrm>
              <a:custGeom>
                <a:avLst/>
                <a:gdLst/>
                <a:ahLst/>
                <a:cxnLst/>
                <a:rect l="l" t="t" r="r" b="b"/>
                <a:pathLst>
                  <a:path w="360" h="294" extrusionOk="0">
                    <a:moveTo>
                      <a:pt x="271" y="0"/>
                    </a:moveTo>
                    <a:cubicBezTo>
                      <a:pt x="267" y="0"/>
                      <a:pt x="263" y="1"/>
                      <a:pt x="258" y="2"/>
                    </a:cubicBezTo>
                    <a:cubicBezTo>
                      <a:pt x="182" y="23"/>
                      <a:pt x="111" y="43"/>
                      <a:pt x="34" y="63"/>
                    </a:cubicBezTo>
                    <a:cubicBezTo>
                      <a:pt x="0" y="73"/>
                      <a:pt x="8" y="125"/>
                      <a:pt x="49" y="125"/>
                    </a:cubicBezTo>
                    <a:cubicBezTo>
                      <a:pt x="51" y="125"/>
                      <a:pt x="53" y="125"/>
                      <a:pt x="55" y="124"/>
                    </a:cubicBezTo>
                    <a:cubicBezTo>
                      <a:pt x="121" y="107"/>
                      <a:pt x="184" y="93"/>
                      <a:pt x="249" y="76"/>
                    </a:cubicBezTo>
                    <a:lnTo>
                      <a:pt x="249" y="76"/>
                    </a:lnTo>
                    <a:cubicBezTo>
                      <a:pt x="257" y="100"/>
                      <a:pt x="261" y="125"/>
                      <a:pt x="268" y="150"/>
                    </a:cubicBezTo>
                    <a:lnTo>
                      <a:pt x="289" y="226"/>
                    </a:lnTo>
                    <a:cubicBezTo>
                      <a:pt x="289" y="241"/>
                      <a:pt x="294" y="246"/>
                      <a:pt x="294" y="257"/>
                    </a:cubicBezTo>
                    <a:lnTo>
                      <a:pt x="294" y="272"/>
                    </a:lnTo>
                    <a:cubicBezTo>
                      <a:pt x="294" y="286"/>
                      <a:pt x="307" y="293"/>
                      <a:pt x="322" y="293"/>
                    </a:cubicBezTo>
                    <a:cubicBezTo>
                      <a:pt x="340" y="293"/>
                      <a:pt x="360" y="282"/>
                      <a:pt x="360" y="257"/>
                    </a:cubicBezTo>
                    <a:cubicBezTo>
                      <a:pt x="360" y="241"/>
                      <a:pt x="355" y="221"/>
                      <a:pt x="345" y="201"/>
                    </a:cubicBezTo>
                    <a:lnTo>
                      <a:pt x="329" y="124"/>
                    </a:lnTo>
                    <a:cubicBezTo>
                      <a:pt x="314" y="94"/>
                      <a:pt x="309" y="53"/>
                      <a:pt x="294" y="23"/>
                    </a:cubicBezTo>
                    <a:cubicBezTo>
                      <a:pt x="290" y="7"/>
                      <a:pt x="283" y="0"/>
                      <a:pt x="2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8"/>
              <p:cNvSpPr/>
              <p:nvPr/>
            </p:nvSpPr>
            <p:spPr>
              <a:xfrm>
                <a:off x="3482800" y="2906975"/>
                <a:ext cx="9175" cy="7300"/>
              </a:xfrm>
              <a:custGeom>
                <a:avLst/>
                <a:gdLst/>
                <a:ahLst/>
                <a:cxnLst/>
                <a:rect l="l" t="t" r="r" b="b"/>
                <a:pathLst>
                  <a:path w="367" h="292" extrusionOk="0">
                    <a:moveTo>
                      <a:pt x="275" y="1"/>
                    </a:moveTo>
                    <a:cubicBezTo>
                      <a:pt x="271" y="1"/>
                      <a:pt x="266" y="2"/>
                      <a:pt x="262" y="5"/>
                    </a:cubicBezTo>
                    <a:cubicBezTo>
                      <a:pt x="186" y="20"/>
                      <a:pt x="115" y="40"/>
                      <a:pt x="38" y="61"/>
                    </a:cubicBezTo>
                    <a:cubicBezTo>
                      <a:pt x="1" y="70"/>
                      <a:pt x="11" y="123"/>
                      <a:pt x="49" y="123"/>
                    </a:cubicBezTo>
                    <a:cubicBezTo>
                      <a:pt x="52" y="123"/>
                      <a:pt x="55" y="123"/>
                      <a:pt x="59" y="122"/>
                    </a:cubicBezTo>
                    <a:cubicBezTo>
                      <a:pt x="126" y="108"/>
                      <a:pt x="185" y="91"/>
                      <a:pt x="250" y="73"/>
                    </a:cubicBezTo>
                    <a:lnTo>
                      <a:pt x="250" y="73"/>
                    </a:lnTo>
                    <a:cubicBezTo>
                      <a:pt x="257" y="98"/>
                      <a:pt x="265" y="121"/>
                      <a:pt x="272" y="147"/>
                    </a:cubicBezTo>
                    <a:lnTo>
                      <a:pt x="293" y="224"/>
                    </a:lnTo>
                    <a:cubicBezTo>
                      <a:pt x="293" y="239"/>
                      <a:pt x="298" y="244"/>
                      <a:pt x="298" y="259"/>
                    </a:cubicBezTo>
                    <a:lnTo>
                      <a:pt x="298" y="269"/>
                    </a:lnTo>
                    <a:cubicBezTo>
                      <a:pt x="300" y="283"/>
                      <a:pt x="316" y="291"/>
                      <a:pt x="331" y="291"/>
                    </a:cubicBezTo>
                    <a:cubicBezTo>
                      <a:pt x="349" y="291"/>
                      <a:pt x="366" y="281"/>
                      <a:pt x="364" y="259"/>
                    </a:cubicBezTo>
                    <a:cubicBezTo>
                      <a:pt x="364" y="239"/>
                      <a:pt x="354" y="218"/>
                      <a:pt x="349" y="198"/>
                    </a:cubicBezTo>
                    <a:lnTo>
                      <a:pt x="328" y="122"/>
                    </a:lnTo>
                    <a:cubicBezTo>
                      <a:pt x="318" y="91"/>
                      <a:pt x="313" y="56"/>
                      <a:pt x="298" y="20"/>
                    </a:cubicBezTo>
                    <a:cubicBezTo>
                      <a:pt x="294" y="9"/>
                      <a:pt x="285" y="1"/>
                      <a:pt x="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8"/>
              <p:cNvSpPr/>
              <p:nvPr/>
            </p:nvSpPr>
            <p:spPr>
              <a:xfrm>
                <a:off x="3463575" y="2930050"/>
                <a:ext cx="16150" cy="13075"/>
              </a:xfrm>
              <a:custGeom>
                <a:avLst/>
                <a:gdLst/>
                <a:ahLst/>
                <a:cxnLst/>
                <a:rect l="l" t="t" r="r" b="b"/>
                <a:pathLst>
                  <a:path w="646" h="523" extrusionOk="0">
                    <a:moveTo>
                      <a:pt x="490" y="1"/>
                    </a:moveTo>
                    <a:cubicBezTo>
                      <a:pt x="487" y="1"/>
                      <a:pt x="484" y="1"/>
                      <a:pt x="482" y="2"/>
                    </a:cubicBezTo>
                    <a:cubicBezTo>
                      <a:pt x="334" y="38"/>
                      <a:pt x="182" y="84"/>
                      <a:pt x="39" y="125"/>
                    </a:cubicBezTo>
                    <a:cubicBezTo>
                      <a:pt x="0" y="134"/>
                      <a:pt x="12" y="186"/>
                      <a:pt x="49" y="186"/>
                    </a:cubicBezTo>
                    <a:cubicBezTo>
                      <a:pt x="51" y="186"/>
                      <a:pt x="53" y="186"/>
                      <a:pt x="54" y="186"/>
                    </a:cubicBezTo>
                    <a:cubicBezTo>
                      <a:pt x="191" y="153"/>
                      <a:pt x="331" y="111"/>
                      <a:pt x="468" y="73"/>
                    </a:cubicBezTo>
                    <a:lnTo>
                      <a:pt x="468" y="73"/>
                    </a:lnTo>
                    <a:cubicBezTo>
                      <a:pt x="507" y="217"/>
                      <a:pt x="550" y="362"/>
                      <a:pt x="583" y="506"/>
                    </a:cubicBezTo>
                    <a:cubicBezTo>
                      <a:pt x="585" y="517"/>
                      <a:pt x="594" y="522"/>
                      <a:pt x="605" y="522"/>
                    </a:cubicBezTo>
                    <a:cubicBezTo>
                      <a:pt x="623" y="522"/>
                      <a:pt x="646" y="507"/>
                      <a:pt x="639" y="481"/>
                    </a:cubicBezTo>
                    <a:cubicBezTo>
                      <a:pt x="604" y="328"/>
                      <a:pt x="558" y="175"/>
                      <a:pt x="522" y="23"/>
                    </a:cubicBezTo>
                    <a:cubicBezTo>
                      <a:pt x="515" y="7"/>
                      <a:pt x="501" y="1"/>
                      <a:pt x="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8"/>
              <p:cNvSpPr/>
              <p:nvPr/>
            </p:nvSpPr>
            <p:spPr>
              <a:xfrm>
                <a:off x="3472975" y="2918425"/>
                <a:ext cx="13075" cy="10500"/>
              </a:xfrm>
              <a:custGeom>
                <a:avLst/>
                <a:gdLst/>
                <a:ahLst/>
                <a:cxnLst/>
                <a:rect l="l" t="t" r="r" b="b"/>
                <a:pathLst>
                  <a:path w="523" h="420" extrusionOk="0">
                    <a:moveTo>
                      <a:pt x="391" y="1"/>
                    </a:moveTo>
                    <a:cubicBezTo>
                      <a:pt x="387" y="1"/>
                      <a:pt x="383" y="2"/>
                      <a:pt x="380" y="5"/>
                    </a:cubicBezTo>
                    <a:lnTo>
                      <a:pt x="34" y="96"/>
                    </a:lnTo>
                    <a:cubicBezTo>
                      <a:pt x="0" y="111"/>
                      <a:pt x="8" y="163"/>
                      <a:pt x="49" y="163"/>
                    </a:cubicBezTo>
                    <a:cubicBezTo>
                      <a:pt x="51" y="163"/>
                      <a:pt x="53" y="163"/>
                      <a:pt x="55" y="162"/>
                    </a:cubicBezTo>
                    <a:lnTo>
                      <a:pt x="368" y="75"/>
                    </a:lnTo>
                    <a:lnTo>
                      <a:pt x="368" y="75"/>
                    </a:lnTo>
                    <a:cubicBezTo>
                      <a:pt x="396" y="186"/>
                      <a:pt x="429" y="294"/>
                      <a:pt x="457" y="401"/>
                    </a:cubicBezTo>
                    <a:cubicBezTo>
                      <a:pt x="458" y="414"/>
                      <a:pt x="468" y="420"/>
                      <a:pt x="479" y="420"/>
                    </a:cubicBezTo>
                    <a:cubicBezTo>
                      <a:pt x="499" y="420"/>
                      <a:pt x="522" y="402"/>
                      <a:pt x="513" y="376"/>
                    </a:cubicBezTo>
                    <a:cubicBezTo>
                      <a:pt x="482" y="254"/>
                      <a:pt x="452" y="142"/>
                      <a:pt x="416" y="20"/>
                    </a:cubicBezTo>
                    <a:cubicBezTo>
                      <a:pt x="412" y="9"/>
                      <a:pt x="401" y="1"/>
                      <a:pt x="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8"/>
              <p:cNvSpPr/>
              <p:nvPr/>
            </p:nvSpPr>
            <p:spPr>
              <a:xfrm>
                <a:off x="3494700" y="2857150"/>
                <a:ext cx="25650" cy="41575"/>
              </a:xfrm>
              <a:custGeom>
                <a:avLst/>
                <a:gdLst/>
                <a:ahLst/>
                <a:cxnLst/>
                <a:rect l="l" t="t" r="r" b="b"/>
                <a:pathLst>
                  <a:path w="1026" h="1663" extrusionOk="0">
                    <a:moveTo>
                      <a:pt x="985" y="1"/>
                    </a:moveTo>
                    <a:cubicBezTo>
                      <a:pt x="975" y="1"/>
                      <a:pt x="964" y="6"/>
                      <a:pt x="956" y="19"/>
                    </a:cubicBezTo>
                    <a:cubicBezTo>
                      <a:pt x="844" y="197"/>
                      <a:pt x="737" y="375"/>
                      <a:pt x="636" y="558"/>
                    </a:cubicBezTo>
                    <a:cubicBezTo>
                      <a:pt x="463" y="843"/>
                      <a:pt x="300" y="1133"/>
                      <a:pt x="127" y="1418"/>
                    </a:cubicBezTo>
                    <a:cubicBezTo>
                      <a:pt x="91" y="1479"/>
                      <a:pt x="51" y="1550"/>
                      <a:pt x="15" y="1616"/>
                    </a:cubicBezTo>
                    <a:cubicBezTo>
                      <a:pt x="1" y="1641"/>
                      <a:pt x="20" y="1663"/>
                      <a:pt x="42" y="1663"/>
                    </a:cubicBezTo>
                    <a:cubicBezTo>
                      <a:pt x="52" y="1663"/>
                      <a:pt x="63" y="1658"/>
                      <a:pt x="71" y="1647"/>
                    </a:cubicBezTo>
                    <a:cubicBezTo>
                      <a:pt x="178" y="1469"/>
                      <a:pt x="285" y="1291"/>
                      <a:pt x="386" y="1108"/>
                    </a:cubicBezTo>
                    <a:cubicBezTo>
                      <a:pt x="559" y="818"/>
                      <a:pt x="727" y="533"/>
                      <a:pt x="895" y="248"/>
                    </a:cubicBezTo>
                    <a:cubicBezTo>
                      <a:pt x="936" y="182"/>
                      <a:pt x="971" y="116"/>
                      <a:pt x="1012" y="50"/>
                    </a:cubicBezTo>
                    <a:cubicBezTo>
                      <a:pt x="1026" y="25"/>
                      <a:pt x="1006" y="1"/>
                      <a:pt x="9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8"/>
              <p:cNvSpPr/>
              <p:nvPr/>
            </p:nvSpPr>
            <p:spPr>
              <a:xfrm>
                <a:off x="3506250" y="2869500"/>
                <a:ext cx="9025" cy="7250"/>
              </a:xfrm>
              <a:custGeom>
                <a:avLst/>
                <a:gdLst/>
                <a:ahLst/>
                <a:cxnLst/>
                <a:rect l="l" t="t" r="r" b="b"/>
                <a:pathLst>
                  <a:path w="361" h="290" extrusionOk="0">
                    <a:moveTo>
                      <a:pt x="39" y="1"/>
                    </a:moveTo>
                    <a:cubicBezTo>
                      <a:pt x="21" y="1"/>
                      <a:pt x="1" y="11"/>
                      <a:pt x="1" y="34"/>
                    </a:cubicBezTo>
                    <a:cubicBezTo>
                      <a:pt x="1" y="54"/>
                      <a:pt x="6" y="69"/>
                      <a:pt x="16" y="90"/>
                    </a:cubicBezTo>
                    <a:lnTo>
                      <a:pt x="36" y="166"/>
                    </a:lnTo>
                    <a:cubicBezTo>
                      <a:pt x="46" y="197"/>
                      <a:pt x="51" y="237"/>
                      <a:pt x="67" y="268"/>
                    </a:cubicBezTo>
                    <a:cubicBezTo>
                      <a:pt x="71" y="283"/>
                      <a:pt x="80" y="290"/>
                      <a:pt x="92" y="290"/>
                    </a:cubicBezTo>
                    <a:cubicBezTo>
                      <a:pt x="95" y="290"/>
                      <a:pt x="99" y="289"/>
                      <a:pt x="102" y="288"/>
                    </a:cubicBezTo>
                    <a:cubicBezTo>
                      <a:pt x="179" y="268"/>
                      <a:pt x="250" y="247"/>
                      <a:pt x="326" y="232"/>
                    </a:cubicBezTo>
                    <a:cubicBezTo>
                      <a:pt x="360" y="218"/>
                      <a:pt x="352" y="166"/>
                      <a:pt x="311" y="166"/>
                    </a:cubicBezTo>
                    <a:cubicBezTo>
                      <a:pt x="310" y="166"/>
                      <a:pt x="308" y="166"/>
                      <a:pt x="306" y="166"/>
                    </a:cubicBezTo>
                    <a:cubicBezTo>
                      <a:pt x="238" y="184"/>
                      <a:pt x="178" y="202"/>
                      <a:pt x="112" y="217"/>
                    </a:cubicBezTo>
                    <a:lnTo>
                      <a:pt x="112" y="217"/>
                    </a:lnTo>
                    <a:cubicBezTo>
                      <a:pt x="104" y="194"/>
                      <a:pt x="99" y="170"/>
                      <a:pt x="92" y="141"/>
                    </a:cubicBezTo>
                    <a:lnTo>
                      <a:pt x="72" y="64"/>
                    </a:lnTo>
                    <a:cubicBezTo>
                      <a:pt x="72" y="54"/>
                      <a:pt x="67" y="44"/>
                      <a:pt x="67" y="34"/>
                    </a:cubicBezTo>
                    <a:lnTo>
                      <a:pt x="67" y="18"/>
                    </a:lnTo>
                    <a:cubicBezTo>
                      <a:pt x="67" y="7"/>
                      <a:pt x="54"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8"/>
              <p:cNvSpPr/>
              <p:nvPr/>
            </p:nvSpPr>
            <p:spPr>
              <a:xfrm>
                <a:off x="3496325" y="2886575"/>
                <a:ext cx="9025" cy="7350"/>
              </a:xfrm>
              <a:custGeom>
                <a:avLst/>
                <a:gdLst/>
                <a:ahLst/>
                <a:cxnLst/>
                <a:rect l="l" t="t" r="r" b="b"/>
                <a:pathLst>
                  <a:path w="361" h="294" extrusionOk="0">
                    <a:moveTo>
                      <a:pt x="36" y="1"/>
                    </a:moveTo>
                    <a:cubicBezTo>
                      <a:pt x="19" y="1"/>
                      <a:pt x="1" y="12"/>
                      <a:pt x="1" y="37"/>
                    </a:cubicBezTo>
                    <a:cubicBezTo>
                      <a:pt x="1" y="58"/>
                      <a:pt x="6" y="73"/>
                      <a:pt x="11" y="93"/>
                    </a:cubicBezTo>
                    <a:lnTo>
                      <a:pt x="31" y="170"/>
                    </a:lnTo>
                    <a:cubicBezTo>
                      <a:pt x="41" y="200"/>
                      <a:pt x="52" y="241"/>
                      <a:pt x="62" y="271"/>
                    </a:cubicBezTo>
                    <a:cubicBezTo>
                      <a:pt x="66" y="287"/>
                      <a:pt x="76" y="294"/>
                      <a:pt x="89" y="294"/>
                    </a:cubicBezTo>
                    <a:cubicBezTo>
                      <a:pt x="93" y="294"/>
                      <a:pt x="98" y="293"/>
                      <a:pt x="103" y="292"/>
                    </a:cubicBezTo>
                    <a:cubicBezTo>
                      <a:pt x="179" y="271"/>
                      <a:pt x="245" y="251"/>
                      <a:pt x="321" y="236"/>
                    </a:cubicBezTo>
                    <a:cubicBezTo>
                      <a:pt x="360" y="221"/>
                      <a:pt x="348" y="169"/>
                      <a:pt x="311" y="169"/>
                    </a:cubicBezTo>
                    <a:cubicBezTo>
                      <a:pt x="309" y="169"/>
                      <a:pt x="308" y="169"/>
                      <a:pt x="306" y="170"/>
                    </a:cubicBezTo>
                    <a:cubicBezTo>
                      <a:pt x="239" y="188"/>
                      <a:pt x="176" y="205"/>
                      <a:pt x="110" y="220"/>
                    </a:cubicBezTo>
                    <a:lnTo>
                      <a:pt x="110" y="220"/>
                    </a:lnTo>
                    <a:cubicBezTo>
                      <a:pt x="104" y="197"/>
                      <a:pt x="98" y="173"/>
                      <a:pt x="87" y="144"/>
                    </a:cubicBezTo>
                    <a:lnTo>
                      <a:pt x="67" y="68"/>
                    </a:lnTo>
                    <a:cubicBezTo>
                      <a:pt x="67" y="58"/>
                      <a:pt x="62" y="48"/>
                      <a:pt x="62" y="37"/>
                    </a:cubicBezTo>
                    <a:lnTo>
                      <a:pt x="62" y="22"/>
                    </a:lnTo>
                    <a:cubicBezTo>
                      <a:pt x="62" y="8"/>
                      <a:pt x="50"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8"/>
              <p:cNvSpPr/>
              <p:nvPr/>
            </p:nvSpPr>
            <p:spPr>
              <a:xfrm>
                <a:off x="3508450" y="2857750"/>
                <a:ext cx="16100" cy="12975"/>
              </a:xfrm>
              <a:custGeom>
                <a:avLst/>
                <a:gdLst/>
                <a:ahLst/>
                <a:cxnLst/>
                <a:rect l="l" t="t" r="r" b="b"/>
                <a:pathLst>
                  <a:path w="644" h="519" extrusionOk="0">
                    <a:moveTo>
                      <a:pt x="42" y="0"/>
                    </a:moveTo>
                    <a:cubicBezTo>
                      <a:pt x="24" y="0"/>
                      <a:pt x="1" y="14"/>
                      <a:pt x="4" y="41"/>
                    </a:cubicBezTo>
                    <a:cubicBezTo>
                      <a:pt x="40" y="193"/>
                      <a:pt x="86" y="346"/>
                      <a:pt x="126" y="499"/>
                    </a:cubicBezTo>
                    <a:cubicBezTo>
                      <a:pt x="130" y="510"/>
                      <a:pt x="141" y="518"/>
                      <a:pt x="151" y="518"/>
                    </a:cubicBezTo>
                    <a:cubicBezTo>
                      <a:pt x="155" y="518"/>
                      <a:pt x="159" y="517"/>
                      <a:pt x="162" y="514"/>
                    </a:cubicBezTo>
                    <a:cubicBezTo>
                      <a:pt x="309" y="478"/>
                      <a:pt x="462" y="433"/>
                      <a:pt x="609" y="392"/>
                    </a:cubicBezTo>
                    <a:cubicBezTo>
                      <a:pt x="643" y="382"/>
                      <a:pt x="636" y="330"/>
                      <a:pt x="595" y="330"/>
                    </a:cubicBezTo>
                    <a:cubicBezTo>
                      <a:pt x="593" y="330"/>
                      <a:pt x="591" y="331"/>
                      <a:pt x="589" y="331"/>
                    </a:cubicBezTo>
                    <a:cubicBezTo>
                      <a:pt x="453" y="364"/>
                      <a:pt x="312" y="405"/>
                      <a:pt x="175" y="444"/>
                    </a:cubicBezTo>
                    <a:lnTo>
                      <a:pt x="175" y="444"/>
                    </a:lnTo>
                    <a:cubicBezTo>
                      <a:pt x="136" y="297"/>
                      <a:pt x="98" y="158"/>
                      <a:pt x="60" y="10"/>
                    </a:cubicBezTo>
                    <a:cubicBezTo>
                      <a:pt x="58" y="4"/>
                      <a:pt x="51" y="0"/>
                      <a:pt x="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8"/>
              <p:cNvSpPr/>
              <p:nvPr/>
            </p:nvSpPr>
            <p:spPr>
              <a:xfrm>
                <a:off x="3502150" y="2872000"/>
                <a:ext cx="13000" cy="10475"/>
              </a:xfrm>
              <a:custGeom>
                <a:avLst/>
                <a:gdLst/>
                <a:ahLst/>
                <a:cxnLst/>
                <a:rect l="l" t="t" r="r" b="b"/>
                <a:pathLst>
                  <a:path w="520" h="419" extrusionOk="0">
                    <a:moveTo>
                      <a:pt x="43" y="0"/>
                    </a:moveTo>
                    <a:cubicBezTo>
                      <a:pt x="24" y="0"/>
                      <a:pt x="0" y="17"/>
                      <a:pt x="7" y="41"/>
                    </a:cubicBezTo>
                    <a:cubicBezTo>
                      <a:pt x="37" y="163"/>
                      <a:pt x="73" y="275"/>
                      <a:pt x="104" y="397"/>
                    </a:cubicBezTo>
                    <a:cubicBezTo>
                      <a:pt x="107" y="412"/>
                      <a:pt x="120" y="419"/>
                      <a:pt x="131" y="419"/>
                    </a:cubicBezTo>
                    <a:cubicBezTo>
                      <a:pt x="134" y="419"/>
                      <a:pt x="137" y="418"/>
                      <a:pt x="139" y="417"/>
                    </a:cubicBezTo>
                    <a:lnTo>
                      <a:pt x="485" y="320"/>
                    </a:lnTo>
                    <a:cubicBezTo>
                      <a:pt x="519" y="306"/>
                      <a:pt x="511" y="254"/>
                      <a:pt x="470" y="254"/>
                    </a:cubicBezTo>
                    <a:cubicBezTo>
                      <a:pt x="469" y="254"/>
                      <a:pt x="467" y="254"/>
                      <a:pt x="465" y="254"/>
                    </a:cubicBezTo>
                    <a:lnTo>
                      <a:pt x="152" y="343"/>
                    </a:lnTo>
                    <a:lnTo>
                      <a:pt x="152" y="343"/>
                    </a:lnTo>
                    <a:cubicBezTo>
                      <a:pt x="123" y="232"/>
                      <a:pt x="91" y="128"/>
                      <a:pt x="63" y="15"/>
                    </a:cubicBezTo>
                    <a:cubicBezTo>
                      <a:pt x="61" y="5"/>
                      <a:pt x="53"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 name="Google Shape;442;p8"/>
            <p:cNvGrpSpPr/>
            <p:nvPr/>
          </p:nvGrpSpPr>
          <p:grpSpPr>
            <a:xfrm flipH="1">
              <a:off x="8430784" y="1483273"/>
              <a:ext cx="468272" cy="522273"/>
              <a:chOff x="3604950" y="2842325"/>
              <a:chExt cx="76550" cy="85375"/>
            </a:xfrm>
          </p:grpSpPr>
          <p:sp>
            <p:nvSpPr>
              <p:cNvPr id="443" name="Google Shape;443;p8"/>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8"/>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8"/>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8"/>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8"/>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8"/>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8"/>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8"/>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8"/>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8"/>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3" name="Google Shape;453;p8"/>
          <p:cNvGrpSpPr/>
          <p:nvPr/>
        </p:nvGrpSpPr>
        <p:grpSpPr>
          <a:xfrm>
            <a:off x="-1493020" y="2057185"/>
            <a:ext cx="16618717" cy="7230095"/>
            <a:chOff x="-1119765" y="1542888"/>
            <a:chExt cx="12464038" cy="5422571"/>
          </a:xfrm>
        </p:grpSpPr>
        <p:grpSp>
          <p:nvGrpSpPr>
            <p:cNvPr id="454" name="Google Shape;454;p8"/>
            <p:cNvGrpSpPr/>
            <p:nvPr/>
          </p:nvGrpSpPr>
          <p:grpSpPr>
            <a:xfrm flipH="1">
              <a:off x="-1119765" y="3396564"/>
              <a:ext cx="3620110" cy="1149631"/>
              <a:chOff x="6242225" y="146350"/>
              <a:chExt cx="1018000" cy="323275"/>
            </a:xfrm>
          </p:grpSpPr>
          <p:sp>
            <p:nvSpPr>
              <p:cNvPr id="455" name="Google Shape;455;p8"/>
              <p:cNvSpPr/>
              <p:nvPr/>
            </p:nvSpPr>
            <p:spPr>
              <a:xfrm>
                <a:off x="6242225" y="146350"/>
                <a:ext cx="607250" cy="323275"/>
              </a:xfrm>
              <a:custGeom>
                <a:avLst/>
                <a:gdLst/>
                <a:ahLst/>
                <a:cxnLst/>
                <a:rect l="l" t="t" r="r" b="b"/>
                <a:pathLst>
                  <a:path w="24290" h="12931" extrusionOk="0">
                    <a:moveTo>
                      <a:pt x="18447" y="0"/>
                    </a:moveTo>
                    <a:cubicBezTo>
                      <a:pt x="18092" y="0"/>
                      <a:pt x="17735" y="91"/>
                      <a:pt x="17479" y="274"/>
                    </a:cubicBezTo>
                    <a:lnTo>
                      <a:pt x="479" y="12315"/>
                    </a:lnTo>
                    <a:cubicBezTo>
                      <a:pt x="1" y="12650"/>
                      <a:pt x="169" y="12930"/>
                      <a:pt x="845" y="12930"/>
                    </a:cubicBezTo>
                    <a:lnTo>
                      <a:pt x="24290" y="12930"/>
                    </a:lnTo>
                    <a:cubicBezTo>
                      <a:pt x="23572" y="12238"/>
                      <a:pt x="22942" y="11475"/>
                      <a:pt x="22229" y="10911"/>
                    </a:cubicBezTo>
                    <a:cubicBezTo>
                      <a:pt x="20770" y="9720"/>
                      <a:pt x="19254" y="8647"/>
                      <a:pt x="18023" y="7335"/>
                    </a:cubicBezTo>
                    <a:cubicBezTo>
                      <a:pt x="17290" y="6495"/>
                      <a:pt x="16670" y="5504"/>
                      <a:pt x="16955" y="4512"/>
                    </a:cubicBezTo>
                    <a:cubicBezTo>
                      <a:pt x="17173" y="3672"/>
                      <a:pt x="19422" y="2879"/>
                      <a:pt x="19198" y="2167"/>
                    </a:cubicBezTo>
                    <a:cubicBezTo>
                      <a:pt x="19081" y="1689"/>
                      <a:pt x="17962" y="1607"/>
                      <a:pt x="17850" y="1093"/>
                    </a:cubicBezTo>
                    <a:cubicBezTo>
                      <a:pt x="17733" y="773"/>
                      <a:pt x="18074" y="458"/>
                      <a:pt x="18353" y="219"/>
                    </a:cubicBezTo>
                    <a:cubicBezTo>
                      <a:pt x="18435" y="147"/>
                      <a:pt x="18537" y="76"/>
                      <a:pt x="18648" y="10"/>
                    </a:cubicBezTo>
                    <a:cubicBezTo>
                      <a:pt x="18582" y="3"/>
                      <a:pt x="18515" y="0"/>
                      <a:pt x="18447" y="0"/>
                    </a:cubicBezTo>
                    <a:close/>
                  </a:path>
                </a:pathLst>
              </a:custGeom>
              <a:solidFill>
                <a:srgbClr val="0E1A1E">
                  <a:alpha val="44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8"/>
              <p:cNvSpPr/>
              <p:nvPr/>
            </p:nvSpPr>
            <p:spPr>
              <a:xfrm>
                <a:off x="6658825" y="146575"/>
                <a:ext cx="601400" cy="322925"/>
              </a:xfrm>
              <a:custGeom>
                <a:avLst/>
                <a:gdLst/>
                <a:ahLst/>
                <a:cxnLst/>
                <a:rect l="l" t="t" r="r" b="b"/>
                <a:pathLst>
                  <a:path w="24056" h="12917" extrusionOk="0">
                    <a:moveTo>
                      <a:pt x="1979" y="1"/>
                    </a:moveTo>
                    <a:cubicBezTo>
                      <a:pt x="1873" y="67"/>
                      <a:pt x="1771" y="138"/>
                      <a:pt x="1679" y="215"/>
                    </a:cubicBezTo>
                    <a:cubicBezTo>
                      <a:pt x="1399" y="449"/>
                      <a:pt x="1064" y="764"/>
                      <a:pt x="1181" y="1084"/>
                    </a:cubicBezTo>
                    <a:cubicBezTo>
                      <a:pt x="1293" y="1603"/>
                      <a:pt x="2412" y="1680"/>
                      <a:pt x="2529" y="2158"/>
                    </a:cubicBezTo>
                    <a:cubicBezTo>
                      <a:pt x="2747" y="2875"/>
                      <a:pt x="504" y="3674"/>
                      <a:pt x="280" y="4503"/>
                    </a:cubicBezTo>
                    <a:cubicBezTo>
                      <a:pt x="1" y="5505"/>
                      <a:pt x="621" y="6497"/>
                      <a:pt x="1349" y="7326"/>
                    </a:cubicBezTo>
                    <a:cubicBezTo>
                      <a:pt x="2585" y="8638"/>
                      <a:pt x="4106" y="9706"/>
                      <a:pt x="5545" y="10897"/>
                    </a:cubicBezTo>
                    <a:cubicBezTo>
                      <a:pt x="6257" y="11461"/>
                      <a:pt x="6888" y="12224"/>
                      <a:pt x="7605" y="12916"/>
                    </a:cubicBezTo>
                    <a:lnTo>
                      <a:pt x="23257" y="12916"/>
                    </a:lnTo>
                    <a:cubicBezTo>
                      <a:pt x="23928" y="12916"/>
                      <a:pt x="24055" y="12667"/>
                      <a:pt x="23537" y="12362"/>
                    </a:cubicBezTo>
                    <a:lnTo>
                      <a:pt x="2630" y="199"/>
                    </a:lnTo>
                    <a:cubicBezTo>
                      <a:pt x="2442" y="93"/>
                      <a:pt x="2213" y="26"/>
                      <a:pt x="1979" y="1"/>
                    </a:cubicBezTo>
                    <a:close/>
                  </a:path>
                </a:pathLst>
              </a:custGeom>
              <a:solidFill>
                <a:srgbClr val="FCFCFC">
                  <a:alpha val="28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7" name="Google Shape;457;p8"/>
            <p:cNvSpPr/>
            <p:nvPr/>
          </p:nvSpPr>
          <p:spPr>
            <a:xfrm rot="-828902">
              <a:off x="1901558" y="2590603"/>
              <a:ext cx="9178263" cy="3327140"/>
            </a:xfrm>
            <a:custGeom>
              <a:avLst/>
              <a:gdLst/>
              <a:ahLst/>
              <a:cxnLst/>
              <a:rect l="l" t="t" r="r" b="b"/>
              <a:pathLst>
                <a:path w="52602" h="19069" extrusionOk="0">
                  <a:moveTo>
                    <a:pt x="47346" y="0"/>
                  </a:moveTo>
                  <a:cubicBezTo>
                    <a:pt x="44710" y="0"/>
                    <a:pt x="42030" y="2455"/>
                    <a:pt x="43309" y="5227"/>
                  </a:cubicBezTo>
                  <a:cubicBezTo>
                    <a:pt x="42612" y="5277"/>
                    <a:pt x="41803" y="5603"/>
                    <a:pt x="41961" y="6468"/>
                  </a:cubicBezTo>
                  <a:cubicBezTo>
                    <a:pt x="41814" y="6078"/>
                    <a:pt x="41218" y="5885"/>
                    <a:pt x="40613" y="5885"/>
                  </a:cubicBezTo>
                  <a:cubicBezTo>
                    <a:pt x="39876" y="5885"/>
                    <a:pt x="39125" y="6171"/>
                    <a:pt x="39153" y="6732"/>
                  </a:cubicBezTo>
                  <a:cubicBezTo>
                    <a:pt x="38956" y="6607"/>
                    <a:pt x="38699" y="6547"/>
                    <a:pt x="38432" y="6547"/>
                  </a:cubicBezTo>
                  <a:cubicBezTo>
                    <a:pt x="37669" y="6547"/>
                    <a:pt x="36833" y="7040"/>
                    <a:pt x="37154" y="7922"/>
                  </a:cubicBezTo>
                  <a:cubicBezTo>
                    <a:pt x="36967" y="7738"/>
                    <a:pt x="36663" y="7639"/>
                    <a:pt x="36367" y="7639"/>
                  </a:cubicBezTo>
                  <a:cubicBezTo>
                    <a:pt x="35889" y="7639"/>
                    <a:pt x="35434" y="7896"/>
                    <a:pt x="35531" y="8462"/>
                  </a:cubicBezTo>
                  <a:cubicBezTo>
                    <a:pt x="35373" y="8029"/>
                    <a:pt x="35211" y="7597"/>
                    <a:pt x="34727" y="7597"/>
                  </a:cubicBezTo>
                  <a:cubicBezTo>
                    <a:pt x="34295" y="7597"/>
                    <a:pt x="33812" y="8141"/>
                    <a:pt x="33812" y="8574"/>
                  </a:cubicBezTo>
                  <a:cubicBezTo>
                    <a:pt x="33588" y="8324"/>
                    <a:pt x="33068" y="8189"/>
                    <a:pt x="32551" y="8189"/>
                  </a:cubicBezTo>
                  <a:cubicBezTo>
                    <a:pt x="31941" y="8189"/>
                    <a:pt x="31333" y="8377"/>
                    <a:pt x="31218" y="8787"/>
                  </a:cubicBezTo>
                  <a:cubicBezTo>
                    <a:pt x="30881" y="8273"/>
                    <a:pt x="30358" y="8030"/>
                    <a:pt x="29802" y="8030"/>
                  </a:cubicBezTo>
                  <a:cubicBezTo>
                    <a:pt x="29367" y="8030"/>
                    <a:pt x="28913" y="8178"/>
                    <a:pt x="28511" y="8462"/>
                  </a:cubicBezTo>
                  <a:cubicBezTo>
                    <a:pt x="28408" y="7968"/>
                    <a:pt x="27977" y="7750"/>
                    <a:pt x="27526" y="7750"/>
                  </a:cubicBezTo>
                  <a:cubicBezTo>
                    <a:pt x="27289" y="7750"/>
                    <a:pt x="27046" y="7810"/>
                    <a:pt x="26843" y="7922"/>
                  </a:cubicBezTo>
                  <a:cubicBezTo>
                    <a:pt x="26843" y="7139"/>
                    <a:pt x="26467" y="5486"/>
                    <a:pt x="24737" y="5435"/>
                  </a:cubicBezTo>
                  <a:cubicBezTo>
                    <a:pt x="24706" y="5434"/>
                    <a:pt x="24675" y="5433"/>
                    <a:pt x="24644" y="5433"/>
                  </a:cubicBezTo>
                  <a:cubicBezTo>
                    <a:pt x="23272" y="5433"/>
                    <a:pt x="21916" y="6638"/>
                    <a:pt x="22011" y="8095"/>
                  </a:cubicBezTo>
                  <a:cubicBezTo>
                    <a:pt x="21888" y="7909"/>
                    <a:pt x="21679" y="7824"/>
                    <a:pt x="21463" y="7824"/>
                  </a:cubicBezTo>
                  <a:cubicBezTo>
                    <a:pt x="21054" y="7824"/>
                    <a:pt x="20618" y="8128"/>
                    <a:pt x="20688" y="8624"/>
                  </a:cubicBezTo>
                  <a:cubicBezTo>
                    <a:pt x="20606" y="8358"/>
                    <a:pt x="20320" y="8222"/>
                    <a:pt x="20011" y="8222"/>
                  </a:cubicBezTo>
                  <a:cubicBezTo>
                    <a:pt x="19687" y="8222"/>
                    <a:pt x="19339" y="8371"/>
                    <a:pt x="19172" y="8675"/>
                  </a:cubicBezTo>
                  <a:cubicBezTo>
                    <a:pt x="18767" y="7459"/>
                    <a:pt x="17757" y="6944"/>
                    <a:pt x="16773" y="6944"/>
                  </a:cubicBezTo>
                  <a:cubicBezTo>
                    <a:pt x="16263" y="6944"/>
                    <a:pt x="15760" y="7083"/>
                    <a:pt x="15352" y="7332"/>
                  </a:cubicBezTo>
                  <a:cubicBezTo>
                    <a:pt x="15017" y="7541"/>
                    <a:pt x="14437" y="8218"/>
                    <a:pt x="14366" y="8940"/>
                  </a:cubicBezTo>
                  <a:cubicBezTo>
                    <a:pt x="14106" y="8616"/>
                    <a:pt x="13807" y="8389"/>
                    <a:pt x="13446" y="8389"/>
                  </a:cubicBezTo>
                  <a:cubicBezTo>
                    <a:pt x="13206" y="8389"/>
                    <a:pt x="12938" y="8489"/>
                    <a:pt x="12636" y="8726"/>
                  </a:cubicBezTo>
                  <a:cubicBezTo>
                    <a:pt x="12507" y="8282"/>
                    <a:pt x="12088" y="8167"/>
                    <a:pt x="11675" y="8167"/>
                  </a:cubicBezTo>
                  <a:cubicBezTo>
                    <a:pt x="11582" y="8167"/>
                    <a:pt x="11489" y="8173"/>
                    <a:pt x="11400" y="8182"/>
                  </a:cubicBezTo>
                  <a:cubicBezTo>
                    <a:pt x="11438" y="7513"/>
                    <a:pt x="10974" y="7033"/>
                    <a:pt x="10386" y="7033"/>
                  </a:cubicBezTo>
                  <a:cubicBezTo>
                    <a:pt x="10259" y="7033"/>
                    <a:pt x="10126" y="7056"/>
                    <a:pt x="9991" y="7104"/>
                  </a:cubicBezTo>
                  <a:cubicBezTo>
                    <a:pt x="9732" y="5263"/>
                    <a:pt x="8162" y="4794"/>
                    <a:pt x="6502" y="4794"/>
                  </a:cubicBezTo>
                  <a:cubicBezTo>
                    <a:pt x="5386" y="4794"/>
                    <a:pt x="4230" y="5006"/>
                    <a:pt x="3404" y="5155"/>
                  </a:cubicBezTo>
                  <a:lnTo>
                    <a:pt x="977" y="13218"/>
                  </a:lnTo>
                  <a:cubicBezTo>
                    <a:pt x="1" y="14032"/>
                    <a:pt x="5866" y="18742"/>
                    <a:pt x="6349" y="18793"/>
                  </a:cubicBezTo>
                  <a:cubicBezTo>
                    <a:pt x="7294" y="18965"/>
                    <a:pt x="8311" y="19032"/>
                    <a:pt x="9362" y="19032"/>
                  </a:cubicBezTo>
                  <a:cubicBezTo>
                    <a:pt x="12275" y="19032"/>
                    <a:pt x="15452" y="18519"/>
                    <a:pt x="18109" y="18325"/>
                  </a:cubicBezTo>
                  <a:cubicBezTo>
                    <a:pt x="19137" y="18243"/>
                    <a:pt x="20141" y="18209"/>
                    <a:pt x="21130" y="18209"/>
                  </a:cubicBezTo>
                  <a:cubicBezTo>
                    <a:pt x="26104" y="18209"/>
                    <a:pt x="30673" y="19068"/>
                    <a:pt x="35762" y="19068"/>
                  </a:cubicBezTo>
                  <a:cubicBezTo>
                    <a:pt x="36304" y="19068"/>
                    <a:pt x="36853" y="19058"/>
                    <a:pt x="37408" y="19037"/>
                  </a:cubicBezTo>
                  <a:cubicBezTo>
                    <a:pt x="41030" y="18869"/>
                    <a:pt x="46554" y="14250"/>
                    <a:pt x="49092" y="11112"/>
                  </a:cubicBezTo>
                  <a:cubicBezTo>
                    <a:pt x="51086" y="8736"/>
                    <a:pt x="52602" y="3014"/>
                    <a:pt x="49631" y="745"/>
                  </a:cubicBezTo>
                  <a:cubicBezTo>
                    <a:pt x="48949" y="228"/>
                    <a:pt x="48149" y="0"/>
                    <a:pt x="47346" y="0"/>
                  </a:cubicBezTo>
                  <a:close/>
                </a:path>
              </a:pathLst>
            </a:custGeom>
            <a:solidFill>
              <a:srgbClr val="FCFCFC">
                <a:alpha val="28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8"/>
            <p:cNvSpPr/>
            <p:nvPr/>
          </p:nvSpPr>
          <p:spPr>
            <a:xfrm flipH="1">
              <a:off x="-566097" y="3613382"/>
              <a:ext cx="10089650" cy="1383196"/>
            </a:xfrm>
            <a:custGeom>
              <a:avLst/>
              <a:gdLst/>
              <a:ahLst/>
              <a:cxnLst/>
              <a:rect l="l" t="t" r="r" b="b"/>
              <a:pathLst>
                <a:path w="53833" h="7380" extrusionOk="0">
                  <a:moveTo>
                    <a:pt x="53557" y="2934"/>
                  </a:moveTo>
                  <a:lnTo>
                    <a:pt x="53557" y="2934"/>
                  </a:lnTo>
                  <a:cubicBezTo>
                    <a:pt x="53559" y="2935"/>
                    <a:pt x="53561" y="2935"/>
                    <a:pt x="53563" y="2936"/>
                  </a:cubicBezTo>
                  <a:cubicBezTo>
                    <a:pt x="53561" y="2935"/>
                    <a:pt x="53559" y="2935"/>
                    <a:pt x="53557" y="2934"/>
                  </a:cubicBezTo>
                  <a:close/>
                  <a:moveTo>
                    <a:pt x="40821" y="2864"/>
                  </a:moveTo>
                  <a:cubicBezTo>
                    <a:pt x="40887" y="2905"/>
                    <a:pt x="40964" y="2951"/>
                    <a:pt x="41040" y="2981"/>
                  </a:cubicBezTo>
                  <a:cubicBezTo>
                    <a:pt x="41035" y="3002"/>
                    <a:pt x="41020" y="3017"/>
                    <a:pt x="41015" y="3037"/>
                  </a:cubicBezTo>
                  <a:cubicBezTo>
                    <a:pt x="40959" y="3002"/>
                    <a:pt x="40898" y="2961"/>
                    <a:pt x="40847" y="2910"/>
                  </a:cubicBezTo>
                  <a:cubicBezTo>
                    <a:pt x="40847" y="2910"/>
                    <a:pt x="40847" y="2905"/>
                    <a:pt x="40842" y="2905"/>
                  </a:cubicBezTo>
                  <a:lnTo>
                    <a:pt x="40821" y="2864"/>
                  </a:lnTo>
                  <a:close/>
                  <a:moveTo>
                    <a:pt x="40948" y="3108"/>
                  </a:moveTo>
                  <a:cubicBezTo>
                    <a:pt x="40959" y="3114"/>
                    <a:pt x="40969" y="3114"/>
                    <a:pt x="40984" y="3114"/>
                  </a:cubicBezTo>
                  <a:cubicBezTo>
                    <a:pt x="40974" y="3119"/>
                    <a:pt x="40974" y="3134"/>
                    <a:pt x="40969" y="3139"/>
                  </a:cubicBezTo>
                  <a:cubicBezTo>
                    <a:pt x="40964" y="3134"/>
                    <a:pt x="40959" y="3119"/>
                    <a:pt x="40948" y="3108"/>
                  </a:cubicBezTo>
                  <a:close/>
                  <a:moveTo>
                    <a:pt x="11207" y="3022"/>
                  </a:moveTo>
                  <a:lnTo>
                    <a:pt x="11207" y="3022"/>
                  </a:lnTo>
                  <a:cubicBezTo>
                    <a:pt x="11186" y="3073"/>
                    <a:pt x="11166" y="3119"/>
                    <a:pt x="11141" y="3170"/>
                  </a:cubicBezTo>
                  <a:lnTo>
                    <a:pt x="11064" y="3093"/>
                  </a:lnTo>
                  <a:cubicBezTo>
                    <a:pt x="11110" y="3078"/>
                    <a:pt x="11161" y="3058"/>
                    <a:pt x="11207" y="3022"/>
                  </a:cubicBezTo>
                  <a:close/>
                  <a:moveTo>
                    <a:pt x="11039" y="3241"/>
                  </a:moveTo>
                  <a:cubicBezTo>
                    <a:pt x="11054" y="3256"/>
                    <a:pt x="11075" y="3266"/>
                    <a:pt x="11085" y="3281"/>
                  </a:cubicBezTo>
                  <a:cubicBezTo>
                    <a:pt x="11085" y="3287"/>
                    <a:pt x="11085" y="3292"/>
                    <a:pt x="11080" y="3297"/>
                  </a:cubicBezTo>
                  <a:lnTo>
                    <a:pt x="11039" y="3241"/>
                  </a:lnTo>
                  <a:close/>
                  <a:moveTo>
                    <a:pt x="18038" y="3901"/>
                  </a:moveTo>
                  <a:cubicBezTo>
                    <a:pt x="18040" y="3902"/>
                    <a:pt x="18042" y="3904"/>
                    <a:pt x="18044" y="3905"/>
                  </a:cubicBezTo>
                  <a:lnTo>
                    <a:pt x="18044" y="3905"/>
                  </a:lnTo>
                  <a:cubicBezTo>
                    <a:pt x="18046" y="3904"/>
                    <a:pt x="18047" y="3903"/>
                    <a:pt x="18048" y="3902"/>
                  </a:cubicBezTo>
                  <a:cubicBezTo>
                    <a:pt x="18045" y="3902"/>
                    <a:pt x="18042" y="3901"/>
                    <a:pt x="18038" y="3901"/>
                  </a:cubicBezTo>
                  <a:close/>
                  <a:moveTo>
                    <a:pt x="13706" y="3938"/>
                  </a:moveTo>
                  <a:lnTo>
                    <a:pt x="13706" y="3938"/>
                  </a:lnTo>
                  <a:cubicBezTo>
                    <a:pt x="13711" y="3941"/>
                    <a:pt x="13715" y="3944"/>
                    <a:pt x="13720" y="3948"/>
                  </a:cubicBezTo>
                  <a:cubicBezTo>
                    <a:pt x="13721" y="3946"/>
                    <a:pt x="13722" y="3945"/>
                    <a:pt x="13724" y="3944"/>
                  </a:cubicBezTo>
                  <a:lnTo>
                    <a:pt x="13724" y="3944"/>
                  </a:lnTo>
                  <a:cubicBezTo>
                    <a:pt x="13718" y="3942"/>
                    <a:pt x="13712" y="3940"/>
                    <a:pt x="13706" y="3938"/>
                  </a:cubicBezTo>
                  <a:close/>
                  <a:moveTo>
                    <a:pt x="38390" y="3663"/>
                  </a:moveTo>
                  <a:cubicBezTo>
                    <a:pt x="38512" y="3745"/>
                    <a:pt x="38630" y="3822"/>
                    <a:pt x="38765" y="3822"/>
                  </a:cubicBezTo>
                  <a:cubicBezTo>
                    <a:pt x="38805" y="3822"/>
                    <a:pt x="38846" y="3815"/>
                    <a:pt x="38888" y="3800"/>
                  </a:cubicBezTo>
                  <a:lnTo>
                    <a:pt x="38888" y="3800"/>
                  </a:lnTo>
                  <a:cubicBezTo>
                    <a:pt x="38863" y="3856"/>
                    <a:pt x="38832" y="3912"/>
                    <a:pt x="38787" y="3968"/>
                  </a:cubicBezTo>
                  <a:cubicBezTo>
                    <a:pt x="38644" y="3877"/>
                    <a:pt x="38497" y="3790"/>
                    <a:pt x="38390" y="3663"/>
                  </a:cubicBezTo>
                  <a:close/>
                  <a:moveTo>
                    <a:pt x="36589" y="3927"/>
                  </a:moveTo>
                  <a:lnTo>
                    <a:pt x="36665" y="3968"/>
                  </a:lnTo>
                  <a:cubicBezTo>
                    <a:pt x="36650" y="3978"/>
                    <a:pt x="36640" y="3983"/>
                    <a:pt x="36625" y="3999"/>
                  </a:cubicBezTo>
                  <a:cubicBezTo>
                    <a:pt x="36615" y="3973"/>
                    <a:pt x="36599" y="3948"/>
                    <a:pt x="36589" y="3927"/>
                  </a:cubicBezTo>
                  <a:close/>
                  <a:moveTo>
                    <a:pt x="12809" y="3866"/>
                  </a:moveTo>
                  <a:lnTo>
                    <a:pt x="12712" y="4034"/>
                  </a:lnTo>
                  <a:cubicBezTo>
                    <a:pt x="12682" y="4009"/>
                    <a:pt x="12657" y="3978"/>
                    <a:pt x="12631" y="3953"/>
                  </a:cubicBezTo>
                  <a:cubicBezTo>
                    <a:pt x="12687" y="3922"/>
                    <a:pt x="12753" y="3897"/>
                    <a:pt x="12809" y="3866"/>
                  </a:cubicBezTo>
                  <a:close/>
                  <a:moveTo>
                    <a:pt x="39850" y="3673"/>
                  </a:moveTo>
                  <a:cubicBezTo>
                    <a:pt x="39829" y="3780"/>
                    <a:pt x="39768" y="3927"/>
                    <a:pt x="39672" y="4060"/>
                  </a:cubicBezTo>
                  <a:cubicBezTo>
                    <a:pt x="39626" y="4024"/>
                    <a:pt x="39590" y="3983"/>
                    <a:pt x="39555" y="3943"/>
                  </a:cubicBezTo>
                  <a:cubicBezTo>
                    <a:pt x="39570" y="3943"/>
                    <a:pt x="39575" y="3933"/>
                    <a:pt x="39590" y="3927"/>
                  </a:cubicBezTo>
                  <a:cubicBezTo>
                    <a:pt x="39667" y="3877"/>
                    <a:pt x="39819" y="3765"/>
                    <a:pt x="39850" y="3673"/>
                  </a:cubicBezTo>
                  <a:close/>
                  <a:moveTo>
                    <a:pt x="30099" y="4060"/>
                  </a:moveTo>
                  <a:lnTo>
                    <a:pt x="30099" y="4060"/>
                  </a:lnTo>
                  <a:cubicBezTo>
                    <a:pt x="30099" y="4060"/>
                    <a:pt x="30099" y="4060"/>
                    <a:pt x="30099" y="4060"/>
                  </a:cubicBezTo>
                  <a:close/>
                  <a:moveTo>
                    <a:pt x="16246" y="4137"/>
                  </a:moveTo>
                  <a:cubicBezTo>
                    <a:pt x="16237" y="4138"/>
                    <a:pt x="16229" y="4138"/>
                    <a:pt x="16221" y="4138"/>
                  </a:cubicBezTo>
                  <a:cubicBezTo>
                    <a:pt x="16218" y="4138"/>
                    <a:pt x="16216" y="4138"/>
                    <a:pt x="16213" y="4138"/>
                  </a:cubicBezTo>
                  <a:lnTo>
                    <a:pt x="16213" y="4138"/>
                  </a:lnTo>
                  <a:cubicBezTo>
                    <a:pt x="16219" y="4147"/>
                    <a:pt x="16228" y="4151"/>
                    <a:pt x="16238" y="4151"/>
                  </a:cubicBezTo>
                  <a:cubicBezTo>
                    <a:pt x="16240" y="4149"/>
                    <a:pt x="16243" y="4143"/>
                    <a:pt x="16246" y="4137"/>
                  </a:cubicBezTo>
                  <a:close/>
                  <a:moveTo>
                    <a:pt x="39509" y="4019"/>
                  </a:moveTo>
                  <a:lnTo>
                    <a:pt x="39509" y="4019"/>
                  </a:lnTo>
                  <a:cubicBezTo>
                    <a:pt x="39560" y="4039"/>
                    <a:pt x="39611" y="4060"/>
                    <a:pt x="39667" y="4080"/>
                  </a:cubicBezTo>
                  <a:cubicBezTo>
                    <a:pt x="39646" y="4105"/>
                    <a:pt x="39626" y="4136"/>
                    <a:pt x="39600" y="4161"/>
                  </a:cubicBezTo>
                  <a:cubicBezTo>
                    <a:pt x="39565" y="4121"/>
                    <a:pt x="39539" y="4070"/>
                    <a:pt x="39509" y="4019"/>
                  </a:cubicBezTo>
                  <a:close/>
                  <a:moveTo>
                    <a:pt x="12580" y="4105"/>
                  </a:moveTo>
                  <a:lnTo>
                    <a:pt x="12580" y="4105"/>
                  </a:lnTo>
                  <a:cubicBezTo>
                    <a:pt x="12601" y="4126"/>
                    <a:pt x="12616" y="4146"/>
                    <a:pt x="12636" y="4156"/>
                  </a:cubicBezTo>
                  <a:cubicBezTo>
                    <a:pt x="12631" y="4161"/>
                    <a:pt x="12626" y="4167"/>
                    <a:pt x="12626" y="4177"/>
                  </a:cubicBezTo>
                  <a:cubicBezTo>
                    <a:pt x="12606" y="4151"/>
                    <a:pt x="12590" y="4131"/>
                    <a:pt x="12580" y="4105"/>
                  </a:cubicBezTo>
                  <a:close/>
                  <a:moveTo>
                    <a:pt x="14025" y="3902"/>
                  </a:moveTo>
                  <a:lnTo>
                    <a:pt x="14025" y="3902"/>
                  </a:lnTo>
                  <a:cubicBezTo>
                    <a:pt x="14015" y="3922"/>
                    <a:pt x="14015" y="3933"/>
                    <a:pt x="14010" y="3948"/>
                  </a:cubicBezTo>
                  <a:cubicBezTo>
                    <a:pt x="14010" y="3948"/>
                    <a:pt x="14010" y="3953"/>
                    <a:pt x="14004" y="3953"/>
                  </a:cubicBezTo>
                  <a:cubicBezTo>
                    <a:pt x="13923" y="4050"/>
                    <a:pt x="13821" y="4121"/>
                    <a:pt x="13699" y="4182"/>
                  </a:cubicBezTo>
                  <a:cubicBezTo>
                    <a:pt x="13679" y="4151"/>
                    <a:pt x="13659" y="4121"/>
                    <a:pt x="13643" y="4080"/>
                  </a:cubicBezTo>
                  <a:cubicBezTo>
                    <a:pt x="13771" y="4080"/>
                    <a:pt x="13928" y="3983"/>
                    <a:pt x="14025" y="3902"/>
                  </a:cubicBezTo>
                  <a:close/>
                  <a:moveTo>
                    <a:pt x="37006" y="3709"/>
                  </a:moveTo>
                  <a:cubicBezTo>
                    <a:pt x="36981" y="3846"/>
                    <a:pt x="36889" y="4039"/>
                    <a:pt x="36752" y="4202"/>
                  </a:cubicBezTo>
                  <a:cubicBezTo>
                    <a:pt x="36737" y="4167"/>
                    <a:pt x="36716" y="4131"/>
                    <a:pt x="36696" y="4105"/>
                  </a:cubicBezTo>
                  <a:cubicBezTo>
                    <a:pt x="36676" y="4075"/>
                    <a:pt x="36660" y="4050"/>
                    <a:pt x="36640" y="4019"/>
                  </a:cubicBezTo>
                  <a:cubicBezTo>
                    <a:pt x="36665" y="4009"/>
                    <a:pt x="36691" y="3999"/>
                    <a:pt x="36711" y="3983"/>
                  </a:cubicBezTo>
                  <a:cubicBezTo>
                    <a:pt x="36727" y="3994"/>
                    <a:pt x="36752" y="4004"/>
                    <a:pt x="36772" y="4009"/>
                  </a:cubicBezTo>
                  <a:lnTo>
                    <a:pt x="36737" y="3973"/>
                  </a:lnTo>
                  <a:cubicBezTo>
                    <a:pt x="36742" y="3973"/>
                    <a:pt x="36742" y="3963"/>
                    <a:pt x="36747" y="3963"/>
                  </a:cubicBezTo>
                  <a:cubicBezTo>
                    <a:pt x="36823" y="3912"/>
                    <a:pt x="36976" y="3800"/>
                    <a:pt x="37006" y="3709"/>
                  </a:cubicBezTo>
                  <a:close/>
                  <a:moveTo>
                    <a:pt x="18150" y="3907"/>
                  </a:moveTo>
                  <a:cubicBezTo>
                    <a:pt x="18135" y="3968"/>
                    <a:pt x="18084" y="4029"/>
                    <a:pt x="18033" y="4075"/>
                  </a:cubicBezTo>
                  <a:cubicBezTo>
                    <a:pt x="18079" y="4060"/>
                    <a:pt x="18125" y="4034"/>
                    <a:pt x="18170" y="4009"/>
                  </a:cubicBezTo>
                  <a:lnTo>
                    <a:pt x="18170" y="4009"/>
                  </a:lnTo>
                  <a:cubicBezTo>
                    <a:pt x="18145" y="4070"/>
                    <a:pt x="18115" y="4126"/>
                    <a:pt x="18084" y="4182"/>
                  </a:cubicBezTo>
                  <a:cubicBezTo>
                    <a:pt x="18069" y="4222"/>
                    <a:pt x="18053" y="4253"/>
                    <a:pt x="18028" y="4289"/>
                  </a:cubicBezTo>
                  <a:cubicBezTo>
                    <a:pt x="17957" y="4207"/>
                    <a:pt x="17901" y="4121"/>
                    <a:pt x="17855" y="4019"/>
                  </a:cubicBezTo>
                  <a:cubicBezTo>
                    <a:pt x="17967" y="4009"/>
                    <a:pt x="18099" y="3994"/>
                    <a:pt x="18150" y="3907"/>
                  </a:cubicBezTo>
                  <a:close/>
                  <a:moveTo>
                    <a:pt x="13918" y="4156"/>
                  </a:moveTo>
                  <a:cubicBezTo>
                    <a:pt x="13908" y="4187"/>
                    <a:pt x="13898" y="4212"/>
                    <a:pt x="13888" y="4233"/>
                  </a:cubicBezTo>
                  <a:cubicBezTo>
                    <a:pt x="13872" y="4273"/>
                    <a:pt x="13852" y="4304"/>
                    <a:pt x="13832" y="4334"/>
                  </a:cubicBezTo>
                  <a:cubicBezTo>
                    <a:pt x="13786" y="4294"/>
                    <a:pt x="13750" y="4258"/>
                    <a:pt x="13720" y="4207"/>
                  </a:cubicBezTo>
                  <a:cubicBezTo>
                    <a:pt x="13801" y="4202"/>
                    <a:pt x="13862" y="4182"/>
                    <a:pt x="13918" y="4156"/>
                  </a:cubicBezTo>
                  <a:close/>
                  <a:moveTo>
                    <a:pt x="31504" y="4342"/>
                  </a:moveTo>
                  <a:lnTo>
                    <a:pt x="31504" y="4342"/>
                  </a:lnTo>
                  <a:cubicBezTo>
                    <a:pt x="31511" y="4351"/>
                    <a:pt x="31523" y="4355"/>
                    <a:pt x="31528" y="4360"/>
                  </a:cubicBezTo>
                  <a:cubicBezTo>
                    <a:pt x="31530" y="4359"/>
                    <a:pt x="31531" y="4358"/>
                    <a:pt x="31533" y="4356"/>
                  </a:cubicBezTo>
                  <a:lnTo>
                    <a:pt x="31533" y="4356"/>
                  </a:lnTo>
                  <a:cubicBezTo>
                    <a:pt x="31523" y="4352"/>
                    <a:pt x="31514" y="4347"/>
                    <a:pt x="31504" y="4342"/>
                  </a:cubicBezTo>
                  <a:close/>
                  <a:moveTo>
                    <a:pt x="38441" y="3917"/>
                  </a:moveTo>
                  <a:lnTo>
                    <a:pt x="38441" y="3917"/>
                  </a:lnTo>
                  <a:cubicBezTo>
                    <a:pt x="38507" y="3953"/>
                    <a:pt x="38649" y="4009"/>
                    <a:pt x="38751" y="4009"/>
                  </a:cubicBezTo>
                  <a:cubicBezTo>
                    <a:pt x="38720" y="4050"/>
                    <a:pt x="38685" y="4080"/>
                    <a:pt x="38654" y="4121"/>
                  </a:cubicBezTo>
                  <a:cubicBezTo>
                    <a:pt x="38634" y="4136"/>
                    <a:pt x="38609" y="4161"/>
                    <a:pt x="38583" y="4182"/>
                  </a:cubicBezTo>
                  <a:cubicBezTo>
                    <a:pt x="38659" y="4161"/>
                    <a:pt x="38746" y="4121"/>
                    <a:pt x="38812" y="4060"/>
                  </a:cubicBezTo>
                  <a:lnTo>
                    <a:pt x="38812" y="4060"/>
                  </a:lnTo>
                  <a:cubicBezTo>
                    <a:pt x="38787" y="4161"/>
                    <a:pt x="38756" y="4263"/>
                    <a:pt x="38705" y="4365"/>
                  </a:cubicBezTo>
                  <a:cubicBezTo>
                    <a:pt x="38695" y="4350"/>
                    <a:pt x="38675" y="4334"/>
                    <a:pt x="38659" y="4314"/>
                  </a:cubicBezTo>
                  <a:cubicBezTo>
                    <a:pt x="38583" y="4222"/>
                    <a:pt x="38466" y="4055"/>
                    <a:pt x="38441" y="3917"/>
                  </a:cubicBezTo>
                  <a:close/>
                  <a:moveTo>
                    <a:pt x="39926" y="3978"/>
                  </a:moveTo>
                  <a:cubicBezTo>
                    <a:pt x="39916" y="4024"/>
                    <a:pt x="39901" y="4075"/>
                    <a:pt x="39890" y="4121"/>
                  </a:cubicBezTo>
                  <a:cubicBezTo>
                    <a:pt x="39855" y="4222"/>
                    <a:pt x="39824" y="4314"/>
                    <a:pt x="39779" y="4406"/>
                  </a:cubicBezTo>
                  <a:cubicBezTo>
                    <a:pt x="39723" y="4334"/>
                    <a:pt x="39677" y="4258"/>
                    <a:pt x="39636" y="4207"/>
                  </a:cubicBezTo>
                  <a:cubicBezTo>
                    <a:pt x="39743" y="4136"/>
                    <a:pt x="39870" y="4029"/>
                    <a:pt x="39926" y="3978"/>
                  </a:cubicBezTo>
                  <a:close/>
                  <a:moveTo>
                    <a:pt x="37078" y="4009"/>
                  </a:moveTo>
                  <a:lnTo>
                    <a:pt x="37078" y="4009"/>
                  </a:lnTo>
                  <a:cubicBezTo>
                    <a:pt x="37072" y="4060"/>
                    <a:pt x="37057" y="4111"/>
                    <a:pt x="37047" y="4156"/>
                  </a:cubicBezTo>
                  <a:cubicBezTo>
                    <a:pt x="37016" y="4258"/>
                    <a:pt x="36981" y="4355"/>
                    <a:pt x="36940" y="4441"/>
                  </a:cubicBezTo>
                  <a:cubicBezTo>
                    <a:pt x="36874" y="4390"/>
                    <a:pt x="36823" y="4314"/>
                    <a:pt x="36777" y="4248"/>
                  </a:cubicBezTo>
                  <a:cubicBezTo>
                    <a:pt x="36889" y="4177"/>
                    <a:pt x="37027" y="4060"/>
                    <a:pt x="37078" y="4009"/>
                  </a:cubicBezTo>
                  <a:close/>
                  <a:moveTo>
                    <a:pt x="13643" y="4289"/>
                  </a:moveTo>
                  <a:cubicBezTo>
                    <a:pt x="13679" y="4329"/>
                    <a:pt x="13725" y="4375"/>
                    <a:pt x="13786" y="4400"/>
                  </a:cubicBezTo>
                  <a:cubicBezTo>
                    <a:pt x="13776" y="4416"/>
                    <a:pt x="13760" y="4436"/>
                    <a:pt x="13750" y="4451"/>
                  </a:cubicBezTo>
                  <a:cubicBezTo>
                    <a:pt x="13704" y="4390"/>
                    <a:pt x="13664" y="4334"/>
                    <a:pt x="13643" y="4289"/>
                  </a:cubicBezTo>
                  <a:close/>
                  <a:moveTo>
                    <a:pt x="10474" y="4248"/>
                  </a:moveTo>
                  <a:cubicBezTo>
                    <a:pt x="10495" y="4294"/>
                    <a:pt x="10520" y="4350"/>
                    <a:pt x="10546" y="4400"/>
                  </a:cubicBezTo>
                  <a:cubicBezTo>
                    <a:pt x="10515" y="4431"/>
                    <a:pt x="10479" y="4456"/>
                    <a:pt x="10454" y="4482"/>
                  </a:cubicBezTo>
                  <a:cubicBezTo>
                    <a:pt x="10454" y="4400"/>
                    <a:pt x="10454" y="4324"/>
                    <a:pt x="10474" y="4248"/>
                  </a:cubicBezTo>
                  <a:close/>
                  <a:moveTo>
                    <a:pt x="12611" y="4441"/>
                  </a:moveTo>
                  <a:lnTo>
                    <a:pt x="12590" y="4482"/>
                  </a:lnTo>
                  <a:cubicBezTo>
                    <a:pt x="12590" y="4467"/>
                    <a:pt x="12585" y="4456"/>
                    <a:pt x="12585" y="4451"/>
                  </a:cubicBezTo>
                  <a:cubicBezTo>
                    <a:pt x="12590" y="4451"/>
                    <a:pt x="12601" y="4441"/>
                    <a:pt x="12611" y="4441"/>
                  </a:cubicBezTo>
                  <a:close/>
                  <a:moveTo>
                    <a:pt x="29946" y="4446"/>
                  </a:moveTo>
                  <a:cubicBezTo>
                    <a:pt x="29977" y="4462"/>
                    <a:pt x="30007" y="4482"/>
                    <a:pt x="30038" y="4502"/>
                  </a:cubicBezTo>
                  <a:lnTo>
                    <a:pt x="30022" y="4517"/>
                  </a:lnTo>
                  <a:cubicBezTo>
                    <a:pt x="29997" y="4492"/>
                    <a:pt x="29971" y="4472"/>
                    <a:pt x="29946" y="4446"/>
                  </a:cubicBezTo>
                  <a:close/>
                  <a:moveTo>
                    <a:pt x="10749" y="4385"/>
                  </a:moveTo>
                  <a:cubicBezTo>
                    <a:pt x="10774" y="4416"/>
                    <a:pt x="10800" y="4446"/>
                    <a:pt x="10830" y="4472"/>
                  </a:cubicBezTo>
                  <a:lnTo>
                    <a:pt x="10795" y="4548"/>
                  </a:lnTo>
                  <a:cubicBezTo>
                    <a:pt x="10769" y="4502"/>
                    <a:pt x="10744" y="4451"/>
                    <a:pt x="10724" y="4400"/>
                  </a:cubicBezTo>
                  <a:cubicBezTo>
                    <a:pt x="10729" y="4390"/>
                    <a:pt x="10744" y="4385"/>
                    <a:pt x="10749" y="4385"/>
                  </a:cubicBezTo>
                  <a:close/>
                  <a:moveTo>
                    <a:pt x="30073" y="4517"/>
                  </a:moveTo>
                  <a:cubicBezTo>
                    <a:pt x="30078" y="4528"/>
                    <a:pt x="30083" y="4528"/>
                    <a:pt x="30088" y="4533"/>
                  </a:cubicBezTo>
                  <a:cubicBezTo>
                    <a:pt x="30083" y="4543"/>
                    <a:pt x="30083" y="4558"/>
                    <a:pt x="30078" y="4563"/>
                  </a:cubicBezTo>
                  <a:cubicBezTo>
                    <a:pt x="30063" y="4558"/>
                    <a:pt x="30058" y="4543"/>
                    <a:pt x="30048" y="4538"/>
                  </a:cubicBezTo>
                  <a:cubicBezTo>
                    <a:pt x="30053" y="4533"/>
                    <a:pt x="30058" y="4528"/>
                    <a:pt x="30073" y="4517"/>
                  </a:cubicBezTo>
                  <a:close/>
                  <a:moveTo>
                    <a:pt x="16324" y="4314"/>
                  </a:moveTo>
                  <a:cubicBezTo>
                    <a:pt x="16293" y="4390"/>
                    <a:pt x="16243" y="4492"/>
                    <a:pt x="16166" y="4594"/>
                  </a:cubicBezTo>
                  <a:cubicBezTo>
                    <a:pt x="16141" y="4563"/>
                    <a:pt x="16121" y="4533"/>
                    <a:pt x="16100" y="4502"/>
                  </a:cubicBezTo>
                  <a:cubicBezTo>
                    <a:pt x="16192" y="4451"/>
                    <a:pt x="16288" y="4380"/>
                    <a:pt x="16324" y="4314"/>
                  </a:cubicBezTo>
                  <a:close/>
                  <a:moveTo>
                    <a:pt x="30124" y="4584"/>
                  </a:moveTo>
                  <a:lnTo>
                    <a:pt x="30124" y="4594"/>
                  </a:lnTo>
                  <a:lnTo>
                    <a:pt x="30114" y="4589"/>
                  </a:lnTo>
                  <a:cubicBezTo>
                    <a:pt x="30114" y="4584"/>
                    <a:pt x="30124" y="4584"/>
                    <a:pt x="30124" y="4584"/>
                  </a:cubicBezTo>
                  <a:close/>
                  <a:moveTo>
                    <a:pt x="36767" y="4451"/>
                  </a:moveTo>
                  <a:lnTo>
                    <a:pt x="36767" y="4451"/>
                  </a:lnTo>
                  <a:cubicBezTo>
                    <a:pt x="36808" y="4462"/>
                    <a:pt x="36864" y="4477"/>
                    <a:pt x="36915" y="4487"/>
                  </a:cubicBezTo>
                  <a:cubicBezTo>
                    <a:pt x="36889" y="4528"/>
                    <a:pt x="36864" y="4563"/>
                    <a:pt x="36828" y="4594"/>
                  </a:cubicBezTo>
                  <a:cubicBezTo>
                    <a:pt x="36828" y="4589"/>
                    <a:pt x="36823" y="4584"/>
                    <a:pt x="36823" y="4579"/>
                  </a:cubicBezTo>
                  <a:cubicBezTo>
                    <a:pt x="36803" y="4533"/>
                    <a:pt x="36788" y="4492"/>
                    <a:pt x="36767" y="4451"/>
                  </a:cubicBezTo>
                  <a:close/>
                  <a:moveTo>
                    <a:pt x="38609" y="4609"/>
                  </a:moveTo>
                  <a:cubicBezTo>
                    <a:pt x="38629" y="4619"/>
                    <a:pt x="38644" y="4634"/>
                    <a:pt x="38659" y="4645"/>
                  </a:cubicBezTo>
                  <a:cubicBezTo>
                    <a:pt x="38659" y="4655"/>
                    <a:pt x="38654" y="4660"/>
                    <a:pt x="38649" y="4665"/>
                  </a:cubicBezTo>
                  <a:cubicBezTo>
                    <a:pt x="38634" y="4645"/>
                    <a:pt x="38619" y="4629"/>
                    <a:pt x="38604" y="4609"/>
                  </a:cubicBezTo>
                  <a:close/>
                  <a:moveTo>
                    <a:pt x="41925" y="4634"/>
                  </a:moveTo>
                  <a:cubicBezTo>
                    <a:pt x="41930" y="4645"/>
                    <a:pt x="41930" y="4655"/>
                    <a:pt x="41935" y="4665"/>
                  </a:cubicBezTo>
                  <a:lnTo>
                    <a:pt x="41925" y="4655"/>
                  </a:lnTo>
                  <a:lnTo>
                    <a:pt x="41925" y="4634"/>
                  </a:lnTo>
                  <a:close/>
                  <a:moveTo>
                    <a:pt x="41579" y="4665"/>
                  </a:moveTo>
                  <a:cubicBezTo>
                    <a:pt x="41584" y="4685"/>
                    <a:pt x="41584" y="4711"/>
                    <a:pt x="41589" y="4731"/>
                  </a:cubicBezTo>
                  <a:cubicBezTo>
                    <a:pt x="41579" y="4721"/>
                    <a:pt x="41574" y="4716"/>
                    <a:pt x="41569" y="4706"/>
                  </a:cubicBezTo>
                  <a:cubicBezTo>
                    <a:pt x="41574" y="4690"/>
                    <a:pt x="41579" y="4680"/>
                    <a:pt x="41579" y="4665"/>
                  </a:cubicBezTo>
                  <a:close/>
                  <a:moveTo>
                    <a:pt x="24697" y="4604"/>
                  </a:moveTo>
                  <a:lnTo>
                    <a:pt x="24697" y="4604"/>
                  </a:lnTo>
                  <a:cubicBezTo>
                    <a:pt x="24671" y="4645"/>
                    <a:pt x="24656" y="4690"/>
                    <a:pt x="24630" y="4736"/>
                  </a:cubicBezTo>
                  <a:cubicBezTo>
                    <a:pt x="24595" y="4716"/>
                    <a:pt x="24564" y="4696"/>
                    <a:pt x="24534" y="4685"/>
                  </a:cubicBezTo>
                  <a:cubicBezTo>
                    <a:pt x="24590" y="4660"/>
                    <a:pt x="24646" y="4634"/>
                    <a:pt x="24697" y="4604"/>
                  </a:cubicBezTo>
                  <a:close/>
                  <a:moveTo>
                    <a:pt x="14849" y="3907"/>
                  </a:moveTo>
                  <a:lnTo>
                    <a:pt x="14849" y="3907"/>
                  </a:lnTo>
                  <a:cubicBezTo>
                    <a:pt x="14996" y="4019"/>
                    <a:pt x="15154" y="4070"/>
                    <a:pt x="15358" y="4095"/>
                  </a:cubicBezTo>
                  <a:cubicBezTo>
                    <a:pt x="15322" y="4111"/>
                    <a:pt x="15281" y="4131"/>
                    <a:pt x="15246" y="4146"/>
                  </a:cubicBezTo>
                  <a:cubicBezTo>
                    <a:pt x="15373" y="4136"/>
                    <a:pt x="15541" y="4111"/>
                    <a:pt x="15607" y="4009"/>
                  </a:cubicBezTo>
                  <a:lnTo>
                    <a:pt x="15607" y="4009"/>
                  </a:lnTo>
                  <a:cubicBezTo>
                    <a:pt x="15592" y="4080"/>
                    <a:pt x="15530" y="4151"/>
                    <a:pt x="15475" y="4207"/>
                  </a:cubicBezTo>
                  <a:cubicBezTo>
                    <a:pt x="15525" y="4187"/>
                    <a:pt x="15581" y="4161"/>
                    <a:pt x="15632" y="4131"/>
                  </a:cubicBezTo>
                  <a:lnTo>
                    <a:pt x="15632" y="4131"/>
                  </a:lnTo>
                  <a:cubicBezTo>
                    <a:pt x="15602" y="4207"/>
                    <a:pt x="15561" y="4278"/>
                    <a:pt x="15530" y="4339"/>
                  </a:cubicBezTo>
                  <a:cubicBezTo>
                    <a:pt x="15464" y="4477"/>
                    <a:pt x="15388" y="4614"/>
                    <a:pt x="15297" y="4746"/>
                  </a:cubicBezTo>
                  <a:cubicBezTo>
                    <a:pt x="15220" y="4655"/>
                    <a:pt x="15149" y="4548"/>
                    <a:pt x="15103" y="4477"/>
                  </a:cubicBezTo>
                  <a:cubicBezTo>
                    <a:pt x="14996" y="4304"/>
                    <a:pt x="14915" y="4105"/>
                    <a:pt x="14849" y="3907"/>
                  </a:cubicBezTo>
                  <a:close/>
                  <a:moveTo>
                    <a:pt x="22072" y="4614"/>
                  </a:moveTo>
                  <a:cubicBezTo>
                    <a:pt x="22062" y="4655"/>
                    <a:pt x="22046" y="4701"/>
                    <a:pt x="22016" y="4746"/>
                  </a:cubicBezTo>
                  <a:cubicBezTo>
                    <a:pt x="22001" y="4731"/>
                    <a:pt x="21985" y="4716"/>
                    <a:pt x="21970" y="4696"/>
                  </a:cubicBezTo>
                  <a:cubicBezTo>
                    <a:pt x="22021" y="4675"/>
                    <a:pt x="22062" y="4655"/>
                    <a:pt x="22072" y="4614"/>
                  </a:cubicBezTo>
                  <a:close/>
                  <a:moveTo>
                    <a:pt x="30383" y="4634"/>
                  </a:moveTo>
                  <a:cubicBezTo>
                    <a:pt x="30419" y="4638"/>
                    <a:pt x="30458" y="4642"/>
                    <a:pt x="30497" y="4642"/>
                  </a:cubicBezTo>
                  <a:cubicBezTo>
                    <a:pt x="30513" y="4642"/>
                    <a:pt x="30530" y="4641"/>
                    <a:pt x="30546" y="4640"/>
                  </a:cubicBezTo>
                  <a:lnTo>
                    <a:pt x="30546" y="4640"/>
                  </a:lnTo>
                  <a:cubicBezTo>
                    <a:pt x="30531" y="4675"/>
                    <a:pt x="30511" y="4716"/>
                    <a:pt x="30480" y="4746"/>
                  </a:cubicBezTo>
                  <a:lnTo>
                    <a:pt x="30383" y="4634"/>
                  </a:lnTo>
                  <a:close/>
                  <a:moveTo>
                    <a:pt x="16355" y="4675"/>
                  </a:moveTo>
                  <a:cubicBezTo>
                    <a:pt x="16344" y="4716"/>
                    <a:pt x="16329" y="4746"/>
                    <a:pt x="16324" y="4772"/>
                  </a:cubicBezTo>
                  <a:cubicBezTo>
                    <a:pt x="16314" y="4762"/>
                    <a:pt x="16299" y="4741"/>
                    <a:pt x="16278" y="4726"/>
                  </a:cubicBezTo>
                  <a:cubicBezTo>
                    <a:pt x="16314" y="4711"/>
                    <a:pt x="16339" y="4690"/>
                    <a:pt x="16355" y="4675"/>
                  </a:cubicBezTo>
                  <a:close/>
                  <a:moveTo>
                    <a:pt x="41350" y="4736"/>
                  </a:moveTo>
                  <a:lnTo>
                    <a:pt x="41350" y="4736"/>
                  </a:lnTo>
                  <a:cubicBezTo>
                    <a:pt x="41345" y="4751"/>
                    <a:pt x="41345" y="4772"/>
                    <a:pt x="41340" y="4792"/>
                  </a:cubicBezTo>
                  <a:cubicBezTo>
                    <a:pt x="41340" y="4787"/>
                    <a:pt x="41330" y="4782"/>
                    <a:pt x="41325" y="4772"/>
                  </a:cubicBezTo>
                  <a:cubicBezTo>
                    <a:pt x="41330" y="4762"/>
                    <a:pt x="41345" y="4746"/>
                    <a:pt x="41350" y="4736"/>
                  </a:cubicBezTo>
                  <a:close/>
                  <a:moveTo>
                    <a:pt x="22077" y="4711"/>
                  </a:moveTo>
                  <a:cubicBezTo>
                    <a:pt x="22077" y="4741"/>
                    <a:pt x="22072" y="4772"/>
                    <a:pt x="22062" y="4797"/>
                  </a:cubicBezTo>
                  <a:lnTo>
                    <a:pt x="22021" y="4762"/>
                  </a:lnTo>
                  <a:cubicBezTo>
                    <a:pt x="22041" y="4746"/>
                    <a:pt x="22067" y="4731"/>
                    <a:pt x="22077" y="4711"/>
                  </a:cubicBezTo>
                  <a:close/>
                  <a:moveTo>
                    <a:pt x="35445" y="4782"/>
                  </a:moveTo>
                  <a:cubicBezTo>
                    <a:pt x="35455" y="4787"/>
                    <a:pt x="35470" y="4792"/>
                    <a:pt x="35475" y="4797"/>
                  </a:cubicBezTo>
                  <a:lnTo>
                    <a:pt x="35470" y="4807"/>
                  </a:lnTo>
                  <a:lnTo>
                    <a:pt x="35445" y="4782"/>
                  </a:lnTo>
                  <a:close/>
                  <a:moveTo>
                    <a:pt x="29987" y="4716"/>
                  </a:moveTo>
                  <a:cubicBezTo>
                    <a:pt x="30007" y="4731"/>
                    <a:pt x="30033" y="4736"/>
                    <a:pt x="30063" y="4746"/>
                  </a:cubicBezTo>
                  <a:cubicBezTo>
                    <a:pt x="30053" y="4772"/>
                    <a:pt x="30038" y="4792"/>
                    <a:pt x="30022" y="4818"/>
                  </a:cubicBezTo>
                  <a:cubicBezTo>
                    <a:pt x="30007" y="4787"/>
                    <a:pt x="29997" y="4746"/>
                    <a:pt x="29987" y="4716"/>
                  </a:cubicBezTo>
                  <a:close/>
                  <a:moveTo>
                    <a:pt x="41060" y="4762"/>
                  </a:moveTo>
                  <a:cubicBezTo>
                    <a:pt x="41065" y="4767"/>
                    <a:pt x="41071" y="4772"/>
                    <a:pt x="41071" y="4777"/>
                  </a:cubicBezTo>
                  <a:cubicBezTo>
                    <a:pt x="41071" y="4792"/>
                    <a:pt x="41065" y="4802"/>
                    <a:pt x="41065" y="4818"/>
                  </a:cubicBezTo>
                  <a:cubicBezTo>
                    <a:pt x="41060" y="4797"/>
                    <a:pt x="41050" y="4787"/>
                    <a:pt x="41045" y="4772"/>
                  </a:cubicBezTo>
                  <a:cubicBezTo>
                    <a:pt x="41050" y="4767"/>
                    <a:pt x="41050" y="4762"/>
                    <a:pt x="41060" y="4762"/>
                  </a:cubicBezTo>
                  <a:close/>
                  <a:moveTo>
                    <a:pt x="27967" y="4400"/>
                  </a:moveTo>
                  <a:cubicBezTo>
                    <a:pt x="27922" y="4517"/>
                    <a:pt x="27799" y="4685"/>
                    <a:pt x="27642" y="4823"/>
                  </a:cubicBezTo>
                  <a:cubicBezTo>
                    <a:pt x="27637" y="4818"/>
                    <a:pt x="27632" y="4813"/>
                    <a:pt x="27616" y="4807"/>
                  </a:cubicBezTo>
                  <a:cubicBezTo>
                    <a:pt x="27565" y="4767"/>
                    <a:pt x="27515" y="4721"/>
                    <a:pt x="27469" y="4670"/>
                  </a:cubicBezTo>
                  <a:cubicBezTo>
                    <a:pt x="27504" y="4665"/>
                    <a:pt x="27535" y="4660"/>
                    <a:pt x="27565" y="4645"/>
                  </a:cubicBezTo>
                  <a:cubicBezTo>
                    <a:pt x="27688" y="4594"/>
                    <a:pt x="27911" y="4492"/>
                    <a:pt x="27967" y="4400"/>
                  </a:cubicBezTo>
                  <a:close/>
                  <a:moveTo>
                    <a:pt x="33512" y="4746"/>
                  </a:moveTo>
                  <a:lnTo>
                    <a:pt x="33512" y="4746"/>
                  </a:lnTo>
                  <a:cubicBezTo>
                    <a:pt x="33497" y="4772"/>
                    <a:pt x="33486" y="4807"/>
                    <a:pt x="33466" y="4838"/>
                  </a:cubicBezTo>
                  <a:cubicBezTo>
                    <a:pt x="33461" y="4838"/>
                    <a:pt x="33456" y="4833"/>
                    <a:pt x="33456" y="4833"/>
                  </a:cubicBezTo>
                  <a:cubicBezTo>
                    <a:pt x="33446" y="4833"/>
                    <a:pt x="33446" y="4823"/>
                    <a:pt x="33441" y="4823"/>
                  </a:cubicBezTo>
                  <a:cubicBezTo>
                    <a:pt x="33466" y="4797"/>
                    <a:pt x="33491" y="4772"/>
                    <a:pt x="33512" y="4746"/>
                  </a:cubicBezTo>
                  <a:close/>
                  <a:moveTo>
                    <a:pt x="34789" y="4807"/>
                  </a:moveTo>
                  <a:cubicBezTo>
                    <a:pt x="34789" y="4813"/>
                    <a:pt x="34783" y="4823"/>
                    <a:pt x="34783" y="4838"/>
                  </a:cubicBezTo>
                  <a:cubicBezTo>
                    <a:pt x="34783" y="4838"/>
                    <a:pt x="34778" y="4838"/>
                    <a:pt x="34778" y="4833"/>
                  </a:cubicBezTo>
                  <a:cubicBezTo>
                    <a:pt x="34778" y="4818"/>
                    <a:pt x="34783" y="4813"/>
                    <a:pt x="34789" y="4807"/>
                  </a:cubicBezTo>
                  <a:close/>
                  <a:moveTo>
                    <a:pt x="36737" y="4807"/>
                  </a:moveTo>
                  <a:lnTo>
                    <a:pt x="36752" y="4823"/>
                  </a:lnTo>
                  <a:lnTo>
                    <a:pt x="36737" y="4843"/>
                  </a:lnTo>
                  <a:lnTo>
                    <a:pt x="36737" y="4807"/>
                  </a:lnTo>
                  <a:close/>
                  <a:moveTo>
                    <a:pt x="40791" y="4690"/>
                  </a:moveTo>
                  <a:cubicBezTo>
                    <a:pt x="40806" y="4716"/>
                    <a:pt x="40821" y="4746"/>
                    <a:pt x="40842" y="4782"/>
                  </a:cubicBezTo>
                  <a:cubicBezTo>
                    <a:pt x="40821" y="4797"/>
                    <a:pt x="40811" y="4818"/>
                    <a:pt x="40791" y="4843"/>
                  </a:cubicBezTo>
                  <a:cubicBezTo>
                    <a:pt x="40786" y="4792"/>
                    <a:pt x="40786" y="4741"/>
                    <a:pt x="40791" y="4690"/>
                  </a:cubicBezTo>
                  <a:close/>
                  <a:moveTo>
                    <a:pt x="30587" y="4833"/>
                  </a:moveTo>
                  <a:cubicBezTo>
                    <a:pt x="30582" y="4838"/>
                    <a:pt x="30572" y="4843"/>
                    <a:pt x="30572" y="4848"/>
                  </a:cubicBezTo>
                  <a:lnTo>
                    <a:pt x="30562" y="4838"/>
                  </a:lnTo>
                  <a:cubicBezTo>
                    <a:pt x="30567" y="4838"/>
                    <a:pt x="30572" y="4833"/>
                    <a:pt x="30587" y="4833"/>
                  </a:cubicBezTo>
                  <a:close/>
                  <a:moveTo>
                    <a:pt x="33201" y="4807"/>
                  </a:moveTo>
                  <a:lnTo>
                    <a:pt x="33201" y="4807"/>
                  </a:lnTo>
                  <a:cubicBezTo>
                    <a:pt x="33227" y="4823"/>
                    <a:pt x="33252" y="4843"/>
                    <a:pt x="33278" y="4858"/>
                  </a:cubicBezTo>
                  <a:cubicBezTo>
                    <a:pt x="33268" y="4863"/>
                    <a:pt x="33263" y="4863"/>
                    <a:pt x="33257" y="4868"/>
                  </a:cubicBezTo>
                  <a:cubicBezTo>
                    <a:pt x="33237" y="4848"/>
                    <a:pt x="33217" y="4833"/>
                    <a:pt x="33201" y="4807"/>
                  </a:cubicBezTo>
                  <a:close/>
                  <a:moveTo>
                    <a:pt x="35557" y="4843"/>
                  </a:moveTo>
                  <a:cubicBezTo>
                    <a:pt x="35567" y="4843"/>
                    <a:pt x="35577" y="4848"/>
                    <a:pt x="35582" y="4848"/>
                  </a:cubicBezTo>
                  <a:cubicBezTo>
                    <a:pt x="35582" y="4863"/>
                    <a:pt x="35572" y="4868"/>
                    <a:pt x="35567" y="4884"/>
                  </a:cubicBezTo>
                  <a:cubicBezTo>
                    <a:pt x="35552" y="4874"/>
                    <a:pt x="35546" y="4868"/>
                    <a:pt x="35531" y="4863"/>
                  </a:cubicBezTo>
                  <a:cubicBezTo>
                    <a:pt x="35546" y="4858"/>
                    <a:pt x="35552" y="4848"/>
                    <a:pt x="35557" y="4843"/>
                  </a:cubicBezTo>
                  <a:close/>
                  <a:moveTo>
                    <a:pt x="15057" y="4645"/>
                  </a:moveTo>
                  <a:cubicBezTo>
                    <a:pt x="15083" y="4701"/>
                    <a:pt x="15169" y="4767"/>
                    <a:pt x="15235" y="4818"/>
                  </a:cubicBezTo>
                  <a:cubicBezTo>
                    <a:pt x="15220" y="4843"/>
                    <a:pt x="15195" y="4868"/>
                    <a:pt x="15174" y="4894"/>
                  </a:cubicBezTo>
                  <a:cubicBezTo>
                    <a:pt x="15124" y="4807"/>
                    <a:pt x="15078" y="4716"/>
                    <a:pt x="15057" y="4645"/>
                  </a:cubicBezTo>
                  <a:close/>
                  <a:moveTo>
                    <a:pt x="40058" y="4640"/>
                  </a:moveTo>
                  <a:lnTo>
                    <a:pt x="40058" y="4640"/>
                  </a:lnTo>
                  <a:cubicBezTo>
                    <a:pt x="40043" y="4711"/>
                    <a:pt x="40007" y="4797"/>
                    <a:pt x="39972" y="4894"/>
                  </a:cubicBezTo>
                  <a:cubicBezTo>
                    <a:pt x="39946" y="4874"/>
                    <a:pt x="39926" y="4848"/>
                    <a:pt x="39906" y="4823"/>
                  </a:cubicBezTo>
                  <a:cubicBezTo>
                    <a:pt x="39972" y="4767"/>
                    <a:pt x="40023" y="4706"/>
                    <a:pt x="40058" y="4640"/>
                  </a:cubicBezTo>
                  <a:close/>
                  <a:moveTo>
                    <a:pt x="24330" y="4721"/>
                  </a:moveTo>
                  <a:lnTo>
                    <a:pt x="24330" y="4721"/>
                  </a:lnTo>
                  <a:cubicBezTo>
                    <a:pt x="24402" y="4772"/>
                    <a:pt x="24478" y="4818"/>
                    <a:pt x="24544" y="4858"/>
                  </a:cubicBezTo>
                  <a:cubicBezTo>
                    <a:pt x="24539" y="4868"/>
                    <a:pt x="24529" y="4884"/>
                    <a:pt x="24519" y="4899"/>
                  </a:cubicBezTo>
                  <a:cubicBezTo>
                    <a:pt x="24452" y="4848"/>
                    <a:pt x="24386" y="4787"/>
                    <a:pt x="24330" y="4721"/>
                  </a:cubicBezTo>
                  <a:close/>
                  <a:moveTo>
                    <a:pt x="41711" y="4731"/>
                  </a:moveTo>
                  <a:cubicBezTo>
                    <a:pt x="41722" y="4736"/>
                    <a:pt x="41727" y="4736"/>
                    <a:pt x="41732" y="4736"/>
                  </a:cubicBezTo>
                  <a:cubicBezTo>
                    <a:pt x="41747" y="4792"/>
                    <a:pt x="41762" y="4848"/>
                    <a:pt x="41798" y="4899"/>
                  </a:cubicBezTo>
                  <a:cubicBezTo>
                    <a:pt x="41757" y="4874"/>
                    <a:pt x="41727" y="4843"/>
                    <a:pt x="41686" y="4818"/>
                  </a:cubicBezTo>
                  <a:cubicBezTo>
                    <a:pt x="41696" y="4787"/>
                    <a:pt x="41701" y="4757"/>
                    <a:pt x="41711" y="4731"/>
                  </a:cubicBezTo>
                  <a:close/>
                  <a:moveTo>
                    <a:pt x="38451" y="4716"/>
                  </a:moveTo>
                  <a:lnTo>
                    <a:pt x="38451" y="4716"/>
                  </a:lnTo>
                  <a:cubicBezTo>
                    <a:pt x="38492" y="4762"/>
                    <a:pt x="38532" y="4807"/>
                    <a:pt x="38578" y="4848"/>
                  </a:cubicBezTo>
                  <a:cubicBezTo>
                    <a:pt x="38568" y="4863"/>
                    <a:pt x="38553" y="4889"/>
                    <a:pt x="38532" y="4909"/>
                  </a:cubicBezTo>
                  <a:cubicBezTo>
                    <a:pt x="38497" y="4848"/>
                    <a:pt x="38466" y="4787"/>
                    <a:pt x="38451" y="4716"/>
                  </a:cubicBezTo>
                  <a:close/>
                  <a:moveTo>
                    <a:pt x="16222" y="4823"/>
                  </a:moveTo>
                  <a:lnTo>
                    <a:pt x="16222" y="4823"/>
                  </a:lnTo>
                  <a:cubicBezTo>
                    <a:pt x="16243" y="4838"/>
                    <a:pt x="16263" y="4848"/>
                    <a:pt x="16288" y="4863"/>
                  </a:cubicBezTo>
                  <a:cubicBezTo>
                    <a:pt x="16278" y="4884"/>
                    <a:pt x="16273" y="4894"/>
                    <a:pt x="16263" y="4914"/>
                  </a:cubicBezTo>
                  <a:cubicBezTo>
                    <a:pt x="16248" y="4884"/>
                    <a:pt x="16238" y="4858"/>
                    <a:pt x="16222" y="4823"/>
                  </a:cubicBezTo>
                  <a:close/>
                  <a:moveTo>
                    <a:pt x="27464" y="4772"/>
                  </a:moveTo>
                  <a:cubicBezTo>
                    <a:pt x="27510" y="4807"/>
                    <a:pt x="27560" y="4823"/>
                    <a:pt x="27616" y="4843"/>
                  </a:cubicBezTo>
                  <a:cubicBezTo>
                    <a:pt x="27591" y="4868"/>
                    <a:pt x="27560" y="4889"/>
                    <a:pt x="27535" y="4914"/>
                  </a:cubicBezTo>
                  <a:cubicBezTo>
                    <a:pt x="27510" y="4863"/>
                    <a:pt x="27489" y="4818"/>
                    <a:pt x="27464" y="4772"/>
                  </a:cubicBezTo>
                  <a:close/>
                  <a:moveTo>
                    <a:pt x="30078" y="4889"/>
                  </a:moveTo>
                  <a:cubicBezTo>
                    <a:pt x="30078" y="4894"/>
                    <a:pt x="30073" y="4899"/>
                    <a:pt x="30073" y="4914"/>
                  </a:cubicBezTo>
                  <a:cubicBezTo>
                    <a:pt x="30073" y="4909"/>
                    <a:pt x="30063" y="4909"/>
                    <a:pt x="30063" y="4899"/>
                  </a:cubicBezTo>
                  <a:cubicBezTo>
                    <a:pt x="30073" y="4899"/>
                    <a:pt x="30078" y="4894"/>
                    <a:pt x="30078" y="4889"/>
                  </a:cubicBezTo>
                  <a:close/>
                  <a:moveTo>
                    <a:pt x="30470" y="4863"/>
                  </a:moveTo>
                  <a:lnTo>
                    <a:pt x="30470" y="4863"/>
                  </a:lnTo>
                  <a:cubicBezTo>
                    <a:pt x="30490" y="4874"/>
                    <a:pt x="30516" y="4894"/>
                    <a:pt x="30546" y="4909"/>
                  </a:cubicBezTo>
                  <a:cubicBezTo>
                    <a:pt x="30541" y="4914"/>
                    <a:pt x="30541" y="4919"/>
                    <a:pt x="30536" y="4935"/>
                  </a:cubicBezTo>
                  <a:cubicBezTo>
                    <a:pt x="30516" y="4919"/>
                    <a:pt x="30495" y="4899"/>
                    <a:pt x="30480" y="4889"/>
                  </a:cubicBezTo>
                  <a:lnTo>
                    <a:pt x="30480" y="4879"/>
                  </a:lnTo>
                  <a:cubicBezTo>
                    <a:pt x="30470" y="4874"/>
                    <a:pt x="30470" y="4868"/>
                    <a:pt x="30470" y="4863"/>
                  </a:cubicBezTo>
                  <a:close/>
                  <a:moveTo>
                    <a:pt x="37220" y="4675"/>
                  </a:moveTo>
                  <a:lnTo>
                    <a:pt x="37220" y="4675"/>
                  </a:lnTo>
                  <a:cubicBezTo>
                    <a:pt x="37200" y="4746"/>
                    <a:pt x="37169" y="4838"/>
                    <a:pt x="37128" y="4935"/>
                  </a:cubicBezTo>
                  <a:cubicBezTo>
                    <a:pt x="37098" y="4919"/>
                    <a:pt x="37072" y="4899"/>
                    <a:pt x="37047" y="4884"/>
                  </a:cubicBezTo>
                  <a:cubicBezTo>
                    <a:pt x="37123" y="4818"/>
                    <a:pt x="37179" y="4746"/>
                    <a:pt x="37220" y="4675"/>
                  </a:cubicBezTo>
                  <a:close/>
                  <a:moveTo>
                    <a:pt x="31513" y="4690"/>
                  </a:moveTo>
                  <a:cubicBezTo>
                    <a:pt x="31574" y="4757"/>
                    <a:pt x="31655" y="4818"/>
                    <a:pt x="31792" y="4833"/>
                  </a:cubicBezTo>
                  <a:cubicBezTo>
                    <a:pt x="31767" y="4868"/>
                    <a:pt x="31752" y="4899"/>
                    <a:pt x="31726" y="4940"/>
                  </a:cubicBezTo>
                  <a:cubicBezTo>
                    <a:pt x="31635" y="4884"/>
                    <a:pt x="31559" y="4767"/>
                    <a:pt x="31513" y="4690"/>
                  </a:cubicBezTo>
                  <a:close/>
                  <a:moveTo>
                    <a:pt x="34529" y="4813"/>
                  </a:moveTo>
                  <a:lnTo>
                    <a:pt x="34529" y="4813"/>
                  </a:lnTo>
                  <a:cubicBezTo>
                    <a:pt x="34580" y="4833"/>
                    <a:pt x="34636" y="4843"/>
                    <a:pt x="34692" y="4843"/>
                  </a:cubicBezTo>
                  <a:cubicBezTo>
                    <a:pt x="34666" y="4884"/>
                    <a:pt x="34636" y="4919"/>
                    <a:pt x="34600" y="4940"/>
                  </a:cubicBezTo>
                  <a:cubicBezTo>
                    <a:pt x="34580" y="4899"/>
                    <a:pt x="34555" y="4858"/>
                    <a:pt x="34529" y="4813"/>
                  </a:cubicBezTo>
                  <a:close/>
                  <a:moveTo>
                    <a:pt x="18857" y="4943"/>
                  </a:moveTo>
                  <a:cubicBezTo>
                    <a:pt x="18854" y="4944"/>
                    <a:pt x="18850" y="4944"/>
                    <a:pt x="18847" y="4945"/>
                  </a:cubicBezTo>
                  <a:cubicBezTo>
                    <a:pt x="18848" y="4946"/>
                    <a:pt x="18849" y="4948"/>
                    <a:pt x="18850" y="4949"/>
                  </a:cubicBezTo>
                  <a:lnTo>
                    <a:pt x="18850" y="4949"/>
                  </a:lnTo>
                  <a:cubicBezTo>
                    <a:pt x="18852" y="4947"/>
                    <a:pt x="18855" y="4945"/>
                    <a:pt x="18857" y="4943"/>
                  </a:cubicBezTo>
                  <a:close/>
                  <a:moveTo>
                    <a:pt x="35470" y="4894"/>
                  </a:moveTo>
                  <a:lnTo>
                    <a:pt x="35470" y="4894"/>
                  </a:lnTo>
                  <a:cubicBezTo>
                    <a:pt x="35480" y="4899"/>
                    <a:pt x="35506" y="4914"/>
                    <a:pt x="35526" y="4919"/>
                  </a:cubicBezTo>
                  <a:cubicBezTo>
                    <a:pt x="35516" y="4940"/>
                    <a:pt x="35501" y="4950"/>
                    <a:pt x="35490" y="4960"/>
                  </a:cubicBezTo>
                  <a:cubicBezTo>
                    <a:pt x="35475" y="4940"/>
                    <a:pt x="35470" y="4914"/>
                    <a:pt x="35470" y="4894"/>
                  </a:cubicBezTo>
                  <a:close/>
                  <a:moveTo>
                    <a:pt x="33339" y="4889"/>
                  </a:moveTo>
                  <a:cubicBezTo>
                    <a:pt x="33364" y="4899"/>
                    <a:pt x="33390" y="4914"/>
                    <a:pt x="33415" y="4919"/>
                  </a:cubicBezTo>
                  <a:cubicBezTo>
                    <a:pt x="33405" y="4940"/>
                    <a:pt x="33390" y="4950"/>
                    <a:pt x="33380" y="4965"/>
                  </a:cubicBezTo>
                  <a:cubicBezTo>
                    <a:pt x="33354" y="4945"/>
                    <a:pt x="33329" y="4924"/>
                    <a:pt x="33303" y="4899"/>
                  </a:cubicBezTo>
                  <a:cubicBezTo>
                    <a:pt x="33313" y="4894"/>
                    <a:pt x="33329" y="4894"/>
                    <a:pt x="33339" y="4889"/>
                  </a:cubicBezTo>
                  <a:close/>
                  <a:moveTo>
                    <a:pt x="21762" y="4619"/>
                  </a:moveTo>
                  <a:cubicBezTo>
                    <a:pt x="21797" y="4711"/>
                    <a:pt x="21950" y="4807"/>
                    <a:pt x="22036" y="4848"/>
                  </a:cubicBezTo>
                  <a:cubicBezTo>
                    <a:pt x="22011" y="4894"/>
                    <a:pt x="21975" y="4940"/>
                    <a:pt x="21945" y="4970"/>
                  </a:cubicBezTo>
                  <a:cubicBezTo>
                    <a:pt x="21858" y="4848"/>
                    <a:pt x="21787" y="4716"/>
                    <a:pt x="21762" y="4619"/>
                  </a:cubicBezTo>
                  <a:close/>
                  <a:moveTo>
                    <a:pt x="36548" y="4894"/>
                  </a:moveTo>
                  <a:cubicBezTo>
                    <a:pt x="36554" y="4919"/>
                    <a:pt x="36569" y="4940"/>
                    <a:pt x="36589" y="4960"/>
                  </a:cubicBezTo>
                  <a:cubicBezTo>
                    <a:pt x="36574" y="4965"/>
                    <a:pt x="36559" y="4970"/>
                    <a:pt x="36543" y="4985"/>
                  </a:cubicBezTo>
                  <a:cubicBezTo>
                    <a:pt x="36543" y="4950"/>
                    <a:pt x="36543" y="4919"/>
                    <a:pt x="36548" y="4894"/>
                  </a:cubicBezTo>
                  <a:close/>
                  <a:moveTo>
                    <a:pt x="31635" y="4940"/>
                  </a:moveTo>
                  <a:lnTo>
                    <a:pt x="31711" y="4960"/>
                  </a:lnTo>
                  <a:cubicBezTo>
                    <a:pt x="31706" y="4970"/>
                    <a:pt x="31691" y="4985"/>
                    <a:pt x="31681" y="4996"/>
                  </a:cubicBezTo>
                  <a:cubicBezTo>
                    <a:pt x="31660" y="4975"/>
                    <a:pt x="31650" y="4960"/>
                    <a:pt x="31635" y="4940"/>
                  </a:cubicBezTo>
                  <a:close/>
                  <a:moveTo>
                    <a:pt x="15312" y="4863"/>
                  </a:moveTo>
                  <a:cubicBezTo>
                    <a:pt x="15322" y="4868"/>
                    <a:pt x="15332" y="4874"/>
                    <a:pt x="15337" y="4874"/>
                  </a:cubicBezTo>
                  <a:cubicBezTo>
                    <a:pt x="15312" y="4924"/>
                    <a:pt x="15286" y="4970"/>
                    <a:pt x="15261" y="5016"/>
                  </a:cubicBezTo>
                  <a:cubicBezTo>
                    <a:pt x="15235" y="4985"/>
                    <a:pt x="15220" y="4950"/>
                    <a:pt x="15195" y="4919"/>
                  </a:cubicBezTo>
                  <a:cubicBezTo>
                    <a:pt x="15230" y="4899"/>
                    <a:pt x="15276" y="4884"/>
                    <a:pt x="15312" y="4863"/>
                  </a:cubicBezTo>
                  <a:close/>
                  <a:moveTo>
                    <a:pt x="13648" y="4945"/>
                  </a:moveTo>
                  <a:cubicBezTo>
                    <a:pt x="13643" y="4975"/>
                    <a:pt x="13633" y="5001"/>
                    <a:pt x="13628" y="5026"/>
                  </a:cubicBezTo>
                  <a:cubicBezTo>
                    <a:pt x="13623" y="5001"/>
                    <a:pt x="13618" y="4980"/>
                    <a:pt x="13618" y="4965"/>
                  </a:cubicBezTo>
                  <a:cubicBezTo>
                    <a:pt x="13628" y="4960"/>
                    <a:pt x="13633" y="4950"/>
                    <a:pt x="13648" y="4945"/>
                  </a:cubicBezTo>
                  <a:close/>
                  <a:moveTo>
                    <a:pt x="40221" y="4716"/>
                  </a:moveTo>
                  <a:cubicBezTo>
                    <a:pt x="40206" y="4823"/>
                    <a:pt x="40206" y="4924"/>
                    <a:pt x="40180" y="5026"/>
                  </a:cubicBezTo>
                  <a:cubicBezTo>
                    <a:pt x="40135" y="5016"/>
                    <a:pt x="40099" y="4996"/>
                    <a:pt x="40068" y="4970"/>
                  </a:cubicBezTo>
                  <a:cubicBezTo>
                    <a:pt x="40145" y="4884"/>
                    <a:pt x="40201" y="4787"/>
                    <a:pt x="40221" y="4716"/>
                  </a:cubicBezTo>
                  <a:close/>
                  <a:moveTo>
                    <a:pt x="34768" y="4848"/>
                  </a:moveTo>
                  <a:cubicBezTo>
                    <a:pt x="34753" y="4914"/>
                    <a:pt x="34707" y="4985"/>
                    <a:pt x="34656" y="5041"/>
                  </a:cubicBezTo>
                  <a:cubicBezTo>
                    <a:pt x="34636" y="5011"/>
                    <a:pt x="34616" y="4985"/>
                    <a:pt x="34600" y="4950"/>
                  </a:cubicBezTo>
                  <a:lnTo>
                    <a:pt x="34600" y="4945"/>
                  </a:lnTo>
                  <a:cubicBezTo>
                    <a:pt x="34626" y="4940"/>
                    <a:pt x="34641" y="4935"/>
                    <a:pt x="34661" y="4919"/>
                  </a:cubicBezTo>
                  <a:cubicBezTo>
                    <a:pt x="34687" y="4909"/>
                    <a:pt x="34727" y="4884"/>
                    <a:pt x="34753" y="4848"/>
                  </a:cubicBezTo>
                  <a:close/>
                  <a:moveTo>
                    <a:pt x="41218" y="4899"/>
                  </a:moveTo>
                  <a:lnTo>
                    <a:pt x="41274" y="4940"/>
                  </a:lnTo>
                  <a:cubicBezTo>
                    <a:pt x="41264" y="4975"/>
                    <a:pt x="41243" y="5016"/>
                    <a:pt x="41223" y="5052"/>
                  </a:cubicBezTo>
                  <a:cubicBezTo>
                    <a:pt x="41198" y="5026"/>
                    <a:pt x="41177" y="4996"/>
                    <a:pt x="41152" y="4965"/>
                  </a:cubicBezTo>
                  <a:cubicBezTo>
                    <a:pt x="41177" y="4945"/>
                    <a:pt x="41198" y="4924"/>
                    <a:pt x="41218" y="4899"/>
                  </a:cubicBezTo>
                  <a:close/>
                  <a:moveTo>
                    <a:pt x="22621" y="4792"/>
                  </a:moveTo>
                  <a:cubicBezTo>
                    <a:pt x="22605" y="4868"/>
                    <a:pt x="22571" y="4962"/>
                    <a:pt x="22522" y="5060"/>
                  </a:cubicBezTo>
                  <a:lnTo>
                    <a:pt x="22522" y="5060"/>
                  </a:lnTo>
                  <a:cubicBezTo>
                    <a:pt x="22483" y="5036"/>
                    <a:pt x="22453" y="5021"/>
                    <a:pt x="22428" y="5001"/>
                  </a:cubicBezTo>
                  <a:cubicBezTo>
                    <a:pt x="22433" y="4996"/>
                    <a:pt x="22438" y="4991"/>
                    <a:pt x="22448" y="4991"/>
                  </a:cubicBezTo>
                  <a:cubicBezTo>
                    <a:pt x="22471" y="4998"/>
                    <a:pt x="22493" y="5003"/>
                    <a:pt x="22517" y="5003"/>
                  </a:cubicBezTo>
                  <a:cubicBezTo>
                    <a:pt x="22526" y="5003"/>
                    <a:pt x="22535" y="5002"/>
                    <a:pt x="22545" y="5001"/>
                  </a:cubicBezTo>
                  <a:cubicBezTo>
                    <a:pt x="22525" y="4996"/>
                    <a:pt x="22504" y="4985"/>
                    <a:pt x="22479" y="4965"/>
                  </a:cubicBezTo>
                  <a:cubicBezTo>
                    <a:pt x="22545" y="4909"/>
                    <a:pt x="22601" y="4848"/>
                    <a:pt x="22621" y="4792"/>
                  </a:cubicBezTo>
                  <a:close/>
                  <a:moveTo>
                    <a:pt x="12855" y="4924"/>
                  </a:moveTo>
                  <a:cubicBezTo>
                    <a:pt x="12860" y="4970"/>
                    <a:pt x="12860" y="5016"/>
                    <a:pt x="12860" y="5062"/>
                  </a:cubicBezTo>
                  <a:cubicBezTo>
                    <a:pt x="12845" y="5041"/>
                    <a:pt x="12835" y="5016"/>
                    <a:pt x="12819" y="4996"/>
                  </a:cubicBezTo>
                  <a:cubicBezTo>
                    <a:pt x="12835" y="4975"/>
                    <a:pt x="12845" y="4950"/>
                    <a:pt x="12855" y="4924"/>
                  </a:cubicBezTo>
                  <a:close/>
                  <a:moveTo>
                    <a:pt x="22046" y="4965"/>
                  </a:moveTo>
                  <a:lnTo>
                    <a:pt x="22046" y="4965"/>
                  </a:lnTo>
                  <a:cubicBezTo>
                    <a:pt x="22041" y="4996"/>
                    <a:pt x="22026" y="5026"/>
                    <a:pt x="22021" y="5062"/>
                  </a:cubicBezTo>
                  <a:cubicBezTo>
                    <a:pt x="22011" y="5047"/>
                    <a:pt x="21996" y="5026"/>
                    <a:pt x="21975" y="5011"/>
                  </a:cubicBezTo>
                  <a:cubicBezTo>
                    <a:pt x="22001" y="4996"/>
                    <a:pt x="22026" y="4985"/>
                    <a:pt x="22046" y="4965"/>
                  </a:cubicBezTo>
                  <a:close/>
                  <a:moveTo>
                    <a:pt x="36381" y="4863"/>
                  </a:moveTo>
                  <a:cubicBezTo>
                    <a:pt x="36381" y="4919"/>
                    <a:pt x="36411" y="4975"/>
                    <a:pt x="36457" y="5036"/>
                  </a:cubicBezTo>
                  <a:cubicBezTo>
                    <a:pt x="36432" y="5041"/>
                    <a:pt x="36406" y="5052"/>
                    <a:pt x="36381" y="5067"/>
                  </a:cubicBezTo>
                  <a:cubicBezTo>
                    <a:pt x="36370" y="4996"/>
                    <a:pt x="36365" y="4924"/>
                    <a:pt x="36381" y="4863"/>
                  </a:cubicBezTo>
                  <a:close/>
                  <a:moveTo>
                    <a:pt x="25800" y="4858"/>
                  </a:moveTo>
                  <a:lnTo>
                    <a:pt x="25800" y="4858"/>
                  </a:lnTo>
                  <a:cubicBezTo>
                    <a:pt x="25780" y="4935"/>
                    <a:pt x="25755" y="5001"/>
                    <a:pt x="25724" y="5072"/>
                  </a:cubicBezTo>
                  <a:cubicBezTo>
                    <a:pt x="25678" y="5036"/>
                    <a:pt x="25638" y="4991"/>
                    <a:pt x="25607" y="4945"/>
                  </a:cubicBezTo>
                  <a:cubicBezTo>
                    <a:pt x="25689" y="4935"/>
                    <a:pt x="25744" y="4909"/>
                    <a:pt x="25800" y="4858"/>
                  </a:cubicBezTo>
                  <a:close/>
                  <a:moveTo>
                    <a:pt x="38176" y="4757"/>
                  </a:moveTo>
                  <a:lnTo>
                    <a:pt x="38176" y="4757"/>
                  </a:lnTo>
                  <a:cubicBezTo>
                    <a:pt x="38242" y="4843"/>
                    <a:pt x="38344" y="4924"/>
                    <a:pt x="38456" y="4991"/>
                  </a:cubicBezTo>
                  <a:cubicBezTo>
                    <a:pt x="38425" y="5016"/>
                    <a:pt x="38400" y="5047"/>
                    <a:pt x="38370" y="5072"/>
                  </a:cubicBezTo>
                  <a:cubicBezTo>
                    <a:pt x="38288" y="4975"/>
                    <a:pt x="38222" y="4874"/>
                    <a:pt x="38176" y="4757"/>
                  </a:cubicBezTo>
                  <a:close/>
                  <a:moveTo>
                    <a:pt x="24391" y="5041"/>
                  </a:moveTo>
                  <a:lnTo>
                    <a:pt x="24391" y="5041"/>
                  </a:lnTo>
                  <a:cubicBezTo>
                    <a:pt x="24402" y="5047"/>
                    <a:pt x="24412" y="5052"/>
                    <a:pt x="24427" y="5052"/>
                  </a:cubicBezTo>
                  <a:cubicBezTo>
                    <a:pt x="24417" y="5062"/>
                    <a:pt x="24412" y="5067"/>
                    <a:pt x="24407" y="5077"/>
                  </a:cubicBezTo>
                  <a:cubicBezTo>
                    <a:pt x="24402" y="5067"/>
                    <a:pt x="24402" y="5052"/>
                    <a:pt x="24391" y="5041"/>
                  </a:cubicBezTo>
                  <a:close/>
                  <a:moveTo>
                    <a:pt x="40643" y="4731"/>
                  </a:moveTo>
                  <a:lnTo>
                    <a:pt x="40643" y="4731"/>
                  </a:lnTo>
                  <a:cubicBezTo>
                    <a:pt x="40689" y="4782"/>
                    <a:pt x="40709" y="4843"/>
                    <a:pt x="40720" y="4914"/>
                  </a:cubicBezTo>
                  <a:cubicBezTo>
                    <a:pt x="40659" y="4985"/>
                    <a:pt x="40587" y="5052"/>
                    <a:pt x="40526" y="5118"/>
                  </a:cubicBezTo>
                  <a:cubicBezTo>
                    <a:pt x="40592" y="5011"/>
                    <a:pt x="40659" y="4868"/>
                    <a:pt x="40643" y="4731"/>
                  </a:cubicBezTo>
                  <a:close/>
                  <a:moveTo>
                    <a:pt x="31915" y="4858"/>
                  </a:moveTo>
                  <a:lnTo>
                    <a:pt x="31915" y="4858"/>
                  </a:lnTo>
                  <a:cubicBezTo>
                    <a:pt x="31904" y="4935"/>
                    <a:pt x="31864" y="5026"/>
                    <a:pt x="31808" y="5123"/>
                  </a:cubicBezTo>
                  <a:lnTo>
                    <a:pt x="31731" y="5047"/>
                  </a:lnTo>
                  <a:cubicBezTo>
                    <a:pt x="31803" y="4996"/>
                    <a:pt x="31889" y="4919"/>
                    <a:pt x="31915" y="4858"/>
                  </a:cubicBezTo>
                  <a:close/>
                  <a:moveTo>
                    <a:pt x="22418" y="5047"/>
                  </a:moveTo>
                  <a:cubicBezTo>
                    <a:pt x="22448" y="5061"/>
                    <a:pt x="22478" y="5062"/>
                    <a:pt x="22522" y="5062"/>
                  </a:cubicBezTo>
                  <a:lnTo>
                    <a:pt x="22522" y="5062"/>
                  </a:lnTo>
                  <a:cubicBezTo>
                    <a:pt x="22508" y="5089"/>
                    <a:pt x="22494" y="5116"/>
                    <a:pt x="22479" y="5143"/>
                  </a:cubicBezTo>
                  <a:cubicBezTo>
                    <a:pt x="22458" y="5123"/>
                    <a:pt x="22443" y="5097"/>
                    <a:pt x="22428" y="5072"/>
                  </a:cubicBezTo>
                  <a:cubicBezTo>
                    <a:pt x="22423" y="5067"/>
                    <a:pt x="22418" y="5052"/>
                    <a:pt x="22418" y="5047"/>
                  </a:cubicBezTo>
                  <a:close/>
                  <a:moveTo>
                    <a:pt x="34819" y="4935"/>
                  </a:moveTo>
                  <a:cubicBezTo>
                    <a:pt x="34814" y="4965"/>
                    <a:pt x="34814" y="4991"/>
                    <a:pt x="34809" y="5011"/>
                  </a:cubicBezTo>
                  <a:cubicBezTo>
                    <a:pt x="34794" y="5062"/>
                    <a:pt x="34778" y="5102"/>
                    <a:pt x="34753" y="5148"/>
                  </a:cubicBezTo>
                  <a:cubicBezTo>
                    <a:pt x="34717" y="5118"/>
                    <a:pt x="34692" y="5087"/>
                    <a:pt x="34666" y="5052"/>
                  </a:cubicBezTo>
                  <a:cubicBezTo>
                    <a:pt x="34717" y="5021"/>
                    <a:pt x="34789" y="4965"/>
                    <a:pt x="34819" y="4935"/>
                  </a:cubicBezTo>
                  <a:close/>
                  <a:moveTo>
                    <a:pt x="19519" y="5128"/>
                  </a:moveTo>
                  <a:cubicBezTo>
                    <a:pt x="19529" y="5138"/>
                    <a:pt x="19534" y="5143"/>
                    <a:pt x="19549" y="5148"/>
                  </a:cubicBezTo>
                  <a:lnTo>
                    <a:pt x="19544" y="5153"/>
                  </a:lnTo>
                  <a:lnTo>
                    <a:pt x="19519" y="5128"/>
                  </a:lnTo>
                  <a:close/>
                  <a:moveTo>
                    <a:pt x="28039" y="4716"/>
                  </a:moveTo>
                  <a:cubicBezTo>
                    <a:pt x="28018" y="4772"/>
                    <a:pt x="27998" y="4823"/>
                    <a:pt x="27978" y="4868"/>
                  </a:cubicBezTo>
                  <a:cubicBezTo>
                    <a:pt x="27916" y="4975"/>
                    <a:pt x="27861" y="5077"/>
                    <a:pt x="27774" y="5174"/>
                  </a:cubicBezTo>
                  <a:cubicBezTo>
                    <a:pt x="27672" y="5118"/>
                    <a:pt x="27611" y="5036"/>
                    <a:pt x="27560" y="4950"/>
                  </a:cubicBezTo>
                  <a:cubicBezTo>
                    <a:pt x="27723" y="4889"/>
                    <a:pt x="27947" y="4767"/>
                    <a:pt x="28039" y="4716"/>
                  </a:cubicBezTo>
                  <a:close/>
                  <a:moveTo>
                    <a:pt x="33242" y="5041"/>
                  </a:moveTo>
                  <a:lnTo>
                    <a:pt x="33242" y="5041"/>
                  </a:lnTo>
                  <a:cubicBezTo>
                    <a:pt x="33247" y="5047"/>
                    <a:pt x="33263" y="5052"/>
                    <a:pt x="33278" y="5052"/>
                  </a:cubicBezTo>
                  <a:lnTo>
                    <a:pt x="33268" y="5062"/>
                  </a:lnTo>
                  <a:lnTo>
                    <a:pt x="33283" y="5062"/>
                  </a:lnTo>
                  <a:cubicBezTo>
                    <a:pt x="33303" y="5072"/>
                    <a:pt x="33324" y="5077"/>
                    <a:pt x="33359" y="5092"/>
                  </a:cubicBezTo>
                  <a:cubicBezTo>
                    <a:pt x="33339" y="5118"/>
                    <a:pt x="33318" y="5148"/>
                    <a:pt x="33293" y="5174"/>
                  </a:cubicBezTo>
                  <a:cubicBezTo>
                    <a:pt x="33278" y="5128"/>
                    <a:pt x="33257" y="5087"/>
                    <a:pt x="33242" y="5041"/>
                  </a:cubicBezTo>
                  <a:close/>
                  <a:moveTo>
                    <a:pt x="38548" y="5036"/>
                  </a:moveTo>
                  <a:cubicBezTo>
                    <a:pt x="38553" y="5036"/>
                    <a:pt x="38553" y="5041"/>
                    <a:pt x="38558" y="5041"/>
                  </a:cubicBezTo>
                  <a:cubicBezTo>
                    <a:pt x="38532" y="5092"/>
                    <a:pt x="38497" y="5138"/>
                    <a:pt x="38456" y="5179"/>
                  </a:cubicBezTo>
                  <a:cubicBezTo>
                    <a:pt x="38446" y="5163"/>
                    <a:pt x="38425" y="5143"/>
                    <a:pt x="38415" y="5123"/>
                  </a:cubicBezTo>
                  <a:cubicBezTo>
                    <a:pt x="38466" y="5097"/>
                    <a:pt x="38517" y="5067"/>
                    <a:pt x="38548" y="5036"/>
                  </a:cubicBezTo>
                  <a:close/>
                  <a:moveTo>
                    <a:pt x="18781" y="5026"/>
                  </a:moveTo>
                  <a:lnTo>
                    <a:pt x="18781" y="5026"/>
                  </a:lnTo>
                  <a:cubicBezTo>
                    <a:pt x="18816" y="5072"/>
                    <a:pt x="18862" y="5108"/>
                    <a:pt x="18933" y="5143"/>
                  </a:cubicBezTo>
                  <a:cubicBezTo>
                    <a:pt x="18918" y="5158"/>
                    <a:pt x="18913" y="5179"/>
                    <a:pt x="18893" y="5199"/>
                  </a:cubicBezTo>
                  <a:cubicBezTo>
                    <a:pt x="18847" y="5138"/>
                    <a:pt x="18806" y="5077"/>
                    <a:pt x="18781" y="5026"/>
                  </a:cubicBezTo>
                  <a:close/>
                  <a:moveTo>
                    <a:pt x="25531" y="5026"/>
                  </a:moveTo>
                  <a:lnTo>
                    <a:pt x="25531" y="5026"/>
                  </a:lnTo>
                  <a:cubicBezTo>
                    <a:pt x="25572" y="5072"/>
                    <a:pt x="25612" y="5108"/>
                    <a:pt x="25683" y="5143"/>
                  </a:cubicBezTo>
                  <a:cubicBezTo>
                    <a:pt x="25673" y="5158"/>
                    <a:pt x="25663" y="5179"/>
                    <a:pt x="25648" y="5199"/>
                  </a:cubicBezTo>
                  <a:cubicBezTo>
                    <a:pt x="25602" y="5138"/>
                    <a:pt x="25556" y="5072"/>
                    <a:pt x="25531" y="5026"/>
                  </a:cubicBezTo>
                  <a:close/>
                  <a:moveTo>
                    <a:pt x="31726" y="5169"/>
                  </a:moveTo>
                  <a:cubicBezTo>
                    <a:pt x="31731" y="5179"/>
                    <a:pt x="31742" y="5189"/>
                    <a:pt x="31757" y="5199"/>
                  </a:cubicBezTo>
                  <a:cubicBezTo>
                    <a:pt x="31757" y="5204"/>
                    <a:pt x="31752" y="5214"/>
                    <a:pt x="31752" y="5214"/>
                  </a:cubicBezTo>
                  <a:cubicBezTo>
                    <a:pt x="31742" y="5199"/>
                    <a:pt x="31731" y="5189"/>
                    <a:pt x="31726" y="5169"/>
                  </a:cubicBezTo>
                  <a:close/>
                  <a:moveTo>
                    <a:pt x="19661" y="5194"/>
                  </a:moveTo>
                  <a:lnTo>
                    <a:pt x="19661" y="5194"/>
                  </a:lnTo>
                  <a:cubicBezTo>
                    <a:pt x="19656" y="5204"/>
                    <a:pt x="19651" y="5219"/>
                    <a:pt x="19640" y="5225"/>
                  </a:cubicBezTo>
                  <a:cubicBezTo>
                    <a:pt x="19630" y="5219"/>
                    <a:pt x="19625" y="5214"/>
                    <a:pt x="19610" y="5204"/>
                  </a:cubicBezTo>
                  <a:cubicBezTo>
                    <a:pt x="19630" y="5204"/>
                    <a:pt x="19646" y="5199"/>
                    <a:pt x="19661" y="5194"/>
                  </a:cubicBezTo>
                  <a:close/>
                  <a:moveTo>
                    <a:pt x="15007" y="4945"/>
                  </a:moveTo>
                  <a:cubicBezTo>
                    <a:pt x="15047" y="4975"/>
                    <a:pt x="15129" y="5036"/>
                    <a:pt x="15210" y="5092"/>
                  </a:cubicBezTo>
                  <a:cubicBezTo>
                    <a:pt x="15185" y="5128"/>
                    <a:pt x="15154" y="5189"/>
                    <a:pt x="15118" y="5245"/>
                  </a:cubicBezTo>
                  <a:cubicBezTo>
                    <a:pt x="15093" y="5194"/>
                    <a:pt x="15073" y="5143"/>
                    <a:pt x="15052" y="5092"/>
                  </a:cubicBezTo>
                  <a:cubicBezTo>
                    <a:pt x="15042" y="5047"/>
                    <a:pt x="15022" y="4996"/>
                    <a:pt x="15007" y="4945"/>
                  </a:cubicBezTo>
                  <a:close/>
                  <a:moveTo>
                    <a:pt x="18974" y="5153"/>
                  </a:moveTo>
                  <a:lnTo>
                    <a:pt x="18974" y="5153"/>
                  </a:lnTo>
                  <a:cubicBezTo>
                    <a:pt x="18969" y="5179"/>
                    <a:pt x="18964" y="5214"/>
                    <a:pt x="18944" y="5245"/>
                  </a:cubicBezTo>
                  <a:lnTo>
                    <a:pt x="18918" y="5219"/>
                  </a:lnTo>
                  <a:cubicBezTo>
                    <a:pt x="18939" y="5199"/>
                    <a:pt x="18964" y="5179"/>
                    <a:pt x="18974" y="5153"/>
                  </a:cubicBezTo>
                  <a:close/>
                  <a:moveTo>
                    <a:pt x="24508" y="5174"/>
                  </a:moveTo>
                  <a:lnTo>
                    <a:pt x="24508" y="5174"/>
                  </a:lnTo>
                  <a:cubicBezTo>
                    <a:pt x="24493" y="5199"/>
                    <a:pt x="24488" y="5225"/>
                    <a:pt x="24478" y="5245"/>
                  </a:cubicBezTo>
                  <a:cubicBezTo>
                    <a:pt x="24468" y="5225"/>
                    <a:pt x="24458" y="5214"/>
                    <a:pt x="24452" y="5194"/>
                  </a:cubicBezTo>
                  <a:lnTo>
                    <a:pt x="24508" y="5174"/>
                  </a:lnTo>
                  <a:close/>
                  <a:moveTo>
                    <a:pt x="25729" y="5153"/>
                  </a:moveTo>
                  <a:cubicBezTo>
                    <a:pt x="25724" y="5179"/>
                    <a:pt x="25714" y="5214"/>
                    <a:pt x="25699" y="5245"/>
                  </a:cubicBezTo>
                  <a:lnTo>
                    <a:pt x="25673" y="5219"/>
                  </a:lnTo>
                  <a:cubicBezTo>
                    <a:pt x="25689" y="5199"/>
                    <a:pt x="25714" y="5179"/>
                    <a:pt x="25729" y="5153"/>
                  </a:cubicBezTo>
                  <a:close/>
                  <a:moveTo>
                    <a:pt x="31981" y="5128"/>
                  </a:moveTo>
                  <a:lnTo>
                    <a:pt x="31981" y="5128"/>
                  </a:lnTo>
                  <a:cubicBezTo>
                    <a:pt x="31971" y="5169"/>
                    <a:pt x="31965" y="5204"/>
                    <a:pt x="31955" y="5245"/>
                  </a:cubicBezTo>
                  <a:cubicBezTo>
                    <a:pt x="31935" y="5230"/>
                    <a:pt x="31915" y="5219"/>
                    <a:pt x="31894" y="5199"/>
                  </a:cubicBezTo>
                  <a:cubicBezTo>
                    <a:pt x="31930" y="5174"/>
                    <a:pt x="31960" y="5148"/>
                    <a:pt x="31981" y="5128"/>
                  </a:cubicBezTo>
                  <a:close/>
                  <a:moveTo>
                    <a:pt x="27555" y="5097"/>
                  </a:moveTo>
                  <a:cubicBezTo>
                    <a:pt x="27591" y="5138"/>
                    <a:pt x="27657" y="5179"/>
                    <a:pt x="27744" y="5199"/>
                  </a:cubicBezTo>
                  <a:lnTo>
                    <a:pt x="27688" y="5255"/>
                  </a:lnTo>
                  <a:cubicBezTo>
                    <a:pt x="27632" y="5204"/>
                    <a:pt x="27586" y="5148"/>
                    <a:pt x="27555" y="5097"/>
                  </a:cubicBezTo>
                  <a:close/>
                  <a:moveTo>
                    <a:pt x="22703" y="5143"/>
                  </a:moveTo>
                  <a:cubicBezTo>
                    <a:pt x="22703" y="5194"/>
                    <a:pt x="22687" y="5230"/>
                    <a:pt x="22682" y="5270"/>
                  </a:cubicBezTo>
                  <a:cubicBezTo>
                    <a:pt x="22662" y="5265"/>
                    <a:pt x="22647" y="5250"/>
                    <a:pt x="22626" y="5245"/>
                  </a:cubicBezTo>
                  <a:cubicBezTo>
                    <a:pt x="22621" y="5240"/>
                    <a:pt x="22611" y="5240"/>
                    <a:pt x="22606" y="5230"/>
                  </a:cubicBezTo>
                  <a:cubicBezTo>
                    <a:pt x="22642" y="5199"/>
                    <a:pt x="22682" y="5169"/>
                    <a:pt x="22703" y="5143"/>
                  </a:cubicBezTo>
                  <a:close/>
                  <a:moveTo>
                    <a:pt x="13038" y="4894"/>
                  </a:moveTo>
                  <a:cubicBezTo>
                    <a:pt x="13058" y="5021"/>
                    <a:pt x="13023" y="5153"/>
                    <a:pt x="13023" y="5280"/>
                  </a:cubicBezTo>
                  <a:cubicBezTo>
                    <a:pt x="12987" y="5240"/>
                    <a:pt x="12946" y="5189"/>
                    <a:pt x="12911" y="5143"/>
                  </a:cubicBezTo>
                  <a:cubicBezTo>
                    <a:pt x="12982" y="5062"/>
                    <a:pt x="13038" y="4970"/>
                    <a:pt x="13038" y="4894"/>
                  </a:cubicBezTo>
                  <a:close/>
                  <a:moveTo>
                    <a:pt x="19010" y="5255"/>
                  </a:moveTo>
                  <a:cubicBezTo>
                    <a:pt x="19010" y="5270"/>
                    <a:pt x="19000" y="5280"/>
                    <a:pt x="19000" y="5296"/>
                  </a:cubicBezTo>
                  <a:cubicBezTo>
                    <a:pt x="18994" y="5291"/>
                    <a:pt x="18989" y="5291"/>
                    <a:pt x="18984" y="5280"/>
                  </a:cubicBezTo>
                  <a:cubicBezTo>
                    <a:pt x="18994" y="5275"/>
                    <a:pt x="19000" y="5265"/>
                    <a:pt x="19010" y="5255"/>
                  </a:cubicBezTo>
                  <a:close/>
                  <a:moveTo>
                    <a:pt x="25760" y="5255"/>
                  </a:moveTo>
                  <a:cubicBezTo>
                    <a:pt x="25760" y="5270"/>
                    <a:pt x="25760" y="5280"/>
                    <a:pt x="25755" y="5296"/>
                  </a:cubicBezTo>
                  <a:cubicBezTo>
                    <a:pt x="25750" y="5291"/>
                    <a:pt x="25739" y="5291"/>
                    <a:pt x="25734" y="5280"/>
                  </a:cubicBezTo>
                  <a:cubicBezTo>
                    <a:pt x="25744" y="5275"/>
                    <a:pt x="25755" y="5265"/>
                    <a:pt x="25760" y="5255"/>
                  </a:cubicBezTo>
                  <a:close/>
                  <a:moveTo>
                    <a:pt x="19534" y="5219"/>
                  </a:moveTo>
                  <a:lnTo>
                    <a:pt x="19534" y="5219"/>
                  </a:lnTo>
                  <a:cubicBezTo>
                    <a:pt x="19554" y="5230"/>
                    <a:pt x="19595" y="5245"/>
                    <a:pt x="19630" y="5255"/>
                  </a:cubicBezTo>
                  <a:cubicBezTo>
                    <a:pt x="19625" y="5275"/>
                    <a:pt x="19620" y="5291"/>
                    <a:pt x="19610" y="5301"/>
                  </a:cubicBezTo>
                  <a:cubicBezTo>
                    <a:pt x="19605" y="5316"/>
                    <a:pt x="19600" y="5326"/>
                    <a:pt x="19595" y="5331"/>
                  </a:cubicBezTo>
                  <a:cubicBezTo>
                    <a:pt x="19569" y="5301"/>
                    <a:pt x="19549" y="5255"/>
                    <a:pt x="19534" y="5219"/>
                  </a:cubicBezTo>
                  <a:close/>
                  <a:moveTo>
                    <a:pt x="21711" y="4919"/>
                  </a:moveTo>
                  <a:cubicBezTo>
                    <a:pt x="21741" y="4945"/>
                    <a:pt x="21807" y="4991"/>
                    <a:pt x="21868" y="5041"/>
                  </a:cubicBezTo>
                  <a:cubicBezTo>
                    <a:pt x="21863" y="5047"/>
                    <a:pt x="21848" y="5052"/>
                    <a:pt x="21843" y="5062"/>
                  </a:cubicBezTo>
                  <a:cubicBezTo>
                    <a:pt x="21858" y="5062"/>
                    <a:pt x="21868" y="5052"/>
                    <a:pt x="21884" y="5052"/>
                  </a:cubicBezTo>
                  <a:cubicBezTo>
                    <a:pt x="21919" y="5077"/>
                    <a:pt x="21960" y="5102"/>
                    <a:pt x="21996" y="5123"/>
                  </a:cubicBezTo>
                  <a:cubicBezTo>
                    <a:pt x="21985" y="5148"/>
                    <a:pt x="21975" y="5174"/>
                    <a:pt x="21965" y="5194"/>
                  </a:cubicBezTo>
                  <a:cubicBezTo>
                    <a:pt x="21945" y="5230"/>
                    <a:pt x="21914" y="5291"/>
                    <a:pt x="21874" y="5331"/>
                  </a:cubicBezTo>
                  <a:cubicBezTo>
                    <a:pt x="21833" y="5245"/>
                    <a:pt x="21792" y="5163"/>
                    <a:pt x="21757" y="5067"/>
                  </a:cubicBezTo>
                  <a:cubicBezTo>
                    <a:pt x="21741" y="5021"/>
                    <a:pt x="21721" y="4970"/>
                    <a:pt x="21711" y="4919"/>
                  </a:cubicBezTo>
                  <a:close/>
                  <a:moveTo>
                    <a:pt x="30796" y="5291"/>
                  </a:moveTo>
                  <a:cubicBezTo>
                    <a:pt x="30796" y="5301"/>
                    <a:pt x="30801" y="5321"/>
                    <a:pt x="30801" y="5331"/>
                  </a:cubicBezTo>
                  <a:cubicBezTo>
                    <a:pt x="30790" y="5331"/>
                    <a:pt x="30785" y="5326"/>
                    <a:pt x="30770" y="5321"/>
                  </a:cubicBezTo>
                  <a:cubicBezTo>
                    <a:pt x="30775" y="5316"/>
                    <a:pt x="30785" y="5301"/>
                    <a:pt x="30785" y="5291"/>
                  </a:cubicBezTo>
                  <a:close/>
                  <a:moveTo>
                    <a:pt x="22575" y="5270"/>
                  </a:moveTo>
                  <a:cubicBezTo>
                    <a:pt x="22606" y="5291"/>
                    <a:pt x="22647" y="5301"/>
                    <a:pt x="22682" y="5301"/>
                  </a:cubicBezTo>
                  <a:cubicBezTo>
                    <a:pt x="22677" y="5306"/>
                    <a:pt x="22672" y="5321"/>
                    <a:pt x="22672" y="5331"/>
                  </a:cubicBezTo>
                  <a:cubicBezTo>
                    <a:pt x="22672" y="5342"/>
                    <a:pt x="22672" y="5342"/>
                    <a:pt x="22662" y="5347"/>
                  </a:cubicBezTo>
                  <a:cubicBezTo>
                    <a:pt x="22626" y="5326"/>
                    <a:pt x="22596" y="5301"/>
                    <a:pt x="22560" y="5275"/>
                  </a:cubicBezTo>
                  <a:cubicBezTo>
                    <a:pt x="22570" y="5275"/>
                    <a:pt x="22570" y="5270"/>
                    <a:pt x="22575" y="5270"/>
                  </a:cubicBezTo>
                  <a:close/>
                  <a:moveTo>
                    <a:pt x="18949" y="5306"/>
                  </a:moveTo>
                  <a:cubicBezTo>
                    <a:pt x="18969" y="5306"/>
                    <a:pt x="18984" y="5316"/>
                    <a:pt x="18994" y="5316"/>
                  </a:cubicBezTo>
                  <a:cubicBezTo>
                    <a:pt x="18989" y="5331"/>
                    <a:pt x="18984" y="5352"/>
                    <a:pt x="18974" y="5377"/>
                  </a:cubicBezTo>
                  <a:cubicBezTo>
                    <a:pt x="18964" y="5357"/>
                    <a:pt x="18944" y="5342"/>
                    <a:pt x="18933" y="5321"/>
                  </a:cubicBezTo>
                  <a:cubicBezTo>
                    <a:pt x="18939" y="5316"/>
                    <a:pt x="18944" y="5306"/>
                    <a:pt x="18949" y="5306"/>
                  </a:cubicBezTo>
                  <a:close/>
                  <a:moveTo>
                    <a:pt x="25709" y="5306"/>
                  </a:moveTo>
                  <a:cubicBezTo>
                    <a:pt x="25724" y="5306"/>
                    <a:pt x="25734" y="5316"/>
                    <a:pt x="25755" y="5316"/>
                  </a:cubicBezTo>
                  <a:cubicBezTo>
                    <a:pt x="25750" y="5331"/>
                    <a:pt x="25739" y="5352"/>
                    <a:pt x="25734" y="5377"/>
                  </a:cubicBezTo>
                  <a:cubicBezTo>
                    <a:pt x="25724" y="5357"/>
                    <a:pt x="25704" y="5342"/>
                    <a:pt x="25689" y="5321"/>
                  </a:cubicBezTo>
                  <a:cubicBezTo>
                    <a:pt x="25699" y="5316"/>
                    <a:pt x="25704" y="5306"/>
                    <a:pt x="25709" y="5306"/>
                  </a:cubicBezTo>
                  <a:close/>
                  <a:moveTo>
                    <a:pt x="31828" y="5250"/>
                  </a:moveTo>
                  <a:cubicBezTo>
                    <a:pt x="31859" y="5270"/>
                    <a:pt x="31894" y="5280"/>
                    <a:pt x="31935" y="5296"/>
                  </a:cubicBezTo>
                  <a:cubicBezTo>
                    <a:pt x="31930" y="5326"/>
                    <a:pt x="31920" y="5357"/>
                    <a:pt x="31909" y="5382"/>
                  </a:cubicBezTo>
                  <a:cubicBezTo>
                    <a:pt x="31864" y="5352"/>
                    <a:pt x="31828" y="5316"/>
                    <a:pt x="31792" y="5275"/>
                  </a:cubicBezTo>
                  <a:cubicBezTo>
                    <a:pt x="31808" y="5270"/>
                    <a:pt x="31818" y="5255"/>
                    <a:pt x="31828" y="5250"/>
                  </a:cubicBezTo>
                  <a:close/>
                  <a:moveTo>
                    <a:pt x="21991" y="5255"/>
                  </a:moveTo>
                  <a:cubicBezTo>
                    <a:pt x="21985" y="5296"/>
                    <a:pt x="21960" y="5347"/>
                    <a:pt x="21924" y="5397"/>
                  </a:cubicBezTo>
                  <a:cubicBezTo>
                    <a:pt x="21914" y="5382"/>
                    <a:pt x="21899" y="5367"/>
                    <a:pt x="21894" y="5352"/>
                  </a:cubicBezTo>
                  <a:cubicBezTo>
                    <a:pt x="21924" y="5331"/>
                    <a:pt x="21975" y="5291"/>
                    <a:pt x="21991" y="5255"/>
                  </a:cubicBezTo>
                  <a:close/>
                  <a:moveTo>
                    <a:pt x="34519" y="5204"/>
                  </a:moveTo>
                  <a:lnTo>
                    <a:pt x="34519" y="5204"/>
                  </a:lnTo>
                  <a:cubicBezTo>
                    <a:pt x="34560" y="5235"/>
                    <a:pt x="34595" y="5260"/>
                    <a:pt x="34641" y="5286"/>
                  </a:cubicBezTo>
                  <a:cubicBezTo>
                    <a:pt x="34616" y="5311"/>
                    <a:pt x="34585" y="5336"/>
                    <a:pt x="34549" y="5362"/>
                  </a:cubicBezTo>
                  <a:cubicBezTo>
                    <a:pt x="34575" y="5357"/>
                    <a:pt x="34646" y="5331"/>
                    <a:pt x="34682" y="5316"/>
                  </a:cubicBezTo>
                  <a:lnTo>
                    <a:pt x="34682" y="5316"/>
                  </a:lnTo>
                  <a:cubicBezTo>
                    <a:pt x="34656" y="5347"/>
                    <a:pt x="34616" y="5377"/>
                    <a:pt x="34560" y="5408"/>
                  </a:cubicBezTo>
                  <a:cubicBezTo>
                    <a:pt x="34555" y="5382"/>
                    <a:pt x="34549" y="5357"/>
                    <a:pt x="34539" y="5342"/>
                  </a:cubicBezTo>
                  <a:cubicBezTo>
                    <a:pt x="34529" y="5275"/>
                    <a:pt x="34529" y="5270"/>
                    <a:pt x="34519" y="5204"/>
                  </a:cubicBezTo>
                  <a:close/>
                  <a:moveTo>
                    <a:pt x="22021" y="5367"/>
                  </a:moveTo>
                  <a:lnTo>
                    <a:pt x="22021" y="5367"/>
                  </a:lnTo>
                  <a:cubicBezTo>
                    <a:pt x="22016" y="5392"/>
                    <a:pt x="22011" y="5408"/>
                    <a:pt x="22001" y="5428"/>
                  </a:cubicBezTo>
                  <a:cubicBezTo>
                    <a:pt x="21996" y="5448"/>
                    <a:pt x="21991" y="5459"/>
                    <a:pt x="21991" y="5474"/>
                  </a:cubicBezTo>
                  <a:cubicBezTo>
                    <a:pt x="21975" y="5459"/>
                    <a:pt x="21965" y="5443"/>
                    <a:pt x="21950" y="5423"/>
                  </a:cubicBezTo>
                  <a:cubicBezTo>
                    <a:pt x="21985" y="5403"/>
                    <a:pt x="22011" y="5377"/>
                    <a:pt x="22021" y="5367"/>
                  </a:cubicBezTo>
                  <a:close/>
                  <a:moveTo>
                    <a:pt x="22545" y="5331"/>
                  </a:moveTo>
                  <a:cubicBezTo>
                    <a:pt x="22570" y="5347"/>
                    <a:pt x="22621" y="5367"/>
                    <a:pt x="22657" y="5372"/>
                  </a:cubicBezTo>
                  <a:cubicBezTo>
                    <a:pt x="22647" y="5408"/>
                    <a:pt x="22631" y="5443"/>
                    <a:pt x="22621" y="5479"/>
                  </a:cubicBezTo>
                  <a:cubicBezTo>
                    <a:pt x="22586" y="5443"/>
                    <a:pt x="22550" y="5382"/>
                    <a:pt x="22545" y="5331"/>
                  </a:cubicBezTo>
                  <a:close/>
                  <a:moveTo>
                    <a:pt x="26675" y="5214"/>
                  </a:moveTo>
                  <a:lnTo>
                    <a:pt x="26675" y="5214"/>
                  </a:lnTo>
                  <a:cubicBezTo>
                    <a:pt x="26670" y="5250"/>
                    <a:pt x="26650" y="5291"/>
                    <a:pt x="26630" y="5321"/>
                  </a:cubicBezTo>
                  <a:cubicBezTo>
                    <a:pt x="26599" y="5382"/>
                    <a:pt x="26553" y="5443"/>
                    <a:pt x="26497" y="5499"/>
                  </a:cubicBezTo>
                  <a:cubicBezTo>
                    <a:pt x="26452" y="5459"/>
                    <a:pt x="26411" y="5423"/>
                    <a:pt x="26370" y="5377"/>
                  </a:cubicBezTo>
                  <a:cubicBezTo>
                    <a:pt x="26340" y="5342"/>
                    <a:pt x="26294" y="5275"/>
                    <a:pt x="26284" y="5225"/>
                  </a:cubicBezTo>
                  <a:lnTo>
                    <a:pt x="26284" y="5225"/>
                  </a:lnTo>
                  <a:cubicBezTo>
                    <a:pt x="26311" y="5240"/>
                    <a:pt x="26359" y="5262"/>
                    <a:pt x="26396" y="5262"/>
                  </a:cubicBezTo>
                  <a:cubicBezTo>
                    <a:pt x="26408" y="5262"/>
                    <a:pt x="26418" y="5260"/>
                    <a:pt x="26426" y="5255"/>
                  </a:cubicBezTo>
                  <a:cubicBezTo>
                    <a:pt x="26492" y="5250"/>
                    <a:pt x="26589" y="5240"/>
                    <a:pt x="26675" y="5214"/>
                  </a:cubicBezTo>
                  <a:close/>
                  <a:moveTo>
                    <a:pt x="30734" y="5367"/>
                  </a:moveTo>
                  <a:cubicBezTo>
                    <a:pt x="30750" y="5372"/>
                    <a:pt x="30775" y="5382"/>
                    <a:pt x="30796" y="5382"/>
                  </a:cubicBezTo>
                  <a:cubicBezTo>
                    <a:pt x="30796" y="5428"/>
                    <a:pt x="30790" y="5474"/>
                    <a:pt x="30775" y="5520"/>
                  </a:cubicBezTo>
                  <a:cubicBezTo>
                    <a:pt x="30750" y="5484"/>
                    <a:pt x="30719" y="5433"/>
                    <a:pt x="30699" y="5392"/>
                  </a:cubicBezTo>
                  <a:cubicBezTo>
                    <a:pt x="30714" y="5382"/>
                    <a:pt x="30719" y="5372"/>
                    <a:pt x="30734" y="5367"/>
                  </a:cubicBezTo>
                  <a:close/>
                  <a:moveTo>
                    <a:pt x="33583" y="5301"/>
                  </a:moveTo>
                  <a:cubicBezTo>
                    <a:pt x="33608" y="5377"/>
                    <a:pt x="33593" y="5408"/>
                    <a:pt x="33573" y="5545"/>
                  </a:cubicBezTo>
                  <a:cubicBezTo>
                    <a:pt x="33532" y="5504"/>
                    <a:pt x="33491" y="5459"/>
                    <a:pt x="33461" y="5418"/>
                  </a:cubicBezTo>
                  <a:cubicBezTo>
                    <a:pt x="33461" y="5418"/>
                    <a:pt x="33461" y="5408"/>
                    <a:pt x="33456" y="5408"/>
                  </a:cubicBezTo>
                  <a:cubicBezTo>
                    <a:pt x="33507" y="5372"/>
                    <a:pt x="33547" y="5331"/>
                    <a:pt x="33583" y="5301"/>
                  </a:cubicBezTo>
                  <a:close/>
                  <a:moveTo>
                    <a:pt x="13297" y="4899"/>
                  </a:moveTo>
                  <a:lnTo>
                    <a:pt x="13297" y="4899"/>
                  </a:lnTo>
                  <a:cubicBezTo>
                    <a:pt x="13303" y="4940"/>
                    <a:pt x="13318" y="4975"/>
                    <a:pt x="13323" y="5016"/>
                  </a:cubicBezTo>
                  <a:cubicBezTo>
                    <a:pt x="13297" y="5031"/>
                    <a:pt x="13277" y="5047"/>
                    <a:pt x="13252" y="5067"/>
                  </a:cubicBezTo>
                  <a:cubicBezTo>
                    <a:pt x="13277" y="5077"/>
                    <a:pt x="13303" y="5077"/>
                    <a:pt x="13338" y="5077"/>
                  </a:cubicBezTo>
                  <a:cubicBezTo>
                    <a:pt x="13343" y="5108"/>
                    <a:pt x="13353" y="5143"/>
                    <a:pt x="13369" y="5169"/>
                  </a:cubicBezTo>
                  <a:cubicBezTo>
                    <a:pt x="13394" y="5133"/>
                    <a:pt x="13404" y="5097"/>
                    <a:pt x="13414" y="5057"/>
                  </a:cubicBezTo>
                  <a:cubicBezTo>
                    <a:pt x="13445" y="5052"/>
                    <a:pt x="13475" y="5041"/>
                    <a:pt x="13506" y="5026"/>
                  </a:cubicBezTo>
                  <a:cubicBezTo>
                    <a:pt x="13531" y="5057"/>
                    <a:pt x="13567" y="5082"/>
                    <a:pt x="13598" y="5108"/>
                  </a:cubicBezTo>
                  <a:cubicBezTo>
                    <a:pt x="13557" y="5199"/>
                    <a:pt x="13496" y="5296"/>
                    <a:pt x="13450" y="5367"/>
                  </a:cubicBezTo>
                  <a:cubicBezTo>
                    <a:pt x="13404" y="5433"/>
                    <a:pt x="13348" y="5499"/>
                    <a:pt x="13292" y="5560"/>
                  </a:cubicBezTo>
                  <a:cubicBezTo>
                    <a:pt x="13201" y="5479"/>
                    <a:pt x="13119" y="5392"/>
                    <a:pt x="13038" y="5296"/>
                  </a:cubicBezTo>
                  <a:cubicBezTo>
                    <a:pt x="13140" y="5194"/>
                    <a:pt x="13303" y="5036"/>
                    <a:pt x="13297" y="4899"/>
                  </a:cubicBezTo>
                  <a:close/>
                  <a:moveTo>
                    <a:pt x="26345" y="5484"/>
                  </a:moveTo>
                  <a:cubicBezTo>
                    <a:pt x="26375" y="5509"/>
                    <a:pt x="26411" y="5530"/>
                    <a:pt x="26446" y="5550"/>
                  </a:cubicBezTo>
                  <a:cubicBezTo>
                    <a:pt x="26441" y="5555"/>
                    <a:pt x="26436" y="5560"/>
                    <a:pt x="26421" y="5570"/>
                  </a:cubicBezTo>
                  <a:cubicBezTo>
                    <a:pt x="26396" y="5545"/>
                    <a:pt x="26365" y="5520"/>
                    <a:pt x="26345" y="5484"/>
                  </a:cubicBezTo>
                  <a:close/>
                  <a:moveTo>
                    <a:pt x="19345" y="5535"/>
                  </a:moveTo>
                  <a:cubicBezTo>
                    <a:pt x="19351" y="5550"/>
                    <a:pt x="19356" y="5555"/>
                    <a:pt x="19366" y="5570"/>
                  </a:cubicBezTo>
                  <a:cubicBezTo>
                    <a:pt x="19356" y="5576"/>
                    <a:pt x="19351" y="5576"/>
                    <a:pt x="19345" y="5581"/>
                  </a:cubicBezTo>
                  <a:lnTo>
                    <a:pt x="19345" y="5535"/>
                  </a:lnTo>
                  <a:close/>
                  <a:moveTo>
                    <a:pt x="19640" y="5520"/>
                  </a:moveTo>
                  <a:cubicBezTo>
                    <a:pt x="19656" y="5525"/>
                    <a:pt x="19676" y="5535"/>
                    <a:pt x="19686" y="5545"/>
                  </a:cubicBezTo>
                  <a:lnTo>
                    <a:pt x="19686" y="5581"/>
                  </a:lnTo>
                  <a:cubicBezTo>
                    <a:pt x="19671" y="5560"/>
                    <a:pt x="19651" y="5550"/>
                    <a:pt x="19630" y="5530"/>
                  </a:cubicBezTo>
                  <a:lnTo>
                    <a:pt x="19640" y="5520"/>
                  </a:lnTo>
                  <a:close/>
                  <a:moveTo>
                    <a:pt x="19025" y="5570"/>
                  </a:moveTo>
                  <a:cubicBezTo>
                    <a:pt x="19035" y="5576"/>
                    <a:pt x="19040" y="5581"/>
                    <a:pt x="19045" y="5581"/>
                  </a:cubicBezTo>
                  <a:cubicBezTo>
                    <a:pt x="19040" y="5596"/>
                    <a:pt x="19040" y="5596"/>
                    <a:pt x="19035" y="5601"/>
                  </a:cubicBezTo>
                  <a:cubicBezTo>
                    <a:pt x="19025" y="5596"/>
                    <a:pt x="19020" y="5581"/>
                    <a:pt x="19020" y="5576"/>
                  </a:cubicBezTo>
                  <a:lnTo>
                    <a:pt x="19025" y="5570"/>
                  </a:lnTo>
                  <a:close/>
                  <a:moveTo>
                    <a:pt x="19213" y="5545"/>
                  </a:moveTo>
                  <a:cubicBezTo>
                    <a:pt x="19213" y="5560"/>
                    <a:pt x="19218" y="5581"/>
                    <a:pt x="19218" y="5601"/>
                  </a:cubicBezTo>
                  <a:lnTo>
                    <a:pt x="19198" y="5581"/>
                  </a:lnTo>
                  <a:cubicBezTo>
                    <a:pt x="19203" y="5570"/>
                    <a:pt x="19213" y="5555"/>
                    <a:pt x="19213" y="5545"/>
                  </a:cubicBezTo>
                  <a:close/>
                  <a:moveTo>
                    <a:pt x="25785" y="5570"/>
                  </a:moveTo>
                  <a:cubicBezTo>
                    <a:pt x="25790" y="5576"/>
                    <a:pt x="25800" y="5581"/>
                    <a:pt x="25806" y="5581"/>
                  </a:cubicBezTo>
                  <a:cubicBezTo>
                    <a:pt x="25790" y="5596"/>
                    <a:pt x="25790" y="5596"/>
                    <a:pt x="25790" y="5601"/>
                  </a:cubicBezTo>
                  <a:cubicBezTo>
                    <a:pt x="25785" y="5596"/>
                    <a:pt x="25780" y="5581"/>
                    <a:pt x="25780" y="5576"/>
                  </a:cubicBezTo>
                  <a:lnTo>
                    <a:pt x="25785" y="5570"/>
                  </a:lnTo>
                  <a:close/>
                  <a:moveTo>
                    <a:pt x="25963" y="5545"/>
                  </a:moveTo>
                  <a:cubicBezTo>
                    <a:pt x="25963" y="5560"/>
                    <a:pt x="25968" y="5581"/>
                    <a:pt x="25968" y="5601"/>
                  </a:cubicBezTo>
                  <a:lnTo>
                    <a:pt x="25953" y="5581"/>
                  </a:lnTo>
                  <a:cubicBezTo>
                    <a:pt x="25958" y="5570"/>
                    <a:pt x="25963" y="5555"/>
                    <a:pt x="25963" y="5545"/>
                  </a:cubicBezTo>
                  <a:close/>
                  <a:moveTo>
                    <a:pt x="28150" y="5428"/>
                  </a:moveTo>
                  <a:lnTo>
                    <a:pt x="28150" y="5428"/>
                  </a:lnTo>
                  <a:cubicBezTo>
                    <a:pt x="28140" y="5484"/>
                    <a:pt x="28105" y="5545"/>
                    <a:pt x="28064" y="5606"/>
                  </a:cubicBezTo>
                  <a:cubicBezTo>
                    <a:pt x="28044" y="5596"/>
                    <a:pt x="28018" y="5581"/>
                    <a:pt x="27998" y="5570"/>
                  </a:cubicBezTo>
                  <a:cubicBezTo>
                    <a:pt x="28064" y="5525"/>
                    <a:pt x="28115" y="5479"/>
                    <a:pt x="28150" y="5428"/>
                  </a:cubicBezTo>
                  <a:close/>
                  <a:moveTo>
                    <a:pt x="19290" y="5555"/>
                  </a:moveTo>
                  <a:cubicBezTo>
                    <a:pt x="19300" y="5570"/>
                    <a:pt x="19305" y="5581"/>
                    <a:pt x="19305" y="5601"/>
                  </a:cubicBezTo>
                  <a:cubicBezTo>
                    <a:pt x="19300" y="5606"/>
                    <a:pt x="19290" y="5606"/>
                    <a:pt x="19279" y="5611"/>
                  </a:cubicBezTo>
                  <a:cubicBezTo>
                    <a:pt x="19290" y="5586"/>
                    <a:pt x="19290" y="5576"/>
                    <a:pt x="19290" y="5555"/>
                  </a:cubicBezTo>
                  <a:close/>
                  <a:moveTo>
                    <a:pt x="26294" y="5530"/>
                  </a:moveTo>
                  <a:cubicBezTo>
                    <a:pt x="26314" y="5555"/>
                    <a:pt x="26340" y="5576"/>
                    <a:pt x="26365" y="5601"/>
                  </a:cubicBezTo>
                  <a:cubicBezTo>
                    <a:pt x="26350" y="5606"/>
                    <a:pt x="26345" y="5611"/>
                    <a:pt x="26335" y="5611"/>
                  </a:cubicBezTo>
                  <a:cubicBezTo>
                    <a:pt x="26314" y="5586"/>
                    <a:pt x="26299" y="5560"/>
                    <a:pt x="26294" y="5530"/>
                  </a:cubicBezTo>
                  <a:close/>
                  <a:moveTo>
                    <a:pt x="27393" y="5581"/>
                  </a:moveTo>
                  <a:cubicBezTo>
                    <a:pt x="27398" y="5586"/>
                    <a:pt x="27398" y="5596"/>
                    <a:pt x="27408" y="5601"/>
                  </a:cubicBezTo>
                  <a:cubicBezTo>
                    <a:pt x="27403" y="5606"/>
                    <a:pt x="27387" y="5606"/>
                    <a:pt x="27382" y="5611"/>
                  </a:cubicBezTo>
                  <a:cubicBezTo>
                    <a:pt x="27382" y="5601"/>
                    <a:pt x="27387" y="5586"/>
                    <a:pt x="27393" y="5581"/>
                  </a:cubicBezTo>
                  <a:close/>
                  <a:moveTo>
                    <a:pt x="29926" y="5560"/>
                  </a:moveTo>
                  <a:cubicBezTo>
                    <a:pt x="29936" y="5576"/>
                    <a:pt x="29951" y="5586"/>
                    <a:pt x="29971" y="5601"/>
                  </a:cubicBezTo>
                  <a:cubicBezTo>
                    <a:pt x="29956" y="5621"/>
                    <a:pt x="29951" y="5626"/>
                    <a:pt x="29946" y="5637"/>
                  </a:cubicBezTo>
                  <a:cubicBezTo>
                    <a:pt x="29936" y="5611"/>
                    <a:pt x="29926" y="5586"/>
                    <a:pt x="29926" y="5560"/>
                  </a:cubicBezTo>
                  <a:close/>
                  <a:moveTo>
                    <a:pt x="18761" y="5596"/>
                  </a:moveTo>
                  <a:cubicBezTo>
                    <a:pt x="18771" y="5606"/>
                    <a:pt x="18791" y="5616"/>
                    <a:pt x="18811" y="5631"/>
                  </a:cubicBezTo>
                  <a:cubicBezTo>
                    <a:pt x="18791" y="5647"/>
                    <a:pt x="18771" y="5652"/>
                    <a:pt x="18745" y="5662"/>
                  </a:cubicBezTo>
                  <a:cubicBezTo>
                    <a:pt x="18745" y="5647"/>
                    <a:pt x="18755" y="5616"/>
                    <a:pt x="18761" y="5596"/>
                  </a:cubicBezTo>
                  <a:close/>
                  <a:moveTo>
                    <a:pt x="25510" y="5596"/>
                  </a:moveTo>
                  <a:cubicBezTo>
                    <a:pt x="25526" y="5606"/>
                    <a:pt x="25546" y="5616"/>
                    <a:pt x="25561" y="5631"/>
                  </a:cubicBezTo>
                  <a:cubicBezTo>
                    <a:pt x="25546" y="5647"/>
                    <a:pt x="25526" y="5652"/>
                    <a:pt x="25500" y="5662"/>
                  </a:cubicBezTo>
                  <a:cubicBezTo>
                    <a:pt x="25500" y="5647"/>
                    <a:pt x="25505" y="5616"/>
                    <a:pt x="25510" y="5596"/>
                  </a:cubicBezTo>
                  <a:close/>
                  <a:moveTo>
                    <a:pt x="22219" y="5652"/>
                  </a:moveTo>
                  <a:lnTo>
                    <a:pt x="22219" y="5672"/>
                  </a:lnTo>
                  <a:lnTo>
                    <a:pt x="22214" y="5662"/>
                  </a:lnTo>
                  <a:cubicBezTo>
                    <a:pt x="22214" y="5662"/>
                    <a:pt x="22219" y="5657"/>
                    <a:pt x="22219" y="5652"/>
                  </a:cubicBezTo>
                  <a:close/>
                  <a:moveTo>
                    <a:pt x="19320" y="5621"/>
                  </a:moveTo>
                  <a:cubicBezTo>
                    <a:pt x="19325" y="5637"/>
                    <a:pt x="19325" y="5657"/>
                    <a:pt x="19330" y="5677"/>
                  </a:cubicBezTo>
                  <a:cubicBezTo>
                    <a:pt x="19315" y="5672"/>
                    <a:pt x="19295" y="5657"/>
                    <a:pt x="19274" y="5637"/>
                  </a:cubicBezTo>
                  <a:cubicBezTo>
                    <a:pt x="19274" y="5631"/>
                    <a:pt x="19279" y="5626"/>
                    <a:pt x="19279" y="5621"/>
                  </a:cubicBezTo>
                  <a:close/>
                  <a:moveTo>
                    <a:pt x="26039" y="5550"/>
                  </a:moveTo>
                  <a:cubicBezTo>
                    <a:pt x="26065" y="5581"/>
                    <a:pt x="26070" y="5631"/>
                    <a:pt x="26085" y="5677"/>
                  </a:cubicBezTo>
                  <a:cubicBezTo>
                    <a:pt x="26065" y="5672"/>
                    <a:pt x="26045" y="5657"/>
                    <a:pt x="26029" y="5637"/>
                  </a:cubicBezTo>
                  <a:cubicBezTo>
                    <a:pt x="26039" y="5611"/>
                    <a:pt x="26045" y="5581"/>
                    <a:pt x="26039" y="5550"/>
                  </a:cubicBezTo>
                  <a:close/>
                  <a:moveTo>
                    <a:pt x="19086" y="5621"/>
                  </a:moveTo>
                  <a:cubicBezTo>
                    <a:pt x="19091" y="5626"/>
                    <a:pt x="19101" y="5631"/>
                    <a:pt x="19117" y="5637"/>
                  </a:cubicBezTo>
                  <a:cubicBezTo>
                    <a:pt x="19117" y="5657"/>
                    <a:pt x="19111" y="5672"/>
                    <a:pt x="19101" y="5687"/>
                  </a:cubicBezTo>
                  <a:cubicBezTo>
                    <a:pt x="19091" y="5677"/>
                    <a:pt x="19076" y="5657"/>
                    <a:pt x="19066" y="5647"/>
                  </a:cubicBezTo>
                  <a:cubicBezTo>
                    <a:pt x="19071" y="5637"/>
                    <a:pt x="19076" y="5626"/>
                    <a:pt x="19086" y="5621"/>
                  </a:cubicBezTo>
                  <a:close/>
                  <a:moveTo>
                    <a:pt x="25836" y="5621"/>
                  </a:moveTo>
                  <a:cubicBezTo>
                    <a:pt x="25841" y="5626"/>
                    <a:pt x="25856" y="5631"/>
                    <a:pt x="25867" y="5637"/>
                  </a:cubicBezTo>
                  <a:cubicBezTo>
                    <a:pt x="25867" y="5657"/>
                    <a:pt x="25861" y="5672"/>
                    <a:pt x="25856" y="5687"/>
                  </a:cubicBezTo>
                  <a:cubicBezTo>
                    <a:pt x="25841" y="5677"/>
                    <a:pt x="25831" y="5657"/>
                    <a:pt x="25816" y="5647"/>
                  </a:cubicBezTo>
                  <a:cubicBezTo>
                    <a:pt x="25826" y="5637"/>
                    <a:pt x="25831" y="5626"/>
                    <a:pt x="25836" y="5621"/>
                  </a:cubicBezTo>
                  <a:close/>
                  <a:moveTo>
                    <a:pt x="27276" y="5581"/>
                  </a:moveTo>
                  <a:cubicBezTo>
                    <a:pt x="27281" y="5606"/>
                    <a:pt x="27286" y="5637"/>
                    <a:pt x="27301" y="5662"/>
                  </a:cubicBezTo>
                  <a:cubicBezTo>
                    <a:pt x="27265" y="5672"/>
                    <a:pt x="27235" y="5682"/>
                    <a:pt x="27204" y="5698"/>
                  </a:cubicBezTo>
                  <a:cubicBezTo>
                    <a:pt x="27235" y="5657"/>
                    <a:pt x="27260" y="5611"/>
                    <a:pt x="27265" y="5581"/>
                  </a:cubicBezTo>
                  <a:close/>
                  <a:moveTo>
                    <a:pt x="16573" y="5682"/>
                  </a:moveTo>
                  <a:cubicBezTo>
                    <a:pt x="16568" y="5698"/>
                    <a:pt x="16558" y="5713"/>
                    <a:pt x="16558" y="5728"/>
                  </a:cubicBezTo>
                  <a:cubicBezTo>
                    <a:pt x="16553" y="5723"/>
                    <a:pt x="16553" y="5713"/>
                    <a:pt x="16548" y="5713"/>
                  </a:cubicBezTo>
                  <a:cubicBezTo>
                    <a:pt x="16553" y="5703"/>
                    <a:pt x="16558" y="5698"/>
                    <a:pt x="16568" y="5682"/>
                  </a:cubicBezTo>
                  <a:close/>
                  <a:moveTo>
                    <a:pt x="22118" y="5687"/>
                  </a:moveTo>
                  <a:cubicBezTo>
                    <a:pt x="22118" y="5687"/>
                    <a:pt x="22123" y="5687"/>
                    <a:pt x="22128" y="5698"/>
                  </a:cubicBezTo>
                  <a:cubicBezTo>
                    <a:pt x="22123" y="5708"/>
                    <a:pt x="22123" y="5723"/>
                    <a:pt x="22123" y="5733"/>
                  </a:cubicBezTo>
                  <a:lnTo>
                    <a:pt x="22102" y="5713"/>
                  </a:lnTo>
                  <a:cubicBezTo>
                    <a:pt x="22113" y="5708"/>
                    <a:pt x="22118" y="5703"/>
                    <a:pt x="22118" y="5687"/>
                  </a:cubicBezTo>
                  <a:close/>
                  <a:moveTo>
                    <a:pt x="17285" y="5723"/>
                  </a:moveTo>
                  <a:cubicBezTo>
                    <a:pt x="17285" y="5728"/>
                    <a:pt x="17290" y="5733"/>
                    <a:pt x="17290" y="5733"/>
                  </a:cubicBezTo>
                  <a:cubicBezTo>
                    <a:pt x="17285" y="5738"/>
                    <a:pt x="17280" y="5738"/>
                    <a:pt x="17280" y="5738"/>
                  </a:cubicBezTo>
                  <a:cubicBezTo>
                    <a:pt x="17280" y="5733"/>
                    <a:pt x="17280" y="5728"/>
                    <a:pt x="17285" y="5723"/>
                  </a:cubicBezTo>
                  <a:close/>
                  <a:moveTo>
                    <a:pt x="22296" y="5662"/>
                  </a:moveTo>
                  <a:cubicBezTo>
                    <a:pt x="22316" y="5682"/>
                    <a:pt x="22321" y="5713"/>
                    <a:pt x="22326" y="5738"/>
                  </a:cubicBezTo>
                  <a:cubicBezTo>
                    <a:pt x="22316" y="5733"/>
                    <a:pt x="22301" y="5728"/>
                    <a:pt x="22291" y="5713"/>
                  </a:cubicBezTo>
                  <a:cubicBezTo>
                    <a:pt x="22296" y="5703"/>
                    <a:pt x="22296" y="5682"/>
                    <a:pt x="22296" y="5662"/>
                  </a:cubicBezTo>
                  <a:close/>
                  <a:moveTo>
                    <a:pt x="22438" y="5657"/>
                  </a:moveTo>
                  <a:lnTo>
                    <a:pt x="22438" y="5657"/>
                  </a:lnTo>
                  <a:cubicBezTo>
                    <a:pt x="22458" y="5682"/>
                    <a:pt x="22479" y="5703"/>
                    <a:pt x="22509" y="5723"/>
                  </a:cubicBezTo>
                  <a:cubicBezTo>
                    <a:pt x="22504" y="5733"/>
                    <a:pt x="22499" y="5738"/>
                    <a:pt x="22494" y="5754"/>
                  </a:cubicBezTo>
                  <a:cubicBezTo>
                    <a:pt x="22474" y="5723"/>
                    <a:pt x="22453" y="5698"/>
                    <a:pt x="22438" y="5657"/>
                  </a:cubicBezTo>
                  <a:close/>
                  <a:moveTo>
                    <a:pt x="12641" y="5275"/>
                  </a:moveTo>
                  <a:cubicBezTo>
                    <a:pt x="12789" y="5433"/>
                    <a:pt x="12982" y="5586"/>
                    <a:pt x="13196" y="5652"/>
                  </a:cubicBezTo>
                  <a:cubicBezTo>
                    <a:pt x="13145" y="5703"/>
                    <a:pt x="13094" y="5748"/>
                    <a:pt x="13043" y="5789"/>
                  </a:cubicBezTo>
                  <a:cubicBezTo>
                    <a:pt x="12891" y="5631"/>
                    <a:pt x="12738" y="5479"/>
                    <a:pt x="12641" y="5275"/>
                  </a:cubicBezTo>
                  <a:close/>
                  <a:moveTo>
                    <a:pt x="24936" y="5626"/>
                  </a:moveTo>
                  <a:cubicBezTo>
                    <a:pt x="24941" y="5687"/>
                    <a:pt x="24941" y="5748"/>
                    <a:pt x="24936" y="5799"/>
                  </a:cubicBezTo>
                  <a:cubicBezTo>
                    <a:pt x="24920" y="5784"/>
                    <a:pt x="24900" y="5774"/>
                    <a:pt x="24890" y="5754"/>
                  </a:cubicBezTo>
                  <a:cubicBezTo>
                    <a:pt x="24915" y="5708"/>
                    <a:pt x="24926" y="5662"/>
                    <a:pt x="24936" y="5626"/>
                  </a:cubicBezTo>
                  <a:close/>
                  <a:moveTo>
                    <a:pt x="14930" y="5621"/>
                  </a:moveTo>
                  <a:cubicBezTo>
                    <a:pt x="14956" y="5662"/>
                    <a:pt x="14996" y="5708"/>
                    <a:pt x="15032" y="5748"/>
                  </a:cubicBezTo>
                  <a:cubicBezTo>
                    <a:pt x="15022" y="5764"/>
                    <a:pt x="15007" y="5784"/>
                    <a:pt x="15001" y="5804"/>
                  </a:cubicBezTo>
                  <a:cubicBezTo>
                    <a:pt x="14971" y="5733"/>
                    <a:pt x="14946" y="5672"/>
                    <a:pt x="14930" y="5621"/>
                  </a:cubicBezTo>
                  <a:close/>
                  <a:moveTo>
                    <a:pt x="22194" y="5713"/>
                  </a:moveTo>
                  <a:cubicBezTo>
                    <a:pt x="22204" y="5723"/>
                    <a:pt x="22219" y="5723"/>
                    <a:pt x="22230" y="5728"/>
                  </a:cubicBezTo>
                  <a:cubicBezTo>
                    <a:pt x="22230" y="5754"/>
                    <a:pt x="22240" y="5784"/>
                    <a:pt x="22240" y="5810"/>
                  </a:cubicBezTo>
                  <a:cubicBezTo>
                    <a:pt x="22204" y="5789"/>
                    <a:pt x="22179" y="5779"/>
                    <a:pt x="22163" y="5759"/>
                  </a:cubicBezTo>
                  <a:cubicBezTo>
                    <a:pt x="22174" y="5743"/>
                    <a:pt x="22179" y="5728"/>
                    <a:pt x="22194" y="5713"/>
                  </a:cubicBezTo>
                  <a:close/>
                  <a:moveTo>
                    <a:pt x="18155" y="5728"/>
                  </a:moveTo>
                  <a:lnTo>
                    <a:pt x="18186" y="5759"/>
                  </a:lnTo>
                  <a:cubicBezTo>
                    <a:pt x="18181" y="5779"/>
                    <a:pt x="18181" y="5799"/>
                    <a:pt x="18181" y="5815"/>
                  </a:cubicBezTo>
                  <a:cubicBezTo>
                    <a:pt x="18170" y="5799"/>
                    <a:pt x="18155" y="5774"/>
                    <a:pt x="18145" y="5754"/>
                  </a:cubicBezTo>
                  <a:cubicBezTo>
                    <a:pt x="18150" y="5748"/>
                    <a:pt x="18150" y="5738"/>
                    <a:pt x="18155" y="5728"/>
                  </a:cubicBezTo>
                  <a:close/>
                  <a:moveTo>
                    <a:pt x="30099" y="5713"/>
                  </a:moveTo>
                  <a:lnTo>
                    <a:pt x="30104" y="5723"/>
                  </a:lnTo>
                  <a:cubicBezTo>
                    <a:pt x="30099" y="5754"/>
                    <a:pt x="30083" y="5789"/>
                    <a:pt x="30063" y="5830"/>
                  </a:cubicBezTo>
                  <a:cubicBezTo>
                    <a:pt x="30053" y="5815"/>
                    <a:pt x="30038" y="5804"/>
                    <a:pt x="30033" y="5789"/>
                  </a:cubicBezTo>
                  <a:cubicBezTo>
                    <a:pt x="30058" y="5764"/>
                    <a:pt x="30078" y="5743"/>
                    <a:pt x="30099" y="5713"/>
                  </a:cubicBezTo>
                  <a:close/>
                  <a:moveTo>
                    <a:pt x="22347" y="5647"/>
                  </a:moveTo>
                  <a:lnTo>
                    <a:pt x="22347" y="5647"/>
                  </a:lnTo>
                  <a:cubicBezTo>
                    <a:pt x="22372" y="5687"/>
                    <a:pt x="22408" y="5754"/>
                    <a:pt x="22458" y="5784"/>
                  </a:cubicBezTo>
                  <a:cubicBezTo>
                    <a:pt x="22448" y="5825"/>
                    <a:pt x="22423" y="5855"/>
                    <a:pt x="22392" y="5886"/>
                  </a:cubicBezTo>
                  <a:cubicBezTo>
                    <a:pt x="22331" y="5860"/>
                    <a:pt x="22291" y="5835"/>
                    <a:pt x="22245" y="5815"/>
                  </a:cubicBezTo>
                  <a:lnTo>
                    <a:pt x="22280" y="5738"/>
                  </a:lnTo>
                  <a:cubicBezTo>
                    <a:pt x="22301" y="5743"/>
                    <a:pt x="22311" y="5743"/>
                    <a:pt x="22326" y="5754"/>
                  </a:cubicBezTo>
                  <a:cubicBezTo>
                    <a:pt x="22331" y="5784"/>
                    <a:pt x="22336" y="5810"/>
                    <a:pt x="22357" y="5830"/>
                  </a:cubicBezTo>
                  <a:cubicBezTo>
                    <a:pt x="22362" y="5774"/>
                    <a:pt x="22336" y="5708"/>
                    <a:pt x="22347" y="5647"/>
                  </a:cubicBezTo>
                  <a:close/>
                  <a:moveTo>
                    <a:pt x="29519" y="5586"/>
                  </a:moveTo>
                  <a:cubicBezTo>
                    <a:pt x="29575" y="5657"/>
                    <a:pt x="29671" y="5733"/>
                    <a:pt x="29773" y="5789"/>
                  </a:cubicBezTo>
                  <a:cubicBezTo>
                    <a:pt x="29768" y="5789"/>
                    <a:pt x="29768" y="5799"/>
                    <a:pt x="29758" y="5799"/>
                  </a:cubicBezTo>
                  <a:cubicBezTo>
                    <a:pt x="29768" y="5799"/>
                    <a:pt x="29773" y="5799"/>
                    <a:pt x="29778" y="5789"/>
                  </a:cubicBezTo>
                  <a:cubicBezTo>
                    <a:pt x="29793" y="5799"/>
                    <a:pt x="29804" y="5810"/>
                    <a:pt x="29824" y="5815"/>
                  </a:cubicBezTo>
                  <a:cubicBezTo>
                    <a:pt x="29799" y="5850"/>
                    <a:pt x="29758" y="5865"/>
                    <a:pt x="29707" y="5886"/>
                  </a:cubicBezTo>
                  <a:cubicBezTo>
                    <a:pt x="29626" y="5789"/>
                    <a:pt x="29554" y="5698"/>
                    <a:pt x="29519" y="5586"/>
                  </a:cubicBezTo>
                  <a:close/>
                  <a:moveTo>
                    <a:pt x="30165" y="5774"/>
                  </a:moveTo>
                  <a:lnTo>
                    <a:pt x="30170" y="5779"/>
                  </a:lnTo>
                  <a:cubicBezTo>
                    <a:pt x="30175" y="5835"/>
                    <a:pt x="30165" y="5886"/>
                    <a:pt x="30150" y="5937"/>
                  </a:cubicBezTo>
                  <a:cubicBezTo>
                    <a:pt x="30129" y="5916"/>
                    <a:pt x="30114" y="5901"/>
                    <a:pt x="30099" y="5876"/>
                  </a:cubicBezTo>
                  <a:cubicBezTo>
                    <a:pt x="30129" y="5840"/>
                    <a:pt x="30155" y="5804"/>
                    <a:pt x="30165" y="5774"/>
                  </a:cubicBezTo>
                  <a:close/>
                  <a:moveTo>
                    <a:pt x="16853" y="5682"/>
                  </a:moveTo>
                  <a:lnTo>
                    <a:pt x="16853" y="5682"/>
                  </a:lnTo>
                  <a:cubicBezTo>
                    <a:pt x="16858" y="5789"/>
                    <a:pt x="16853" y="5901"/>
                    <a:pt x="16838" y="6003"/>
                  </a:cubicBezTo>
                  <a:cubicBezTo>
                    <a:pt x="16797" y="5967"/>
                    <a:pt x="16751" y="5932"/>
                    <a:pt x="16711" y="5891"/>
                  </a:cubicBezTo>
                  <a:cubicBezTo>
                    <a:pt x="16772" y="5830"/>
                    <a:pt x="16822" y="5759"/>
                    <a:pt x="16853" y="5682"/>
                  </a:cubicBezTo>
                  <a:close/>
                  <a:moveTo>
                    <a:pt x="14773" y="5708"/>
                  </a:moveTo>
                  <a:cubicBezTo>
                    <a:pt x="14798" y="5774"/>
                    <a:pt x="14849" y="5850"/>
                    <a:pt x="14920" y="5926"/>
                  </a:cubicBezTo>
                  <a:cubicBezTo>
                    <a:pt x="14900" y="5952"/>
                    <a:pt x="14879" y="5977"/>
                    <a:pt x="14854" y="5993"/>
                  </a:cubicBezTo>
                  <a:cubicBezTo>
                    <a:pt x="14849" y="6008"/>
                    <a:pt x="14839" y="6013"/>
                    <a:pt x="14829" y="6018"/>
                  </a:cubicBezTo>
                  <a:cubicBezTo>
                    <a:pt x="14798" y="5916"/>
                    <a:pt x="14793" y="5810"/>
                    <a:pt x="14773" y="5708"/>
                  </a:cubicBezTo>
                  <a:close/>
                  <a:moveTo>
                    <a:pt x="15169" y="5982"/>
                  </a:moveTo>
                  <a:cubicBezTo>
                    <a:pt x="15174" y="6033"/>
                    <a:pt x="15174" y="6059"/>
                    <a:pt x="15169" y="6084"/>
                  </a:cubicBezTo>
                  <a:cubicBezTo>
                    <a:pt x="15154" y="6064"/>
                    <a:pt x="15144" y="6043"/>
                    <a:pt x="15124" y="6028"/>
                  </a:cubicBezTo>
                  <a:cubicBezTo>
                    <a:pt x="15134" y="6013"/>
                    <a:pt x="15154" y="6003"/>
                    <a:pt x="15169" y="5982"/>
                  </a:cubicBezTo>
                  <a:close/>
                  <a:moveTo>
                    <a:pt x="16624" y="5988"/>
                  </a:moveTo>
                  <a:cubicBezTo>
                    <a:pt x="16670" y="6033"/>
                    <a:pt x="16746" y="6084"/>
                    <a:pt x="16828" y="6120"/>
                  </a:cubicBezTo>
                  <a:cubicBezTo>
                    <a:pt x="16833" y="6145"/>
                    <a:pt x="16833" y="6186"/>
                    <a:pt x="16828" y="6222"/>
                  </a:cubicBezTo>
                  <a:cubicBezTo>
                    <a:pt x="16746" y="6155"/>
                    <a:pt x="16675" y="6079"/>
                    <a:pt x="16624" y="5988"/>
                  </a:cubicBezTo>
                  <a:close/>
                  <a:moveTo>
                    <a:pt x="50094" y="1"/>
                  </a:moveTo>
                  <a:lnTo>
                    <a:pt x="50099" y="168"/>
                  </a:lnTo>
                  <a:cubicBezTo>
                    <a:pt x="50104" y="240"/>
                    <a:pt x="50115" y="311"/>
                    <a:pt x="50115" y="387"/>
                  </a:cubicBezTo>
                  <a:cubicBezTo>
                    <a:pt x="50120" y="565"/>
                    <a:pt x="50089" y="743"/>
                    <a:pt x="50013" y="901"/>
                  </a:cubicBezTo>
                  <a:cubicBezTo>
                    <a:pt x="49921" y="1084"/>
                    <a:pt x="49692" y="1313"/>
                    <a:pt x="49596" y="1384"/>
                  </a:cubicBezTo>
                  <a:cubicBezTo>
                    <a:pt x="49765" y="1290"/>
                    <a:pt x="49968" y="1200"/>
                    <a:pt x="50020" y="1039"/>
                  </a:cubicBezTo>
                  <a:lnTo>
                    <a:pt x="50020" y="1039"/>
                  </a:lnTo>
                  <a:cubicBezTo>
                    <a:pt x="49976" y="1190"/>
                    <a:pt x="49944" y="1383"/>
                    <a:pt x="49820" y="1567"/>
                  </a:cubicBezTo>
                  <a:cubicBezTo>
                    <a:pt x="49921" y="1506"/>
                    <a:pt x="50013" y="1430"/>
                    <a:pt x="50079" y="1338"/>
                  </a:cubicBezTo>
                  <a:lnTo>
                    <a:pt x="50079" y="1338"/>
                  </a:lnTo>
                  <a:cubicBezTo>
                    <a:pt x="50028" y="1933"/>
                    <a:pt x="49606" y="2330"/>
                    <a:pt x="49408" y="2483"/>
                  </a:cubicBezTo>
                  <a:cubicBezTo>
                    <a:pt x="49667" y="2417"/>
                    <a:pt x="49860" y="2320"/>
                    <a:pt x="50023" y="2162"/>
                  </a:cubicBezTo>
                  <a:lnTo>
                    <a:pt x="50023" y="2162"/>
                  </a:lnTo>
                  <a:cubicBezTo>
                    <a:pt x="49987" y="2417"/>
                    <a:pt x="49916" y="2661"/>
                    <a:pt x="49814" y="2900"/>
                  </a:cubicBezTo>
                  <a:cubicBezTo>
                    <a:pt x="49774" y="2981"/>
                    <a:pt x="49733" y="3088"/>
                    <a:pt x="49672" y="3195"/>
                  </a:cubicBezTo>
                  <a:cubicBezTo>
                    <a:pt x="49631" y="3159"/>
                    <a:pt x="49591" y="3108"/>
                    <a:pt x="49555" y="3068"/>
                  </a:cubicBezTo>
                  <a:cubicBezTo>
                    <a:pt x="49530" y="3037"/>
                    <a:pt x="49504" y="3002"/>
                    <a:pt x="49494" y="2986"/>
                  </a:cubicBezTo>
                  <a:lnTo>
                    <a:pt x="49494" y="2986"/>
                  </a:lnTo>
                  <a:cubicBezTo>
                    <a:pt x="49531" y="3014"/>
                    <a:pt x="49575" y="3033"/>
                    <a:pt x="49628" y="3033"/>
                  </a:cubicBezTo>
                  <a:cubicBezTo>
                    <a:pt x="49634" y="3033"/>
                    <a:pt x="49640" y="3033"/>
                    <a:pt x="49647" y="3032"/>
                  </a:cubicBezTo>
                  <a:cubicBezTo>
                    <a:pt x="49611" y="3017"/>
                    <a:pt x="49438" y="2910"/>
                    <a:pt x="49408" y="2788"/>
                  </a:cubicBezTo>
                  <a:cubicBezTo>
                    <a:pt x="49392" y="2737"/>
                    <a:pt x="49377" y="2696"/>
                    <a:pt x="49367" y="2646"/>
                  </a:cubicBezTo>
                  <a:lnTo>
                    <a:pt x="49367" y="2702"/>
                  </a:lnTo>
                  <a:cubicBezTo>
                    <a:pt x="49367" y="2722"/>
                    <a:pt x="49377" y="2747"/>
                    <a:pt x="49377" y="2773"/>
                  </a:cubicBezTo>
                  <a:cubicBezTo>
                    <a:pt x="49377" y="2829"/>
                    <a:pt x="49367" y="2880"/>
                    <a:pt x="49341" y="2930"/>
                  </a:cubicBezTo>
                  <a:cubicBezTo>
                    <a:pt x="49326" y="2976"/>
                    <a:pt x="49280" y="3027"/>
                    <a:pt x="49240" y="3058"/>
                  </a:cubicBezTo>
                  <a:cubicBezTo>
                    <a:pt x="49174" y="2976"/>
                    <a:pt x="49107" y="2890"/>
                    <a:pt x="49057" y="2829"/>
                  </a:cubicBezTo>
                  <a:cubicBezTo>
                    <a:pt x="48934" y="2661"/>
                    <a:pt x="48833" y="2478"/>
                    <a:pt x="48767" y="2290"/>
                  </a:cubicBezTo>
                  <a:lnTo>
                    <a:pt x="48767" y="2290"/>
                  </a:lnTo>
                  <a:cubicBezTo>
                    <a:pt x="48924" y="2381"/>
                    <a:pt x="49087" y="2427"/>
                    <a:pt x="49306" y="2432"/>
                  </a:cubicBezTo>
                  <a:cubicBezTo>
                    <a:pt x="49128" y="2345"/>
                    <a:pt x="48716" y="2101"/>
                    <a:pt x="48568" y="1654"/>
                  </a:cubicBezTo>
                  <a:lnTo>
                    <a:pt x="48568" y="1654"/>
                  </a:lnTo>
                  <a:cubicBezTo>
                    <a:pt x="48639" y="1710"/>
                    <a:pt x="48726" y="1755"/>
                    <a:pt x="48817" y="1786"/>
                  </a:cubicBezTo>
                  <a:cubicBezTo>
                    <a:pt x="48682" y="1661"/>
                    <a:pt x="48621" y="1516"/>
                    <a:pt x="48566" y="1405"/>
                  </a:cubicBezTo>
                  <a:lnTo>
                    <a:pt x="48566" y="1405"/>
                  </a:lnTo>
                  <a:cubicBezTo>
                    <a:pt x="48629" y="1527"/>
                    <a:pt x="48804" y="1558"/>
                    <a:pt x="48955" y="1603"/>
                  </a:cubicBezTo>
                  <a:cubicBezTo>
                    <a:pt x="48868" y="1562"/>
                    <a:pt x="48650" y="1425"/>
                    <a:pt x="48543" y="1287"/>
                  </a:cubicBezTo>
                  <a:cubicBezTo>
                    <a:pt x="48451" y="1176"/>
                    <a:pt x="48395" y="1043"/>
                    <a:pt x="48370" y="901"/>
                  </a:cubicBezTo>
                  <a:cubicBezTo>
                    <a:pt x="48360" y="845"/>
                    <a:pt x="48344" y="789"/>
                    <a:pt x="48339" y="728"/>
                  </a:cubicBezTo>
                  <a:lnTo>
                    <a:pt x="48314" y="591"/>
                  </a:lnTo>
                  <a:lnTo>
                    <a:pt x="48314" y="591"/>
                  </a:lnTo>
                  <a:cubicBezTo>
                    <a:pt x="48324" y="718"/>
                    <a:pt x="48314" y="845"/>
                    <a:pt x="48299" y="977"/>
                  </a:cubicBezTo>
                  <a:cubicBezTo>
                    <a:pt x="48283" y="1298"/>
                    <a:pt x="47927" y="1679"/>
                    <a:pt x="47826" y="1720"/>
                  </a:cubicBezTo>
                  <a:cubicBezTo>
                    <a:pt x="47988" y="1705"/>
                    <a:pt x="48095" y="1613"/>
                    <a:pt x="48182" y="1516"/>
                  </a:cubicBezTo>
                  <a:lnTo>
                    <a:pt x="48182" y="1516"/>
                  </a:lnTo>
                  <a:cubicBezTo>
                    <a:pt x="48161" y="1567"/>
                    <a:pt x="48121" y="1669"/>
                    <a:pt x="48080" y="1766"/>
                  </a:cubicBezTo>
                  <a:cubicBezTo>
                    <a:pt x="47907" y="2071"/>
                    <a:pt x="47663" y="2483"/>
                    <a:pt x="47510" y="2544"/>
                  </a:cubicBezTo>
                  <a:cubicBezTo>
                    <a:pt x="47524" y="2547"/>
                    <a:pt x="47539" y="2548"/>
                    <a:pt x="47554" y="2548"/>
                  </a:cubicBezTo>
                  <a:cubicBezTo>
                    <a:pt x="47687" y="2548"/>
                    <a:pt x="47841" y="2432"/>
                    <a:pt x="47932" y="2340"/>
                  </a:cubicBezTo>
                  <a:lnTo>
                    <a:pt x="47932" y="2340"/>
                  </a:lnTo>
                  <a:cubicBezTo>
                    <a:pt x="47932" y="2351"/>
                    <a:pt x="47927" y="2371"/>
                    <a:pt x="47917" y="2381"/>
                  </a:cubicBezTo>
                  <a:lnTo>
                    <a:pt x="47917" y="2391"/>
                  </a:lnTo>
                  <a:cubicBezTo>
                    <a:pt x="47831" y="2503"/>
                    <a:pt x="47714" y="2595"/>
                    <a:pt x="47576" y="2676"/>
                  </a:cubicBezTo>
                  <a:cubicBezTo>
                    <a:pt x="47688" y="2661"/>
                    <a:pt x="47780" y="2635"/>
                    <a:pt x="47851" y="2600"/>
                  </a:cubicBezTo>
                  <a:lnTo>
                    <a:pt x="47851" y="2600"/>
                  </a:lnTo>
                  <a:cubicBezTo>
                    <a:pt x="47841" y="2625"/>
                    <a:pt x="47831" y="2651"/>
                    <a:pt x="47826" y="2676"/>
                  </a:cubicBezTo>
                  <a:cubicBezTo>
                    <a:pt x="47775" y="2808"/>
                    <a:pt x="47698" y="2925"/>
                    <a:pt x="47607" y="3017"/>
                  </a:cubicBezTo>
                  <a:cubicBezTo>
                    <a:pt x="47561" y="2961"/>
                    <a:pt x="47525" y="2900"/>
                    <a:pt x="47505" y="2829"/>
                  </a:cubicBezTo>
                  <a:lnTo>
                    <a:pt x="47505" y="2829"/>
                  </a:lnTo>
                  <a:cubicBezTo>
                    <a:pt x="47546" y="2854"/>
                    <a:pt x="47597" y="2864"/>
                    <a:pt x="47653" y="2864"/>
                  </a:cubicBezTo>
                  <a:cubicBezTo>
                    <a:pt x="47576" y="2834"/>
                    <a:pt x="47561" y="2803"/>
                    <a:pt x="47520" y="2758"/>
                  </a:cubicBezTo>
                  <a:lnTo>
                    <a:pt x="47520" y="2758"/>
                  </a:lnTo>
                  <a:cubicBezTo>
                    <a:pt x="47559" y="2792"/>
                    <a:pt x="47607" y="2806"/>
                    <a:pt x="47661" y="2806"/>
                  </a:cubicBezTo>
                  <a:cubicBezTo>
                    <a:pt x="47686" y="2806"/>
                    <a:pt x="47712" y="2803"/>
                    <a:pt x="47739" y="2798"/>
                  </a:cubicBezTo>
                  <a:cubicBezTo>
                    <a:pt x="47729" y="2788"/>
                    <a:pt x="47714" y="2788"/>
                    <a:pt x="47704" y="2783"/>
                  </a:cubicBezTo>
                  <a:cubicBezTo>
                    <a:pt x="47576" y="2732"/>
                    <a:pt x="47485" y="2681"/>
                    <a:pt x="47424" y="2585"/>
                  </a:cubicBezTo>
                  <a:cubicBezTo>
                    <a:pt x="47393" y="2534"/>
                    <a:pt x="47373" y="2478"/>
                    <a:pt x="47368" y="2422"/>
                  </a:cubicBezTo>
                  <a:lnTo>
                    <a:pt x="47368" y="2417"/>
                  </a:lnTo>
                  <a:cubicBezTo>
                    <a:pt x="47347" y="2483"/>
                    <a:pt x="47347" y="2574"/>
                    <a:pt x="47297" y="2635"/>
                  </a:cubicBezTo>
                  <a:cubicBezTo>
                    <a:pt x="47241" y="2722"/>
                    <a:pt x="47098" y="2808"/>
                    <a:pt x="46991" y="2859"/>
                  </a:cubicBezTo>
                  <a:cubicBezTo>
                    <a:pt x="47078" y="2854"/>
                    <a:pt x="47200" y="2829"/>
                    <a:pt x="47241" y="2758"/>
                  </a:cubicBezTo>
                  <a:lnTo>
                    <a:pt x="47241" y="2758"/>
                  </a:lnTo>
                  <a:cubicBezTo>
                    <a:pt x="47230" y="2803"/>
                    <a:pt x="47190" y="2854"/>
                    <a:pt x="47149" y="2885"/>
                  </a:cubicBezTo>
                  <a:cubicBezTo>
                    <a:pt x="47190" y="2875"/>
                    <a:pt x="47225" y="2854"/>
                    <a:pt x="47256" y="2834"/>
                  </a:cubicBezTo>
                  <a:lnTo>
                    <a:pt x="47256" y="2834"/>
                  </a:lnTo>
                  <a:lnTo>
                    <a:pt x="47200" y="2966"/>
                  </a:lnTo>
                  <a:cubicBezTo>
                    <a:pt x="47139" y="3108"/>
                    <a:pt x="47052" y="3256"/>
                    <a:pt x="46935" y="3368"/>
                  </a:cubicBezTo>
                  <a:cubicBezTo>
                    <a:pt x="46991" y="3342"/>
                    <a:pt x="47047" y="3317"/>
                    <a:pt x="47103" y="3287"/>
                  </a:cubicBezTo>
                  <a:lnTo>
                    <a:pt x="47103" y="3287"/>
                  </a:lnTo>
                  <a:cubicBezTo>
                    <a:pt x="47078" y="3342"/>
                    <a:pt x="47052" y="3393"/>
                    <a:pt x="47017" y="3444"/>
                  </a:cubicBezTo>
                  <a:cubicBezTo>
                    <a:pt x="46976" y="3500"/>
                    <a:pt x="46941" y="3587"/>
                    <a:pt x="46885" y="3653"/>
                  </a:cubicBezTo>
                  <a:cubicBezTo>
                    <a:pt x="46813" y="3622"/>
                    <a:pt x="46757" y="3571"/>
                    <a:pt x="46712" y="3510"/>
                  </a:cubicBezTo>
                  <a:cubicBezTo>
                    <a:pt x="46707" y="3500"/>
                    <a:pt x="46696" y="3490"/>
                    <a:pt x="46691" y="3485"/>
                  </a:cubicBezTo>
                  <a:lnTo>
                    <a:pt x="46691" y="3485"/>
                  </a:lnTo>
                  <a:cubicBezTo>
                    <a:pt x="46713" y="3488"/>
                    <a:pt x="46737" y="3492"/>
                    <a:pt x="46764" y="3492"/>
                  </a:cubicBezTo>
                  <a:cubicBezTo>
                    <a:pt x="46775" y="3492"/>
                    <a:pt x="46786" y="3491"/>
                    <a:pt x="46798" y="3490"/>
                  </a:cubicBezTo>
                  <a:cubicBezTo>
                    <a:pt x="46742" y="3470"/>
                    <a:pt x="46691" y="3444"/>
                    <a:pt x="46645" y="3414"/>
                  </a:cubicBezTo>
                  <a:lnTo>
                    <a:pt x="46645" y="3409"/>
                  </a:lnTo>
                  <a:cubicBezTo>
                    <a:pt x="46645" y="3398"/>
                    <a:pt x="46640" y="3393"/>
                    <a:pt x="46640" y="3393"/>
                  </a:cubicBezTo>
                  <a:lnTo>
                    <a:pt x="46640" y="3393"/>
                  </a:lnTo>
                  <a:cubicBezTo>
                    <a:pt x="46675" y="3417"/>
                    <a:pt x="46731" y="3443"/>
                    <a:pt x="46778" y="3443"/>
                  </a:cubicBezTo>
                  <a:cubicBezTo>
                    <a:pt x="46792" y="3443"/>
                    <a:pt x="46806" y="3440"/>
                    <a:pt x="46818" y="3434"/>
                  </a:cubicBezTo>
                  <a:cubicBezTo>
                    <a:pt x="46757" y="3424"/>
                    <a:pt x="46630" y="3287"/>
                    <a:pt x="46539" y="3185"/>
                  </a:cubicBezTo>
                  <a:cubicBezTo>
                    <a:pt x="46513" y="3154"/>
                    <a:pt x="46488" y="3114"/>
                    <a:pt x="46483" y="3103"/>
                  </a:cubicBezTo>
                  <a:lnTo>
                    <a:pt x="46483" y="3103"/>
                  </a:lnTo>
                  <a:cubicBezTo>
                    <a:pt x="46512" y="3129"/>
                    <a:pt x="46552" y="3147"/>
                    <a:pt x="46602" y="3147"/>
                  </a:cubicBezTo>
                  <a:cubicBezTo>
                    <a:pt x="46612" y="3147"/>
                    <a:pt x="46624" y="3146"/>
                    <a:pt x="46635" y="3144"/>
                  </a:cubicBezTo>
                  <a:cubicBezTo>
                    <a:pt x="46595" y="3134"/>
                    <a:pt x="46427" y="3027"/>
                    <a:pt x="46391" y="2905"/>
                  </a:cubicBezTo>
                  <a:cubicBezTo>
                    <a:pt x="46381" y="2854"/>
                    <a:pt x="46361" y="2808"/>
                    <a:pt x="46356" y="2758"/>
                  </a:cubicBezTo>
                  <a:lnTo>
                    <a:pt x="46356" y="2813"/>
                  </a:lnTo>
                  <a:cubicBezTo>
                    <a:pt x="46356" y="2834"/>
                    <a:pt x="46361" y="2859"/>
                    <a:pt x="46361" y="2880"/>
                  </a:cubicBezTo>
                  <a:cubicBezTo>
                    <a:pt x="46361" y="2936"/>
                    <a:pt x="46356" y="2986"/>
                    <a:pt x="46330" y="3037"/>
                  </a:cubicBezTo>
                  <a:cubicBezTo>
                    <a:pt x="46305" y="3093"/>
                    <a:pt x="46228" y="3164"/>
                    <a:pt x="46203" y="3190"/>
                  </a:cubicBezTo>
                  <a:cubicBezTo>
                    <a:pt x="46254" y="3159"/>
                    <a:pt x="46325" y="3134"/>
                    <a:pt x="46335" y="3083"/>
                  </a:cubicBezTo>
                  <a:lnTo>
                    <a:pt x="46335" y="3083"/>
                  </a:lnTo>
                  <a:cubicBezTo>
                    <a:pt x="46325" y="3134"/>
                    <a:pt x="46310" y="3190"/>
                    <a:pt x="46274" y="3246"/>
                  </a:cubicBezTo>
                  <a:cubicBezTo>
                    <a:pt x="46305" y="3231"/>
                    <a:pt x="46330" y="3205"/>
                    <a:pt x="46356" y="3180"/>
                  </a:cubicBezTo>
                  <a:lnTo>
                    <a:pt x="46356" y="3180"/>
                  </a:lnTo>
                  <a:cubicBezTo>
                    <a:pt x="46335" y="3358"/>
                    <a:pt x="46213" y="3485"/>
                    <a:pt x="46152" y="3526"/>
                  </a:cubicBezTo>
                  <a:cubicBezTo>
                    <a:pt x="46071" y="3424"/>
                    <a:pt x="46010" y="3307"/>
                    <a:pt x="45949" y="3190"/>
                  </a:cubicBezTo>
                  <a:lnTo>
                    <a:pt x="45949" y="3190"/>
                  </a:lnTo>
                  <a:cubicBezTo>
                    <a:pt x="46030" y="3241"/>
                    <a:pt x="46122" y="3271"/>
                    <a:pt x="46208" y="3281"/>
                  </a:cubicBezTo>
                  <a:cubicBezTo>
                    <a:pt x="46183" y="3261"/>
                    <a:pt x="46152" y="3241"/>
                    <a:pt x="46127" y="3220"/>
                  </a:cubicBezTo>
                  <a:cubicBezTo>
                    <a:pt x="45923" y="3078"/>
                    <a:pt x="45755" y="2875"/>
                    <a:pt x="45689" y="2651"/>
                  </a:cubicBezTo>
                  <a:lnTo>
                    <a:pt x="45689" y="2651"/>
                  </a:lnTo>
                  <a:cubicBezTo>
                    <a:pt x="45726" y="2679"/>
                    <a:pt x="45781" y="2702"/>
                    <a:pt x="45848" y="2702"/>
                  </a:cubicBezTo>
                  <a:cubicBezTo>
                    <a:pt x="45854" y="2702"/>
                    <a:pt x="45861" y="2702"/>
                    <a:pt x="45867" y="2702"/>
                  </a:cubicBezTo>
                  <a:cubicBezTo>
                    <a:pt x="45771" y="2656"/>
                    <a:pt x="45755" y="2620"/>
                    <a:pt x="45704" y="2549"/>
                  </a:cubicBezTo>
                  <a:lnTo>
                    <a:pt x="45704" y="2549"/>
                  </a:lnTo>
                  <a:cubicBezTo>
                    <a:pt x="45754" y="2591"/>
                    <a:pt x="45813" y="2612"/>
                    <a:pt x="45879" y="2612"/>
                  </a:cubicBezTo>
                  <a:cubicBezTo>
                    <a:pt x="45908" y="2612"/>
                    <a:pt x="45938" y="2608"/>
                    <a:pt x="45969" y="2600"/>
                  </a:cubicBezTo>
                  <a:cubicBezTo>
                    <a:pt x="45954" y="2595"/>
                    <a:pt x="45933" y="2595"/>
                    <a:pt x="45923" y="2579"/>
                  </a:cubicBezTo>
                  <a:cubicBezTo>
                    <a:pt x="45776" y="2508"/>
                    <a:pt x="45664" y="2442"/>
                    <a:pt x="45587" y="2315"/>
                  </a:cubicBezTo>
                  <a:cubicBezTo>
                    <a:pt x="45547" y="2244"/>
                    <a:pt x="45521" y="2167"/>
                    <a:pt x="45516" y="2091"/>
                  </a:cubicBezTo>
                  <a:lnTo>
                    <a:pt x="45516" y="2076"/>
                  </a:lnTo>
                  <a:cubicBezTo>
                    <a:pt x="45491" y="2173"/>
                    <a:pt x="45491" y="2290"/>
                    <a:pt x="45440" y="2381"/>
                  </a:cubicBezTo>
                  <a:cubicBezTo>
                    <a:pt x="45409" y="2432"/>
                    <a:pt x="45359" y="2483"/>
                    <a:pt x="45298" y="2529"/>
                  </a:cubicBezTo>
                  <a:cubicBezTo>
                    <a:pt x="45140" y="2447"/>
                    <a:pt x="45003" y="2351"/>
                    <a:pt x="44901" y="2228"/>
                  </a:cubicBezTo>
                  <a:cubicBezTo>
                    <a:pt x="44901" y="2223"/>
                    <a:pt x="44901" y="2223"/>
                    <a:pt x="44891" y="2218"/>
                  </a:cubicBezTo>
                  <a:cubicBezTo>
                    <a:pt x="44886" y="2203"/>
                    <a:pt x="44880" y="2188"/>
                    <a:pt x="44875" y="2167"/>
                  </a:cubicBezTo>
                  <a:lnTo>
                    <a:pt x="44875" y="2167"/>
                  </a:lnTo>
                  <a:cubicBezTo>
                    <a:pt x="44988" y="2263"/>
                    <a:pt x="45175" y="2388"/>
                    <a:pt x="45332" y="2388"/>
                  </a:cubicBezTo>
                  <a:cubicBezTo>
                    <a:pt x="45359" y="2388"/>
                    <a:pt x="45385" y="2384"/>
                    <a:pt x="45409" y="2376"/>
                  </a:cubicBezTo>
                  <a:cubicBezTo>
                    <a:pt x="45216" y="2320"/>
                    <a:pt x="44875" y="1832"/>
                    <a:pt x="44636" y="1465"/>
                  </a:cubicBezTo>
                  <a:cubicBezTo>
                    <a:pt x="44575" y="1354"/>
                    <a:pt x="44519" y="1232"/>
                    <a:pt x="44484" y="1170"/>
                  </a:cubicBezTo>
                  <a:lnTo>
                    <a:pt x="44484" y="1170"/>
                  </a:lnTo>
                  <a:cubicBezTo>
                    <a:pt x="44596" y="1282"/>
                    <a:pt x="44738" y="1379"/>
                    <a:pt x="44941" y="1389"/>
                  </a:cubicBezTo>
                  <a:cubicBezTo>
                    <a:pt x="44824" y="1338"/>
                    <a:pt x="44346" y="901"/>
                    <a:pt x="44295" y="514"/>
                  </a:cubicBezTo>
                  <a:cubicBezTo>
                    <a:pt x="44275" y="357"/>
                    <a:pt x="44240" y="194"/>
                    <a:pt x="44250" y="36"/>
                  </a:cubicBezTo>
                  <a:lnTo>
                    <a:pt x="44250" y="36"/>
                  </a:lnTo>
                  <a:lnTo>
                    <a:pt x="44229" y="209"/>
                  </a:lnTo>
                  <a:cubicBezTo>
                    <a:pt x="44224" y="280"/>
                    <a:pt x="44219" y="346"/>
                    <a:pt x="44214" y="423"/>
                  </a:cubicBezTo>
                  <a:cubicBezTo>
                    <a:pt x="44189" y="601"/>
                    <a:pt x="44138" y="774"/>
                    <a:pt x="44036" y="921"/>
                  </a:cubicBezTo>
                  <a:cubicBezTo>
                    <a:pt x="43914" y="1094"/>
                    <a:pt x="43660" y="1282"/>
                    <a:pt x="43553" y="1338"/>
                  </a:cubicBezTo>
                  <a:cubicBezTo>
                    <a:pt x="43724" y="1276"/>
                    <a:pt x="43931" y="1219"/>
                    <a:pt x="44007" y="1082"/>
                  </a:cubicBezTo>
                  <a:lnTo>
                    <a:pt x="44007" y="1082"/>
                  </a:lnTo>
                  <a:cubicBezTo>
                    <a:pt x="43942" y="1225"/>
                    <a:pt x="43883" y="1400"/>
                    <a:pt x="43736" y="1557"/>
                  </a:cubicBezTo>
                  <a:cubicBezTo>
                    <a:pt x="43843" y="1506"/>
                    <a:pt x="43944" y="1440"/>
                    <a:pt x="44026" y="1364"/>
                  </a:cubicBezTo>
                  <a:lnTo>
                    <a:pt x="44026" y="1364"/>
                  </a:lnTo>
                  <a:cubicBezTo>
                    <a:pt x="43889" y="1939"/>
                    <a:pt x="43405" y="2274"/>
                    <a:pt x="43187" y="2401"/>
                  </a:cubicBezTo>
                  <a:cubicBezTo>
                    <a:pt x="43456" y="2371"/>
                    <a:pt x="43660" y="2305"/>
                    <a:pt x="43843" y="2167"/>
                  </a:cubicBezTo>
                  <a:lnTo>
                    <a:pt x="43843" y="2167"/>
                  </a:lnTo>
                  <a:cubicBezTo>
                    <a:pt x="43766" y="2407"/>
                    <a:pt x="43665" y="2651"/>
                    <a:pt x="43527" y="2864"/>
                  </a:cubicBezTo>
                  <a:cubicBezTo>
                    <a:pt x="43517" y="2875"/>
                    <a:pt x="43512" y="2885"/>
                    <a:pt x="43507" y="2900"/>
                  </a:cubicBezTo>
                  <a:cubicBezTo>
                    <a:pt x="43502" y="2900"/>
                    <a:pt x="43487" y="2890"/>
                    <a:pt x="43482" y="2890"/>
                  </a:cubicBezTo>
                  <a:cubicBezTo>
                    <a:pt x="43304" y="2808"/>
                    <a:pt x="43171" y="2727"/>
                    <a:pt x="43080" y="2574"/>
                  </a:cubicBezTo>
                  <a:cubicBezTo>
                    <a:pt x="43034" y="2493"/>
                    <a:pt x="43003" y="2401"/>
                    <a:pt x="42998" y="2305"/>
                  </a:cubicBezTo>
                  <a:lnTo>
                    <a:pt x="42998" y="2295"/>
                  </a:lnTo>
                  <a:cubicBezTo>
                    <a:pt x="42968" y="2407"/>
                    <a:pt x="42973" y="2539"/>
                    <a:pt x="42902" y="2651"/>
                  </a:cubicBezTo>
                  <a:cubicBezTo>
                    <a:pt x="42841" y="2747"/>
                    <a:pt x="42719" y="2854"/>
                    <a:pt x="42597" y="2930"/>
                  </a:cubicBezTo>
                  <a:cubicBezTo>
                    <a:pt x="42413" y="2834"/>
                    <a:pt x="42017" y="2595"/>
                    <a:pt x="41879" y="2152"/>
                  </a:cubicBezTo>
                  <a:lnTo>
                    <a:pt x="41879" y="2152"/>
                  </a:lnTo>
                  <a:cubicBezTo>
                    <a:pt x="41945" y="2208"/>
                    <a:pt x="42037" y="2254"/>
                    <a:pt x="42123" y="2284"/>
                  </a:cubicBezTo>
                  <a:cubicBezTo>
                    <a:pt x="41991" y="2157"/>
                    <a:pt x="41930" y="2015"/>
                    <a:pt x="41869" y="1898"/>
                  </a:cubicBezTo>
                  <a:lnTo>
                    <a:pt x="41869" y="1898"/>
                  </a:lnTo>
                  <a:cubicBezTo>
                    <a:pt x="41936" y="2025"/>
                    <a:pt x="42113" y="2056"/>
                    <a:pt x="42266" y="2101"/>
                  </a:cubicBezTo>
                  <a:cubicBezTo>
                    <a:pt x="42174" y="2066"/>
                    <a:pt x="41961" y="1923"/>
                    <a:pt x="41854" y="1791"/>
                  </a:cubicBezTo>
                  <a:cubicBezTo>
                    <a:pt x="41762" y="1679"/>
                    <a:pt x="41706" y="1542"/>
                    <a:pt x="41681" y="1404"/>
                  </a:cubicBezTo>
                  <a:cubicBezTo>
                    <a:pt x="41671" y="1349"/>
                    <a:pt x="41655" y="1287"/>
                    <a:pt x="41650" y="1232"/>
                  </a:cubicBezTo>
                  <a:lnTo>
                    <a:pt x="41625" y="1089"/>
                  </a:lnTo>
                  <a:lnTo>
                    <a:pt x="41625" y="1089"/>
                  </a:lnTo>
                  <a:cubicBezTo>
                    <a:pt x="41635" y="1216"/>
                    <a:pt x="41625" y="1343"/>
                    <a:pt x="41610" y="1481"/>
                  </a:cubicBezTo>
                  <a:cubicBezTo>
                    <a:pt x="41589" y="1796"/>
                    <a:pt x="41233" y="2178"/>
                    <a:pt x="41132" y="2223"/>
                  </a:cubicBezTo>
                  <a:cubicBezTo>
                    <a:pt x="41299" y="2203"/>
                    <a:pt x="41406" y="2117"/>
                    <a:pt x="41488" y="2020"/>
                  </a:cubicBezTo>
                  <a:lnTo>
                    <a:pt x="41488" y="2020"/>
                  </a:lnTo>
                  <a:cubicBezTo>
                    <a:pt x="41472" y="2071"/>
                    <a:pt x="41432" y="2173"/>
                    <a:pt x="41381" y="2269"/>
                  </a:cubicBezTo>
                  <a:cubicBezTo>
                    <a:pt x="41274" y="2457"/>
                    <a:pt x="41162" y="2651"/>
                    <a:pt x="41060" y="2854"/>
                  </a:cubicBezTo>
                  <a:cubicBezTo>
                    <a:pt x="40908" y="2712"/>
                    <a:pt x="40714" y="2478"/>
                    <a:pt x="40567" y="2295"/>
                  </a:cubicBezTo>
                  <a:cubicBezTo>
                    <a:pt x="40511" y="2203"/>
                    <a:pt x="40455" y="2112"/>
                    <a:pt x="40430" y="2066"/>
                  </a:cubicBezTo>
                  <a:lnTo>
                    <a:pt x="40430" y="2066"/>
                  </a:lnTo>
                  <a:cubicBezTo>
                    <a:pt x="40523" y="2145"/>
                    <a:pt x="40636" y="2219"/>
                    <a:pt x="40795" y="2219"/>
                  </a:cubicBezTo>
                  <a:cubicBezTo>
                    <a:pt x="40801" y="2219"/>
                    <a:pt x="40806" y="2218"/>
                    <a:pt x="40811" y="2218"/>
                  </a:cubicBezTo>
                  <a:cubicBezTo>
                    <a:pt x="40709" y="2183"/>
                    <a:pt x="40297" y="1862"/>
                    <a:pt x="40231" y="1547"/>
                  </a:cubicBezTo>
                  <a:cubicBezTo>
                    <a:pt x="40206" y="1420"/>
                    <a:pt x="40170" y="1303"/>
                    <a:pt x="40160" y="1165"/>
                  </a:cubicBezTo>
                  <a:lnTo>
                    <a:pt x="40155" y="1308"/>
                  </a:lnTo>
                  <a:cubicBezTo>
                    <a:pt x="40155" y="1364"/>
                    <a:pt x="40155" y="1420"/>
                    <a:pt x="40150" y="1481"/>
                  </a:cubicBezTo>
                  <a:cubicBezTo>
                    <a:pt x="40145" y="1623"/>
                    <a:pt x="40109" y="1766"/>
                    <a:pt x="40033" y="1893"/>
                  </a:cubicBezTo>
                  <a:cubicBezTo>
                    <a:pt x="39951" y="2040"/>
                    <a:pt x="39753" y="2203"/>
                    <a:pt x="39672" y="2259"/>
                  </a:cubicBezTo>
                  <a:cubicBezTo>
                    <a:pt x="39816" y="2199"/>
                    <a:pt x="39985" y="2135"/>
                    <a:pt x="40030" y="2008"/>
                  </a:cubicBezTo>
                  <a:lnTo>
                    <a:pt x="40030" y="2008"/>
                  </a:lnTo>
                  <a:cubicBezTo>
                    <a:pt x="39990" y="2129"/>
                    <a:pt x="39949" y="2282"/>
                    <a:pt x="39840" y="2422"/>
                  </a:cubicBezTo>
                  <a:cubicBezTo>
                    <a:pt x="39921" y="2376"/>
                    <a:pt x="39997" y="2320"/>
                    <a:pt x="40058" y="2249"/>
                  </a:cubicBezTo>
                  <a:lnTo>
                    <a:pt x="40058" y="2249"/>
                  </a:lnTo>
                  <a:cubicBezTo>
                    <a:pt x="39982" y="2717"/>
                    <a:pt x="39616" y="3017"/>
                    <a:pt x="39448" y="3134"/>
                  </a:cubicBezTo>
                  <a:cubicBezTo>
                    <a:pt x="39667" y="3093"/>
                    <a:pt x="39819" y="3022"/>
                    <a:pt x="39967" y="2905"/>
                  </a:cubicBezTo>
                  <a:lnTo>
                    <a:pt x="39967" y="2905"/>
                  </a:lnTo>
                  <a:cubicBezTo>
                    <a:pt x="39921" y="3108"/>
                    <a:pt x="39850" y="3302"/>
                    <a:pt x="39753" y="3480"/>
                  </a:cubicBezTo>
                  <a:cubicBezTo>
                    <a:pt x="39697" y="3597"/>
                    <a:pt x="39600" y="3775"/>
                    <a:pt x="39483" y="3887"/>
                  </a:cubicBezTo>
                  <a:cubicBezTo>
                    <a:pt x="39412" y="3800"/>
                    <a:pt x="39346" y="3704"/>
                    <a:pt x="39295" y="3617"/>
                  </a:cubicBezTo>
                  <a:cubicBezTo>
                    <a:pt x="39265" y="3566"/>
                    <a:pt x="39234" y="3515"/>
                    <a:pt x="39209" y="3465"/>
                  </a:cubicBezTo>
                  <a:lnTo>
                    <a:pt x="39209" y="3465"/>
                  </a:lnTo>
                  <a:cubicBezTo>
                    <a:pt x="39255" y="3480"/>
                    <a:pt x="39295" y="3500"/>
                    <a:pt x="39336" y="3510"/>
                  </a:cubicBezTo>
                  <a:cubicBezTo>
                    <a:pt x="39285" y="3470"/>
                    <a:pt x="39229" y="3419"/>
                    <a:pt x="39214" y="3363"/>
                  </a:cubicBezTo>
                  <a:lnTo>
                    <a:pt x="39214" y="3363"/>
                  </a:lnTo>
                  <a:cubicBezTo>
                    <a:pt x="39262" y="3429"/>
                    <a:pt x="39371" y="3445"/>
                    <a:pt x="39466" y="3445"/>
                  </a:cubicBezTo>
                  <a:cubicBezTo>
                    <a:pt x="39481" y="3445"/>
                    <a:pt x="39495" y="3445"/>
                    <a:pt x="39509" y="3444"/>
                  </a:cubicBezTo>
                  <a:cubicBezTo>
                    <a:pt x="39372" y="3404"/>
                    <a:pt x="39209" y="3317"/>
                    <a:pt x="39133" y="3220"/>
                  </a:cubicBezTo>
                  <a:cubicBezTo>
                    <a:pt x="39066" y="3144"/>
                    <a:pt x="39046" y="3037"/>
                    <a:pt x="39016" y="2956"/>
                  </a:cubicBezTo>
                  <a:lnTo>
                    <a:pt x="39016" y="2966"/>
                  </a:lnTo>
                  <a:cubicBezTo>
                    <a:pt x="39021" y="3042"/>
                    <a:pt x="39010" y="3119"/>
                    <a:pt x="38985" y="3185"/>
                  </a:cubicBezTo>
                  <a:cubicBezTo>
                    <a:pt x="38934" y="3317"/>
                    <a:pt x="38837" y="3393"/>
                    <a:pt x="38710" y="3485"/>
                  </a:cubicBezTo>
                  <a:lnTo>
                    <a:pt x="38675" y="3500"/>
                  </a:lnTo>
                  <a:cubicBezTo>
                    <a:pt x="38688" y="3502"/>
                    <a:pt x="38700" y="3502"/>
                    <a:pt x="38713" y="3502"/>
                  </a:cubicBezTo>
                  <a:cubicBezTo>
                    <a:pt x="38791" y="3502"/>
                    <a:pt x="38865" y="3475"/>
                    <a:pt x="38909" y="3414"/>
                  </a:cubicBezTo>
                  <a:lnTo>
                    <a:pt x="38909" y="3414"/>
                  </a:lnTo>
                  <a:cubicBezTo>
                    <a:pt x="38868" y="3485"/>
                    <a:pt x="38863" y="3521"/>
                    <a:pt x="38787" y="3576"/>
                  </a:cubicBezTo>
                  <a:cubicBezTo>
                    <a:pt x="38853" y="3571"/>
                    <a:pt x="38909" y="3541"/>
                    <a:pt x="38939" y="3500"/>
                  </a:cubicBezTo>
                  <a:lnTo>
                    <a:pt x="38939" y="3500"/>
                  </a:lnTo>
                  <a:cubicBezTo>
                    <a:pt x="38929" y="3592"/>
                    <a:pt x="38904" y="3678"/>
                    <a:pt x="38858" y="3770"/>
                  </a:cubicBezTo>
                  <a:cubicBezTo>
                    <a:pt x="38766" y="3744"/>
                    <a:pt x="38700" y="3704"/>
                    <a:pt x="38614" y="3668"/>
                  </a:cubicBezTo>
                  <a:cubicBezTo>
                    <a:pt x="38400" y="3556"/>
                    <a:pt x="38227" y="3414"/>
                    <a:pt x="38105" y="3195"/>
                  </a:cubicBezTo>
                  <a:cubicBezTo>
                    <a:pt x="38095" y="3170"/>
                    <a:pt x="38080" y="3149"/>
                    <a:pt x="38069" y="3129"/>
                  </a:cubicBezTo>
                  <a:lnTo>
                    <a:pt x="38069" y="3129"/>
                  </a:lnTo>
                  <a:cubicBezTo>
                    <a:pt x="38146" y="3149"/>
                    <a:pt x="38232" y="3164"/>
                    <a:pt x="38349" y="3164"/>
                  </a:cubicBezTo>
                  <a:cubicBezTo>
                    <a:pt x="38202" y="3108"/>
                    <a:pt x="38074" y="3032"/>
                    <a:pt x="37968" y="2930"/>
                  </a:cubicBezTo>
                  <a:cubicBezTo>
                    <a:pt x="37968" y="2930"/>
                    <a:pt x="37968" y="2920"/>
                    <a:pt x="37963" y="2920"/>
                  </a:cubicBezTo>
                  <a:lnTo>
                    <a:pt x="37942" y="2885"/>
                  </a:lnTo>
                  <a:lnTo>
                    <a:pt x="37942" y="2885"/>
                  </a:lnTo>
                  <a:cubicBezTo>
                    <a:pt x="38034" y="2951"/>
                    <a:pt x="38184" y="3035"/>
                    <a:pt x="38308" y="3035"/>
                  </a:cubicBezTo>
                  <a:cubicBezTo>
                    <a:pt x="38335" y="3035"/>
                    <a:pt x="38361" y="3031"/>
                    <a:pt x="38385" y="3022"/>
                  </a:cubicBezTo>
                  <a:cubicBezTo>
                    <a:pt x="38227" y="2986"/>
                    <a:pt x="37922" y="2620"/>
                    <a:pt x="37713" y="2340"/>
                  </a:cubicBezTo>
                  <a:cubicBezTo>
                    <a:pt x="37657" y="2249"/>
                    <a:pt x="37596" y="2152"/>
                    <a:pt x="37571" y="2112"/>
                  </a:cubicBezTo>
                  <a:lnTo>
                    <a:pt x="37571" y="2112"/>
                  </a:lnTo>
                  <a:cubicBezTo>
                    <a:pt x="37662" y="2188"/>
                    <a:pt x="37775" y="2260"/>
                    <a:pt x="37923" y="2260"/>
                  </a:cubicBezTo>
                  <a:cubicBezTo>
                    <a:pt x="37933" y="2260"/>
                    <a:pt x="37943" y="2260"/>
                    <a:pt x="37952" y="2259"/>
                  </a:cubicBezTo>
                  <a:cubicBezTo>
                    <a:pt x="37851" y="2228"/>
                    <a:pt x="37439" y="1903"/>
                    <a:pt x="37378" y="1593"/>
                  </a:cubicBezTo>
                  <a:cubicBezTo>
                    <a:pt x="37352" y="1465"/>
                    <a:pt x="37311" y="1349"/>
                    <a:pt x="37306" y="1211"/>
                  </a:cubicBezTo>
                  <a:lnTo>
                    <a:pt x="37301" y="1354"/>
                  </a:lnTo>
                  <a:cubicBezTo>
                    <a:pt x="37301" y="1410"/>
                    <a:pt x="37301" y="1465"/>
                    <a:pt x="37291" y="1527"/>
                  </a:cubicBezTo>
                  <a:cubicBezTo>
                    <a:pt x="37286" y="1669"/>
                    <a:pt x="37256" y="1811"/>
                    <a:pt x="37179" y="1939"/>
                  </a:cubicBezTo>
                  <a:cubicBezTo>
                    <a:pt x="37098" y="2086"/>
                    <a:pt x="36899" y="2249"/>
                    <a:pt x="36818" y="2305"/>
                  </a:cubicBezTo>
                  <a:cubicBezTo>
                    <a:pt x="36962" y="2245"/>
                    <a:pt x="37126" y="2181"/>
                    <a:pt x="37176" y="2054"/>
                  </a:cubicBezTo>
                  <a:lnTo>
                    <a:pt x="37176" y="2054"/>
                  </a:lnTo>
                  <a:cubicBezTo>
                    <a:pt x="37132" y="2175"/>
                    <a:pt x="37095" y="2329"/>
                    <a:pt x="36981" y="2468"/>
                  </a:cubicBezTo>
                  <a:cubicBezTo>
                    <a:pt x="37062" y="2422"/>
                    <a:pt x="37139" y="2366"/>
                    <a:pt x="37205" y="2295"/>
                  </a:cubicBezTo>
                  <a:lnTo>
                    <a:pt x="37205" y="2295"/>
                  </a:lnTo>
                  <a:cubicBezTo>
                    <a:pt x="37128" y="2763"/>
                    <a:pt x="36757" y="3063"/>
                    <a:pt x="36594" y="3175"/>
                  </a:cubicBezTo>
                  <a:cubicBezTo>
                    <a:pt x="36808" y="3139"/>
                    <a:pt x="36966" y="3068"/>
                    <a:pt x="37108" y="2946"/>
                  </a:cubicBezTo>
                  <a:lnTo>
                    <a:pt x="37108" y="2946"/>
                  </a:lnTo>
                  <a:cubicBezTo>
                    <a:pt x="37062" y="3149"/>
                    <a:pt x="36996" y="3348"/>
                    <a:pt x="36899" y="3526"/>
                  </a:cubicBezTo>
                  <a:cubicBezTo>
                    <a:pt x="36844" y="3638"/>
                    <a:pt x="36752" y="3805"/>
                    <a:pt x="36645" y="3912"/>
                  </a:cubicBezTo>
                  <a:cubicBezTo>
                    <a:pt x="36543" y="3800"/>
                    <a:pt x="36467" y="3658"/>
                    <a:pt x="36401" y="3526"/>
                  </a:cubicBezTo>
                  <a:cubicBezTo>
                    <a:pt x="36376" y="3475"/>
                    <a:pt x="36350" y="3424"/>
                    <a:pt x="36335" y="3373"/>
                  </a:cubicBezTo>
                  <a:lnTo>
                    <a:pt x="36335" y="3373"/>
                  </a:lnTo>
                  <a:cubicBezTo>
                    <a:pt x="36370" y="3398"/>
                    <a:pt x="36416" y="3419"/>
                    <a:pt x="36452" y="3429"/>
                  </a:cubicBezTo>
                  <a:cubicBezTo>
                    <a:pt x="36411" y="3393"/>
                    <a:pt x="36360" y="3337"/>
                    <a:pt x="36350" y="3287"/>
                  </a:cubicBezTo>
                  <a:lnTo>
                    <a:pt x="36350" y="3287"/>
                  </a:lnTo>
                  <a:cubicBezTo>
                    <a:pt x="36396" y="3363"/>
                    <a:pt x="36528" y="3383"/>
                    <a:pt x="36625" y="3388"/>
                  </a:cubicBezTo>
                  <a:cubicBezTo>
                    <a:pt x="36503" y="3337"/>
                    <a:pt x="36350" y="3241"/>
                    <a:pt x="36284" y="3144"/>
                  </a:cubicBezTo>
                  <a:cubicBezTo>
                    <a:pt x="36223" y="3068"/>
                    <a:pt x="36218" y="2961"/>
                    <a:pt x="36192" y="2880"/>
                  </a:cubicBezTo>
                  <a:lnTo>
                    <a:pt x="36192" y="2890"/>
                  </a:lnTo>
                  <a:cubicBezTo>
                    <a:pt x="36192" y="2961"/>
                    <a:pt x="36172" y="3037"/>
                    <a:pt x="36147" y="3103"/>
                  </a:cubicBezTo>
                  <a:cubicBezTo>
                    <a:pt x="36091" y="3220"/>
                    <a:pt x="35989" y="3292"/>
                    <a:pt x="35862" y="3363"/>
                  </a:cubicBezTo>
                  <a:lnTo>
                    <a:pt x="35826" y="3383"/>
                  </a:lnTo>
                  <a:cubicBezTo>
                    <a:pt x="35844" y="3385"/>
                    <a:pt x="35863" y="3387"/>
                    <a:pt x="35881" y="3387"/>
                  </a:cubicBezTo>
                  <a:cubicBezTo>
                    <a:pt x="35950" y="3387"/>
                    <a:pt x="36015" y="3369"/>
                    <a:pt x="36055" y="3317"/>
                  </a:cubicBezTo>
                  <a:lnTo>
                    <a:pt x="36055" y="3317"/>
                  </a:lnTo>
                  <a:cubicBezTo>
                    <a:pt x="36014" y="3383"/>
                    <a:pt x="36004" y="3419"/>
                    <a:pt x="35918" y="3465"/>
                  </a:cubicBezTo>
                  <a:cubicBezTo>
                    <a:pt x="35984" y="3465"/>
                    <a:pt x="36035" y="3439"/>
                    <a:pt x="36075" y="3404"/>
                  </a:cubicBezTo>
                  <a:lnTo>
                    <a:pt x="36075" y="3404"/>
                  </a:lnTo>
                  <a:cubicBezTo>
                    <a:pt x="36030" y="3612"/>
                    <a:pt x="35887" y="3805"/>
                    <a:pt x="35719" y="3953"/>
                  </a:cubicBezTo>
                  <a:cubicBezTo>
                    <a:pt x="35699" y="3973"/>
                    <a:pt x="35663" y="3994"/>
                    <a:pt x="35648" y="4009"/>
                  </a:cubicBezTo>
                  <a:cubicBezTo>
                    <a:pt x="35724" y="4004"/>
                    <a:pt x="35806" y="3958"/>
                    <a:pt x="35877" y="3912"/>
                  </a:cubicBezTo>
                  <a:lnTo>
                    <a:pt x="35877" y="3912"/>
                  </a:lnTo>
                  <a:cubicBezTo>
                    <a:pt x="35786" y="4126"/>
                    <a:pt x="35719" y="4345"/>
                    <a:pt x="35445" y="4456"/>
                  </a:cubicBezTo>
                  <a:cubicBezTo>
                    <a:pt x="35450" y="4457"/>
                    <a:pt x="35455" y="4457"/>
                    <a:pt x="35461" y="4457"/>
                  </a:cubicBezTo>
                  <a:cubicBezTo>
                    <a:pt x="35619" y="4457"/>
                    <a:pt x="35721" y="4383"/>
                    <a:pt x="35780" y="4314"/>
                  </a:cubicBezTo>
                  <a:lnTo>
                    <a:pt x="35780" y="4314"/>
                  </a:lnTo>
                  <a:cubicBezTo>
                    <a:pt x="35730" y="4395"/>
                    <a:pt x="35643" y="4533"/>
                    <a:pt x="35536" y="4584"/>
                  </a:cubicBezTo>
                  <a:cubicBezTo>
                    <a:pt x="35577" y="4573"/>
                    <a:pt x="35623" y="4568"/>
                    <a:pt x="35658" y="4558"/>
                  </a:cubicBezTo>
                  <a:lnTo>
                    <a:pt x="35658" y="4558"/>
                  </a:lnTo>
                  <a:cubicBezTo>
                    <a:pt x="35618" y="4629"/>
                    <a:pt x="35546" y="4696"/>
                    <a:pt x="35475" y="4762"/>
                  </a:cubicBezTo>
                  <a:cubicBezTo>
                    <a:pt x="35399" y="4711"/>
                    <a:pt x="35328" y="4655"/>
                    <a:pt x="35282" y="4568"/>
                  </a:cubicBezTo>
                  <a:cubicBezTo>
                    <a:pt x="35277" y="4558"/>
                    <a:pt x="35272" y="4543"/>
                    <a:pt x="35267" y="4538"/>
                  </a:cubicBezTo>
                  <a:lnTo>
                    <a:pt x="35267" y="4538"/>
                  </a:lnTo>
                  <a:cubicBezTo>
                    <a:pt x="35302" y="4553"/>
                    <a:pt x="35343" y="4558"/>
                    <a:pt x="35399" y="4558"/>
                  </a:cubicBezTo>
                  <a:cubicBezTo>
                    <a:pt x="35328" y="4533"/>
                    <a:pt x="35267" y="4492"/>
                    <a:pt x="35221" y="4446"/>
                  </a:cubicBezTo>
                  <a:lnTo>
                    <a:pt x="35221" y="4441"/>
                  </a:lnTo>
                  <a:cubicBezTo>
                    <a:pt x="35216" y="4436"/>
                    <a:pt x="35216" y="4431"/>
                    <a:pt x="35216" y="4421"/>
                  </a:cubicBezTo>
                  <a:lnTo>
                    <a:pt x="35216" y="4421"/>
                  </a:lnTo>
                  <a:cubicBezTo>
                    <a:pt x="35261" y="4454"/>
                    <a:pt x="35327" y="4494"/>
                    <a:pt x="35386" y="4494"/>
                  </a:cubicBezTo>
                  <a:cubicBezTo>
                    <a:pt x="35399" y="4494"/>
                    <a:pt x="35412" y="4492"/>
                    <a:pt x="35424" y="4487"/>
                  </a:cubicBezTo>
                  <a:cubicBezTo>
                    <a:pt x="35348" y="4467"/>
                    <a:pt x="35206" y="4289"/>
                    <a:pt x="35104" y="4161"/>
                  </a:cubicBezTo>
                  <a:cubicBezTo>
                    <a:pt x="35078" y="4116"/>
                    <a:pt x="35048" y="4075"/>
                    <a:pt x="35043" y="4055"/>
                  </a:cubicBezTo>
                  <a:lnTo>
                    <a:pt x="35043" y="4055"/>
                  </a:lnTo>
                  <a:cubicBezTo>
                    <a:pt x="35086" y="4088"/>
                    <a:pt x="35138" y="4126"/>
                    <a:pt x="35208" y="4126"/>
                  </a:cubicBezTo>
                  <a:cubicBezTo>
                    <a:pt x="35212" y="4126"/>
                    <a:pt x="35217" y="4126"/>
                    <a:pt x="35221" y="4126"/>
                  </a:cubicBezTo>
                  <a:cubicBezTo>
                    <a:pt x="35170" y="4111"/>
                    <a:pt x="34977" y="3953"/>
                    <a:pt x="34946" y="3805"/>
                  </a:cubicBezTo>
                  <a:cubicBezTo>
                    <a:pt x="34936" y="3749"/>
                    <a:pt x="34916" y="3683"/>
                    <a:pt x="34916" y="3627"/>
                  </a:cubicBezTo>
                  <a:lnTo>
                    <a:pt x="34916" y="3693"/>
                  </a:lnTo>
                  <a:lnTo>
                    <a:pt x="34916" y="3775"/>
                  </a:lnTo>
                  <a:cubicBezTo>
                    <a:pt x="34911" y="3846"/>
                    <a:pt x="34895" y="3907"/>
                    <a:pt x="34865" y="3973"/>
                  </a:cubicBezTo>
                  <a:cubicBezTo>
                    <a:pt x="34824" y="4039"/>
                    <a:pt x="34733" y="4116"/>
                    <a:pt x="34692" y="4146"/>
                  </a:cubicBezTo>
                  <a:cubicBezTo>
                    <a:pt x="34763" y="4111"/>
                    <a:pt x="34844" y="4080"/>
                    <a:pt x="34865" y="4024"/>
                  </a:cubicBezTo>
                  <a:lnTo>
                    <a:pt x="34865" y="4024"/>
                  </a:lnTo>
                  <a:cubicBezTo>
                    <a:pt x="34844" y="4080"/>
                    <a:pt x="34824" y="4156"/>
                    <a:pt x="34768" y="4222"/>
                  </a:cubicBezTo>
                  <a:cubicBezTo>
                    <a:pt x="34809" y="4202"/>
                    <a:pt x="34844" y="4172"/>
                    <a:pt x="34875" y="4136"/>
                  </a:cubicBezTo>
                  <a:lnTo>
                    <a:pt x="34875" y="4136"/>
                  </a:lnTo>
                  <a:cubicBezTo>
                    <a:pt x="34839" y="4360"/>
                    <a:pt x="34666" y="4502"/>
                    <a:pt x="34585" y="4558"/>
                  </a:cubicBezTo>
                  <a:cubicBezTo>
                    <a:pt x="34687" y="4538"/>
                    <a:pt x="34763" y="4507"/>
                    <a:pt x="34824" y="4451"/>
                  </a:cubicBezTo>
                  <a:lnTo>
                    <a:pt x="34824" y="4451"/>
                  </a:lnTo>
                  <a:cubicBezTo>
                    <a:pt x="34809" y="4543"/>
                    <a:pt x="34768" y="4640"/>
                    <a:pt x="34722" y="4721"/>
                  </a:cubicBezTo>
                  <a:cubicBezTo>
                    <a:pt x="34712" y="4741"/>
                    <a:pt x="34697" y="4772"/>
                    <a:pt x="34682" y="4797"/>
                  </a:cubicBezTo>
                  <a:cubicBezTo>
                    <a:pt x="34555" y="4716"/>
                    <a:pt x="34463" y="4553"/>
                    <a:pt x="34382" y="4456"/>
                  </a:cubicBezTo>
                  <a:cubicBezTo>
                    <a:pt x="34331" y="4400"/>
                    <a:pt x="34295" y="4334"/>
                    <a:pt x="34249" y="4263"/>
                  </a:cubicBezTo>
                  <a:lnTo>
                    <a:pt x="34249" y="4263"/>
                  </a:lnTo>
                  <a:cubicBezTo>
                    <a:pt x="34310" y="4299"/>
                    <a:pt x="34387" y="4324"/>
                    <a:pt x="34458" y="4339"/>
                  </a:cubicBezTo>
                  <a:cubicBezTo>
                    <a:pt x="34300" y="4212"/>
                    <a:pt x="34178" y="4034"/>
                    <a:pt x="34076" y="3866"/>
                  </a:cubicBezTo>
                  <a:cubicBezTo>
                    <a:pt x="34046" y="3816"/>
                    <a:pt x="34015" y="3754"/>
                    <a:pt x="33990" y="3704"/>
                  </a:cubicBezTo>
                  <a:lnTo>
                    <a:pt x="33990" y="3704"/>
                  </a:lnTo>
                  <a:cubicBezTo>
                    <a:pt x="34031" y="3724"/>
                    <a:pt x="34076" y="3744"/>
                    <a:pt x="34122" y="3754"/>
                  </a:cubicBezTo>
                  <a:cubicBezTo>
                    <a:pt x="34071" y="3719"/>
                    <a:pt x="34015" y="3663"/>
                    <a:pt x="33995" y="3602"/>
                  </a:cubicBezTo>
                  <a:lnTo>
                    <a:pt x="33995" y="3602"/>
                  </a:lnTo>
                  <a:cubicBezTo>
                    <a:pt x="34042" y="3675"/>
                    <a:pt x="34154" y="3690"/>
                    <a:pt x="34248" y="3690"/>
                  </a:cubicBezTo>
                  <a:cubicBezTo>
                    <a:pt x="34266" y="3690"/>
                    <a:pt x="34284" y="3689"/>
                    <a:pt x="34300" y="3688"/>
                  </a:cubicBezTo>
                  <a:cubicBezTo>
                    <a:pt x="34168" y="3648"/>
                    <a:pt x="33990" y="3551"/>
                    <a:pt x="33903" y="3459"/>
                  </a:cubicBezTo>
                  <a:cubicBezTo>
                    <a:pt x="33837" y="3373"/>
                    <a:pt x="33822" y="3266"/>
                    <a:pt x="33786" y="3180"/>
                  </a:cubicBezTo>
                  <a:lnTo>
                    <a:pt x="33786" y="3190"/>
                  </a:lnTo>
                  <a:cubicBezTo>
                    <a:pt x="33792" y="3266"/>
                    <a:pt x="33776" y="3348"/>
                    <a:pt x="33751" y="3419"/>
                  </a:cubicBezTo>
                  <a:cubicBezTo>
                    <a:pt x="33700" y="3551"/>
                    <a:pt x="33598" y="3643"/>
                    <a:pt x="33466" y="3724"/>
                  </a:cubicBezTo>
                  <a:cubicBezTo>
                    <a:pt x="33456" y="3729"/>
                    <a:pt x="33435" y="3739"/>
                    <a:pt x="33420" y="3749"/>
                  </a:cubicBezTo>
                  <a:cubicBezTo>
                    <a:pt x="33429" y="3750"/>
                    <a:pt x="33437" y="3750"/>
                    <a:pt x="33445" y="3750"/>
                  </a:cubicBezTo>
                  <a:cubicBezTo>
                    <a:pt x="33537" y="3750"/>
                    <a:pt x="33618" y="3724"/>
                    <a:pt x="33664" y="3663"/>
                  </a:cubicBezTo>
                  <a:lnTo>
                    <a:pt x="33664" y="3663"/>
                  </a:lnTo>
                  <a:cubicBezTo>
                    <a:pt x="33624" y="3729"/>
                    <a:pt x="33619" y="3775"/>
                    <a:pt x="33537" y="3831"/>
                  </a:cubicBezTo>
                  <a:cubicBezTo>
                    <a:pt x="33608" y="3826"/>
                    <a:pt x="33659" y="3795"/>
                    <a:pt x="33695" y="3754"/>
                  </a:cubicBezTo>
                  <a:lnTo>
                    <a:pt x="33695" y="3754"/>
                  </a:lnTo>
                  <a:cubicBezTo>
                    <a:pt x="33669" y="3978"/>
                    <a:pt x="33537" y="4207"/>
                    <a:pt x="33359" y="4380"/>
                  </a:cubicBezTo>
                  <a:cubicBezTo>
                    <a:pt x="33334" y="4400"/>
                    <a:pt x="33308" y="4426"/>
                    <a:pt x="33288" y="4451"/>
                  </a:cubicBezTo>
                  <a:cubicBezTo>
                    <a:pt x="33369" y="4431"/>
                    <a:pt x="33456" y="4385"/>
                    <a:pt x="33522" y="4324"/>
                  </a:cubicBezTo>
                  <a:lnTo>
                    <a:pt x="33522" y="4324"/>
                  </a:lnTo>
                  <a:cubicBezTo>
                    <a:pt x="33466" y="4487"/>
                    <a:pt x="33420" y="4655"/>
                    <a:pt x="33303" y="4787"/>
                  </a:cubicBezTo>
                  <a:cubicBezTo>
                    <a:pt x="33140" y="4690"/>
                    <a:pt x="33013" y="4568"/>
                    <a:pt x="32922" y="4400"/>
                  </a:cubicBezTo>
                  <a:cubicBezTo>
                    <a:pt x="32906" y="4380"/>
                    <a:pt x="32896" y="4355"/>
                    <a:pt x="32881" y="4334"/>
                  </a:cubicBezTo>
                  <a:lnTo>
                    <a:pt x="32881" y="4334"/>
                  </a:lnTo>
                  <a:cubicBezTo>
                    <a:pt x="32937" y="4354"/>
                    <a:pt x="32999" y="4368"/>
                    <a:pt x="33075" y="4368"/>
                  </a:cubicBezTo>
                  <a:cubicBezTo>
                    <a:pt x="33096" y="4368"/>
                    <a:pt x="33118" y="4367"/>
                    <a:pt x="33140" y="4365"/>
                  </a:cubicBezTo>
                  <a:cubicBezTo>
                    <a:pt x="33003" y="4309"/>
                    <a:pt x="32886" y="4248"/>
                    <a:pt x="32784" y="4151"/>
                  </a:cubicBezTo>
                  <a:cubicBezTo>
                    <a:pt x="32784" y="4151"/>
                    <a:pt x="32784" y="4146"/>
                    <a:pt x="32779" y="4146"/>
                  </a:cubicBezTo>
                  <a:cubicBezTo>
                    <a:pt x="32774" y="4131"/>
                    <a:pt x="32769" y="4121"/>
                    <a:pt x="32769" y="4105"/>
                  </a:cubicBezTo>
                  <a:lnTo>
                    <a:pt x="32769" y="4105"/>
                  </a:lnTo>
                  <a:cubicBezTo>
                    <a:pt x="32856" y="4167"/>
                    <a:pt x="32993" y="4246"/>
                    <a:pt x="33107" y="4246"/>
                  </a:cubicBezTo>
                  <a:cubicBezTo>
                    <a:pt x="33133" y="4246"/>
                    <a:pt x="33158" y="4242"/>
                    <a:pt x="33181" y="4233"/>
                  </a:cubicBezTo>
                  <a:cubicBezTo>
                    <a:pt x="33034" y="4202"/>
                    <a:pt x="32749" y="3851"/>
                    <a:pt x="32550" y="3597"/>
                  </a:cubicBezTo>
                  <a:cubicBezTo>
                    <a:pt x="32494" y="3515"/>
                    <a:pt x="32444" y="3424"/>
                    <a:pt x="32418" y="3383"/>
                  </a:cubicBezTo>
                  <a:lnTo>
                    <a:pt x="32418" y="3383"/>
                  </a:lnTo>
                  <a:cubicBezTo>
                    <a:pt x="32496" y="3461"/>
                    <a:pt x="32612" y="3521"/>
                    <a:pt x="32757" y="3521"/>
                  </a:cubicBezTo>
                  <a:cubicBezTo>
                    <a:pt x="32762" y="3521"/>
                    <a:pt x="32768" y="3521"/>
                    <a:pt x="32774" y="3521"/>
                  </a:cubicBezTo>
                  <a:cubicBezTo>
                    <a:pt x="32678" y="3490"/>
                    <a:pt x="32296" y="3185"/>
                    <a:pt x="32235" y="2900"/>
                  </a:cubicBezTo>
                  <a:cubicBezTo>
                    <a:pt x="32210" y="2778"/>
                    <a:pt x="32174" y="2661"/>
                    <a:pt x="32169" y="2544"/>
                  </a:cubicBezTo>
                  <a:lnTo>
                    <a:pt x="32164" y="2676"/>
                  </a:lnTo>
                  <a:cubicBezTo>
                    <a:pt x="32164" y="2727"/>
                    <a:pt x="32164" y="2783"/>
                    <a:pt x="32159" y="2834"/>
                  </a:cubicBezTo>
                  <a:cubicBezTo>
                    <a:pt x="32149" y="2966"/>
                    <a:pt x="32118" y="3103"/>
                    <a:pt x="32047" y="3215"/>
                  </a:cubicBezTo>
                  <a:cubicBezTo>
                    <a:pt x="31971" y="3348"/>
                    <a:pt x="31787" y="3510"/>
                    <a:pt x="31711" y="3561"/>
                  </a:cubicBezTo>
                  <a:cubicBezTo>
                    <a:pt x="31838" y="3498"/>
                    <a:pt x="31997" y="3444"/>
                    <a:pt x="32042" y="3332"/>
                  </a:cubicBezTo>
                  <a:lnTo>
                    <a:pt x="32042" y="3332"/>
                  </a:lnTo>
                  <a:cubicBezTo>
                    <a:pt x="32003" y="3446"/>
                    <a:pt x="31966" y="3582"/>
                    <a:pt x="31864" y="3714"/>
                  </a:cubicBezTo>
                  <a:cubicBezTo>
                    <a:pt x="31940" y="3668"/>
                    <a:pt x="32016" y="3617"/>
                    <a:pt x="32072" y="3551"/>
                  </a:cubicBezTo>
                  <a:lnTo>
                    <a:pt x="32072" y="3551"/>
                  </a:lnTo>
                  <a:cubicBezTo>
                    <a:pt x="32007" y="3969"/>
                    <a:pt x="31692" y="4242"/>
                    <a:pt x="31533" y="4356"/>
                  </a:cubicBezTo>
                  <a:lnTo>
                    <a:pt x="31533" y="4356"/>
                  </a:lnTo>
                  <a:cubicBezTo>
                    <a:pt x="31573" y="4375"/>
                    <a:pt x="31615" y="4388"/>
                    <a:pt x="31655" y="4390"/>
                  </a:cubicBezTo>
                  <a:cubicBezTo>
                    <a:pt x="31640" y="4385"/>
                    <a:pt x="31630" y="4375"/>
                    <a:pt x="31614" y="4360"/>
                  </a:cubicBezTo>
                  <a:cubicBezTo>
                    <a:pt x="31803" y="4319"/>
                    <a:pt x="31940" y="4263"/>
                    <a:pt x="32067" y="4156"/>
                  </a:cubicBezTo>
                  <a:lnTo>
                    <a:pt x="32067" y="4156"/>
                  </a:lnTo>
                  <a:cubicBezTo>
                    <a:pt x="32016" y="4339"/>
                    <a:pt x="31955" y="4533"/>
                    <a:pt x="31864" y="4696"/>
                  </a:cubicBezTo>
                  <a:cubicBezTo>
                    <a:pt x="31843" y="4731"/>
                    <a:pt x="31828" y="4767"/>
                    <a:pt x="31808" y="4813"/>
                  </a:cubicBezTo>
                  <a:cubicBezTo>
                    <a:pt x="31579" y="4696"/>
                    <a:pt x="31508" y="4487"/>
                    <a:pt x="31426" y="4294"/>
                  </a:cubicBezTo>
                  <a:lnTo>
                    <a:pt x="31426" y="4294"/>
                  </a:lnTo>
                  <a:cubicBezTo>
                    <a:pt x="31451" y="4312"/>
                    <a:pt x="31478" y="4328"/>
                    <a:pt x="31504" y="4342"/>
                  </a:cubicBezTo>
                  <a:lnTo>
                    <a:pt x="31504" y="4342"/>
                  </a:lnTo>
                  <a:cubicBezTo>
                    <a:pt x="31504" y="4341"/>
                    <a:pt x="31503" y="4340"/>
                    <a:pt x="31503" y="4339"/>
                  </a:cubicBezTo>
                  <a:cubicBezTo>
                    <a:pt x="31330" y="4197"/>
                    <a:pt x="31192" y="3999"/>
                    <a:pt x="31146" y="3795"/>
                  </a:cubicBezTo>
                  <a:lnTo>
                    <a:pt x="31146" y="3795"/>
                  </a:lnTo>
                  <a:cubicBezTo>
                    <a:pt x="31182" y="3826"/>
                    <a:pt x="31233" y="3851"/>
                    <a:pt x="31299" y="3851"/>
                  </a:cubicBezTo>
                  <a:cubicBezTo>
                    <a:pt x="31218" y="3805"/>
                    <a:pt x="31208" y="3770"/>
                    <a:pt x="31167" y="3704"/>
                  </a:cubicBezTo>
                  <a:lnTo>
                    <a:pt x="31167" y="3704"/>
                  </a:lnTo>
                  <a:cubicBezTo>
                    <a:pt x="31211" y="3756"/>
                    <a:pt x="31271" y="3773"/>
                    <a:pt x="31342" y="3773"/>
                  </a:cubicBezTo>
                  <a:cubicBezTo>
                    <a:pt x="31361" y="3773"/>
                    <a:pt x="31380" y="3772"/>
                    <a:pt x="31401" y="3770"/>
                  </a:cubicBezTo>
                  <a:lnTo>
                    <a:pt x="31360" y="3749"/>
                  </a:lnTo>
                  <a:cubicBezTo>
                    <a:pt x="31233" y="3678"/>
                    <a:pt x="31131" y="3612"/>
                    <a:pt x="31075" y="3490"/>
                  </a:cubicBezTo>
                  <a:cubicBezTo>
                    <a:pt x="31050" y="3424"/>
                    <a:pt x="31029" y="3348"/>
                    <a:pt x="31029" y="3281"/>
                  </a:cubicBezTo>
                  <a:lnTo>
                    <a:pt x="31029" y="3266"/>
                  </a:lnTo>
                  <a:cubicBezTo>
                    <a:pt x="31004" y="3348"/>
                    <a:pt x="30999" y="3459"/>
                    <a:pt x="30943" y="3536"/>
                  </a:cubicBezTo>
                  <a:cubicBezTo>
                    <a:pt x="30872" y="3627"/>
                    <a:pt x="30719" y="3724"/>
                    <a:pt x="30597" y="3775"/>
                  </a:cubicBezTo>
                  <a:cubicBezTo>
                    <a:pt x="30694" y="3775"/>
                    <a:pt x="30826" y="3749"/>
                    <a:pt x="30872" y="3673"/>
                  </a:cubicBezTo>
                  <a:lnTo>
                    <a:pt x="30872" y="3673"/>
                  </a:lnTo>
                  <a:cubicBezTo>
                    <a:pt x="30867" y="3724"/>
                    <a:pt x="30816" y="3780"/>
                    <a:pt x="30770" y="3826"/>
                  </a:cubicBezTo>
                  <a:cubicBezTo>
                    <a:pt x="30811" y="3816"/>
                    <a:pt x="30851" y="3795"/>
                    <a:pt x="30892" y="3770"/>
                  </a:cubicBezTo>
                  <a:lnTo>
                    <a:pt x="30892" y="3770"/>
                  </a:lnTo>
                  <a:cubicBezTo>
                    <a:pt x="30872" y="3821"/>
                    <a:pt x="30846" y="3877"/>
                    <a:pt x="30821" y="3927"/>
                  </a:cubicBezTo>
                  <a:cubicBezTo>
                    <a:pt x="30740" y="4085"/>
                    <a:pt x="30643" y="4263"/>
                    <a:pt x="30506" y="4390"/>
                  </a:cubicBezTo>
                  <a:cubicBezTo>
                    <a:pt x="30567" y="4365"/>
                    <a:pt x="30633" y="4339"/>
                    <a:pt x="30689" y="4304"/>
                  </a:cubicBezTo>
                  <a:lnTo>
                    <a:pt x="30689" y="4304"/>
                  </a:lnTo>
                  <a:cubicBezTo>
                    <a:pt x="30658" y="4365"/>
                    <a:pt x="30623" y="4431"/>
                    <a:pt x="30582" y="4487"/>
                  </a:cubicBezTo>
                  <a:cubicBezTo>
                    <a:pt x="30562" y="4517"/>
                    <a:pt x="30536" y="4558"/>
                    <a:pt x="30511" y="4594"/>
                  </a:cubicBezTo>
                  <a:cubicBezTo>
                    <a:pt x="30460" y="4579"/>
                    <a:pt x="30409" y="4558"/>
                    <a:pt x="30363" y="4538"/>
                  </a:cubicBezTo>
                  <a:cubicBezTo>
                    <a:pt x="30287" y="4487"/>
                    <a:pt x="30155" y="4360"/>
                    <a:pt x="30129" y="4238"/>
                  </a:cubicBezTo>
                  <a:cubicBezTo>
                    <a:pt x="30114" y="4177"/>
                    <a:pt x="30099" y="4121"/>
                    <a:pt x="30099" y="4060"/>
                  </a:cubicBezTo>
                  <a:lnTo>
                    <a:pt x="30099" y="4126"/>
                  </a:lnTo>
                  <a:lnTo>
                    <a:pt x="30099" y="4207"/>
                  </a:lnTo>
                  <a:cubicBezTo>
                    <a:pt x="30088" y="4273"/>
                    <a:pt x="30078" y="4329"/>
                    <a:pt x="30053" y="4385"/>
                  </a:cubicBezTo>
                  <a:cubicBezTo>
                    <a:pt x="29854" y="4273"/>
                    <a:pt x="29692" y="4131"/>
                    <a:pt x="29575" y="3953"/>
                  </a:cubicBezTo>
                  <a:cubicBezTo>
                    <a:pt x="29554" y="3927"/>
                    <a:pt x="29544" y="3902"/>
                    <a:pt x="29524" y="3877"/>
                  </a:cubicBezTo>
                  <a:lnTo>
                    <a:pt x="29524" y="3877"/>
                  </a:lnTo>
                  <a:cubicBezTo>
                    <a:pt x="29631" y="3907"/>
                    <a:pt x="29753" y="3933"/>
                    <a:pt x="29921" y="3933"/>
                  </a:cubicBezTo>
                  <a:cubicBezTo>
                    <a:pt x="29717" y="3856"/>
                    <a:pt x="29539" y="3775"/>
                    <a:pt x="29402" y="3663"/>
                  </a:cubicBezTo>
                  <a:cubicBezTo>
                    <a:pt x="29402" y="3663"/>
                    <a:pt x="29402" y="3653"/>
                    <a:pt x="29397" y="3653"/>
                  </a:cubicBezTo>
                  <a:cubicBezTo>
                    <a:pt x="29392" y="3643"/>
                    <a:pt x="29387" y="3627"/>
                    <a:pt x="29376" y="3612"/>
                  </a:cubicBezTo>
                  <a:lnTo>
                    <a:pt x="29376" y="3612"/>
                  </a:lnTo>
                  <a:cubicBezTo>
                    <a:pt x="29507" y="3699"/>
                    <a:pt x="29727" y="3805"/>
                    <a:pt x="29912" y="3805"/>
                  </a:cubicBezTo>
                  <a:cubicBezTo>
                    <a:pt x="29943" y="3805"/>
                    <a:pt x="29973" y="3802"/>
                    <a:pt x="30002" y="3795"/>
                  </a:cubicBezTo>
                  <a:cubicBezTo>
                    <a:pt x="29778" y="3744"/>
                    <a:pt x="29387" y="3322"/>
                    <a:pt x="29112" y="3017"/>
                  </a:cubicBezTo>
                  <a:cubicBezTo>
                    <a:pt x="29036" y="2925"/>
                    <a:pt x="28964" y="2813"/>
                    <a:pt x="28934" y="2763"/>
                  </a:cubicBezTo>
                  <a:lnTo>
                    <a:pt x="28934" y="2763"/>
                  </a:lnTo>
                  <a:cubicBezTo>
                    <a:pt x="29056" y="2859"/>
                    <a:pt x="29224" y="2951"/>
                    <a:pt x="29463" y="2956"/>
                  </a:cubicBezTo>
                  <a:cubicBezTo>
                    <a:pt x="29315" y="2910"/>
                    <a:pt x="28766" y="2534"/>
                    <a:pt x="28705" y="2198"/>
                  </a:cubicBezTo>
                  <a:cubicBezTo>
                    <a:pt x="28679" y="2061"/>
                    <a:pt x="28639" y="1923"/>
                    <a:pt x="28649" y="1791"/>
                  </a:cubicBezTo>
                  <a:lnTo>
                    <a:pt x="28649" y="1791"/>
                  </a:lnTo>
                  <a:lnTo>
                    <a:pt x="28629" y="1939"/>
                  </a:lnTo>
                  <a:cubicBezTo>
                    <a:pt x="28624" y="2000"/>
                    <a:pt x="28613" y="2061"/>
                    <a:pt x="28603" y="2122"/>
                  </a:cubicBezTo>
                  <a:cubicBezTo>
                    <a:pt x="28578" y="2274"/>
                    <a:pt x="28512" y="2422"/>
                    <a:pt x="28400" y="2549"/>
                  </a:cubicBezTo>
                  <a:cubicBezTo>
                    <a:pt x="28267" y="2696"/>
                    <a:pt x="27967" y="2859"/>
                    <a:pt x="27845" y="2910"/>
                  </a:cubicBezTo>
                  <a:cubicBezTo>
                    <a:pt x="28059" y="2855"/>
                    <a:pt x="28306" y="2801"/>
                    <a:pt x="28389" y="2671"/>
                  </a:cubicBezTo>
                  <a:lnTo>
                    <a:pt x="28389" y="2671"/>
                  </a:lnTo>
                  <a:cubicBezTo>
                    <a:pt x="28315" y="2796"/>
                    <a:pt x="28243" y="2959"/>
                    <a:pt x="28069" y="3093"/>
                  </a:cubicBezTo>
                  <a:cubicBezTo>
                    <a:pt x="28196" y="3058"/>
                    <a:pt x="28308" y="3002"/>
                    <a:pt x="28405" y="2930"/>
                  </a:cubicBezTo>
                  <a:lnTo>
                    <a:pt x="28405" y="2930"/>
                  </a:lnTo>
                  <a:cubicBezTo>
                    <a:pt x="28247" y="3424"/>
                    <a:pt x="27688" y="3714"/>
                    <a:pt x="27438" y="3821"/>
                  </a:cubicBezTo>
                  <a:cubicBezTo>
                    <a:pt x="27749" y="3795"/>
                    <a:pt x="27978" y="3739"/>
                    <a:pt x="28201" y="3617"/>
                  </a:cubicBezTo>
                  <a:lnTo>
                    <a:pt x="28201" y="3617"/>
                  </a:lnTo>
                  <a:cubicBezTo>
                    <a:pt x="28115" y="3826"/>
                    <a:pt x="27993" y="4029"/>
                    <a:pt x="27840" y="4212"/>
                  </a:cubicBezTo>
                  <a:cubicBezTo>
                    <a:pt x="27738" y="4334"/>
                    <a:pt x="27571" y="4538"/>
                    <a:pt x="27377" y="4645"/>
                  </a:cubicBezTo>
                  <a:cubicBezTo>
                    <a:pt x="27301" y="4558"/>
                    <a:pt x="27250" y="4462"/>
                    <a:pt x="27225" y="4365"/>
                  </a:cubicBezTo>
                  <a:lnTo>
                    <a:pt x="27225" y="4365"/>
                  </a:lnTo>
                  <a:cubicBezTo>
                    <a:pt x="27260" y="4390"/>
                    <a:pt x="27306" y="4411"/>
                    <a:pt x="27367" y="4416"/>
                  </a:cubicBezTo>
                  <a:cubicBezTo>
                    <a:pt x="27291" y="4380"/>
                    <a:pt x="27286" y="4345"/>
                    <a:pt x="27250" y="4294"/>
                  </a:cubicBezTo>
                  <a:lnTo>
                    <a:pt x="27250" y="4294"/>
                  </a:lnTo>
                  <a:cubicBezTo>
                    <a:pt x="27289" y="4332"/>
                    <a:pt x="27344" y="4350"/>
                    <a:pt x="27404" y="4350"/>
                  </a:cubicBezTo>
                  <a:cubicBezTo>
                    <a:pt x="27424" y="4350"/>
                    <a:pt x="27444" y="4348"/>
                    <a:pt x="27464" y="4345"/>
                  </a:cubicBezTo>
                  <a:cubicBezTo>
                    <a:pt x="27454" y="4339"/>
                    <a:pt x="27438" y="4339"/>
                    <a:pt x="27428" y="4334"/>
                  </a:cubicBezTo>
                  <a:cubicBezTo>
                    <a:pt x="27306" y="4278"/>
                    <a:pt x="27215" y="4217"/>
                    <a:pt x="27159" y="4116"/>
                  </a:cubicBezTo>
                  <a:cubicBezTo>
                    <a:pt x="27133" y="4065"/>
                    <a:pt x="27113" y="4004"/>
                    <a:pt x="27113" y="3948"/>
                  </a:cubicBezTo>
                  <a:lnTo>
                    <a:pt x="27113" y="3938"/>
                  </a:lnTo>
                  <a:cubicBezTo>
                    <a:pt x="27087" y="4009"/>
                    <a:pt x="27082" y="4090"/>
                    <a:pt x="27031" y="4161"/>
                  </a:cubicBezTo>
                  <a:cubicBezTo>
                    <a:pt x="26970" y="4238"/>
                    <a:pt x="26823" y="4319"/>
                    <a:pt x="26706" y="4360"/>
                  </a:cubicBezTo>
                  <a:cubicBezTo>
                    <a:pt x="26797" y="4360"/>
                    <a:pt x="26925" y="4339"/>
                    <a:pt x="26970" y="4278"/>
                  </a:cubicBezTo>
                  <a:lnTo>
                    <a:pt x="26970" y="4278"/>
                  </a:lnTo>
                  <a:cubicBezTo>
                    <a:pt x="26960" y="4319"/>
                    <a:pt x="26909" y="4365"/>
                    <a:pt x="26874" y="4395"/>
                  </a:cubicBezTo>
                  <a:cubicBezTo>
                    <a:pt x="26909" y="4385"/>
                    <a:pt x="26950" y="4370"/>
                    <a:pt x="26986" y="4355"/>
                  </a:cubicBezTo>
                  <a:lnTo>
                    <a:pt x="26986" y="4355"/>
                  </a:lnTo>
                  <a:cubicBezTo>
                    <a:pt x="26970" y="4395"/>
                    <a:pt x="26945" y="4441"/>
                    <a:pt x="26919" y="4482"/>
                  </a:cubicBezTo>
                  <a:cubicBezTo>
                    <a:pt x="26843" y="4614"/>
                    <a:pt x="26752" y="4751"/>
                    <a:pt x="26624" y="4863"/>
                  </a:cubicBezTo>
                  <a:cubicBezTo>
                    <a:pt x="26680" y="4843"/>
                    <a:pt x="26747" y="4818"/>
                    <a:pt x="26802" y="4792"/>
                  </a:cubicBezTo>
                  <a:lnTo>
                    <a:pt x="26802" y="4792"/>
                  </a:lnTo>
                  <a:cubicBezTo>
                    <a:pt x="26772" y="4843"/>
                    <a:pt x="26741" y="4899"/>
                    <a:pt x="26701" y="4945"/>
                  </a:cubicBezTo>
                  <a:cubicBezTo>
                    <a:pt x="26624" y="5041"/>
                    <a:pt x="26543" y="5219"/>
                    <a:pt x="26385" y="5260"/>
                  </a:cubicBezTo>
                  <a:cubicBezTo>
                    <a:pt x="26324" y="5225"/>
                    <a:pt x="26263" y="5194"/>
                    <a:pt x="26218" y="5133"/>
                  </a:cubicBezTo>
                  <a:lnTo>
                    <a:pt x="26218" y="5133"/>
                  </a:lnTo>
                  <a:cubicBezTo>
                    <a:pt x="26266" y="5167"/>
                    <a:pt x="26309" y="5197"/>
                    <a:pt x="26361" y="5197"/>
                  </a:cubicBezTo>
                  <a:cubicBezTo>
                    <a:pt x="26379" y="5197"/>
                    <a:pt x="26399" y="5193"/>
                    <a:pt x="26421" y="5184"/>
                  </a:cubicBezTo>
                  <a:cubicBezTo>
                    <a:pt x="26385" y="5174"/>
                    <a:pt x="26360" y="5158"/>
                    <a:pt x="26324" y="5148"/>
                  </a:cubicBezTo>
                  <a:cubicBezTo>
                    <a:pt x="26243" y="5102"/>
                    <a:pt x="26172" y="5052"/>
                    <a:pt x="26131" y="4970"/>
                  </a:cubicBezTo>
                  <a:cubicBezTo>
                    <a:pt x="26121" y="4965"/>
                    <a:pt x="26116" y="4950"/>
                    <a:pt x="26116" y="4945"/>
                  </a:cubicBezTo>
                  <a:lnTo>
                    <a:pt x="26116" y="4945"/>
                  </a:lnTo>
                  <a:cubicBezTo>
                    <a:pt x="26146" y="4955"/>
                    <a:pt x="26182" y="4955"/>
                    <a:pt x="26223" y="4955"/>
                  </a:cubicBezTo>
                  <a:cubicBezTo>
                    <a:pt x="26167" y="4930"/>
                    <a:pt x="26116" y="4904"/>
                    <a:pt x="26080" y="4868"/>
                  </a:cubicBezTo>
                  <a:lnTo>
                    <a:pt x="26080" y="4863"/>
                  </a:lnTo>
                  <a:cubicBezTo>
                    <a:pt x="26080" y="4857"/>
                    <a:pt x="26076" y="4853"/>
                    <a:pt x="26073" y="4850"/>
                  </a:cubicBezTo>
                  <a:lnTo>
                    <a:pt x="26073" y="4850"/>
                  </a:lnTo>
                  <a:cubicBezTo>
                    <a:pt x="26111" y="4875"/>
                    <a:pt x="26168" y="4909"/>
                    <a:pt x="26215" y="4909"/>
                  </a:cubicBezTo>
                  <a:cubicBezTo>
                    <a:pt x="26225" y="4909"/>
                    <a:pt x="26234" y="4908"/>
                    <a:pt x="26243" y="4904"/>
                  </a:cubicBezTo>
                  <a:cubicBezTo>
                    <a:pt x="26182" y="4894"/>
                    <a:pt x="26065" y="4746"/>
                    <a:pt x="25984" y="4640"/>
                  </a:cubicBezTo>
                  <a:cubicBezTo>
                    <a:pt x="25958" y="4609"/>
                    <a:pt x="25938" y="4568"/>
                    <a:pt x="25933" y="4548"/>
                  </a:cubicBezTo>
                  <a:lnTo>
                    <a:pt x="25933" y="4548"/>
                  </a:lnTo>
                  <a:cubicBezTo>
                    <a:pt x="25968" y="4584"/>
                    <a:pt x="26014" y="4609"/>
                    <a:pt x="26080" y="4609"/>
                  </a:cubicBezTo>
                  <a:cubicBezTo>
                    <a:pt x="26039" y="4594"/>
                    <a:pt x="25882" y="4467"/>
                    <a:pt x="25856" y="4345"/>
                  </a:cubicBezTo>
                  <a:cubicBezTo>
                    <a:pt x="25841" y="4294"/>
                    <a:pt x="25831" y="4253"/>
                    <a:pt x="25831" y="4202"/>
                  </a:cubicBezTo>
                  <a:lnTo>
                    <a:pt x="25831" y="4258"/>
                  </a:lnTo>
                  <a:lnTo>
                    <a:pt x="25831" y="4329"/>
                  </a:lnTo>
                  <a:cubicBezTo>
                    <a:pt x="25831" y="4385"/>
                    <a:pt x="25816" y="4436"/>
                    <a:pt x="25785" y="4487"/>
                  </a:cubicBezTo>
                  <a:cubicBezTo>
                    <a:pt x="25755" y="4543"/>
                    <a:pt x="25678" y="4609"/>
                    <a:pt x="25648" y="4624"/>
                  </a:cubicBezTo>
                  <a:cubicBezTo>
                    <a:pt x="25702" y="4600"/>
                    <a:pt x="25761" y="4575"/>
                    <a:pt x="25783" y="4527"/>
                  </a:cubicBezTo>
                  <a:lnTo>
                    <a:pt x="25783" y="4527"/>
                  </a:lnTo>
                  <a:cubicBezTo>
                    <a:pt x="25764" y="4573"/>
                    <a:pt x="25753" y="4636"/>
                    <a:pt x="25709" y="4690"/>
                  </a:cubicBezTo>
                  <a:cubicBezTo>
                    <a:pt x="25739" y="4670"/>
                    <a:pt x="25775" y="4650"/>
                    <a:pt x="25790" y="4624"/>
                  </a:cubicBezTo>
                  <a:lnTo>
                    <a:pt x="25790" y="4624"/>
                  </a:lnTo>
                  <a:cubicBezTo>
                    <a:pt x="25760" y="4802"/>
                    <a:pt x="25627" y="4919"/>
                    <a:pt x="25561" y="4965"/>
                  </a:cubicBezTo>
                  <a:cubicBezTo>
                    <a:pt x="25485" y="4853"/>
                    <a:pt x="25444" y="4726"/>
                    <a:pt x="25383" y="4614"/>
                  </a:cubicBezTo>
                  <a:lnTo>
                    <a:pt x="25383" y="4614"/>
                  </a:lnTo>
                  <a:cubicBezTo>
                    <a:pt x="25460" y="4670"/>
                    <a:pt x="25551" y="4711"/>
                    <a:pt x="25638" y="4721"/>
                  </a:cubicBezTo>
                  <a:cubicBezTo>
                    <a:pt x="25612" y="4701"/>
                    <a:pt x="25587" y="4675"/>
                    <a:pt x="25561" y="4660"/>
                  </a:cubicBezTo>
                  <a:cubicBezTo>
                    <a:pt x="25373" y="4497"/>
                    <a:pt x="25221" y="4284"/>
                    <a:pt x="25170" y="4055"/>
                  </a:cubicBezTo>
                  <a:lnTo>
                    <a:pt x="25170" y="4055"/>
                  </a:lnTo>
                  <a:cubicBezTo>
                    <a:pt x="25215" y="4090"/>
                    <a:pt x="25271" y="4116"/>
                    <a:pt x="25343" y="4116"/>
                  </a:cubicBezTo>
                  <a:cubicBezTo>
                    <a:pt x="25251" y="4065"/>
                    <a:pt x="25241" y="4029"/>
                    <a:pt x="25195" y="3958"/>
                  </a:cubicBezTo>
                  <a:lnTo>
                    <a:pt x="25195" y="3958"/>
                  </a:lnTo>
                  <a:cubicBezTo>
                    <a:pt x="25241" y="4012"/>
                    <a:pt x="25308" y="4037"/>
                    <a:pt x="25380" y="4037"/>
                  </a:cubicBezTo>
                  <a:cubicBezTo>
                    <a:pt x="25403" y="4037"/>
                    <a:pt x="25426" y="4034"/>
                    <a:pt x="25449" y="4029"/>
                  </a:cubicBezTo>
                  <a:cubicBezTo>
                    <a:pt x="25434" y="4024"/>
                    <a:pt x="25419" y="4014"/>
                    <a:pt x="25404" y="4009"/>
                  </a:cubicBezTo>
                  <a:cubicBezTo>
                    <a:pt x="25266" y="3933"/>
                    <a:pt x="25154" y="3851"/>
                    <a:pt x="25088" y="3719"/>
                  </a:cubicBezTo>
                  <a:cubicBezTo>
                    <a:pt x="25053" y="3648"/>
                    <a:pt x="25037" y="3566"/>
                    <a:pt x="25037" y="3490"/>
                  </a:cubicBezTo>
                  <a:lnTo>
                    <a:pt x="25037" y="3475"/>
                  </a:lnTo>
                  <a:cubicBezTo>
                    <a:pt x="25002" y="3566"/>
                    <a:pt x="24997" y="3683"/>
                    <a:pt x="24936" y="3770"/>
                  </a:cubicBezTo>
                  <a:cubicBezTo>
                    <a:pt x="24859" y="3871"/>
                    <a:pt x="24686" y="3978"/>
                    <a:pt x="24554" y="4034"/>
                  </a:cubicBezTo>
                  <a:cubicBezTo>
                    <a:pt x="24661" y="4034"/>
                    <a:pt x="24809" y="4009"/>
                    <a:pt x="24859" y="3922"/>
                  </a:cubicBezTo>
                  <a:lnTo>
                    <a:pt x="24859" y="3922"/>
                  </a:lnTo>
                  <a:cubicBezTo>
                    <a:pt x="24844" y="3978"/>
                    <a:pt x="24793" y="4039"/>
                    <a:pt x="24742" y="4085"/>
                  </a:cubicBezTo>
                  <a:cubicBezTo>
                    <a:pt x="24788" y="4075"/>
                    <a:pt x="24834" y="4050"/>
                    <a:pt x="24875" y="4024"/>
                  </a:cubicBezTo>
                  <a:lnTo>
                    <a:pt x="24875" y="4024"/>
                  </a:lnTo>
                  <a:cubicBezTo>
                    <a:pt x="24849" y="4080"/>
                    <a:pt x="24824" y="4136"/>
                    <a:pt x="24793" y="4192"/>
                  </a:cubicBezTo>
                  <a:cubicBezTo>
                    <a:pt x="24712" y="4360"/>
                    <a:pt x="24610" y="4543"/>
                    <a:pt x="24468" y="4685"/>
                  </a:cubicBezTo>
                  <a:cubicBezTo>
                    <a:pt x="24274" y="4558"/>
                    <a:pt x="24107" y="4406"/>
                    <a:pt x="23984" y="4187"/>
                  </a:cubicBezTo>
                  <a:cubicBezTo>
                    <a:pt x="23969" y="4161"/>
                    <a:pt x="23954" y="4131"/>
                    <a:pt x="23934" y="4100"/>
                  </a:cubicBezTo>
                  <a:lnTo>
                    <a:pt x="23934" y="4100"/>
                  </a:lnTo>
                  <a:cubicBezTo>
                    <a:pt x="24020" y="4128"/>
                    <a:pt x="24115" y="4147"/>
                    <a:pt x="24240" y="4147"/>
                  </a:cubicBezTo>
                  <a:cubicBezTo>
                    <a:pt x="24255" y="4147"/>
                    <a:pt x="24269" y="4147"/>
                    <a:pt x="24285" y="4146"/>
                  </a:cubicBezTo>
                  <a:cubicBezTo>
                    <a:pt x="24101" y="4070"/>
                    <a:pt x="23944" y="3983"/>
                    <a:pt x="23817" y="3856"/>
                  </a:cubicBezTo>
                  <a:cubicBezTo>
                    <a:pt x="23817" y="3851"/>
                    <a:pt x="23817" y="3851"/>
                    <a:pt x="23806" y="3846"/>
                  </a:cubicBezTo>
                  <a:cubicBezTo>
                    <a:pt x="23801" y="3831"/>
                    <a:pt x="23796" y="3816"/>
                    <a:pt x="23791" y="3795"/>
                  </a:cubicBezTo>
                  <a:lnTo>
                    <a:pt x="23791" y="3795"/>
                  </a:lnTo>
                  <a:cubicBezTo>
                    <a:pt x="23904" y="3883"/>
                    <a:pt x="24092" y="3984"/>
                    <a:pt x="24245" y="3984"/>
                  </a:cubicBezTo>
                  <a:cubicBezTo>
                    <a:pt x="24279" y="3984"/>
                    <a:pt x="24311" y="3979"/>
                    <a:pt x="24341" y="3968"/>
                  </a:cubicBezTo>
                  <a:cubicBezTo>
                    <a:pt x="24147" y="3922"/>
                    <a:pt x="23771" y="3459"/>
                    <a:pt x="23511" y="3119"/>
                  </a:cubicBezTo>
                  <a:cubicBezTo>
                    <a:pt x="23435" y="3012"/>
                    <a:pt x="23369" y="2890"/>
                    <a:pt x="23338" y="2834"/>
                  </a:cubicBezTo>
                  <a:lnTo>
                    <a:pt x="23338" y="2834"/>
                  </a:lnTo>
                  <a:cubicBezTo>
                    <a:pt x="23444" y="2935"/>
                    <a:pt x="23587" y="3018"/>
                    <a:pt x="23774" y="3018"/>
                  </a:cubicBezTo>
                  <a:cubicBezTo>
                    <a:pt x="23785" y="3018"/>
                    <a:pt x="23796" y="3017"/>
                    <a:pt x="23806" y="3017"/>
                  </a:cubicBezTo>
                  <a:cubicBezTo>
                    <a:pt x="23679" y="2981"/>
                    <a:pt x="23171" y="2574"/>
                    <a:pt x="23089" y="2193"/>
                  </a:cubicBezTo>
                  <a:cubicBezTo>
                    <a:pt x="23059" y="2035"/>
                    <a:pt x="23013" y="1883"/>
                    <a:pt x="23008" y="1720"/>
                  </a:cubicBezTo>
                  <a:lnTo>
                    <a:pt x="23003" y="1893"/>
                  </a:lnTo>
                  <a:cubicBezTo>
                    <a:pt x="23003" y="1964"/>
                    <a:pt x="23003" y="2035"/>
                    <a:pt x="22993" y="2112"/>
                  </a:cubicBezTo>
                  <a:cubicBezTo>
                    <a:pt x="22982" y="2290"/>
                    <a:pt x="22942" y="2457"/>
                    <a:pt x="22855" y="2620"/>
                  </a:cubicBezTo>
                  <a:cubicBezTo>
                    <a:pt x="22748" y="2798"/>
                    <a:pt x="22504" y="3007"/>
                    <a:pt x="22408" y="3068"/>
                  </a:cubicBezTo>
                  <a:cubicBezTo>
                    <a:pt x="22583" y="2988"/>
                    <a:pt x="22797" y="2913"/>
                    <a:pt x="22857" y="2756"/>
                  </a:cubicBezTo>
                  <a:lnTo>
                    <a:pt x="22857" y="2756"/>
                  </a:lnTo>
                  <a:cubicBezTo>
                    <a:pt x="22803" y="2907"/>
                    <a:pt x="22756" y="3091"/>
                    <a:pt x="22621" y="3266"/>
                  </a:cubicBezTo>
                  <a:cubicBezTo>
                    <a:pt x="22728" y="3210"/>
                    <a:pt x="22815" y="3139"/>
                    <a:pt x="22901" y="3058"/>
                  </a:cubicBezTo>
                  <a:lnTo>
                    <a:pt x="22901" y="3058"/>
                  </a:lnTo>
                  <a:cubicBezTo>
                    <a:pt x="22804" y="3643"/>
                    <a:pt x="22347" y="4009"/>
                    <a:pt x="22143" y="4151"/>
                  </a:cubicBezTo>
                  <a:cubicBezTo>
                    <a:pt x="22408" y="4100"/>
                    <a:pt x="22601" y="4019"/>
                    <a:pt x="22779" y="3871"/>
                  </a:cubicBezTo>
                  <a:lnTo>
                    <a:pt x="22779" y="3871"/>
                  </a:lnTo>
                  <a:cubicBezTo>
                    <a:pt x="22723" y="4121"/>
                    <a:pt x="22637" y="4365"/>
                    <a:pt x="22520" y="4589"/>
                  </a:cubicBezTo>
                  <a:cubicBezTo>
                    <a:pt x="22474" y="4670"/>
                    <a:pt x="22423" y="4772"/>
                    <a:pt x="22352" y="4884"/>
                  </a:cubicBezTo>
                  <a:cubicBezTo>
                    <a:pt x="22316" y="4838"/>
                    <a:pt x="22275" y="4787"/>
                    <a:pt x="22245" y="4746"/>
                  </a:cubicBezTo>
                  <a:cubicBezTo>
                    <a:pt x="22219" y="4716"/>
                    <a:pt x="22199" y="4680"/>
                    <a:pt x="22194" y="4660"/>
                  </a:cubicBezTo>
                  <a:lnTo>
                    <a:pt x="22194" y="4660"/>
                  </a:lnTo>
                  <a:cubicBezTo>
                    <a:pt x="22230" y="4690"/>
                    <a:pt x="22275" y="4716"/>
                    <a:pt x="22342" y="4716"/>
                  </a:cubicBezTo>
                  <a:cubicBezTo>
                    <a:pt x="22301" y="4706"/>
                    <a:pt x="22143" y="4579"/>
                    <a:pt x="22118" y="4456"/>
                  </a:cubicBezTo>
                  <a:cubicBezTo>
                    <a:pt x="22102" y="4406"/>
                    <a:pt x="22092" y="4360"/>
                    <a:pt x="22092" y="4309"/>
                  </a:cubicBezTo>
                  <a:lnTo>
                    <a:pt x="22092" y="4365"/>
                  </a:lnTo>
                  <a:lnTo>
                    <a:pt x="22092" y="4436"/>
                  </a:lnTo>
                  <a:cubicBezTo>
                    <a:pt x="22092" y="4492"/>
                    <a:pt x="22077" y="4543"/>
                    <a:pt x="22046" y="4594"/>
                  </a:cubicBezTo>
                  <a:cubicBezTo>
                    <a:pt x="22021" y="4640"/>
                    <a:pt x="21975" y="4685"/>
                    <a:pt x="21940" y="4711"/>
                  </a:cubicBezTo>
                  <a:cubicBezTo>
                    <a:pt x="21868" y="4629"/>
                    <a:pt x="21818" y="4533"/>
                    <a:pt x="21772" y="4467"/>
                  </a:cubicBezTo>
                  <a:cubicBezTo>
                    <a:pt x="21665" y="4299"/>
                    <a:pt x="21584" y="4100"/>
                    <a:pt x="21517" y="3902"/>
                  </a:cubicBezTo>
                  <a:lnTo>
                    <a:pt x="21517" y="3902"/>
                  </a:lnTo>
                  <a:cubicBezTo>
                    <a:pt x="21670" y="4009"/>
                    <a:pt x="21833" y="4070"/>
                    <a:pt x="22046" y="4095"/>
                  </a:cubicBezTo>
                  <a:cubicBezTo>
                    <a:pt x="21874" y="3994"/>
                    <a:pt x="21487" y="3719"/>
                    <a:pt x="21375" y="3256"/>
                  </a:cubicBezTo>
                  <a:lnTo>
                    <a:pt x="21375" y="3256"/>
                  </a:lnTo>
                  <a:cubicBezTo>
                    <a:pt x="21441" y="3317"/>
                    <a:pt x="21517" y="3368"/>
                    <a:pt x="21609" y="3409"/>
                  </a:cubicBezTo>
                  <a:cubicBezTo>
                    <a:pt x="21489" y="3279"/>
                    <a:pt x="21441" y="3135"/>
                    <a:pt x="21389" y="3021"/>
                  </a:cubicBezTo>
                  <a:lnTo>
                    <a:pt x="21389" y="3021"/>
                  </a:lnTo>
                  <a:cubicBezTo>
                    <a:pt x="21450" y="3134"/>
                    <a:pt x="21617" y="3183"/>
                    <a:pt x="21762" y="3236"/>
                  </a:cubicBezTo>
                  <a:cubicBezTo>
                    <a:pt x="21680" y="3190"/>
                    <a:pt x="21467" y="3032"/>
                    <a:pt x="21375" y="2900"/>
                  </a:cubicBezTo>
                  <a:cubicBezTo>
                    <a:pt x="21289" y="2778"/>
                    <a:pt x="21248" y="2635"/>
                    <a:pt x="21228" y="2498"/>
                  </a:cubicBezTo>
                  <a:lnTo>
                    <a:pt x="21207" y="2325"/>
                  </a:lnTo>
                  <a:lnTo>
                    <a:pt x="21197" y="2188"/>
                  </a:lnTo>
                  <a:lnTo>
                    <a:pt x="21197" y="2188"/>
                  </a:lnTo>
                  <a:cubicBezTo>
                    <a:pt x="21202" y="2320"/>
                    <a:pt x="21177" y="2442"/>
                    <a:pt x="21156" y="2574"/>
                  </a:cubicBezTo>
                  <a:cubicBezTo>
                    <a:pt x="21111" y="2885"/>
                    <a:pt x="20729" y="3241"/>
                    <a:pt x="20627" y="3287"/>
                  </a:cubicBezTo>
                  <a:cubicBezTo>
                    <a:pt x="20795" y="3281"/>
                    <a:pt x="20917" y="3195"/>
                    <a:pt x="20999" y="3108"/>
                  </a:cubicBezTo>
                  <a:lnTo>
                    <a:pt x="20999" y="3108"/>
                  </a:lnTo>
                  <a:cubicBezTo>
                    <a:pt x="20973" y="3154"/>
                    <a:pt x="20927" y="3256"/>
                    <a:pt x="20877" y="3348"/>
                  </a:cubicBezTo>
                  <a:cubicBezTo>
                    <a:pt x="20688" y="3643"/>
                    <a:pt x="20409" y="4034"/>
                    <a:pt x="20256" y="4080"/>
                  </a:cubicBezTo>
                  <a:cubicBezTo>
                    <a:pt x="20276" y="4087"/>
                    <a:pt x="20297" y="4090"/>
                    <a:pt x="20318" y="4090"/>
                  </a:cubicBezTo>
                  <a:cubicBezTo>
                    <a:pt x="20443" y="4090"/>
                    <a:pt x="20593" y="3989"/>
                    <a:pt x="20688" y="3907"/>
                  </a:cubicBezTo>
                  <a:lnTo>
                    <a:pt x="20688" y="3907"/>
                  </a:lnTo>
                  <a:cubicBezTo>
                    <a:pt x="20678" y="3922"/>
                    <a:pt x="20678" y="3943"/>
                    <a:pt x="20673" y="3953"/>
                  </a:cubicBezTo>
                  <a:cubicBezTo>
                    <a:pt x="20673" y="3953"/>
                    <a:pt x="20673" y="3958"/>
                    <a:pt x="20668" y="3958"/>
                  </a:cubicBezTo>
                  <a:cubicBezTo>
                    <a:pt x="20571" y="4070"/>
                    <a:pt x="20449" y="4151"/>
                    <a:pt x="20307" y="4222"/>
                  </a:cubicBezTo>
                  <a:cubicBezTo>
                    <a:pt x="20419" y="4212"/>
                    <a:pt x="20510" y="4197"/>
                    <a:pt x="20576" y="4161"/>
                  </a:cubicBezTo>
                  <a:lnTo>
                    <a:pt x="20576" y="4161"/>
                  </a:lnTo>
                  <a:cubicBezTo>
                    <a:pt x="20566" y="4187"/>
                    <a:pt x="20561" y="4212"/>
                    <a:pt x="20546" y="4238"/>
                  </a:cubicBezTo>
                  <a:cubicBezTo>
                    <a:pt x="20485" y="4365"/>
                    <a:pt x="20409" y="4477"/>
                    <a:pt x="20307" y="4563"/>
                  </a:cubicBezTo>
                  <a:cubicBezTo>
                    <a:pt x="20261" y="4502"/>
                    <a:pt x="20236" y="4436"/>
                    <a:pt x="20215" y="4365"/>
                  </a:cubicBezTo>
                  <a:lnTo>
                    <a:pt x="20215" y="4365"/>
                  </a:lnTo>
                  <a:cubicBezTo>
                    <a:pt x="20256" y="4390"/>
                    <a:pt x="20297" y="4411"/>
                    <a:pt x="20363" y="4416"/>
                  </a:cubicBezTo>
                  <a:cubicBezTo>
                    <a:pt x="20287" y="4380"/>
                    <a:pt x="20281" y="4350"/>
                    <a:pt x="20241" y="4299"/>
                  </a:cubicBezTo>
                  <a:lnTo>
                    <a:pt x="20241" y="4299"/>
                  </a:lnTo>
                  <a:cubicBezTo>
                    <a:pt x="20280" y="4338"/>
                    <a:pt x="20338" y="4353"/>
                    <a:pt x="20402" y="4353"/>
                  </a:cubicBezTo>
                  <a:cubicBezTo>
                    <a:pt x="20421" y="4353"/>
                    <a:pt x="20440" y="4352"/>
                    <a:pt x="20459" y="4350"/>
                  </a:cubicBezTo>
                  <a:cubicBezTo>
                    <a:pt x="20444" y="4339"/>
                    <a:pt x="20434" y="4339"/>
                    <a:pt x="20419" y="4334"/>
                  </a:cubicBezTo>
                  <a:cubicBezTo>
                    <a:pt x="20297" y="4278"/>
                    <a:pt x="20210" y="4222"/>
                    <a:pt x="20154" y="4121"/>
                  </a:cubicBezTo>
                  <a:cubicBezTo>
                    <a:pt x="20129" y="4070"/>
                    <a:pt x="20108" y="4004"/>
                    <a:pt x="20108" y="3948"/>
                  </a:cubicBezTo>
                  <a:lnTo>
                    <a:pt x="20108" y="3943"/>
                  </a:lnTo>
                  <a:cubicBezTo>
                    <a:pt x="20083" y="4009"/>
                    <a:pt x="20078" y="4095"/>
                    <a:pt x="20027" y="4161"/>
                  </a:cubicBezTo>
                  <a:cubicBezTo>
                    <a:pt x="19961" y="4238"/>
                    <a:pt x="19813" y="4324"/>
                    <a:pt x="19702" y="4360"/>
                  </a:cubicBezTo>
                  <a:cubicBezTo>
                    <a:pt x="19788" y="4360"/>
                    <a:pt x="19915" y="4339"/>
                    <a:pt x="19961" y="4278"/>
                  </a:cubicBezTo>
                  <a:lnTo>
                    <a:pt x="19961" y="4278"/>
                  </a:lnTo>
                  <a:cubicBezTo>
                    <a:pt x="19956" y="4324"/>
                    <a:pt x="19905" y="4365"/>
                    <a:pt x="19864" y="4400"/>
                  </a:cubicBezTo>
                  <a:cubicBezTo>
                    <a:pt x="19905" y="4385"/>
                    <a:pt x="19941" y="4375"/>
                    <a:pt x="19981" y="4355"/>
                  </a:cubicBezTo>
                  <a:lnTo>
                    <a:pt x="19981" y="4355"/>
                  </a:lnTo>
                  <a:cubicBezTo>
                    <a:pt x="19961" y="4400"/>
                    <a:pt x="19936" y="4441"/>
                    <a:pt x="19910" y="4482"/>
                  </a:cubicBezTo>
                  <a:cubicBezTo>
                    <a:pt x="19834" y="4614"/>
                    <a:pt x="19747" y="4757"/>
                    <a:pt x="19620" y="4863"/>
                  </a:cubicBezTo>
                  <a:cubicBezTo>
                    <a:pt x="19676" y="4843"/>
                    <a:pt x="19737" y="4818"/>
                    <a:pt x="19798" y="4792"/>
                  </a:cubicBezTo>
                  <a:lnTo>
                    <a:pt x="19798" y="4792"/>
                  </a:lnTo>
                  <a:cubicBezTo>
                    <a:pt x="19763" y="4843"/>
                    <a:pt x="19732" y="4899"/>
                    <a:pt x="19696" y="4945"/>
                  </a:cubicBezTo>
                  <a:cubicBezTo>
                    <a:pt x="19651" y="4996"/>
                    <a:pt x="19605" y="5077"/>
                    <a:pt x="19549" y="5143"/>
                  </a:cubicBezTo>
                  <a:cubicBezTo>
                    <a:pt x="19483" y="5102"/>
                    <a:pt x="19427" y="5052"/>
                    <a:pt x="19391" y="4985"/>
                  </a:cubicBezTo>
                  <a:cubicBezTo>
                    <a:pt x="19381" y="4975"/>
                    <a:pt x="19376" y="4965"/>
                    <a:pt x="19376" y="4960"/>
                  </a:cubicBezTo>
                  <a:lnTo>
                    <a:pt x="19376" y="4960"/>
                  </a:lnTo>
                  <a:cubicBezTo>
                    <a:pt x="19407" y="4970"/>
                    <a:pt x="19442" y="4970"/>
                    <a:pt x="19483" y="4970"/>
                  </a:cubicBezTo>
                  <a:cubicBezTo>
                    <a:pt x="19427" y="4945"/>
                    <a:pt x="19376" y="4919"/>
                    <a:pt x="19340" y="4884"/>
                  </a:cubicBezTo>
                  <a:lnTo>
                    <a:pt x="19340" y="4874"/>
                  </a:lnTo>
                  <a:cubicBezTo>
                    <a:pt x="19340" y="4871"/>
                    <a:pt x="19339" y="4869"/>
                    <a:pt x="19337" y="4868"/>
                  </a:cubicBezTo>
                  <a:lnTo>
                    <a:pt x="19337" y="4868"/>
                  </a:lnTo>
                  <a:cubicBezTo>
                    <a:pt x="19373" y="4891"/>
                    <a:pt x="19425" y="4922"/>
                    <a:pt x="19469" y="4922"/>
                  </a:cubicBezTo>
                  <a:cubicBezTo>
                    <a:pt x="19481" y="4922"/>
                    <a:pt x="19493" y="4919"/>
                    <a:pt x="19503" y="4914"/>
                  </a:cubicBezTo>
                  <a:cubicBezTo>
                    <a:pt x="19442" y="4899"/>
                    <a:pt x="19325" y="4757"/>
                    <a:pt x="19244" y="4645"/>
                  </a:cubicBezTo>
                  <a:cubicBezTo>
                    <a:pt x="19218" y="4614"/>
                    <a:pt x="19198" y="4579"/>
                    <a:pt x="19193" y="4558"/>
                  </a:cubicBezTo>
                  <a:lnTo>
                    <a:pt x="19193" y="4558"/>
                  </a:lnTo>
                  <a:cubicBezTo>
                    <a:pt x="19228" y="4589"/>
                    <a:pt x="19274" y="4614"/>
                    <a:pt x="19340" y="4614"/>
                  </a:cubicBezTo>
                  <a:cubicBezTo>
                    <a:pt x="19300" y="4604"/>
                    <a:pt x="19142" y="4477"/>
                    <a:pt x="19117" y="4355"/>
                  </a:cubicBezTo>
                  <a:cubicBezTo>
                    <a:pt x="19101" y="4304"/>
                    <a:pt x="19091" y="4258"/>
                    <a:pt x="19091" y="4207"/>
                  </a:cubicBezTo>
                  <a:lnTo>
                    <a:pt x="19091" y="4263"/>
                  </a:lnTo>
                  <a:lnTo>
                    <a:pt x="19091" y="4334"/>
                  </a:lnTo>
                  <a:cubicBezTo>
                    <a:pt x="19091" y="4390"/>
                    <a:pt x="19076" y="4441"/>
                    <a:pt x="19045" y="4492"/>
                  </a:cubicBezTo>
                  <a:cubicBezTo>
                    <a:pt x="19015" y="4553"/>
                    <a:pt x="18939" y="4614"/>
                    <a:pt x="18908" y="4634"/>
                  </a:cubicBezTo>
                  <a:cubicBezTo>
                    <a:pt x="18962" y="4610"/>
                    <a:pt x="19021" y="4585"/>
                    <a:pt x="19043" y="4538"/>
                  </a:cubicBezTo>
                  <a:lnTo>
                    <a:pt x="19043" y="4538"/>
                  </a:lnTo>
                  <a:cubicBezTo>
                    <a:pt x="19024" y="4583"/>
                    <a:pt x="19013" y="4642"/>
                    <a:pt x="18969" y="4696"/>
                  </a:cubicBezTo>
                  <a:cubicBezTo>
                    <a:pt x="19000" y="4680"/>
                    <a:pt x="19035" y="4660"/>
                    <a:pt x="19050" y="4634"/>
                  </a:cubicBezTo>
                  <a:lnTo>
                    <a:pt x="19050" y="4634"/>
                  </a:lnTo>
                  <a:cubicBezTo>
                    <a:pt x="19025" y="4784"/>
                    <a:pt x="18927" y="4887"/>
                    <a:pt x="18857" y="4943"/>
                  </a:cubicBezTo>
                  <a:lnTo>
                    <a:pt x="18857" y="4943"/>
                  </a:lnTo>
                  <a:cubicBezTo>
                    <a:pt x="18938" y="4933"/>
                    <a:pt x="18991" y="4907"/>
                    <a:pt x="19040" y="4858"/>
                  </a:cubicBezTo>
                  <a:lnTo>
                    <a:pt x="19040" y="4858"/>
                  </a:lnTo>
                  <a:cubicBezTo>
                    <a:pt x="19025" y="4935"/>
                    <a:pt x="19000" y="5001"/>
                    <a:pt x="18964" y="5072"/>
                  </a:cubicBezTo>
                  <a:cubicBezTo>
                    <a:pt x="18920" y="5037"/>
                    <a:pt x="18880" y="4994"/>
                    <a:pt x="18850" y="4949"/>
                  </a:cubicBezTo>
                  <a:lnTo>
                    <a:pt x="18850" y="4949"/>
                  </a:lnTo>
                  <a:cubicBezTo>
                    <a:pt x="18840" y="4957"/>
                    <a:pt x="18830" y="4964"/>
                    <a:pt x="18822" y="4970"/>
                  </a:cubicBezTo>
                  <a:cubicBezTo>
                    <a:pt x="18745" y="4863"/>
                    <a:pt x="18705" y="4736"/>
                    <a:pt x="18644" y="4614"/>
                  </a:cubicBezTo>
                  <a:lnTo>
                    <a:pt x="18644" y="4614"/>
                  </a:lnTo>
                  <a:cubicBezTo>
                    <a:pt x="18720" y="4670"/>
                    <a:pt x="18811" y="4711"/>
                    <a:pt x="18898" y="4721"/>
                  </a:cubicBezTo>
                  <a:cubicBezTo>
                    <a:pt x="18872" y="4706"/>
                    <a:pt x="18847" y="4680"/>
                    <a:pt x="18822" y="4660"/>
                  </a:cubicBezTo>
                  <a:cubicBezTo>
                    <a:pt x="18633" y="4502"/>
                    <a:pt x="18481" y="4284"/>
                    <a:pt x="18430" y="4055"/>
                  </a:cubicBezTo>
                  <a:lnTo>
                    <a:pt x="18430" y="4055"/>
                  </a:lnTo>
                  <a:cubicBezTo>
                    <a:pt x="18476" y="4095"/>
                    <a:pt x="18532" y="4121"/>
                    <a:pt x="18603" y="4121"/>
                  </a:cubicBezTo>
                  <a:cubicBezTo>
                    <a:pt x="18511" y="4070"/>
                    <a:pt x="18501" y="4029"/>
                    <a:pt x="18455" y="3958"/>
                  </a:cubicBezTo>
                  <a:lnTo>
                    <a:pt x="18455" y="3958"/>
                  </a:lnTo>
                  <a:cubicBezTo>
                    <a:pt x="18502" y="4012"/>
                    <a:pt x="18568" y="4037"/>
                    <a:pt x="18640" y="4037"/>
                  </a:cubicBezTo>
                  <a:cubicBezTo>
                    <a:pt x="18663" y="4037"/>
                    <a:pt x="18686" y="4034"/>
                    <a:pt x="18710" y="4029"/>
                  </a:cubicBezTo>
                  <a:cubicBezTo>
                    <a:pt x="18694" y="4024"/>
                    <a:pt x="18679" y="4019"/>
                    <a:pt x="18664" y="4009"/>
                  </a:cubicBezTo>
                  <a:cubicBezTo>
                    <a:pt x="18527" y="3933"/>
                    <a:pt x="18415" y="3851"/>
                    <a:pt x="18348" y="3719"/>
                  </a:cubicBezTo>
                  <a:cubicBezTo>
                    <a:pt x="18313" y="3648"/>
                    <a:pt x="18298" y="3566"/>
                    <a:pt x="18298" y="3490"/>
                  </a:cubicBezTo>
                  <a:lnTo>
                    <a:pt x="18298" y="3475"/>
                  </a:lnTo>
                  <a:cubicBezTo>
                    <a:pt x="18262" y="3566"/>
                    <a:pt x="18257" y="3688"/>
                    <a:pt x="18196" y="3770"/>
                  </a:cubicBezTo>
                  <a:cubicBezTo>
                    <a:pt x="18160" y="3816"/>
                    <a:pt x="18104" y="3866"/>
                    <a:pt x="18048" y="3907"/>
                  </a:cubicBezTo>
                  <a:cubicBezTo>
                    <a:pt x="18047" y="3906"/>
                    <a:pt x="18046" y="3906"/>
                    <a:pt x="18044" y="3905"/>
                  </a:cubicBezTo>
                  <a:lnTo>
                    <a:pt x="18044" y="3905"/>
                  </a:lnTo>
                  <a:cubicBezTo>
                    <a:pt x="17980" y="3949"/>
                    <a:pt x="17915" y="3984"/>
                    <a:pt x="17850" y="4009"/>
                  </a:cubicBezTo>
                  <a:cubicBezTo>
                    <a:pt x="17845" y="3978"/>
                    <a:pt x="17825" y="3948"/>
                    <a:pt x="17814" y="3912"/>
                  </a:cubicBezTo>
                  <a:lnTo>
                    <a:pt x="17774" y="3821"/>
                  </a:lnTo>
                  <a:lnTo>
                    <a:pt x="17774" y="3821"/>
                  </a:lnTo>
                  <a:cubicBezTo>
                    <a:pt x="17848" y="3855"/>
                    <a:pt x="17927" y="3890"/>
                    <a:pt x="18038" y="3901"/>
                  </a:cubicBezTo>
                  <a:lnTo>
                    <a:pt x="18038" y="3901"/>
                  </a:lnTo>
                  <a:cubicBezTo>
                    <a:pt x="17890" y="3811"/>
                    <a:pt x="17766" y="3711"/>
                    <a:pt x="17667" y="3576"/>
                  </a:cubicBezTo>
                  <a:lnTo>
                    <a:pt x="17667" y="3566"/>
                  </a:lnTo>
                  <a:cubicBezTo>
                    <a:pt x="17662" y="3551"/>
                    <a:pt x="17652" y="3536"/>
                    <a:pt x="17652" y="3515"/>
                  </a:cubicBezTo>
                  <a:lnTo>
                    <a:pt x="17652" y="3515"/>
                  </a:lnTo>
                  <a:cubicBezTo>
                    <a:pt x="17767" y="3630"/>
                    <a:pt x="17961" y="3775"/>
                    <a:pt x="18125" y="3775"/>
                  </a:cubicBezTo>
                  <a:cubicBezTo>
                    <a:pt x="18142" y="3775"/>
                    <a:pt x="18159" y="3773"/>
                    <a:pt x="18176" y="3770"/>
                  </a:cubicBezTo>
                  <a:cubicBezTo>
                    <a:pt x="17982" y="3699"/>
                    <a:pt x="17687" y="3185"/>
                    <a:pt x="17474" y="2803"/>
                  </a:cubicBezTo>
                  <a:cubicBezTo>
                    <a:pt x="17418" y="2686"/>
                    <a:pt x="17372" y="2554"/>
                    <a:pt x="17346" y="2498"/>
                  </a:cubicBezTo>
                  <a:lnTo>
                    <a:pt x="17346" y="2498"/>
                  </a:lnTo>
                  <a:cubicBezTo>
                    <a:pt x="17443" y="2620"/>
                    <a:pt x="17585" y="2727"/>
                    <a:pt x="17789" y="2752"/>
                  </a:cubicBezTo>
                  <a:cubicBezTo>
                    <a:pt x="17667" y="2696"/>
                    <a:pt x="17229" y="2218"/>
                    <a:pt x="17204" y="1832"/>
                  </a:cubicBezTo>
                  <a:cubicBezTo>
                    <a:pt x="17194" y="1669"/>
                    <a:pt x="17168" y="1511"/>
                    <a:pt x="17189" y="1354"/>
                  </a:cubicBezTo>
                  <a:lnTo>
                    <a:pt x="17189" y="1354"/>
                  </a:lnTo>
                  <a:lnTo>
                    <a:pt x="17158" y="1527"/>
                  </a:lnTo>
                  <a:cubicBezTo>
                    <a:pt x="17153" y="1593"/>
                    <a:pt x="17138" y="1664"/>
                    <a:pt x="17118" y="1735"/>
                  </a:cubicBezTo>
                  <a:cubicBezTo>
                    <a:pt x="17082" y="1908"/>
                    <a:pt x="17016" y="2076"/>
                    <a:pt x="16904" y="2218"/>
                  </a:cubicBezTo>
                  <a:cubicBezTo>
                    <a:pt x="16772" y="2381"/>
                    <a:pt x="16502" y="2549"/>
                    <a:pt x="16390" y="2600"/>
                  </a:cubicBezTo>
                  <a:cubicBezTo>
                    <a:pt x="16572" y="2551"/>
                    <a:pt x="16786" y="2502"/>
                    <a:pt x="16870" y="2362"/>
                  </a:cubicBezTo>
                  <a:lnTo>
                    <a:pt x="16870" y="2362"/>
                  </a:lnTo>
                  <a:cubicBezTo>
                    <a:pt x="16796" y="2498"/>
                    <a:pt x="16719" y="2682"/>
                    <a:pt x="16558" y="2829"/>
                  </a:cubicBezTo>
                  <a:cubicBezTo>
                    <a:pt x="16675" y="2788"/>
                    <a:pt x="16777" y="2732"/>
                    <a:pt x="16863" y="2661"/>
                  </a:cubicBezTo>
                  <a:lnTo>
                    <a:pt x="16863" y="2661"/>
                  </a:lnTo>
                  <a:cubicBezTo>
                    <a:pt x="16680" y="3220"/>
                    <a:pt x="16176" y="3526"/>
                    <a:pt x="15948" y="3638"/>
                  </a:cubicBezTo>
                  <a:cubicBezTo>
                    <a:pt x="16217" y="3622"/>
                    <a:pt x="16426" y="3571"/>
                    <a:pt x="16624" y="3449"/>
                  </a:cubicBezTo>
                  <a:lnTo>
                    <a:pt x="16624" y="3449"/>
                  </a:lnTo>
                  <a:cubicBezTo>
                    <a:pt x="16527" y="3688"/>
                    <a:pt x="16405" y="3922"/>
                    <a:pt x="16253" y="4126"/>
                  </a:cubicBezTo>
                  <a:cubicBezTo>
                    <a:pt x="16250" y="4128"/>
                    <a:pt x="16248" y="4133"/>
                    <a:pt x="16246" y="4137"/>
                  </a:cubicBezTo>
                  <a:lnTo>
                    <a:pt x="16246" y="4137"/>
                  </a:lnTo>
                  <a:cubicBezTo>
                    <a:pt x="16251" y="4137"/>
                    <a:pt x="16257" y="4137"/>
                    <a:pt x="16263" y="4136"/>
                  </a:cubicBezTo>
                  <a:lnTo>
                    <a:pt x="16263" y="4136"/>
                  </a:lnTo>
                  <a:cubicBezTo>
                    <a:pt x="16202" y="4212"/>
                    <a:pt x="16136" y="4309"/>
                    <a:pt x="16049" y="4390"/>
                  </a:cubicBezTo>
                  <a:cubicBezTo>
                    <a:pt x="16014" y="4324"/>
                    <a:pt x="15983" y="4238"/>
                    <a:pt x="15968" y="4161"/>
                  </a:cubicBezTo>
                  <a:lnTo>
                    <a:pt x="15968" y="4161"/>
                  </a:lnTo>
                  <a:cubicBezTo>
                    <a:pt x="16019" y="4207"/>
                    <a:pt x="16090" y="4238"/>
                    <a:pt x="16171" y="4238"/>
                  </a:cubicBezTo>
                  <a:cubicBezTo>
                    <a:pt x="16065" y="4182"/>
                    <a:pt x="16049" y="4131"/>
                    <a:pt x="15998" y="4050"/>
                  </a:cubicBezTo>
                  <a:lnTo>
                    <a:pt x="15998" y="4050"/>
                  </a:lnTo>
                  <a:cubicBezTo>
                    <a:pt x="16054" y="4109"/>
                    <a:pt x="16130" y="4137"/>
                    <a:pt x="16213" y="4138"/>
                  </a:cubicBezTo>
                  <a:lnTo>
                    <a:pt x="16213" y="4138"/>
                  </a:lnTo>
                  <a:cubicBezTo>
                    <a:pt x="16213" y="4137"/>
                    <a:pt x="16212" y="4137"/>
                    <a:pt x="16212" y="4136"/>
                  </a:cubicBezTo>
                  <a:cubicBezTo>
                    <a:pt x="16044" y="4044"/>
                    <a:pt x="15912" y="3953"/>
                    <a:pt x="15836" y="3795"/>
                  </a:cubicBezTo>
                  <a:cubicBezTo>
                    <a:pt x="15795" y="3714"/>
                    <a:pt x="15770" y="3617"/>
                    <a:pt x="15770" y="3521"/>
                  </a:cubicBezTo>
                  <a:lnTo>
                    <a:pt x="15770" y="3485"/>
                  </a:lnTo>
                  <a:cubicBezTo>
                    <a:pt x="15734" y="3592"/>
                    <a:pt x="15729" y="3729"/>
                    <a:pt x="15653" y="3831"/>
                  </a:cubicBezTo>
                  <a:cubicBezTo>
                    <a:pt x="15581" y="3922"/>
                    <a:pt x="15454" y="4024"/>
                    <a:pt x="15322" y="4085"/>
                  </a:cubicBezTo>
                  <a:cubicBezTo>
                    <a:pt x="15144" y="3978"/>
                    <a:pt x="14767" y="3714"/>
                    <a:pt x="14661" y="3261"/>
                  </a:cubicBezTo>
                  <a:lnTo>
                    <a:pt x="14661" y="3261"/>
                  </a:lnTo>
                  <a:cubicBezTo>
                    <a:pt x="14727" y="3322"/>
                    <a:pt x="14803" y="3373"/>
                    <a:pt x="14895" y="3414"/>
                  </a:cubicBezTo>
                  <a:cubicBezTo>
                    <a:pt x="14773" y="3282"/>
                    <a:pt x="14726" y="3141"/>
                    <a:pt x="14673" y="3022"/>
                  </a:cubicBezTo>
                  <a:lnTo>
                    <a:pt x="14673" y="3022"/>
                  </a:lnTo>
                  <a:cubicBezTo>
                    <a:pt x="14731" y="3138"/>
                    <a:pt x="14901" y="3187"/>
                    <a:pt x="15047" y="3241"/>
                  </a:cubicBezTo>
                  <a:cubicBezTo>
                    <a:pt x="14966" y="3195"/>
                    <a:pt x="14752" y="3037"/>
                    <a:pt x="14661" y="2905"/>
                  </a:cubicBezTo>
                  <a:cubicBezTo>
                    <a:pt x="14574" y="2783"/>
                    <a:pt x="14534" y="2646"/>
                    <a:pt x="14513" y="2503"/>
                  </a:cubicBezTo>
                  <a:lnTo>
                    <a:pt x="14493" y="2330"/>
                  </a:lnTo>
                  <a:lnTo>
                    <a:pt x="14483" y="2193"/>
                  </a:lnTo>
                  <a:lnTo>
                    <a:pt x="14483" y="2193"/>
                  </a:lnTo>
                  <a:cubicBezTo>
                    <a:pt x="14488" y="2325"/>
                    <a:pt x="14462" y="2447"/>
                    <a:pt x="14442" y="2579"/>
                  </a:cubicBezTo>
                  <a:cubicBezTo>
                    <a:pt x="14396" y="2890"/>
                    <a:pt x="14015" y="3246"/>
                    <a:pt x="13913" y="3292"/>
                  </a:cubicBezTo>
                  <a:cubicBezTo>
                    <a:pt x="14081" y="3287"/>
                    <a:pt x="14203" y="3205"/>
                    <a:pt x="14284" y="3114"/>
                  </a:cubicBezTo>
                  <a:lnTo>
                    <a:pt x="14284" y="3114"/>
                  </a:lnTo>
                  <a:cubicBezTo>
                    <a:pt x="14259" y="3159"/>
                    <a:pt x="14213" y="3261"/>
                    <a:pt x="14162" y="3358"/>
                  </a:cubicBezTo>
                  <a:cubicBezTo>
                    <a:pt x="14031" y="3549"/>
                    <a:pt x="13865" y="3796"/>
                    <a:pt x="13724" y="3944"/>
                  </a:cubicBezTo>
                  <a:lnTo>
                    <a:pt x="13724" y="3944"/>
                  </a:lnTo>
                  <a:cubicBezTo>
                    <a:pt x="13734" y="3947"/>
                    <a:pt x="13745" y="3950"/>
                    <a:pt x="13755" y="3953"/>
                  </a:cubicBezTo>
                  <a:cubicBezTo>
                    <a:pt x="13709" y="4004"/>
                    <a:pt x="13669" y="4034"/>
                    <a:pt x="13628" y="4060"/>
                  </a:cubicBezTo>
                  <a:lnTo>
                    <a:pt x="13531" y="3851"/>
                  </a:lnTo>
                  <a:lnTo>
                    <a:pt x="13531" y="3851"/>
                  </a:lnTo>
                  <a:cubicBezTo>
                    <a:pt x="13587" y="3887"/>
                    <a:pt x="13646" y="3917"/>
                    <a:pt x="13706" y="3938"/>
                  </a:cubicBezTo>
                  <a:lnTo>
                    <a:pt x="13706" y="3938"/>
                  </a:lnTo>
                  <a:cubicBezTo>
                    <a:pt x="13690" y="3926"/>
                    <a:pt x="13674" y="3914"/>
                    <a:pt x="13659" y="3902"/>
                  </a:cubicBezTo>
                  <a:cubicBezTo>
                    <a:pt x="13470" y="3744"/>
                    <a:pt x="13318" y="3526"/>
                    <a:pt x="13267" y="3297"/>
                  </a:cubicBezTo>
                  <a:lnTo>
                    <a:pt x="13267" y="3297"/>
                  </a:lnTo>
                  <a:cubicBezTo>
                    <a:pt x="13313" y="3337"/>
                    <a:pt x="13369" y="3363"/>
                    <a:pt x="13440" y="3363"/>
                  </a:cubicBezTo>
                  <a:cubicBezTo>
                    <a:pt x="13348" y="3312"/>
                    <a:pt x="13338" y="3271"/>
                    <a:pt x="13292" y="3205"/>
                  </a:cubicBezTo>
                  <a:lnTo>
                    <a:pt x="13292" y="3205"/>
                  </a:lnTo>
                  <a:cubicBezTo>
                    <a:pt x="13338" y="3255"/>
                    <a:pt x="13405" y="3279"/>
                    <a:pt x="13476" y="3279"/>
                  </a:cubicBezTo>
                  <a:cubicBezTo>
                    <a:pt x="13499" y="3279"/>
                    <a:pt x="13523" y="3276"/>
                    <a:pt x="13547" y="3271"/>
                  </a:cubicBezTo>
                  <a:cubicBezTo>
                    <a:pt x="13531" y="3266"/>
                    <a:pt x="13516" y="3261"/>
                    <a:pt x="13501" y="3256"/>
                  </a:cubicBezTo>
                  <a:cubicBezTo>
                    <a:pt x="13364" y="3180"/>
                    <a:pt x="13252" y="3093"/>
                    <a:pt x="13186" y="2961"/>
                  </a:cubicBezTo>
                  <a:cubicBezTo>
                    <a:pt x="13150" y="2890"/>
                    <a:pt x="13135" y="2808"/>
                    <a:pt x="13135" y="2732"/>
                  </a:cubicBezTo>
                  <a:lnTo>
                    <a:pt x="13135" y="2722"/>
                  </a:lnTo>
                  <a:cubicBezTo>
                    <a:pt x="13099" y="2808"/>
                    <a:pt x="13094" y="2930"/>
                    <a:pt x="13033" y="3017"/>
                  </a:cubicBezTo>
                  <a:cubicBezTo>
                    <a:pt x="12957" y="3119"/>
                    <a:pt x="12784" y="3231"/>
                    <a:pt x="12651" y="3287"/>
                  </a:cubicBezTo>
                  <a:cubicBezTo>
                    <a:pt x="12758" y="3287"/>
                    <a:pt x="12906" y="3261"/>
                    <a:pt x="12957" y="3170"/>
                  </a:cubicBezTo>
                  <a:lnTo>
                    <a:pt x="12957" y="3170"/>
                  </a:lnTo>
                  <a:cubicBezTo>
                    <a:pt x="12941" y="3231"/>
                    <a:pt x="12891" y="3292"/>
                    <a:pt x="12840" y="3337"/>
                  </a:cubicBezTo>
                  <a:cubicBezTo>
                    <a:pt x="12885" y="3322"/>
                    <a:pt x="12931" y="3297"/>
                    <a:pt x="12972" y="3271"/>
                  </a:cubicBezTo>
                  <a:lnTo>
                    <a:pt x="12972" y="3271"/>
                  </a:lnTo>
                  <a:cubicBezTo>
                    <a:pt x="12946" y="3332"/>
                    <a:pt x="12921" y="3388"/>
                    <a:pt x="12891" y="3444"/>
                  </a:cubicBezTo>
                  <a:cubicBezTo>
                    <a:pt x="12809" y="3617"/>
                    <a:pt x="12707" y="3800"/>
                    <a:pt x="12560" y="3943"/>
                  </a:cubicBezTo>
                  <a:cubicBezTo>
                    <a:pt x="12453" y="3821"/>
                    <a:pt x="12362" y="3678"/>
                    <a:pt x="12300" y="3521"/>
                  </a:cubicBezTo>
                  <a:lnTo>
                    <a:pt x="12260" y="3424"/>
                  </a:lnTo>
                  <a:lnTo>
                    <a:pt x="12260" y="3424"/>
                  </a:lnTo>
                  <a:cubicBezTo>
                    <a:pt x="12351" y="3470"/>
                    <a:pt x="12458" y="3500"/>
                    <a:pt x="12601" y="3521"/>
                  </a:cubicBezTo>
                  <a:cubicBezTo>
                    <a:pt x="12428" y="3419"/>
                    <a:pt x="12285" y="3312"/>
                    <a:pt x="12178" y="3164"/>
                  </a:cubicBezTo>
                  <a:lnTo>
                    <a:pt x="12178" y="3154"/>
                  </a:lnTo>
                  <a:cubicBezTo>
                    <a:pt x="12173" y="3139"/>
                    <a:pt x="12168" y="3119"/>
                    <a:pt x="12168" y="3103"/>
                  </a:cubicBezTo>
                  <a:lnTo>
                    <a:pt x="12168" y="3103"/>
                  </a:lnTo>
                  <a:cubicBezTo>
                    <a:pt x="12283" y="3218"/>
                    <a:pt x="12473" y="3363"/>
                    <a:pt x="12637" y="3363"/>
                  </a:cubicBezTo>
                  <a:cubicBezTo>
                    <a:pt x="12654" y="3363"/>
                    <a:pt x="12671" y="3361"/>
                    <a:pt x="12687" y="3358"/>
                  </a:cubicBezTo>
                  <a:cubicBezTo>
                    <a:pt x="12499" y="3287"/>
                    <a:pt x="12199" y="2773"/>
                    <a:pt x="11990" y="2391"/>
                  </a:cubicBezTo>
                  <a:cubicBezTo>
                    <a:pt x="11929" y="2274"/>
                    <a:pt x="11888" y="2142"/>
                    <a:pt x="11863" y="2086"/>
                  </a:cubicBezTo>
                  <a:lnTo>
                    <a:pt x="11863" y="2086"/>
                  </a:lnTo>
                  <a:cubicBezTo>
                    <a:pt x="11955" y="2203"/>
                    <a:pt x="12097" y="2315"/>
                    <a:pt x="12300" y="2340"/>
                  </a:cubicBezTo>
                  <a:cubicBezTo>
                    <a:pt x="12178" y="2279"/>
                    <a:pt x="11741" y="1806"/>
                    <a:pt x="11716" y="1415"/>
                  </a:cubicBezTo>
                  <a:cubicBezTo>
                    <a:pt x="11710" y="1257"/>
                    <a:pt x="11685" y="1099"/>
                    <a:pt x="11700" y="942"/>
                  </a:cubicBezTo>
                  <a:lnTo>
                    <a:pt x="11700" y="942"/>
                  </a:lnTo>
                  <a:lnTo>
                    <a:pt x="11670" y="1109"/>
                  </a:lnTo>
                  <a:cubicBezTo>
                    <a:pt x="11665" y="1181"/>
                    <a:pt x="11649" y="1252"/>
                    <a:pt x="11634" y="1323"/>
                  </a:cubicBezTo>
                  <a:cubicBezTo>
                    <a:pt x="11593" y="1491"/>
                    <a:pt x="11532" y="1664"/>
                    <a:pt x="11415" y="1806"/>
                  </a:cubicBezTo>
                  <a:cubicBezTo>
                    <a:pt x="11283" y="1969"/>
                    <a:pt x="11014" y="2137"/>
                    <a:pt x="10902" y="2188"/>
                  </a:cubicBezTo>
                  <a:cubicBezTo>
                    <a:pt x="11083" y="2139"/>
                    <a:pt x="11298" y="2090"/>
                    <a:pt x="11381" y="1950"/>
                  </a:cubicBezTo>
                  <a:lnTo>
                    <a:pt x="11381" y="1950"/>
                  </a:lnTo>
                  <a:cubicBezTo>
                    <a:pt x="11308" y="2086"/>
                    <a:pt x="11231" y="2270"/>
                    <a:pt x="11075" y="2417"/>
                  </a:cubicBezTo>
                  <a:cubicBezTo>
                    <a:pt x="11186" y="2376"/>
                    <a:pt x="11288" y="2320"/>
                    <a:pt x="11380" y="2249"/>
                  </a:cubicBezTo>
                  <a:lnTo>
                    <a:pt x="11380" y="2249"/>
                  </a:lnTo>
                  <a:cubicBezTo>
                    <a:pt x="11278" y="2559"/>
                    <a:pt x="11075" y="2788"/>
                    <a:pt x="10876" y="2956"/>
                  </a:cubicBezTo>
                  <a:cubicBezTo>
                    <a:pt x="10846" y="2905"/>
                    <a:pt x="10810" y="2849"/>
                    <a:pt x="10785" y="2783"/>
                  </a:cubicBezTo>
                  <a:cubicBezTo>
                    <a:pt x="10774" y="2758"/>
                    <a:pt x="10769" y="2732"/>
                    <a:pt x="10754" y="2707"/>
                  </a:cubicBezTo>
                  <a:lnTo>
                    <a:pt x="10754" y="2707"/>
                  </a:lnTo>
                  <a:cubicBezTo>
                    <a:pt x="10825" y="2747"/>
                    <a:pt x="10912" y="2763"/>
                    <a:pt x="11029" y="2778"/>
                  </a:cubicBezTo>
                  <a:cubicBezTo>
                    <a:pt x="10886" y="2702"/>
                    <a:pt x="10769" y="2610"/>
                    <a:pt x="10678" y="2498"/>
                  </a:cubicBezTo>
                  <a:lnTo>
                    <a:pt x="10678" y="2493"/>
                  </a:lnTo>
                  <a:cubicBezTo>
                    <a:pt x="10673" y="2478"/>
                    <a:pt x="10673" y="2468"/>
                    <a:pt x="10668" y="2447"/>
                  </a:cubicBezTo>
                  <a:lnTo>
                    <a:pt x="10668" y="2447"/>
                  </a:lnTo>
                  <a:cubicBezTo>
                    <a:pt x="10756" y="2532"/>
                    <a:pt x="10907" y="2643"/>
                    <a:pt x="11035" y="2643"/>
                  </a:cubicBezTo>
                  <a:cubicBezTo>
                    <a:pt x="11054" y="2643"/>
                    <a:pt x="11072" y="2641"/>
                    <a:pt x="11090" y="2635"/>
                  </a:cubicBezTo>
                  <a:cubicBezTo>
                    <a:pt x="10937" y="2579"/>
                    <a:pt x="10683" y="2173"/>
                    <a:pt x="10505" y="1872"/>
                  </a:cubicBezTo>
                  <a:cubicBezTo>
                    <a:pt x="10454" y="1781"/>
                    <a:pt x="10418" y="1679"/>
                    <a:pt x="10393" y="1628"/>
                  </a:cubicBezTo>
                  <a:lnTo>
                    <a:pt x="10393" y="1628"/>
                  </a:lnTo>
                  <a:cubicBezTo>
                    <a:pt x="10474" y="1720"/>
                    <a:pt x="10591" y="1811"/>
                    <a:pt x="10754" y="1822"/>
                  </a:cubicBezTo>
                  <a:cubicBezTo>
                    <a:pt x="10657" y="1781"/>
                    <a:pt x="10291" y="1404"/>
                    <a:pt x="10261" y="1084"/>
                  </a:cubicBezTo>
                  <a:cubicBezTo>
                    <a:pt x="10245" y="957"/>
                    <a:pt x="10225" y="830"/>
                    <a:pt x="10240" y="697"/>
                  </a:cubicBezTo>
                  <a:lnTo>
                    <a:pt x="10240" y="697"/>
                  </a:lnTo>
                  <a:lnTo>
                    <a:pt x="10220" y="840"/>
                  </a:lnTo>
                  <a:cubicBezTo>
                    <a:pt x="10215" y="896"/>
                    <a:pt x="10210" y="952"/>
                    <a:pt x="10195" y="1008"/>
                  </a:cubicBezTo>
                  <a:cubicBezTo>
                    <a:pt x="10169" y="1150"/>
                    <a:pt x="10118" y="1287"/>
                    <a:pt x="10032" y="1404"/>
                  </a:cubicBezTo>
                  <a:cubicBezTo>
                    <a:pt x="9930" y="1537"/>
                    <a:pt x="9711" y="1684"/>
                    <a:pt x="9625" y="1720"/>
                  </a:cubicBezTo>
                  <a:cubicBezTo>
                    <a:pt x="9775" y="1680"/>
                    <a:pt x="9951" y="1635"/>
                    <a:pt x="10014" y="1511"/>
                  </a:cubicBezTo>
                  <a:lnTo>
                    <a:pt x="10014" y="1511"/>
                  </a:lnTo>
                  <a:cubicBezTo>
                    <a:pt x="9959" y="1623"/>
                    <a:pt x="9903" y="1773"/>
                    <a:pt x="9767" y="1898"/>
                  </a:cubicBezTo>
                  <a:cubicBezTo>
                    <a:pt x="9859" y="1867"/>
                    <a:pt x="9940" y="1816"/>
                    <a:pt x="10011" y="1761"/>
                  </a:cubicBezTo>
                  <a:lnTo>
                    <a:pt x="10011" y="1761"/>
                  </a:lnTo>
                  <a:cubicBezTo>
                    <a:pt x="9879" y="2218"/>
                    <a:pt x="9477" y="2473"/>
                    <a:pt x="9299" y="2559"/>
                  </a:cubicBezTo>
                  <a:cubicBezTo>
                    <a:pt x="9513" y="2549"/>
                    <a:pt x="9681" y="2503"/>
                    <a:pt x="9839" y="2401"/>
                  </a:cubicBezTo>
                  <a:lnTo>
                    <a:pt x="9839" y="2401"/>
                  </a:lnTo>
                  <a:cubicBezTo>
                    <a:pt x="9767" y="2600"/>
                    <a:pt x="9676" y="2783"/>
                    <a:pt x="9559" y="2951"/>
                  </a:cubicBezTo>
                  <a:cubicBezTo>
                    <a:pt x="9488" y="3053"/>
                    <a:pt x="9376" y="3220"/>
                    <a:pt x="9243" y="3317"/>
                  </a:cubicBezTo>
                  <a:cubicBezTo>
                    <a:pt x="9182" y="3220"/>
                    <a:pt x="9131" y="3119"/>
                    <a:pt x="9091" y="3027"/>
                  </a:cubicBezTo>
                  <a:cubicBezTo>
                    <a:pt x="9065" y="2976"/>
                    <a:pt x="9040" y="2915"/>
                    <a:pt x="9020" y="2859"/>
                  </a:cubicBezTo>
                  <a:lnTo>
                    <a:pt x="9020" y="2859"/>
                  </a:lnTo>
                  <a:cubicBezTo>
                    <a:pt x="9055" y="2885"/>
                    <a:pt x="9101" y="2905"/>
                    <a:pt x="9142" y="2925"/>
                  </a:cubicBezTo>
                  <a:cubicBezTo>
                    <a:pt x="9096" y="2880"/>
                    <a:pt x="9045" y="2824"/>
                    <a:pt x="9040" y="2763"/>
                  </a:cubicBezTo>
                  <a:lnTo>
                    <a:pt x="9040" y="2763"/>
                  </a:lnTo>
                  <a:cubicBezTo>
                    <a:pt x="9081" y="2849"/>
                    <a:pt x="9223" y="2875"/>
                    <a:pt x="9320" y="2880"/>
                  </a:cubicBezTo>
                  <a:cubicBezTo>
                    <a:pt x="9193" y="2824"/>
                    <a:pt x="9040" y="2712"/>
                    <a:pt x="8969" y="2610"/>
                  </a:cubicBezTo>
                  <a:cubicBezTo>
                    <a:pt x="8913" y="2529"/>
                    <a:pt x="8913" y="2417"/>
                    <a:pt x="8887" y="2330"/>
                  </a:cubicBezTo>
                  <a:lnTo>
                    <a:pt x="8887" y="2345"/>
                  </a:lnTo>
                  <a:cubicBezTo>
                    <a:pt x="8887" y="2422"/>
                    <a:pt x="8862" y="2493"/>
                    <a:pt x="8826" y="2554"/>
                  </a:cubicBezTo>
                  <a:cubicBezTo>
                    <a:pt x="8760" y="2676"/>
                    <a:pt x="8658" y="2747"/>
                    <a:pt x="8521" y="2813"/>
                  </a:cubicBezTo>
                  <a:cubicBezTo>
                    <a:pt x="8511" y="2824"/>
                    <a:pt x="8491" y="2824"/>
                    <a:pt x="8480" y="2834"/>
                  </a:cubicBezTo>
                  <a:cubicBezTo>
                    <a:pt x="8506" y="2839"/>
                    <a:pt x="8531" y="2842"/>
                    <a:pt x="8555" y="2842"/>
                  </a:cubicBezTo>
                  <a:cubicBezTo>
                    <a:pt x="8620" y="2842"/>
                    <a:pt x="8679" y="2822"/>
                    <a:pt x="8719" y="2778"/>
                  </a:cubicBezTo>
                  <a:lnTo>
                    <a:pt x="8719" y="2778"/>
                  </a:lnTo>
                  <a:cubicBezTo>
                    <a:pt x="8674" y="2839"/>
                    <a:pt x="8664" y="2880"/>
                    <a:pt x="8582" y="2925"/>
                  </a:cubicBezTo>
                  <a:cubicBezTo>
                    <a:pt x="8648" y="2925"/>
                    <a:pt x="8699" y="2900"/>
                    <a:pt x="8745" y="2864"/>
                  </a:cubicBezTo>
                  <a:lnTo>
                    <a:pt x="8745" y="2864"/>
                  </a:lnTo>
                  <a:cubicBezTo>
                    <a:pt x="8725" y="2956"/>
                    <a:pt x="8684" y="3037"/>
                    <a:pt x="8633" y="3119"/>
                  </a:cubicBezTo>
                  <a:cubicBezTo>
                    <a:pt x="8547" y="3083"/>
                    <a:pt x="8480" y="3037"/>
                    <a:pt x="8404" y="2986"/>
                  </a:cubicBezTo>
                  <a:cubicBezTo>
                    <a:pt x="8206" y="2854"/>
                    <a:pt x="8048" y="2686"/>
                    <a:pt x="7951" y="2457"/>
                  </a:cubicBezTo>
                  <a:cubicBezTo>
                    <a:pt x="7936" y="2432"/>
                    <a:pt x="7931" y="2407"/>
                    <a:pt x="7921" y="2381"/>
                  </a:cubicBezTo>
                  <a:lnTo>
                    <a:pt x="7921" y="2381"/>
                  </a:lnTo>
                  <a:cubicBezTo>
                    <a:pt x="7987" y="2422"/>
                    <a:pt x="8079" y="2442"/>
                    <a:pt x="8190" y="2452"/>
                  </a:cubicBezTo>
                  <a:cubicBezTo>
                    <a:pt x="8053" y="2376"/>
                    <a:pt x="7931" y="2290"/>
                    <a:pt x="7845" y="2173"/>
                  </a:cubicBezTo>
                  <a:lnTo>
                    <a:pt x="7845" y="2167"/>
                  </a:lnTo>
                  <a:cubicBezTo>
                    <a:pt x="7834" y="2152"/>
                    <a:pt x="7834" y="2142"/>
                    <a:pt x="7829" y="2122"/>
                  </a:cubicBezTo>
                  <a:lnTo>
                    <a:pt x="7829" y="2122"/>
                  </a:lnTo>
                  <a:cubicBezTo>
                    <a:pt x="7919" y="2207"/>
                    <a:pt x="8073" y="2321"/>
                    <a:pt x="8207" y="2321"/>
                  </a:cubicBezTo>
                  <a:cubicBezTo>
                    <a:pt x="8224" y="2321"/>
                    <a:pt x="8240" y="2319"/>
                    <a:pt x="8257" y="2315"/>
                  </a:cubicBezTo>
                  <a:cubicBezTo>
                    <a:pt x="8104" y="2254"/>
                    <a:pt x="7850" y="1847"/>
                    <a:pt x="7672" y="1552"/>
                  </a:cubicBezTo>
                  <a:cubicBezTo>
                    <a:pt x="7621" y="1455"/>
                    <a:pt x="7580" y="1354"/>
                    <a:pt x="7565" y="1303"/>
                  </a:cubicBezTo>
                  <a:lnTo>
                    <a:pt x="7565" y="1303"/>
                  </a:lnTo>
                  <a:cubicBezTo>
                    <a:pt x="7646" y="1399"/>
                    <a:pt x="7758" y="1486"/>
                    <a:pt x="7926" y="1501"/>
                  </a:cubicBezTo>
                  <a:cubicBezTo>
                    <a:pt x="7829" y="1455"/>
                    <a:pt x="7463" y="1079"/>
                    <a:pt x="7427" y="764"/>
                  </a:cubicBezTo>
                  <a:cubicBezTo>
                    <a:pt x="7417" y="636"/>
                    <a:pt x="7397" y="509"/>
                    <a:pt x="7412" y="372"/>
                  </a:cubicBezTo>
                  <a:lnTo>
                    <a:pt x="7412" y="372"/>
                  </a:lnTo>
                  <a:lnTo>
                    <a:pt x="7392" y="514"/>
                  </a:lnTo>
                  <a:cubicBezTo>
                    <a:pt x="7387" y="570"/>
                    <a:pt x="7377" y="626"/>
                    <a:pt x="7366" y="687"/>
                  </a:cubicBezTo>
                  <a:cubicBezTo>
                    <a:pt x="7341" y="825"/>
                    <a:pt x="7290" y="967"/>
                    <a:pt x="7199" y="1079"/>
                  </a:cubicBezTo>
                  <a:cubicBezTo>
                    <a:pt x="7097" y="1211"/>
                    <a:pt x="6883" y="1359"/>
                    <a:pt x="6792" y="1399"/>
                  </a:cubicBezTo>
                  <a:cubicBezTo>
                    <a:pt x="6944" y="1354"/>
                    <a:pt x="7122" y="1308"/>
                    <a:pt x="7188" y="1181"/>
                  </a:cubicBezTo>
                  <a:lnTo>
                    <a:pt x="7188" y="1181"/>
                  </a:lnTo>
                  <a:cubicBezTo>
                    <a:pt x="7132" y="1298"/>
                    <a:pt x="7071" y="1450"/>
                    <a:pt x="6939" y="1577"/>
                  </a:cubicBezTo>
                  <a:cubicBezTo>
                    <a:pt x="7031" y="1542"/>
                    <a:pt x="7112" y="1491"/>
                    <a:pt x="7183" y="1435"/>
                  </a:cubicBezTo>
                  <a:lnTo>
                    <a:pt x="7183" y="1435"/>
                  </a:lnTo>
                  <a:cubicBezTo>
                    <a:pt x="7046" y="1893"/>
                    <a:pt x="6649" y="2147"/>
                    <a:pt x="6471" y="2239"/>
                  </a:cubicBezTo>
                  <a:cubicBezTo>
                    <a:pt x="6685" y="2223"/>
                    <a:pt x="6853" y="2178"/>
                    <a:pt x="7010" y="2076"/>
                  </a:cubicBezTo>
                  <a:lnTo>
                    <a:pt x="7010" y="2076"/>
                  </a:lnTo>
                  <a:cubicBezTo>
                    <a:pt x="6939" y="2274"/>
                    <a:pt x="6843" y="2457"/>
                    <a:pt x="6731" y="2625"/>
                  </a:cubicBezTo>
                  <a:cubicBezTo>
                    <a:pt x="6659" y="2727"/>
                    <a:pt x="6553" y="2880"/>
                    <a:pt x="6430" y="2981"/>
                  </a:cubicBezTo>
                  <a:cubicBezTo>
                    <a:pt x="6349" y="2854"/>
                    <a:pt x="6283" y="2707"/>
                    <a:pt x="6242" y="2569"/>
                  </a:cubicBezTo>
                  <a:cubicBezTo>
                    <a:pt x="6222" y="2518"/>
                    <a:pt x="6202" y="2457"/>
                    <a:pt x="6191" y="2401"/>
                  </a:cubicBezTo>
                  <a:lnTo>
                    <a:pt x="6191" y="2401"/>
                  </a:lnTo>
                  <a:cubicBezTo>
                    <a:pt x="6227" y="2427"/>
                    <a:pt x="6268" y="2452"/>
                    <a:pt x="6303" y="2473"/>
                  </a:cubicBezTo>
                  <a:cubicBezTo>
                    <a:pt x="6268" y="2427"/>
                    <a:pt x="6222" y="2366"/>
                    <a:pt x="6222" y="2315"/>
                  </a:cubicBezTo>
                  <a:lnTo>
                    <a:pt x="6222" y="2315"/>
                  </a:lnTo>
                  <a:cubicBezTo>
                    <a:pt x="6258" y="2396"/>
                    <a:pt x="6385" y="2432"/>
                    <a:pt x="6481" y="2447"/>
                  </a:cubicBezTo>
                  <a:cubicBezTo>
                    <a:pt x="6369" y="2381"/>
                    <a:pt x="6227" y="2269"/>
                    <a:pt x="6171" y="2167"/>
                  </a:cubicBezTo>
                  <a:cubicBezTo>
                    <a:pt x="6125" y="2086"/>
                    <a:pt x="6130" y="1974"/>
                    <a:pt x="6115" y="1893"/>
                  </a:cubicBezTo>
                  <a:lnTo>
                    <a:pt x="6115" y="1908"/>
                  </a:lnTo>
                  <a:cubicBezTo>
                    <a:pt x="6105" y="1974"/>
                    <a:pt x="6074" y="2045"/>
                    <a:pt x="6044" y="2101"/>
                  </a:cubicBezTo>
                  <a:cubicBezTo>
                    <a:pt x="5968" y="2218"/>
                    <a:pt x="5866" y="2274"/>
                    <a:pt x="5723" y="2325"/>
                  </a:cubicBezTo>
                  <a:cubicBezTo>
                    <a:pt x="5713" y="2330"/>
                    <a:pt x="5693" y="2330"/>
                    <a:pt x="5683" y="2340"/>
                  </a:cubicBezTo>
                  <a:cubicBezTo>
                    <a:pt x="5712" y="2349"/>
                    <a:pt x="5741" y="2354"/>
                    <a:pt x="5769" y="2354"/>
                  </a:cubicBezTo>
                  <a:cubicBezTo>
                    <a:pt x="5823" y="2354"/>
                    <a:pt x="5873" y="2337"/>
                    <a:pt x="5917" y="2300"/>
                  </a:cubicBezTo>
                  <a:lnTo>
                    <a:pt x="5917" y="2300"/>
                  </a:lnTo>
                  <a:cubicBezTo>
                    <a:pt x="5866" y="2356"/>
                    <a:pt x="5851" y="2396"/>
                    <a:pt x="5769" y="2427"/>
                  </a:cubicBezTo>
                  <a:cubicBezTo>
                    <a:pt x="5778" y="2428"/>
                    <a:pt x="5786" y="2428"/>
                    <a:pt x="5794" y="2428"/>
                  </a:cubicBezTo>
                  <a:cubicBezTo>
                    <a:pt x="5849" y="2428"/>
                    <a:pt x="5896" y="2413"/>
                    <a:pt x="5927" y="2391"/>
                  </a:cubicBezTo>
                  <a:lnTo>
                    <a:pt x="5927" y="2391"/>
                  </a:lnTo>
                  <a:cubicBezTo>
                    <a:pt x="5861" y="2585"/>
                    <a:pt x="5698" y="2763"/>
                    <a:pt x="5510" y="2885"/>
                  </a:cubicBezTo>
                  <a:cubicBezTo>
                    <a:pt x="5484" y="2900"/>
                    <a:pt x="5459" y="2915"/>
                    <a:pt x="5434" y="2936"/>
                  </a:cubicBezTo>
                  <a:cubicBezTo>
                    <a:pt x="5510" y="2936"/>
                    <a:pt x="5596" y="2910"/>
                    <a:pt x="5673" y="2864"/>
                  </a:cubicBezTo>
                  <a:lnTo>
                    <a:pt x="5673" y="2864"/>
                  </a:lnTo>
                  <a:cubicBezTo>
                    <a:pt x="5561" y="3063"/>
                    <a:pt x="5459" y="3271"/>
                    <a:pt x="5179" y="3348"/>
                  </a:cubicBezTo>
                  <a:cubicBezTo>
                    <a:pt x="5207" y="3352"/>
                    <a:pt x="5233" y="3354"/>
                    <a:pt x="5258" y="3354"/>
                  </a:cubicBezTo>
                  <a:cubicBezTo>
                    <a:pt x="5380" y="3354"/>
                    <a:pt x="5471" y="3307"/>
                    <a:pt x="5530" y="3256"/>
                  </a:cubicBezTo>
                  <a:lnTo>
                    <a:pt x="5530" y="3256"/>
                  </a:lnTo>
                  <a:cubicBezTo>
                    <a:pt x="5469" y="3332"/>
                    <a:pt x="5362" y="3449"/>
                    <a:pt x="5255" y="3490"/>
                  </a:cubicBezTo>
                  <a:cubicBezTo>
                    <a:pt x="5291" y="3490"/>
                    <a:pt x="5337" y="3490"/>
                    <a:pt x="5378" y="3475"/>
                  </a:cubicBezTo>
                  <a:lnTo>
                    <a:pt x="5378" y="3475"/>
                  </a:lnTo>
                  <a:cubicBezTo>
                    <a:pt x="5317" y="3541"/>
                    <a:pt x="5250" y="3602"/>
                    <a:pt x="5164" y="3663"/>
                  </a:cubicBezTo>
                  <a:cubicBezTo>
                    <a:pt x="5098" y="3602"/>
                    <a:pt x="5032" y="3536"/>
                    <a:pt x="5001" y="3444"/>
                  </a:cubicBezTo>
                  <a:cubicBezTo>
                    <a:pt x="4996" y="3434"/>
                    <a:pt x="4996" y="3419"/>
                    <a:pt x="4986" y="3409"/>
                  </a:cubicBezTo>
                  <a:lnTo>
                    <a:pt x="4986" y="3409"/>
                  </a:lnTo>
                  <a:cubicBezTo>
                    <a:pt x="5021" y="3424"/>
                    <a:pt x="5062" y="3434"/>
                    <a:pt x="5113" y="3439"/>
                  </a:cubicBezTo>
                  <a:cubicBezTo>
                    <a:pt x="5052" y="3398"/>
                    <a:pt x="4996" y="3363"/>
                    <a:pt x="4950" y="3307"/>
                  </a:cubicBezTo>
                  <a:lnTo>
                    <a:pt x="4950" y="3297"/>
                  </a:lnTo>
                  <a:cubicBezTo>
                    <a:pt x="4950" y="3292"/>
                    <a:pt x="4945" y="3287"/>
                    <a:pt x="4945" y="3281"/>
                  </a:cubicBezTo>
                  <a:lnTo>
                    <a:pt x="4945" y="3281"/>
                  </a:lnTo>
                  <a:cubicBezTo>
                    <a:pt x="4990" y="3317"/>
                    <a:pt x="5057" y="3372"/>
                    <a:pt x="5121" y="3372"/>
                  </a:cubicBezTo>
                  <a:cubicBezTo>
                    <a:pt x="5130" y="3372"/>
                    <a:pt x="5140" y="3371"/>
                    <a:pt x="5149" y="3368"/>
                  </a:cubicBezTo>
                  <a:cubicBezTo>
                    <a:pt x="5077" y="3342"/>
                    <a:pt x="4955" y="3144"/>
                    <a:pt x="4869" y="3007"/>
                  </a:cubicBezTo>
                  <a:cubicBezTo>
                    <a:pt x="4843" y="2961"/>
                    <a:pt x="4823" y="2910"/>
                    <a:pt x="4818" y="2890"/>
                  </a:cubicBezTo>
                  <a:lnTo>
                    <a:pt x="4818" y="2890"/>
                  </a:lnTo>
                  <a:cubicBezTo>
                    <a:pt x="4854" y="2936"/>
                    <a:pt x="4910" y="2981"/>
                    <a:pt x="4986" y="2986"/>
                  </a:cubicBezTo>
                  <a:cubicBezTo>
                    <a:pt x="4945" y="2966"/>
                    <a:pt x="4767" y="2788"/>
                    <a:pt x="4752" y="2635"/>
                  </a:cubicBezTo>
                  <a:cubicBezTo>
                    <a:pt x="4747" y="2574"/>
                    <a:pt x="4742" y="2518"/>
                    <a:pt x="4742" y="2452"/>
                  </a:cubicBezTo>
                  <a:lnTo>
                    <a:pt x="4726" y="2518"/>
                  </a:lnTo>
                  <a:cubicBezTo>
                    <a:pt x="4726" y="2544"/>
                    <a:pt x="4721" y="2574"/>
                    <a:pt x="4716" y="2600"/>
                  </a:cubicBezTo>
                  <a:cubicBezTo>
                    <a:pt x="4701" y="2671"/>
                    <a:pt x="4676" y="2732"/>
                    <a:pt x="4640" y="2783"/>
                  </a:cubicBezTo>
                  <a:cubicBezTo>
                    <a:pt x="4589" y="2849"/>
                    <a:pt x="4487" y="2915"/>
                    <a:pt x="4447" y="2936"/>
                  </a:cubicBezTo>
                  <a:cubicBezTo>
                    <a:pt x="4518" y="2910"/>
                    <a:pt x="4604" y="2890"/>
                    <a:pt x="4630" y="2834"/>
                  </a:cubicBezTo>
                  <a:lnTo>
                    <a:pt x="4630" y="2834"/>
                  </a:lnTo>
                  <a:cubicBezTo>
                    <a:pt x="4604" y="2890"/>
                    <a:pt x="4574" y="2961"/>
                    <a:pt x="4518" y="3017"/>
                  </a:cubicBezTo>
                  <a:cubicBezTo>
                    <a:pt x="4564" y="3002"/>
                    <a:pt x="4599" y="2981"/>
                    <a:pt x="4630" y="2951"/>
                  </a:cubicBezTo>
                  <a:lnTo>
                    <a:pt x="4630" y="2951"/>
                  </a:lnTo>
                  <a:cubicBezTo>
                    <a:pt x="4569" y="3164"/>
                    <a:pt x="4375" y="3287"/>
                    <a:pt x="4294" y="3332"/>
                  </a:cubicBezTo>
                  <a:cubicBezTo>
                    <a:pt x="4396" y="3322"/>
                    <a:pt x="4472" y="3307"/>
                    <a:pt x="4548" y="3256"/>
                  </a:cubicBezTo>
                  <a:lnTo>
                    <a:pt x="4548" y="3256"/>
                  </a:lnTo>
                  <a:cubicBezTo>
                    <a:pt x="4518" y="3342"/>
                    <a:pt x="4472" y="3439"/>
                    <a:pt x="4416" y="3515"/>
                  </a:cubicBezTo>
                  <a:cubicBezTo>
                    <a:pt x="4401" y="3536"/>
                    <a:pt x="4386" y="3561"/>
                    <a:pt x="4365" y="3587"/>
                  </a:cubicBezTo>
                  <a:cubicBezTo>
                    <a:pt x="4248" y="3485"/>
                    <a:pt x="4182" y="3312"/>
                    <a:pt x="4111" y="3210"/>
                  </a:cubicBezTo>
                  <a:cubicBezTo>
                    <a:pt x="4065" y="3144"/>
                    <a:pt x="4035" y="3078"/>
                    <a:pt x="4004" y="3007"/>
                  </a:cubicBezTo>
                  <a:lnTo>
                    <a:pt x="4004" y="3007"/>
                  </a:lnTo>
                  <a:cubicBezTo>
                    <a:pt x="4065" y="3042"/>
                    <a:pt x="4136" y="3083"/>
                    <a:pt x="4197" y="3108"/>
                  </a:cubicBezTo>
                  <a:cubicBezTo>
                    <a:pt x="4055" y="2961"/>
                    <a:pt x="3958" y="2763"/>
                    <a:pt x="3877" y="2585"/>
                  </a:cubicBezTo>
                  <a:cubicBezTo>
                    <a:pt x="3852" y="2529"/>
                    <a:pt x="3826" y="2473"/>
                    <a:pt x="3806" y="2417"/>
                  </a:cubicBezTo>
                  <a:lnTo>
                    <a:pt x="3806" y="2417"/>
                  </a:lnTo>
                  <a:cubicBezTo>
                    <a:pt x="3841" y="2442"/>
                    <a:pt x="3887" y="2468"/>
                    <a:pt x="3933" y="2478"/>
                  </a:cubicBezTo>
                  <a:cubicBezTo>
                    <a:pt x="3887" y="2432"/>
                    <a:pt x="3836" y="2371"/>
                    <a:pt x="3826" y="2315"/>
                  </a:cubicBezTo>
                  <a:lnTo>
                    <a:pt x="3826" y="2315"/>
                  </a:lnTo>
                  <a:cubicBezTo>
                    <a:pt x="3867" y="2401"/>
                    <a:pt x="4014" y="2427"/>
                    <a:pt x="4116" y="2432"/>
                  </a:cubicBezTo>
                  <a:cubicBezTo>
                    <a:pt x="3989" y="2376"/>
                    <a:pt x="3826" y="2259"/>
                    <a:pt x="3755" y="2162"/>
                  </a:cubicBezTo>
                  <a:cubicBezTo>
                    <a:pt x="3699" y="2071"/>
                    <a:pt x="3699" y="1959"/>
                    <a:pt x="3663" y="1867"/>
                  </a:cubicBezTo>
                  <a:lnTo>
                    <a:pt x="3663" y="1883"/>
                  </a:lnTo>
                  <a:cubicBezTo>
                    <a:pt x="3663" y="1959"/>
                    <a:pt x="3638" y="2035"/>
                    <a:pt x="3607" y="2101"/>
                  </a:cubicBezTo>
                  <a:cubicBezTo>
                    <a:pt x="3536" y="2228"/>
                    <a:pt x="3429" y="2305"/>
                    <a:pt x="3292" y="2376"/>
                  </a:cubicBezTo>
                  <a:cubicBezTo>
                    <a:pt x="3277" y="2381"/>
                    <a:pt x="3256" y="2391"/>
                    <a:pt x="3246" y="2396"/>
                  </a:cubicBezTo>
                  <a:cubicBezTo>
                    <a:pt x="3272" y="2400"/>
                    <a:pt x="3297" y="2403"/>
                    <a:pt x="3322" y="2403"/>
                  </a:cubicBezTo>
                  <a:cubicBezTo>
                    <a:pt x="3390" y="2403"/>
                    <a:pt x="3452" y="2385"/>
                    <a:pt x="3501" y="2340"/>
                  </a:cubicBezTo>
                  <a:lnTo>
                    <a:pt x="3501" y="2340"/>
                  </a:lnTo>
                  <a:cubicBezTo>
                    <a:pt x="3455" y="2401"/>
                    <a:pt x="3445" y="2447"/>
                    <a:pt x="3353" y="2493"/>
                  </a:cubicBezTo>
                  <a:cubicBezTo>
                    <a:pt x="3424" y="2493"/>
                    <a:pt x="3480" y="2468"/>
                    <a:pt x="3526" y="2432"/>
                  </a:cubicBezTo>
                  <a:lnTo>
                    <a:pt x="3526" y="2432"/>
                  </a:lnTo>
                  <a:cubicBezTo>
                    <a:pt x="3470" y="2651"/>
                    <a:pt x="3307" y="2859"/>
                    <a:pt x="3119" y="3007"/>
                  </a:cubicBezTo>
                  <a:cubicBezTo>
                    <a:pt x="3094" y="3022"/>
                    <a:pt x="3063" y="3042"/>
                    <a:pt x="3038" y="3063"/>
                  </a:cubicBezTo>
                  <a:cubicBezTo>
                    <a:pt x="3119" y="3058"/>
                    <a:pt x="3206" y="3017"/>
                    <a:pt x="3292" y="2966"/>
                  </a:cubicBezTo>
                  <a:lnTo>
                    <a:pt x="3292" y="2966"/>
                  </a:lnTo>
                  <a:cubicBezTo>
                    <a:pt x="3216" y="3119"/>
                    <a:pt x="3150" y="3287"/>
                    <a:pt x="3017" y="3404"/>
                  </a:cubicBezTo>
                  <a:cubicBezTo>
                    <a:pt x="2870" y="3292"/>
                    <a:pt x="2758" y="3159"/>
                    <a:pt x="2687" y="2981"/>
                  </a:cubicBezTo>
                  <a:cubicBezTo>
                    <a:pt x="2682" y="2956"/>
                    <a:pt x="2666" y="2936"/>
                    <a:pt x="2661" y="2910"/>
                  </a:cubicBezTo>
                  <a:lnTo>
                    <a:pt x="2661" y="2910"/>
                  </a:lnTo>
                  <a:cubicBezTo>
                    <a:pt x="2722" y="2941"/>
                    <a:pt x="2809" y="2966"/>
                    <a:pt x="2916" y="2971"/>
                  </a:cubicBezTo>
                  <a:cubicBezTo>
                    <a:pt x="2788" y="2905"/>
                    <a:pt x="2671" y="2819"/>
                    <a:pt x="2590" y="2712"/>
                  </a:cubicBezTo>
                  <a:lnTo>
                    <a:pt x="2590" y="2707"/>
                  </a:lnTo>
                  <a:cubicBezTo>
                    <a:pt x="2585" y="2691"/>
                    <a:pt x="2585" y="2681"/>
                    <a:pt x="2580" y="2666"/>
                  </a:cubicBezTo>
                  <a:lnTo>
                    <a:pt x="2580" y="2666"/>
                  </a:lnTo>
                  <a:cubicBezTo>
                    <a:pt x="2660" y="2746"/>
                    <a:pt x="2803" y="2850"/>
                    <a:pt x="2923" y="2850"/>
                  </a:cubicBezTo>
                  <a:cubicBezTo>
                    <a:pt x="2940" y="2850"/>
                    <a:pt x="2956" y="2848"/>
                    <a:pt x="2972" y="2844"/>
                  </a:cubicBezTo>
                  <a:cubicBezTo>
                    <a:pt x="2834" y="2793"/>
                    <a:pt x="2590" y="2412"/>
                    <a:pt x="2427" y="2132"/>
                  </a:cubicBezTo>
                  <a:cubicBezTo>
                    <a:pt x="2382" y="2045"/>
                    <a:pt x="2341" y="1949"/>
                    <a:pt x="2326" y="1903"/>
                  </a:cubicBezTo>
                  <a:lnTo>
                    <a:pt x="2326" y="1903"/>
                  </a:lnTo>
                  <a:cubicBezTo>
                    <a:pt x="2402" y="1995"/>
                    <a:pt x="2509" y="2076"/>
                    <a:pt x="2661" y="2091"/>
                  </a:cubicBezTo>
                  <a:cubicBezTo>
                    <a:pt x="2570" y="2045"/>
                    <a:pt x="2229" y="1699"/>
                    <a:pt x="2203" y="1404"/>
                  </a:cubicBezTo>
                  <a:cubicBezTo>
                    <a:pt x="2188" y="1282"/>
                    <a:pt x="2173" y="1160"/>
                    <a:pt x="2183" y="1038"/>
                  </a:cubicBezTo>
                  <a:lnTo>
                    <a:pt x="2183" y="1038"/>
                  </a:lnTo>
                  <a:lnTo>
                    <a:pt x="2163" y="1165"/>
                  </a:lnTo>
                  <a:cubicBezTo>
                    <a:pt x="2158" y="1216"/>
                    <a:pt x="2153" y="1277"/>
                    <a:pt x="2137" y="1328"/>
                  </a:cubicBezTo>
                  <a:cubicBezTo>
                    <a:pt x="2112" y="1460"/>
                    <a:pt x="2071" y="1588"/>
                    <a:pt x="1985" y="1694"/>
                  </a:cubicBezTo>
                  <a:cubicBezTo>
                    <a:pt x="1898" y="1816"/>
                    <a:pt x="1756" y="1913"/>
                    <a:pt x="1639" y="1989"/>
                  </a:cubicBezTo>
                  <a:cubicBezTo>
                    <a:pt x="1741" y="1928"/>
                    <a:pt x="1858" y="1888"/>
                    <a:pt x="1959" y="1822"/>
                  </a:cubicBezTo>
                  <a:lnTo>
                    <a:pt x="1959" y="1822"/>
                  </a:lnTo>
                  <a:cubicBezTo>
                    <a:pt x="1898" y="1923"/>
                    <a:pt x="1853" y="2045"/>
                    <a:pt x="1776" y="2142"/>
                  </a:cubicBezTo>
                  <a:cubicBezTo>
                    <a:pt x="1842" y="2106"/>
                    <a:pt x="1924" y="2066"/>
                    <a:pt x="1975" y="2045"/>
                  </a:cubicBezTo>
                  <a:lnTo>
                    <a:pt x="1975" y="2045"/>
                  </a:lnTo>
                  <a:cubicBezTo>
                    <a:pt x="1491" y="2910"/>
                    <a:pt x="1" y="3515"/>
                    <a:pt x="301" y="4675"/>
                  </a:cubicBezTo>
                  <a:cubicBezTo>
                    <a:pt x="596" y="5820"/>
                    <a:pt x="1908" y="5530"/>
                    <a:pt x="2809" y="5606"/>
                  </a:cubicBezTo>
                  <a:cubicBezTo>
                    <a:pt x="3325" y="5651"/>
                    <a:pt x="3841" y="5661"/>
                    <a:pt x="4355" y="5661"/>
                  </a:cubicBezTo>
                  <a:cubicBezTo>
                    <a:pt x="4820" y="5661"/>
                    <a:pt x="5283" y="5653"/>
                    <a:pt x="5747" y="5653"/>
                  </a:cubicBezTo>
                  <a:cubicBezTo>
                    <a:pt x="6464" y="5653"/>
                    <a:pt x="7180" y="5673"/>
                    <a:pt x="7895" y="5779"/>
                  </a:cubicBezTo>
                  <a:cubicBezTo>
                    <a:pt x="10556" y="6166"/>
                    <a:pt x="13191" y="7137"/>
                    <a:pt x="15887" y="7315"/>
                  </a:cubicBezTo>
                  <a:cubicBezTo>
                    <a:pt x="16551" y="7361"/>
                    <a:pt x="17218" y="7380"/>
                    <a:pt x="17887" y="7380"/>
                  </a:cubicBezTo>
                  <a:cubicBezTo>
                    <a:pt x="20374" y="7380"/>
                    <a:pt x="22880" y="7127"/>
                    <a:pt x="25358" y="7127"/>
                  </a:cubicBezTo>
                  <a:cubicBezTo>
                    <a:pt x="27108" y="7127"/>
                    <a:pt x="28842" y="7030"/>
                    <a:pt x="30582" y="6873"/>
                  </a:cubicBezTo>
                  <a:cubicBezTo>
                    <a:pt x="32032" y="6735"/>
                    <a:pt x="33344" y="6267"/>
                    <a:pt x="34778" y="6033"/>
                  </a:cubicBezTo>
                  <a:cubicBezTo>
                    <a:pt x="36421" y="5754"/>
                    <a:pt x="38024" y="5820"/>
                    <a:pt x="39651" y="5459"/>
                  </a:cubicBezTo>
                  <a:cubicBezTo>
                    <a:pt x="40355" y="5301"/>
                    <a:pt x="41056" y="5261"/>
                    <a:pt x="41757" y="5261"/>
                  </a:cubicBezTo>
                  <a:cubicBezTo>
                    <a:pt x="42497" y="5261"/>
                    <a:pt x="43238" y="5306"/>
                    <a:pt x="43982" y="5306"/>
                  </a:cubicBezTo>
                  <a:cubicBezTo>
                    <a:pt x="44240" y="5306"/>
                    <a:pt x="44499" y="5300"/>
                    <a:pt x="44758" y="5286"/>
                  </a:cubicBezTo>
                  <a:cubicBezTo>
                    <a:pt x="45933" y="5225"/>
                    <a:pt x="47113" y="5026"/>
                    <a:pt x="48248" y="4726"/>
                  </a:cubicBezTo>
                  <a:cubicBezTo>
                    <a:pt x="49301" y="4456"/>
                    <a:pt x="50420" y="4599"/>
                    <a:pt x="51488" y="4472"/>
                  </a:cubicBezTo>
                  <a:cubicBezTo>
                    <a:pt x="51997" y="4411"/>
                    <a:pt x="52531" y="4319"/>
                    <a:pt x="52989" y="4075"/>
                  </a:cubicBezTo>
                  <a:cubicBezTo>
                    <a:pt x="53156" y="3978"/>
                    <a:pt x="53472" y="3826"/>
                    <a:pt x="53563" y="3643"/>
                  </a:cubicBezTo>
                  <a:cubicBezTo>
                    <a:pt x="53833" y="3241"/>
                    <a:pt x="53675" y="3363"/>
                    <a:pt x="53451" y="2986"/>
                  </a:cubicBezTo>
                  <a:lnTo>
                    <a:pt x="53538" y="2986"/>
                  </a:lnTo>
                  <a:cubicBezTo>
                    <a:pt x="53507" y="2967"/>
                    <a:pt x="53460" y="2935"/>
                    <a:pt x="53424" y="2915"/>
                  </a:cubicBezTo>
                  <a:lnTo>
                    <a:pt x="53424" y="2915"/>
                  </a:lnTo>
                  <a:cubicBezTo>
                    <a:pt x="53467" y="2932"/>
                    <a:pt x="53509" y="2928"/>
                    <a:pt x="53557" y="2934"/>
                  </a:cubicBezTo>
                  <a:lnTo>
                    <a:pt x="53557" y="2934"/>
                  </a:lnTo>
                  <a:cubicBezTo>
                    <a:pt x="53493" y="2920"/>
                    <a:pt x="53372" y="2784"/>
                    <a:pt x="53284" y="2686"/>
                  </a:cubicBezTo>
                  <a:cubicBezTo>
                    <a:pt x="53258" y="2656"/>
                    <a:pt x="53233" y="2620"/>
                    <a:pt x="53228" y="2605"/>
                  </a:cubicBezTo>
                  <a:lnTo>
                    <a:pt x="53228" y="2605"/>
                  </a:lnTo>
                  <a:cubicBezTo>
                    <a:pt x="53260" y="2632"/>
                    <a:pt x="53304" y="2651"/>
                    <a:pt x="53360" y="2651"/>
                  </a:cubicBezTo>
                  <a:cubicBezTo>
                    <a:pt x="53367" y="2651"/>
                    <a:pt x="53373" y="2651"/>
                    <a:pt x="53380" y="2651"/>
                  </a:cubicBezTo>
                  <a:cubicBezTo>
                    <a:pt x="53340" y="2635"/>
                    <a:pt x="53172" y="2529"/>
                    <a:pt x="53136" y="2407"/>
                  </a:cubicBezTo>
                  <a:cubicBezTo>
                    <a:pt x="53126" y="2356"/>
                    <a:pt x="53106" y="2315"/>
                    <a:pt x="53100" y="2264"/>
                  </a:cubicBezTo>
                  <a:lnTo>
                    <a:pt x="53100" y="2320"/>
                  </a:lnTo>
                  <a:cubicBezTo>
                    <a:pt x="53100" y="2340"/>
                    <a:pt x="53106" y="2366"/>
                    <a:pt x="53106" y="2391"/>
                  </a:cubicBezTo>
                  <a:cubicBezTo>
                    <a:pt x="53106" y="2447"/>
                    <a:pt x="53100" y="2498"/>
                    <a:pt x="53075" y="2549"/>
                  </a:cubicBezTo>
                  <a:cubicBezTo>
                    <a:pt x="53044" y="2605"/>
                    <a:pt x="52973" y="2676"/>
                    <a:pt x="52948" y="2702"/>
                  </a:cubicBezTo>
                  <a:cubicBezTo>
                    <a:pt x="52999" y="2671"/>
                    <a:pt x="53070" y="2646"/>
                    <a:pt x="53080" y="2595"/>
                  </a:cubicBezTo>
                  <a:lnTo>
                    <a:pt x="53080" y="2595"/>
                  </a:lnTo>
                  <a:cubicBezTo>
                    <a:pt x="53070" y="2646"/>
                    <a:pt x="53055" y="2702"/>
                    <a:pt x="53019" y="2758"/>
                  </a:cubicBezTo>
                  <a:cubicBezTo>
                    <a:pt x="53050" y="2737"/>
                    <a:pt x="53075" y="2712"/>
                    <a:pt x="53100" y="2686"/>
                  </a:cubicBezTo>
                  <a:lnTo>
                    <a:pt x="53100" y="2686"/>
                  </a:lnTo>
                  <a:cubicBezTo>
                    <a:pt x="53080" y="2864"/>
                    <a:pt x="52958" y="2991"/>
                    <a:pt x="52897" y="3037"/>
                  </a:cubicBezTo>
                  <a:cubicBezTo>
                    <a:pt x="52816" y="2936"/>
                    <a:pt x="52760" y="2813"/>
                    <a:pt x="52694" y="2702"/>
                  </a:cubicBezTo>
                  <a:lnTo>
                    <a:pt x="52694" y="2702"/>
                  </a:lnTo>
                  <a:cubicBezTo>
                    <a:pt x="52775" y="2752"/>
                    <a:pt x="52866" y="2783"/>
                    <a:pt x="52953" y="2788"/>
                  </a:cubicBezTo>
                  <a:cubicBezTo>
                    <a:pt x="52927" y="2773"/>
                    <a:pt x="52897" y="2752"/>
                    <a:pt x="52872" y="2732"/>
                  </a:cubicBezTo>
                  <a:cubicBezTo>
                    <a:pt x="52668" y="2585"/>
                    <a:pt x="52500" y="2381"/>
                    <a:pt x="52434" y="2162"/>
                  </a:cubicBezTo>
                  <a:lnTo>
                    <a:pt x="52434" y="2162"/>
                  </a:lnTo>
                  <a:cubicBezTo>
                    <a:pt x="52471" y="2190"/>
                    <a:pt x="52525" y="2214"/>
                    <a:pt x="52593" y="2214"/>
                  </a:cubicBezTo>
                  <a:cubicBezTo>
                    <a:pt x="52599" y="2214"/>
                    <a:pt x="52606" y="2214"/>
                    <a:pt x="52612" y="2213"/>
                  </a:cubicBezTo>
                  <a:cubicBezTo>
                    <a:pt x="52515" y="2167"/>
                    <a:pt x="52505" y="2127"/>
                    <a:pt x="52449" y="2061"/>
                  </a:cubicBezTo>
                  <a:lnTo>
                    <a:pt x="52449" y="2061"/>
                  </a:lnTo>
                  <a:cubicBezTo>
                    <a:pt x="52499" y="2103"/>
                    <a:pt x="52558" y="2123"/>
                    <a:pt x="52623" y="2123"/>
                  </a:cubicBezTo>
                  <a:cubicBezTo>
                    <a:pt x="52652" y="2123"/>
                    <a:pt x="52683" y="2119"/>
                    <a:pt x="52714" y="2112"/>
                  </a:cubicBezTo>
                  <a:cubicBezTo>
                    <a:pt x="52699" y="2101"/>
                    <a:pt x="52678" y="2101"/>
                    <a:pt x="52668" y="2091"/>
                  </a:cubicBezTo>
                  <a:cubicBezTo>
                    <a:pt x="52521" y="2020"/>
                    <a:pt x="52409" y="1949"/>
                    <a:pt x="52332" y="1822"/>
                  </a:cubicBezTo>
                  <a:cubicBezTo>
                    <a:pt x="52292" y="1755"/>
                    <a:pt x="52266" y="1679"/>
                    <a:pt x="52261" y="1603"/>
                  </a:cubicBezTo>
                  <a:lnTo>
                    <a:pt x="52261" y="1588"/>
                  </a:lnTo>
                  <a:cubicBezTo>
                    <a:pt x="52236" y="1684"/>
                    <a:pt x="52236" y="1796"/>
                    <a:pt x="52185" y="1893"/>
                  </a:cubicBezTo>
                  <a:cubicBezTo>
                    <a:pt x="52114" y="2000"/>
                    <a:pt x="51956" y="2122"/>
                    <a:pt x="51824" y="2188"/>
                  </a:cubicBezTo>
                  <a:cubicBezTo>
                    <a:pt x="51931" y="2173"/>
                    <a:pt x="52073" y="2142"/>
                    <a:pt x="52124" y="2050"/>
                  </a:cubicBezTo>
                  <a:lnTo>
                    <a:pt x="52124" y="2050"/>
                  </a:lnTo>
                  <a:cubicBezTo>
                    <a:pt x="52114" y="2112"/>
                    <a:pt x="52063" y="2178"/>
                    <a:pt x="52022" y="2223"/>
                  </a:cubicBezTo>
                  <a:cubicBezTo>
                    <a:pt x="52063" y="2203"/>
                    <a:pt x="52109" y="2178"/>
                    <a:pt x="52149" y="2152"/>
                  </a:cubicBezTo>
                  <a:lnTo>
                    <a:pt x="52149" y="2152"/>
                  </a:lnTo>
                  <a:cubicBezTo>
                    <a:pt x="52129" y="2213"/>
                    <a:pt x="52103" y="2274"/>
                    <a:pt x="52078" y="2330"/>
                  </a:cubicBezTo>
                  <a:cubicBezTo>
                    <a:pt x="52007" y="2503"/>
                    <a:pt x="51920" y="2696"/>
                    <a:pt x="51793" y="2839"/>
                  </a:cubicBezTo>
                  <a:cubicBezTo>
                    <a:pt x="51580" y="2732"/>
                    <a:pt x="51412" y="2585"/>
                    <a:pt x="51269" y="2381"/>
                  </a:cubicBezTo>
                  <a:cubicBezTo>
                    <a:pt x="51249" y="2356"/>
                    <a:pt x="51234" y="2325"/>
                    <a:pt x="51213" y="2300"/>
                  </a:cubicBezTo>
                  <a:lnTo>
                    <a:pt x="51213" y="2300"/>
                  </a:lnTo>
                  <a:cubicBezTo>
                    <a:pt x="51279" y="2317"/>
                    <a:pt x="51353" y="2325"/>
                    <a:pt x="51438" y="2325"/>
                  </a:cubicBezTo>
                  <a:cubicBezTo>
                    <a:pt x="51477" y="2325"/>
                    <a:pt x="51519" y="2323"/>
                    <a:pt x="51564" y="2320"/>
                  </a:cubicBezTo>
                  <a:cubicBezTo>
                    <a:pt x="51376" y="2264"/>
                    <a:pt x="51208" y="2188"/>
                    <a:pt x="51071" y="2066"/>
                  </a:cubicBezTo>
                  <a:lnTo>
                    <a:pt x="51066" y="2061"/>
                  </a:lnTo>
                  <a:cubicBezTo>
                    <a:pt x="51061" y="2045"/>
                    <a:pt x="51045" y="2025"/>
                    <a:pt x="51040" y="2010"/>
                  </a:cubicBezTo>
                  <a:lnTo>
                    <a:pt x="51040" y="2010"/>
                  </a:lnTo>
                  <a:cubicBezTo>
                    <a:pt x="51154" y="2081"/>
                    <a:pt x="51336" y="2167"/>
                    <a:pt x="51482" y="2167"/>
                  </a:cubicBezTo>
                  <a:cubicBezTo>
                    <a:pt x="51525" y="2167"/>
                    <a:pt x="51565" y="2159"/>
                    <a:pt x="51600" y="2142"/>
                  </a:cubicBezTo>
                  <a:cubicBezTo>
                    <a:pt x="51402" y="2112"/>
                    <a:pt x="50989" y="1679"/>
                    <a:pt x="50705" y="1359"/>
                  </a:cubicBezTo>
                  <a:cubicBezTo>
                    <a:pt x="50623" y="1257"/>
                    <a:pt x="50547" y="1135"/>
                    <a:pt x="50506" y="1084"/>
                  </a:cubicBezTo>
                  <a:lnTo>
                    <a:pt x="50506" y="1084"/>
                  </a:lnTo>
                  <a:cubicBezTo>
                    <a:pt x="50615" y="1170"/>
                    <a:pt x="50756" y="1240"/>
                    <a:pt x="50925" y="1240"/>
                  </a:cubicBezTo>
                  <a:cubicBezTo>
                    <a:pt x="50946" y="1240"/>
                    <a:pt x="50968" y="1239"/>
                    <a:pt x="50989" y="1237"/>
                  </a:cubicBezTo>
                  <a:cubicBezTo>
                    <a:pt x="50862" y="1206"/>
                    <a:pt x="50323" y="845"/>
                    <a:pt x="50216" y="463"/>
                  </a:cubicBezTo>
                  <a:cubicBezTo>
                    <a:pt x="50171" y="311"/>
                    <a:pt x="50115" y="158"/>
                    <a:pt x="500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8"/>
            <p:cNvSpPr/>
            <p:nvPr/>
          </p:nvSpPr>
          <p:spPr>
            <a:xfrm rot="146561" flipH="1">
              <a:off x="-73208" y="4449918"/>
              <a:ext cx="9463420" cy="1323597"/>
            </a:xfrm>
            <a:custGeom>
              <a:avLst/>
              <a:gdLst/>
              <a:ahLst/>
              <a:cxnLst/>
              <a:rect l="l" t="t" r="r" b="b"/>
              <a:pathLst>
                <a:path w="47689" h="10779" extrusionOk="0">
                  <a:moveTo>
                    <a:pt x="1" y="26"/>
                  </a:moveTo>
                  <a:lnTo>
                    <a:pt x="1" y="10779"/>
                  </a:lnTo>
                  <a:lnTo>
                    <a:pt x="47688" y="10779"/>
                  </a:lnTo>
                  <a:lnTo>
                    <a:pt x="47688" y="1277"/>
                  </a:lnTo>
                  <a:cubicBezTo>
                    <a:pt x="46246" y="1210"/>
                    <a:pt x="44800" y="1125"/>
                    <a:pt x="43345" y="1125"/>
                  </a:cubicBezTo>
                  <a:cubicBezTo>
                    <a:pt x="42916" y="1125"/>
                    <a:pt x="42487" y="1132"/>
                    <a:pt x="42057" y="1150"/>
                  </a:cubicBezTo>
                  <a:cubicBezTo>
                    <a:pt x="38253" y="1318"/>
                    <a:pt x="34885" y="1399"/>
                    <a:pt x="31172" y="1857"/>
                  </a:cubicBezTo>
                  <a:cubicBezTo>
                    <a:pt x="30235" y="1967"/>
                    <a:pt x="29294" y="2015"/>
                    <a:pt x="28352" y="2015"/>
                  </a:cubicBezTo>
                  <a:cubicBezTo>
                    <a:pt x="25303" y="2015"/>
                    <a:pt x="22246" y="1512"/>
                    <a:pt x="19320" y="987"/>
                  </a:cubicBezTo>
                  <a:cubicBezTo>
                    <a:pt x="13684" y="0"/>
                    <a:pt x="9879" y="254"/>
                    <a:pt x="4075" y="163"/>
                  </a:cubicBezTo>
                  <a:cubicBezTo>
                    <a:pt x="3679" y="158"/>
                    <a:pt x="825" y="31"/>
                    <a:pt x="1" y="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0" name="Google Shape;460;p8"/>
            <p:cNvGrpSpPr/>
            <p:nvPr/>
          </p:nvGrpSpPr>
          <p:grpSpPr>
            <a:xfrm flipH="1">
              <a:off x="1240868" y="4531286"/>
              <a:ext cx="931097" cy="764603"/>
              <a:chOff x="3202725" y="3085400"/>
              <a:chExt cx="98975" cy="81275"/>
            </a:xfrm>
          </p:grpSpPr>
          <p:sp>
            <p:nvSpPr>
              <p:cNvPr id="461" name="Google Shape;461;p8"/>
              <p:cNvSpPr/>
              <p:nvPr/>
            </p:nvSpPr>
            <p:spPr>
              <a:xfrm>
                <a:off x="3226875" y="3135425"/>
                <a:ext cx="22150" cy="12175"/>
              </a:xfrm>
              <a:custGeom>
                <a:avLst/>
                <a:gdLst/>
                <a:ahLst/>
                <a:cxnLst/>
                <a:rect l="l" t="t" r="r" b="b"/>
                <a:pathLst>
                  <a:path w="886" h="487" extrusionOk="0">
                    <a:moveTo>
                      <a:pt x="719" y="0"/>
                    </a:moveTo>
                    <a:cubicBezTo>
                      <a:pt x="584" y="0"/>
                      <a:pt x="391" y="121"/>
                      <a:pt x="331" y="155"/>
                    </a:cubicBezTo>
                    <a:cubicBezTo>
                      <a:pt x="208" y="238"/>
                      <a:pt x="1" y="487"/>
                      <a:pt x="254" y="487"/>
                    </a:cubicBezTo>
                    <a:cubicBezTo>
                      <a:pt x="264" y="487"/>
                      <a:pt x="274" y="486"/>
                      <a:pt x="285" y="486"/>
                    </a:cubicBezTo>
                    <a:cubicBezTo>
                      <a:pt x="387" y="470"/>
                      <a:pt x="478" y="404"/>
                      <a:pt x="560" y="359"/>
                    </a:cubicBezTo>
                    <a:lnTo>
                      <a:pt x="621" y="333"/>
                    </a:lnTo>
                    <a:cubicBezTo>
                      <a:pt x="707" y="313"/>
                      <a:pt x="885" y="165"/>
                      <a:pt x="834" y="58"/>
                    </a:cubicBezTo>
                    <a:cubicBezTo>
                      <a:pt x="810" y="16"/>
                      <a:pt x="769" y="0"/>
                      <a:pt x="719" y="0"/>
                    </a:cubicBezTo>
                    <a:close/>
                  </a:path>
                </a:pathLst>
              </a:custGeom>
              <a:solidFill>
                <a:srgbClr val="05212A">
                  <a:alpha val="2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8"/>
              <p:cNvSpPr/>
              <p:nvPr/>
            </p:nvSpPr>
            <p:spPr>
              <a:xfrm>
                <a:off x="3251225" y="3135375"/>
                <a:ext cx="20700" cy="12225"/>
              </a:xfrm>
              <a:custGeom>
                <a:avLst/>
                <a:gdLst/>
                <a:ahLst/>
                <a:cxnLst/>
                <a:rect l="l" t="t" r="r" b="b"/>
                <a:pathLst>
                  <a:path w="828" h="489" extrusionOk="0">
                    <a:moveTo>
                      <a:pt x="591" y="0"/>
                    </a:moveTo>
                    <a:cubicBezTo>
                      <a:pt x="528" y="0"/>
                      <a:pt x="464" y="14"/>
                      <a:pt x="425" y="35"/>
                    </a:cubicBezTo>
                    <a:cubicBezTo>
                      <a:pt x="308" y="101"/>
                      <a:pt x="74" y="213"/>
                      <a:pt x="28" y="345"/>
                    </a:cubicBezTo>
                    <a:lnTo>
                      <a:pt x="28" y="355"/>
                    </a:lnTo>
                    <a:cubicBezTo>
                      <a:pt x="1" y="452"/>
                      <a:pt x="63" y="488"/>
                      <a:pt x="137" y="488"/>
                    </a:cubicBezTo>
                    <a:cubicBezTo>
                      <a:pt x="172" y="488"/>
                      <a:pt x="209" y="480"/>
                      <a:pt x="242" y="467"/>
                    </a:cubicBezTo>
                    <a:cubicBezTo>
                      <a:pt x="359" y="432"/>
                      <a:pt x="710" y="310"/>
                      <a:pt x="761" y="193"/>
                    </a:cubicBezTo>
                    <a:cubicBezTo>
                      <a:pt x="827" y="50"/>
                      <a:pt x="711" y="0"/>
                      <a:pt x="591" y="0"/>
                    </a:cubicBezTo>
                    <a:close/>
                  </a:path>
                </a:pathLst>
              </a:custGeom>
              <a:solidFill>
                <a:srgbClr val="05212A">
                  <a:alpha val="2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8"/>
              <p:cNvSpPr/>
              <p:nvPr/>
            </p:nvSpPr>
            <p:spPr>
              <a:xfrm>
                <a:off x="3202725" y="3154500"/>
                <a:ext cx="22125" cy="12175"/>
              </a:xfrm>
              <a:custGeom>
                <a:avLst/>
                <a:gdLst/>
                <a:ahLst/>
                <a:cxnLst/>
                <a:rect l="l" t="t" r="r" b="b"/>
                <a:pathLst>
                  <a:path w="885" h="487" extrusionOk="0">
                    <a:moveTo>
                      <a:pt x="719" y="0"/>
                    </a:moveTo>
                    <a:cubicBezTo>
                      <a:pt x="584" y="0"/>
                      <a:pt x="390" y="121"/>
                      <a:pt x="330" y="155"/>
                    </a:cubicBezTo>
                    <a:cubicBezTo>
                      <a:pt x="208" y="238"/>
                      <a:pt x="0" y="487"/>
                      <a:pt x="254" y="487"/>
                    </a:cubicBezTo>
                    <a:cubicBezTo>
                      <a:pt x="263" y="487"/>
                      <a:pt x="274" y="486"/>
                      <a:pt x="285" y="486"/>
                    </a:cubicBezTo>
                    <a:cubicBezTo>
                      <a:pt x="386" y="470"/>
                      <a:pt x="478" y="404"/>
                      <a:pt x="559" y="359"/>
                    </a:cubicBezTo>
                    <a:lnTo>
                      <a:pt x="620" y="333"/>
                    </a:lnTo>
                    <a:cubicBezTo>
                      <a:pt x="707" y="313"/>
                      <a:pt x="885" y="165"/>
                      <a:pt x="834" y="58"/>
                    </a:cubicBezTo>
                    <a:cubicBezTo>
                      <a:pt x="810" y="16"/>
                      <a:pt x="768" y="0"/>
                      <a:pt x="719" y="0"/>
                    </a:cubicBezTo>
                    <a:close/>
                  </a:path>
                </a:pathLst>
              </a:custGeom>
              <a:solidFill>
                <a:srgbClr val="05212A">
                  <a:alpha val="2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8"/>
              <p:cNvSpPr/>
              <p:nvPr/>
            </p:nvSpPr>
            <p:spPr>
              <a:xfrm>
                <a:off x="3227025" y="3154450"/>
                <a:ext cx="20525" cy="12225"/>
              </a:xfrm>
              <a:custGeom>
                <a:avLst/>
                <a:gdLst/>
                <a:ahLst/>
                <a:cxnLst/>
                <a:rect l="l" t="t" r="r" b="b"/>
                <a:pathLst>
                  <a:path w="821" h="489" extrusionOk="0">
                    <a:moveTo>
                      <a:pt x="586" y="0"/>
                    </a:moveTo>
                    <a:cubicBezTo>
                      <a:pt x="524" y="0"/>
                      <a:pt x="460" y="14"/>
                      <a:pt x="421" y="35"/>
                    </a:cubicBezTo>
                    <a:cubicBezTo>
                      <a:pt x="304" y="101"/>
                      <a:pt x="71" y="213"/>
                      <a:pt x="25" y="345"/>
                    </a:cubicBezTo>
                    <a:lnTo>
                      <a:pt x="25" y="355"/>
                    </a:lnTo>
                    <a:cubicBezTo>
                      <a:pt x="0" y="452"/>
                      <a:pt x="64" y="488"/>
                      <a:pt x="135" y="488"/>
                    </a:cubicBezTo>
                    <a:cubicBezTo>
                      <a:pt x="169" y="488"/>
                      <a:pt x="204" y="480"/>
                      <a:pt x="233" y="467"/>
                    </a:cubicBezTo>
                    <a:cubicBezTo>
                      <a:pt x="355" y="432"/>
                      <a:pt x="706" y="310"/>
                      <a:pt x="757" y="193"/>
                    </a:cubicBezTo>
                    <a:cubicBezTo>
                      <a:pt x="820" y="50"/>
                      <a:pt x="705" y="0"/>
                      <a:pt x="586" y="0"/>
                    </a:cubicBezTo>
                    <a:close/>
                  </a:path>
                </a:pathLst>
              </a:custGeom>
              <a:solidFill>
                <a:srgbClr val="05212A">
                  <a:alpha val="2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8"/>
              <p:cNvSpPr/>
              <p:nvPr/>
            </p:nvSpPr>
            <p:spPr>
              <a:xfrm>
                <a:off x="3256775" y="3117950"/>
                <a:ext cx="22125" cy="12100"/>
              </a:xfrm>
              <a:custGeom>
                <a:avLst/>
                <a:gdLst/>
                <a:ahLst/>
                <a:cxnLst/>
                <a:rect l="l" t="t" r="r" b="b"/>
                <a:pathLst>
                  <a:path w="885" h="484" extrusionOk="0">
                    <a:moveTo>
                      <a:pt x="717" y="0"/>
                    </a:moveTo>
                    <a:cubicBezTo>
                      <a:pt x="582" y="0"/>
                      <a:pt x="390" y="122"/>
                      <a:pt x="330" y="152"/>
                    </a:cubicBezTo>
                    <a:cubicBezTo>
                      <a:pt x="208" y="240"/>
                      <a:pt x="1" y="484"/>
                      <a:pt x="253" y="484"/>
                    </a:cubicBezTo>
                    <a:cubicBezTo>
                      <a:pt x="263" y="484"/>
                      <a:pt x="273" y="483"/>
                      <a:pt x="284" y="483"/>
                    </a:cubicBezTo>
                    <a:cubicBezTo>
                      <a:pt x="386" y="473"/>
                      <a:pt x="478" y="401"/>
                      <a:pt x="559" y="356"/>
                    </a:cubicBezTo>
                    <a:lnTo>
                      <a:pt x="620" y="330"/>
                    </a:lnTo>
                    <a:cubicBezTo>
                      <a:pt x="707" y="315"/>
                      <a:pt x="885" y="167"/>
                      <a:pt x="834" y="61"/>
                    </a:cubicBezTo>
                    <a:cubicBezTo>
                      <a:pt x="809" y="17"/>
                      <a:pt x="767" y="0"/>
                      <a:pt x="717" y="0"/>
                    </a:cubicBezTo>
                    <a:close/>
                  </a:path>
                </a:pathLst>
              </a:custGeom>
              <a:solidFill>
                <a:srgbClr val="05212A">
                  <a:alpha val="2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8"/>
              <p:cNvSpPr/>
              <p:nvPr/>
            </p:nvSpPr>
            <p:spPr>
              <a:xfrm>
                <a:off x="3281100" y="3117850"/>
                <a:ext cx="20600" cy="12250"/>
              </a:xfrm>
              <a:custGeom>
                <a:avLst/>
                <a:gdLst/>
                <a:ahLst/>
                <a:cxnLst/>
                <a:rect l="l" t="t" r="r" b="b"/>
                <a:pathLst>
                  <a:path w="824" h="490" extrusionOk="0">
                    <a:moveTo>
                      <a:pt x="594" y="1"/>
                    </a:moveTo>
                    <a:cubicBezTo>
                      <a:pt x="530" y="1"/>
                      <a:pt x="465" y="16"/>
                      <a:pt x="425" y="39"/>
                    </a:cubicBezTo>
                    <a:cubicBezTo>
                      <a:pt x="308" y="100"/>
                      <a:pt x="74" y="217"/>
                      <a:pt x="29" y="349"/>
                    </a:cubicBezTo>
                    <a:lnTo>
                      <a:pt x="29" y="354"/>
                    </a:lnTo>
                    <a:cubicBezTo>
                      <a:pt x="1" y="456"/>
                      <a:pt x="64" y="490"/>
                      <a:pt x="139" y="490"/>
                    </a:cubicBezTo>
                    <a:cubicBezTo>
                      <a:pt x="173" y="490"/>
                      <a:pt x="210" y="483"/>
                      <a:pt x="242" y="471"/>
                    </a:cubicBezTo>
                    <a:cubicBezTo>
                      <a:pt x="359" y="431"/>
                      <a:pt x="710" y="309"/>
                      <a:pt x="761" y="197"/>
                    </a:cubicBezTo>
                    <a:cubicBezTo>
                      <a:pt x="824" y="52"/>
                      <a:pt x="711" y="1"/>
                      <a:pt x="594" y="1"/>
                    </a:cubicBezTo>
                    <a:close/>
                  </a:path>
                </a:pathLst>
              </a:custGeom>
              <a:solidFill>
                <a:srgbClr val="05212A">
                  <a:alpha val="2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8"/>
              <p:cNvSpPr/>
              <p:nvPr/>
            </p:nvSpPr>
            <p:spPr>
              <a:xfrm>
                <a:off x="3276600" y="3100475"/>
                <a:ext cx="21925" cy="9750"/>
              </a:xfrm>
              <a:custGeom>
                <a:avLst/>
                <a:gdLst/>
                <a:ahLst/>
                <a:cxnLst/>
                <a:rect l="l" t="t" r="r" b="b"/>
                <a:pathLst>
                  <a:path w="877" h="390" extrusionOk="0">
                    <a:moveTo>
                      <a:pt x="166" y="0"/>
                    </a:moveTo>
                    <a:cubicBezTo>
                      <a:pt x="117" y="0"/>
                      <a:pt x="75" y="13"/>
                      <a:pt x="51" y="47"/>
                    </a:cubicBezTo>
                    <a:cubicBezTo>
                      <a:pt x="0" y="129"/>
                      <a:pt x="178" y="251"/>
                      <a:pt x="260" y="266"/>
                    </a:cubicBezTo>
                    <a:lnTo>
                      <a:pt x="326" y="286"/>
                    </a:lnTo>
                    <a:cubicBezTo>
                      <a:pt x="407" y="317"/>
                      <a:pt x="499" y="383"/>
                      <a:pt x="600" y="388"/>
                    </a:cubicBezTo>
                    <a:cubicBezTo>
                      <a:pt x="613" y="389"/>
                      <a:pt x="625" y="390"/>
                      <a:pt x="636" y="390"/>
                    </a:cubicBezTo>
                    <a:cubicBezTo>
                      <a:pt x="877" y="390"/>
                      <a:pt x="676" y="187"/>
                      <a:pt x="555" y="124"/>
                    </a:cubicBezTo>
                    <a:cubicBezTo>
                      <a:pt x="495" y="98"/>
                      <a:pt x="301" y="0"/>
                      <a:pt x="166" y="0"/>
                    </a:cubicBezTo>
                    <a:close/>
                  </a:path>
                </a:pathLst>
              </a:custGeom>
              <a:solidFill>
                <a:srgbClr val="05212A">
                  <a:alpha val="2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8"/>
              <p:cNvSpPr/>
              <p:nvPr/>
            </p:nvSpPr>
            <p:spPr>
              <a:xfrm>
                <a:off x="3253900" y="3100275"/>
                <a:ext cx="20500" cy="9975"/>
              </a:xfrm>
              <a:custGeom>
                <a:avLst/>
                <a:gdLst/>
                <a:ahLst/>
                <a:cxnLst/>
                <a:rect l="l" t="t" r="r" b="b"/>
                <a:pathLst>
                  <a:path w="820" h="399" extrusionOk="0">
                    <a:moveTo>
                      <a:pt x="233" y="1"/>
                    </a:moveTo>
                    <a:cubicBezTo>
                      <a:pt x="115" y="1"/>
                      <a:pt x="1" y="41"/>
                      <a:pt x="64" y="157"/>
                    </a:cubicBezTo>
                    <a:cubicBezTo>
                      <a:pt x="115" y="249"/>
                      <a:pt x="466" y="340"/>
                      <a:pt x="583" y="376"/>
                    </a:cubicBezTo>
                    <a:cubicBezTo>
                      <a:pt x="616" y="390"/>
                      <a:pt x="657" y="399"/>
                      <a:pt x="694" y="399"/>
                    </a:cubicBezTo>
                    <a:cubicBezTo>
                      <a:pt x="763" y="399"/>
                      <a:pt x="819" y="369"/>
                      <a:pt x="796" y="289"/>
                    </a:cubicBezTo>
                    <a:cubicBezTo>
                      <a:pt x="750" y="172"/>
                      <a:pt x="516" y="81"/>
                      <a:pt x="399" y="30"/>
                    </a:cubicBezTo>
                    <a:cubicBezTo>
                      <a:pt x="360" y="12"/>
                      <a:pt x="296" y="1"/>
                      <a:pt x="233" y="1"/>
                    </a:cubicBezTo>
                    <a:close/>
                  </a:path>
                </a:pathLst>
              </a:custGeom>
              <a:solidFill>
                <a:srgbClr val="05212A">
                  <a:alpha val="2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8"/>
              <p:cNvSpPr/>
              <p:nvPr/>
            </p:nvSpPr>
            <p:spPr>
              <a:xfrm>
                <a:off x="3249250" y="3085625"/>
                <a:ext cx="21950" cy="9850"/>
              </a:xfrm>
              <a:custGeom>
                <a:avLst/>
                <a:gdLst/>
                <a:ahLst/>
                <a:cxnLst/>
                <a:rect l="l" t="t" r="r" b="b"/>
                <a:pathLst>
                  <a:path w="878" h="394" extrusionOk="0">
                    <a:moveTo>
                      <a:pt x="164" y="0"/>
                    </a:moveTo>
                    <a:cubicBezTo>
                      <a:pt x="116" y="0"/>
                      <a:pt x="75" y="13"/>
                      <a:pt x="51" y="46"/>
                    </a:cubicBezTo>
                    <a:cubicBezTo>
                      <a:pt x="0" y="133"/>
                      <a:pt x="178" y="250"/>
                      <a:pt x="260" y="270"/>
                    </a:cubicBezTo>
                    <a:lnTo>
                      <a:pt x="326" y="290"/>
                    </a:lnTo>
                    <a:cubicBezTo>
                      <a:pt x="407" y="321"/>
                      <a:pt x="499" y="387"/>
                      <a:pt x="601" y="392"/>
                    </a:cubicBezTo>
                    <a:cubicBezTo>
                      <a:pt x="614" y="393"/>
                      <a:pt x="626" y="393"/>
                      <a:pt x="637" y="393"/>
                    </a:cubicBezTo>
                    <a:cubicBezTo>
                      <a:pt x="877" y="393"/>
                      <a:pt x="676" y="191"/>
                      <a:pt x="555" y="123"/>
                    </a:cubicBezTo>
                    <a:cubicBezTo>
                      <a:pt x="495" y="100"/>
                      <a:pt x="299" y="0"/>
                      <a:pt x="164" y="0"/>
                    </a:cubicBezTo>
                    <a:close/>
                  </a:path>
                </a:pathLst>
              </a:custGeom>
              <a:solidFill>
                <a:srgbClr val="05212A">
                  <a:alpha val="2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8"/>
              <p:cNvSpPr/>
              <p:nvPr/>
            </p:nvSpPr>
            <p:spPr>
              <a:xfrm>
                <a:off x="3226450" y="3085400"/>
                <a:ext cx="20525" cy="9950"/>
              </a:xfrm>
              <a:custGeom>
                <a:avLst/>
                <a:gdLst/>
                <a:ahLst/>
                <a:cxnLst/>
                <a:rect l="l" t="t" r="r" b="b"/>
                <a:pathLst>
                  <a:path w="821" h="398" extrusionOk="0">
                    <a:moveTo>
                      <a:pt x="230" y="1"/>
                    </a:moveTo>
                    <a:cubicBezTo>
                      <a:pt x="112" y="1"/>
                      <a:pt x="0" y="41"/>
                      <a:pt x="63" y="157"/>
                    </a:cubicBezTo>
                    <a:cubicBezTo>
                      <a:pt x="114" y="254"/>
                      <a:pt x="460" y="345"/>
                      <a:pt x="582" y="381"/>
                    </a:cubicBezTo>
                    <a:cubicBezTo>
                      <a:pt x="616" y="391"/>
                      <a:pt x="656" y="398"/>
                      <a:pt x="693" y="398"/>
                    </a:cubicBezTo>
                    <a:cubicBezTo>
                      <a:pt x="764" y="398"/>
                      <a:pt x="821" y="372"/>
                      <a:pt x="790" y="294"/>
                    </a:cubicBezTo>
                    <a:cubicBezTo>
                      <a:pt x="750" y="177"/>
                      <a:pt x="511" y="81"/>
                      <a:pt x="399" y="30"/>
                    </a:cubicBezTo>
                    <a:cubicBezTo>
                      <a:pt x="358" y="12"/>
                      <a:pt x="293" y="1"/>
                      <a:pt x="230" y="1"/>
                    </a:cubicBezTo>
                    <a:close/>
                  </a:path>
                </a:pathLst>
              </a:custGeom>
              <a:solidFill>
                <a:srgbClr val="05212A">
                  <a:alpha val="2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71" name="Google Shape;471;p8"/>
          <p:cNvSpPr txBox="1">
            <a:spLocks noGrp="1"/>
          </p:cNvSpPr>
          <p:nvPr>
            <p:ph type="title"/>
          </p:nvPr>
        </p:nvSpPr>
        <p:spPr>
          <a:xfrm>
            <a:off x="2625800" y="2527000"/>
            <a:ext cx="6940400" cy="1397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472" name="Google Shape;472;p8"/>
          <p:cNvGrpSpPr/>
          <p:nvPr/>
        </p:nvGrpSpPr>
        <p:grpSpPr>
          <a:xfrm flipH="1">
            <a:off x="153304" y="73177"/>
            <a:ext cx="11721235" cy="6264099"/>
            <a:chOff x="114978" y="54883"/>
            <a:chExt cx="8790926" cy="4698074"/>
          </a:xfrm>
        </p:grpSpPr>
        <p:grpSp>
          <p:nvGrpSpPr>
            <p:cNvPr id="473" name="Google Shape;473;p8"/>
            <p:cNvGrpSpPr/>
            <p:nvPr/>
          </p:nvGrpSpPr>
          <p:grpSpPr>
            <a:xfrm flipH="1">
              <a:off x="114978" y="54883"/>
              <a:ext cx="8790926" cy="4077719"/>
              <a:chOff x="203771" y="54883"/>
              <a:chExt cx="8790926" cy="4077719"/>
            </a:xfrm>
          </p:grpSpPr>
          <p:sp>
            <p:nvSpPr>
              <p:cNvPr id="474" name="Google Shape;474;p8"/>
              <p:cNvSpPr/>
              <p:nvPr/>
            </p:nvSpPr>
            <p:spPr>
              <a:xfrm rot="10800000" flipH="1">
                <a:off x="8979927" y="2556121"/>
                <a:ext cx="14770" cy="14627"/>
              </a:xfrm>
              <a:custGeom>
                <a:avLst/>
                <a:gdLst/>
                <a:ahLst/>
                <a:cxnLst/>
                <a:rect l="l" t="t" r="r" b="b"/>
                <a:pathLst>
                  <a:path w="103" h="102" extrusionOk="0">
                    <a:moveTo>
                      <a:pt x="51" y="0"/>
                    </a:moveTo>
                    <a:cubicBezTo>
                      <a:pt x="21" y="0"/>
                      <a:pt x="0" y="26"/>
                      <a:pt x="0" y="51"/>
                    </a:cubicBezTo>
                    <a:cubicBezTo>
                      <a:pt x="0" y="76"/>
                      <a:pt x="26" y="92"/>
                      <a:pt x="51" y="102"/>
                    </a:cubicBezTo>
                    <a:cubicBezTo>
                      <a:pt x="82" y="102"/>
                      <a:pt x="102" y="76"/>
                      <a:pt x="102" y="51"/>
                    </a:cubicBezTo>
                    <a:cubicBezTo>
                      <a:pt x="102" y="15"/>
                      <a:pt x="77" y="0"/>
                      <a:pt x="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8"/>
              <p:cNvSpPr/>
              <p:nvPr/>
            </p:nvSpPr>
            <p:spPr>
              <a:xfrm rot="10800000" flipH="1">
                <a:off x="8000083" y="54883"/>
                <a:ext cx="25669" cy="26386"/>
              </a:xfrm>
              <a:custGeom>
                <a:avLst/>
                <a:gdLst/>
                <a:ahLst/>
                <a:cxnLst/>
                <a:rect l="l" t="t" r="r" b="b"/>
                <a:pathLst>
                  <a:path w="179" h="184" extrusionOk="0">
                    <a:moveTo>
                      <a:pt x="92" y="0"/>
                    </a:moveTo>
                    <a:cubicBezTo>
                      <a:pt x="42" y="0"/>
                      <a:pt x="1" y="41"/>
                      <a:pt x="1" y="92"/>
                    </a:cubicBezTo>
                    <a:cubicBezTo>
                      <a:pt x="1" y="138"/>
                      <a:pt x="47" y="184"/>
                      <a:pt x="92" y="184"/>
                    </a:cubicBezTo>
                    <a:cubicBezTo>
                      <a:pt x="143" y="184"/>
                      <a:pt x="179" y="143"/>
                      <a:pt x="179" y="92"/>
                    </a:cubicBezTo>
                    <a:cubicBezTo>
                      <a:pt x="179" y="41"/>
                      <a:pt x="143" y="0"/>
                      <a:pt x="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8"/>
              <p:cNvSpPr/>
              <p:nvPr/>
            </p:nvSpPr>
            <p:spPr>
              <a:xfrm rot="10800000" flipH="1">
                <a:off x="1280340" y="141921"/>
                <a:ext cx="25669" cy="25669"/>
              </a:xfrm>
              <a:custGeom>
                <a:avLst/>
                <a:gdLst/>
                <a:ahLst/>
                <a:cxnLst/>
                <a:rect l="l" t="t" r="r" b="b"/>
                <a:pathLst>
                  <a:path w="179" h="179" extrusionOk="0">
                    <a:moveTo>
                      <a:pt x="87" y="0"/>
                    </a:moveTo>
                    <a:cubicBezTo>
                      <a:pt x="36" y="0"/>
                      <a:pt x="1" y="41"/>
                      <a:pt x="1" y="92"/>
                    </a:cubicBezTo>
                    <a:cubicBezTo>
                      <a:pt x="1" y="143"/>
                      <a:pt x="36" y="178"/>
                      <a:pt x="87" y="178"/>
                    </a:cubicBezTo>
                    <a:cubicBezTo>
                      <a:pt x="138" y="178"/>
                      <a:pt x="179" y="143"/>
                      <a:pt x="179" y="92"/>
                    </a:cubicBezTo>
                    <a:cubicBezTo>
                      <a:pt x="179" y="41"/>
                      <a:pt x="138" y="0"/>
                      <a:pt x="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8"/>
              <p:cNvSpPr/>
              <p:nvPr/>
            </p:nvSpPr>
            <p:spPr>
              <a:xfrm rot="10800000" flipH="1">
                <a:off x="6053496" y="202180"/>
                <a:ext cx="25669" cy="25669"/>
              </a:xfrm>
              <a:custGeom>
                <a:avLst/>
                <a:gdLst/>
                <a:ahLst/>
                <a:cxnLst/>
                <a:rect l="l" t="t" r="r" b="b"/>
                <a:pathLst>
                  <a:path w="179" h="179" extrusionOk="0">
                    <a:moveTo>
                      <a:pt x="87" y="1"/>
                    </a:moveTo>
                    <a:cubicBezTo>
                      <a:pt x="37" y="1"/>
                      <a:pt x="1" y="42"/>
                      <a:pt x="1" y="92"/>
                    </a:cubicBezTo>
                    <a:cubicBezTo>
                      <a:pt x="1" y="143"/>
                      <a:pt x="37" y="179"/>
                      <a:pt x="87" y="179"/>
                    </a:cubicBezTo>
                    <a:cubicBezTo>
                      <a:pt x="138" y="179"/>
                      <a:pt x="179" y="143"/>
                      <a:pt x="179" y="92"/>
                    </a:cubicBezTo>
                    <a:cubicBezTo>
                      <a:pt x="179" y="42"/>
                      <a:pt x="13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8"/>
              <p:cNvSpPr/>
              <p:nvPr/>
            </p:nvSpPr>
            <p:spPr>
              <a:xfrm rot="10800000" flipH="1">
                <a:off x="203771" y="3801779"/>
                <a:ext cx="25669" cy="25669"/>
              </a:xfrm>
              <a:custGeom>
                <a:avLst/>
                <a:gdLst/>
                <a:ahLst/>
                <a:cxnLst/>
                <a:rect l="l" t="t" r="r" b="b"/>
                <a:pathLst>
                  <a:path w="179" h="179" extrusionOk="0">
                    <a:moveTo>
                      <a:pt x="87" y="0"/>
                    </a:moveTo>
                    <a:cubicBezTo>
                      <a:pt x="36" y="0"/>
                      <a:pt x="0" y="36"/>
                      <a:pt x="0" y="87"/>
                    </a:cubicBezTo>
                    <a:cubicBezTo>
                      <a:pt x="0" y="138"/>
                      <a:pt x="36" y="178"/>
                      <a:pt x="87" y="178"/>
                    </a:cubicBezTo>
                    <a:cubicBezTo>
                      <a:pt x="138" y="178"/>
                      <a:pt x="179" y="138"/>
                      <a:pt x="179" y="87"/>
                    </a:cubicBezTo>
                    <a:cubicBezTo>
                      <a:pt x="179" y="36"/>
                      <a:pt x="138" y="0"/>
                      <a:pt x="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8"/>
              <p:cNvSpPr/>
              <p:nvPr/>
            </p:nvSpPr>
            <p:spPr>
              <a:xfrm rot="10800000" flipH="1">
                <a:off x="8716024" y="4106216"/>
                <a:ext cx="25669" cy="26386"/>
              </a:xfrm>
              <a:custGeom>
                <a:avLst/>
                <a:gdLst/>
                <a:ahLst/>
                <a:cxnLst/>
                <a:rect l="l" t="t" r="r" b="b"/>
                <a:pathLst>
                  <a:path w="179" h="184" extrusionOk="0">
                    <a:moveTo>
                      <a:pt x="87" y="0"/>
                    </a:moveTo>
                    <a:cubicBezTo>
                      <a:pt x="36" y="0"/>
                      <a:pt x="0" y="41"/>
                      <a:pt x="0" y="92"/>
                    </a:cubicBezTo>
                    <a:cubicBezTo>
                      <a:pt x="0" y="143"/>
                      <a:pt x="36" y="183"/>
                      <a:pt x="87" y="183"/>
                    </a:cubicBezTo>
                    <a:cubicBezTo>
                      <a:pt x="137" y="183"/>
                      <a:pt x="178" y="143"/>
                      <a:pt x="178" y="92"/>
                    </a:cubicBezTo>
                    <a:cubicBezTo>
                      <a:pt x="178" y="41"/>
                      <a:pt x="137" y="0"/>
                      <a:pt x="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8"/>
              <p:cNvSpPr/>
              <p:nvPr/>
            </p:nvSpPr>
            <p:spPr>
              <a:xfrm rot="10800000" flipH="1">
                <a:off x="4025759" y="240178"/>
                <a:ext cx="25669" cy="25669"/>
              </a:xfrm>
              <a:custGeom>
                <a:avLst/>
                <a:gdLst/>
                <a:ahLst/>
                <a:cxnLst/>
                <a:rect l="l" t="t" r="r" b="b"/>
                <a:pathLst>
                  <a:path w="179" h="179" extrusionOk="0">
                    <a:moveTo>
                      <a:pt x="87" y="0"/>
                    </a:moveTo>
                    <a:cubicBezTo>
                      <a:pt x="37" y="0"/>
                      <a:pt x="1" y="46"/>
                      <a:pt x="1" y="87"/>
                    </a:cubicBezTo>
                    <a:cubicBezTo>
                      <a:pt x="1" y="138"/>
                      <a:pt x="37" y="178"/>
                      <a:pt x="87" y="178"/>
                    </a:cubicBezTo>
                    <a:cubicBezTo>
                      <a:pt x="138" y="178"/>
                      <a:pt x="179" y="138"/>
                      <a:pt x="179" y="87"/>
                    </a:cubicBezTo>
                    <a:cubicBezTo>
                      <a:pt x="179" y="36"/>
                      <a:pt x="138" y="0"/>
                      <a:pt x="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8"/>
              <p:cNvSpPr/>
              <p:nvPr/>
            </p:nvSpPr>
            <p:spPr>
              <a:xfrm rot="10800000" flipH="1">
                <a:off x="408463" y="2267107"/>
                <a:ext cx="29398" cy="25812"/>
              </a:xfrm>
              <a:custGeom>
                <a:avLst/>
                <a:gdLst/>
                <a:ahLst/>
                <a:cxnLst/>
                <a:rect l="l" t="t" r="r" b="b"/>
                <a:pathLst>
                  <a:path w="205" h="180" extrusionOk="0">
                    <a:moveTo>
                      <a:pt x="98" y="1"/>
                    </a:moveTo>
                    <a:cubicBezTo>
                      <a:pt x="67" y="1"/>
                      <a:pt x="39" y="20"/>
                      <a:pt x="21" y="52"/>
                    </a:cubicBezTo>
                    <a:cubicBezTo>
                      <a:pt x="1" y="93"/>
                      <a:pt x="11" y="144"/>
                      <a:pt x="57" y="169"/>
                    </a:cubicBezTo>
                    <a:cubicBezTo>
                      <a:pt x="72" y="176"/>
                      <a:pt x="88" y="179"/>
                      <a:pt x="103" y="179"/>
                    </a:cubicBezTo>
                    <a:cubicBezTo>
                      <a:pt x="135" y="179"/>
                      <a:pt x="165" y="165"/>
                      <a:pt x="179" y="134"/>
                    </a:cubicBezTo>
                    <a:cubicBezTo>
                      <a:pt x="204" y="88"/>
                      <a:pt x="184" y="37"/>
                      <a:pt x="138" y="12"/>
                    </a:cubicBezTo>
                    <a:cubicBezTo>
                      <a:pt x="125" y="4"/>
                      <a:pt x="111"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8"/>
            <p:cNvGrpSpPr/>
            <p:nvPr/>
          </p:nvGrpSpPr>
          <p:grpSpPr>
            <a:xfrm flipH="1">
              <a:off x="3433780" y="4674058"/>
              <a:ext cx="2742189" cy="78899"/>
              <a:chOff x="2923391" y="4674058"/>
              <a:chExt cx="2742189" cy="78899"/>
            </a:xfrm>
          </p:grpSpPr>
          <p:sp>
            <p:nvSpPr>
              <p:cNvPr id="483" name="Google Shape;483;p8"/>
              <p:cNvSpPr/>
              <p:nvPr/>
            </p:nvSpPr>
            <p:spPr>
              <a:xfrm rot="10800000" flipH="1">
                <a:off x="2923391" y="4727288"/>
                <a:ext cx="25669" cy="25669"/>
              </a:xfrm>
              <a:custGeom>
                <a:avLst/>
                <a:gdLst/>
                <a:ahLst/>
                <a:cxnLst/>
                <a:rect l="l" t="t" r="r" b="b"/>
                <a:pathLst>
                  <a:path w="179" h="179" extrusionOk="0">
                    <a:moveTo>
                      <a:pt x="87" y="0"/>
                    </a:moveTo>
                    <a:cubicBezTo>
                      <a:pt x="36" y="0"/>
                      <a:pt x="0" y="36"/>
                      <a:pt x="0" y="87"/>
                    </a:cubicBezTo>
                    <a:cubicBezTo>
                      <a:pt x="0" y="137"/>
                      <a:pt x="36" y="178"/>
                      <a:pt x="87" y="178"/>
                    </a:cubicBezTo>
                    <a:cubicBezTo>
                      <a:pt x="138" y="178"/>
                      <a:pt x="178" y="137"/>
                      <a:pt x="178" y="87"/>
                    </a:cubicBezTo>
                    <a:cubicBezTo>
                      <a:pt x="178" y="41"/>
                      <a:pt x="138" y="0"/>
                      <a:pt x="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8"/>
              <p:cNvSpPr/>
              <p:nvPr/>
            </p:nvSpPr>
            <p:spPr>
              <a:xfrm rot="10800000" flipH="1">
                <a:off x="5639911" y="4674058"/>
                <a:ext cx="25669" cy="25669"/>
              </a:xfrm>
              <a:custGeom>
                <a:avLst/>
                <a:gdLst/>
                <a:ahLst/>
                <a:cxnLst/>
                <a:rect l="l" t="t" r="r" b="b"/>
                <a:pathLst>
                  <a:path w="179" h="179" extrusionOk="0">
                    <a:moveTo>
                      <a:pt x="92" y="1"/>
                    </a:moveTo>
                    <a:cubicBezTo>
                      <a:pt x="41" y="1"/>
                      <a:pt x="0" y="42"/>
                      <a:pt x="0" y="92"/>
                    </a:cubicBezTo>
                    <a:cubicBezTo>
                      <a:pt x="0" y="143"/>
                      <a:pt x="41" y="179"/>
                      <a:pt x="92" y="179"/>
                    </a:cubicBezTo>
                    <a:cubicBezTo>
                      <a:pt x="143" y="179"/>
                      <a:pt x="178" y="143"/>
                      <a:pt x="178" y="92"/>
                    </a:cubicBezTo>
                    <a:cubicBezTo>
                      <a:pt x="178" y="42"/>
                      <a:pt x="138" y="1"/>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0385257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2024/3/30</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
        <p:nvSpPr>
          <p:cNvPr id="7" name="文本框 6"/>
          <p:cNvSpPr txBox="1"/>
          <p:nvPr userDrawn="1"/>
        </p:nvSpPr>
        <p:spPr>
          <a:xfrm>
            <a:off x="1117195" y="936014"/>
            <a:ext cx="9957612" cy="3834511"/>
          </a:xfrm>
          <a:prstGeom prst="rect">
            <a:avLst/>
          </a:prstGeom>
          <a:noFill/>
        </p:spPr>
        <p:txBody>
          <a:bodyPr wrap="square" rtlCol="0">
            <a:spAutoFit/>
          </a:bodyPr>
          <a:lstStyle/>
          <a:p>
            <a:pPr algn="ctr">
              <a:lnSpc>
                <a:spcPct val="150000"/>
              </a:lnSpc>
            </a:pPr>
            <a:r>
              <a:rPr lang="zh-CN" altLang="en-US" sz="3600" b="1" dirty="0">
                <a:solidFill>
                  <a:schemeClr val="bg1"/>
                </a:solidFill>
                <a:latin typeface="微软雅黑" panose="020B0503020204020204" pitchFamily="34" charset="-122"/>
                <a:ea typeface="微软雅黑" panose="020B0503020204020204" pitchFamily="34" charset="-122"/>
              </a:rPr>
              <a:t>版权声明</a:t>
            </a:r>
          </a:p>
          <a:p>
            <a:pPr algn="just">
              <a:lnSpc>
                <a:spcPct val="150000"/>
              </a:lnSpc>
            </a:pPr>
            <a:endParaRPr lang="zh-CN" altLang="en-US" sz="1600" dirty="0">
              <a:solidFill>
                <a:schemeClr val="bg1"/>
              </a:solidFill>
              <a:latin typeface="微软雅黑" panose="020B0503020204020204" pitchFamily="34" charset="-122"/>
              <a:ea typeface="微软雅黑" panose="020B0503020204020204" pitchFamily="34" charset="-122"/>
            </a:endParaRPr>
          </a:p>
          <a:p>
            <a:pPr algn="just">
              <a:lnSpc>
                <a:spcPct val="150000"/>
              </a:lnSpc>
            </a:pPr>
            <a:r>
              <a:rPr lang="zh-CN" altLang="en-US" sz="1600" dirty="0">
                <a:solidFill>
                  <a:schemeClr val="bg1"/>
                </a:solidFill>
                <a:latin typeface="微软雅黑" panose="020B0503020204020204" pitchFamily="34" charset="-122"/>
                <a:ea typeface="微软雅黑" panose="020B0503020204020204" pitchFamily="34" charset="-122"/>
              </a:rPr>
              <a:t>感谢您下载觅知网平台上提供的</a:t>
            </a:r>
            <a:r>
              <a:rPr lang="en-US" altLang="zh-CN" sz="1600" dirty="0">
                <a:solidFill>
                  <a:schemeClr val="bg1"/>
                </a:solidFill>
                <a:latin typeface="微软雅黑" panose="020B0503020204020204" pitchFamily="34" charset="-122"/>
                <a:ea typeface="微软雅黑" panose="020B0503020204020204" pitchFamily="34" charset="-122"/>
              </a:rPr>
              <a:t>PPT</a:t>
            </a:r>
            <a:r>
              <a:rPr lang="zh-CN" altLang="en-US" sz="1600" dirty="0">
                <a:solidFill>
                  <a:schemeClr val="bg1"/>
                </a:solidFill>
                <a:latin typeface="微软雅黑" panose="020B0503020204020204" pitchFamily="34" charset="-122"/>
                <a:ea typeface="微软雅黑" panose="020B0503020204020204" pitchFamily="34" charset="-122"/>
              </a:rPr>
              <a:t>作品，为了您和觅知网以及原创作者的利益，请勿复制、传播、销售，否则将承担法律责任！觅知网将对作品进行维权，按照传播下载次数进行十倍的索取赔偿！</a:t>
            </a:r>
            <a:endParaRPr lang="en-US" altLang="zh-CN" sz="1600" dirty="0">
              <a:solidFill>
                <a:schemeClr val="bg1"/>
              </a:solidFill>
              <a:latin typeface="微软雅黑" panose="020B0503020204020204" pitchFamily="34" charset="-122"/>
              <a:ea typeface="微软雅黑" panose="020B0503020204020204" pitchFamily="34" charset="-122"/>
            </a:endParaRPr>
          </a:p>
          <a:p>
            <a:pPr algn="just">
              <a:lnSpc>
                <a:spcPct val="150000"/>
              </a:lnSpc>
            </a:pPr>
            <a:endParaRPr lang="zh-CN" altLang="en-US" sz="1600" dirty="0">
              <a:solidFill>
                <a:schemeClr val="bg1"/>
              </a:solidFill>
              <a:latin typeface="微软雅黑" panose="020B0503020204020204" pitchFamily="34" charset="-122"/>
              <a:ea typeface="微软雅黑" panose="020B0503020204020204" pitchFamily="34" charset="-122"/>
            </a:endParaRPr>
          </a:p>
          <a:p>
            <a:pPr algn="just">
              <a:lnSpc>
                <a:spcPct val="150000"/>
              </a:lnSpc>
            </a:pPr>
            <a:r>
              <a:rPr lang="en-US" altLang="zh-CN" sz="1600" dirty="0">
                <a:solidFill>
                  <a:schemeClr val="bg1"/>
                </a:solidFill>
                <a:latin typeface="微软雅黑" panose="020B0503020204020204" pitchFamily="34" charset="-122"/>
                <a:ea typeface="微软雅黑" panose="020B0503020204020204" pitchFamily="34" charset="-122"/>
              </a:rPr>
              <a:t>1.</a:t>
            </a:r>
            <a:r>
              <a:rPr lang="zh-CN" altLang="en-US" sz="1600" dirty="0">
                <a:solidFill>
                  <a:schemeClr val="bg1"/>
                </a:solidFill>
                <a:latin typeface="微软雅黑" panose="020B0503020204020204" pitchFamily="34" charset="-122"/>
                <a:ea typeface="微软雅黑" panose="020B0503020204020204" pitchFamily="34" charset="-122"/>
              </a:rPr>
              <a:t>在觅知网出售的</a:t>
            </a:r>
            <a:r>
              <a:rPr lang="en-US" altLang="zh-CN" sz="1600" dirty="0">
                <a:solidFill>
                  <a:schemeClr val="bg1"/>
                </a:solidFill>
                <a:latin typeface="微软雅黑" panose="020B0503020204020204" pitchFamily="34" charset="-122"/>
                <a:ea typeface="微软雅黑" panose="020B0503020204020204" pitchFamily="34" charset="-122"/>
              </a:rPr>
              <a:t>PPT</a:t>
            </a:r>
            <a:r>
              <a:rPr lang="zh-CN" altLang="en-US" sz="1600" dirty="0">
                <a:solidFill>
                  <a:schemeClr val="bg1"/>
                </a:solidFill>
                <a:latin typeface="微软雅黑" panose="020B0503020204020204" pitchFamily="34" charset="-122"/>
                <a:ea typeface="微软雅黑" panose="020B0503020204020204" pitchFamily="34" charset="-122"/>
              </a:rPr>
              <a:t>模板是免版税类（</a:t>
            </a:r>
            <a:r>
              <a:rPr lang="en-US" altLang="zh-CN" sz="1600" dirty="0">
                <a:solidFill>
                  <a:schemeClr val="bg1"/>
                </a:solidFill>
                <a:latin typeface="微软雅黑" panose="020B0503020204020204" pitchFamily="34" charset="-122"/>
                <a:ea typeface="微软雅黑" panose="020B0503020204020204" pitchFamily="34" charset="-122"/>
              </a:rPr>
              <a:t>RF</a:t>
            </a:r>
            <a:r>
              <a:rPr lang="zh-CN" altLang="en-US" sz="1600" dirty="0">
                <a:solidFill>
                  <a:schemeClr val="bg1"/>
                </a:solidFill>
                <a:latin typeface="微软雅黑" panose="020B0503020204020204" pitchFamily="34" charset="-122"/>
                <a:ea typeface="微软雅黑" panose="020B0503020204020204" pitchFamily="34" charset="-122"/>
              </a:rPr>
              <a:t>：</a:t>
            </a:r>
            <a:r>
              <a:rPr lang="en-US" altLang="zh-CN" sz="1600" dirty="0">
                <a:solidFill>
                  <a:schemeClr val="bg1"/>
                </a:solidFill>
                <a:latin typeface="微软雅黑" panose="020B0503020204020204" pitchFamily="34" charset="-122"/>
                <a:ea typeface="微软雅黑" panose="020B0503020204020204" pitchFamily="34" charset="-122"/>
              </a:rPr>
              <a:t>Royalty-Free</a:t>
            </a:r>
            <a:r>
              <a:rPr lang="zh-CN" altLang="en-US" sz="1600" dirty="0">
                <a:solidFill>
                  <a:schemeClr val="bg1"/>
                </a:solidFill>
                <a:latin typeface="微软雅黑" panose="020B0503020204020204" pitchFamily="34" charset="-122"/>
                <a:ea typeface="微软雅黑" panose="020B0503020204020204" pitchFamily="34" charset="-122"/>
              </a:rPr>
              <a:t>）正版受</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和</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世界版权公约</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的保护，作品的所有权、版权和著作权归觅知网所有，您下载的是</a:t>
            </a:r>
            <a:r>
              <a:rPr lang="en-US" altLang="zh-CN" sz="1600" dirty="0">
                <a:solidFill>
                  <a:schemeClr val="bg1"/>
                </a:solidFill>
                <a:latin typeface="微软雅黑" panose="020B0503020204020204" pitchFamily="34" charset="-122"/>
                <a:ea typeface="微软雅黑" panose="020B0503020204020204" pitchFamily="34" charset="-122"/>
              </a:rPr>
              <a:t>PPT</a:t>
            </a:r>
            <a:r>
              <a:rPr lang="zh-CN" altLang="en-US" sz="1600" dirty="0">
                <a:solidFill>
                  <a:schemeClr val="bg1"/>
                </a:solidFill>
                <a:latin typeface="微软雅黑" panose="020B0503020204020204" pitchFamily="34" charset="-122"/>
                <a:ea typeface="微软雅黑" panose="020B0503020204020204" pitchFamily="34" charset="-122"/>
              </a:rPr>
              <a:t>模板素材的使用权。</a:t>
            </a:r>
          </a:p>
          <a:p>
            <a:pPr algn="just">
              <a:lnSpc>
                <a:spcPct val="150000"/>
              </a:lnSpc>
            </a:pPr>
            <a:r>
              <a:rPr lang="en-US" altLang="zh-CN" sz="1600" dirty="0">
                <a:solidFill>
                  <a:schemeClr val="bg1"/>
                </a:solidFill>
                <a:latin typeface="微软雅黑" panose="020B0503020204020204" pitchFamily="34" charset="-122"/>
                <a:ea typeface="微软雅黑" panose="020B0503020204020204" pitchFamily="34" charset="-122"/>
              </a:rPr>
              <a:t>2.</a:t>
            </a:r>
            <a:r>
              <a:rPr lang="zh-CN" altLang="en-US" sz="1600" dirty="0">
                <a:solidFill>
                  <a:schemeClr val="bg1"/>
                </a:solidFill>
                <a:latin typeface="微软雅黑" panose="020B0503020204020204" pitchFamily="34" charset="-122"/>
                <a:ea typeface="微软雅黑" panose="020B0503020204020204" pitchFamily="34" charset="-122"/>
              </a:rPr>
              <a:t>不得将觅知网的</a:t>
            </a:r>
            <a:r>
              <a:rPr lang="en-US" altLang="zh-CN" sz="1600" dirty="0">
                <a:solidFill>
                  <a:schemeClr val="bg1"/>
                </a:solidFill>
                <a:latin typeface="微软雅黑" panose="020B0503020204020204" pitchFamily="34" charset="-122"/>
                <a:ea typeface="微软雅黑" panose="020B0503020204020204" pitchFamily="34" charset="-122"/>
              </a:rPr>
              <a:t>PPT</a:t>
            </a:r>
            <a:r>
              <a:rPr lang="zh-CN" altLang="en-US" sz="1600" dirty="0">
                <a:solidFill>
                  <a:schemeClr val="bg1"/>
                </a:solidFill>
                <a:latin typeface="微软雅黑" panose="020B0503020204020204" pitchFamily="34" charset="-122"/>
                <a:ea typeface="微软雅黑" panose="020B0503020204020204" pitchFamily="34" charset="-122"/>
              </a:rPr>
              <a:t>模板、</a:t>
            </a:r>
            <a:r>
              <a:rPr lang="en-US" altLang="zh-CN" sz="1600" dirty="0">
                <a:solidFill>
                  <a:schemeClr val="bg1"/>
                </a:solidFill>
                <a:latin typeface="微软雅黑" panose="020B0503020204020204" pitchFamily="34" charset="-122"/>
                <a:ea typeface="微软雅黑" panose="020B0503020204020204" pitchFamily="34" charset="-122"/>
              </a:rPr>
              <a:t>PPT</a:t>
            </a:r>
            <a:r>
              <a:rPr lang="zh-CN" altLang="en-US" sz="160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p>
        </p:txBody>
      </p:sp>
    </p:spTree>
    <p:extLst>
      <p:ext uri="{BB962C8B-B14F-4D97-AF65-F5344CB8AC3E}">
        <p14:creationId xmlns:p14="http://schemas.microsoft.com/office/powerpoint/2010/main" val="85381804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7"/>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3" y="365127"/>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2024/3/30</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343726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60000"/>
          </a:blip>
          <a:srcRect t="10210" b="5400"/>
          <a:stretch/>
        </p:blipFill>
        <p:spPr>
          <a:xfrm>
            <a:off x="2" y="2"/>
            <a:ext cx="12191996" cy="6858001"/>
          </a:xfrm>
          <a:prstGeom prst="rect">
            <a:avLst/>
          </a:prstGeom>
          <a:noFill/>
          <a:ln>
            <a:noFill/>
          </a:ln>
        </p:spPr>
      </p:pic>
      <p:sp>
        <p:nvSpPr>
          <p:cNvPr id="10" name="Google Shape;10;p2"/>
          <p:cNvSpPr txBox="1">
            <a:spLocks noGrp="1"/>
          </p:cNvSpPr>
          <p:nvPr>
            <p:ph type="ctrTitle"/>
          </p:nvPr>
        </p:nvSpPr>
        <p:spPr>
          <a:xfrm>
            <a:off x="5571367" y="1344684"/>
            <a:ext cx="5669600" cy="29524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atin typeface="Kanit SemiBold"/>
                <a:ea typeface="Kanit SemiBold"/>
                <a:cs typeface="Kanit SemiBold"/>
                <a:sym typeface="Kanit SemiBold"/>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6638767" y="4662517"/>
            <a:ext cx="3534800" cy="850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pic>
        <p:nvPicPr>
          <p:cNvPr id="12" name="Google Shape;12;p2"/>
          <p:cNvPicPr preferRelativeResize="0"/>
          <p:nvPr/>
        </p:nvPicPr>
        <p:blipFill>
          <a:blip r:embed="rId3">
            <a:alphaModFix/>
          </a:blip>
          <a:stretch>
            <a:fillRect/>
          </a:stretch>
        </p:blipFill>
        <p:spPr>
          <a:xfrm>
            <a:off x="-1034301" y="-324784"/>
            <a:ext cx="3335733" cy="3338935"/>
          </a:xfrm>
          <a:prstGeom prst="rect">
            <a:avLst/>
          </a:prstGeom>
          <a:noFill/>
          <a:ln>
            <a:noFill/>
          </a:ln>
        </p:spPr>
      </p:pic>
      <p:pic>
        <p:nvPicPr>
          <p:cNvPr id="13" name="Google Shape;13;p2"/>
          <p:cNvPicPr preferRelativeResize="0"/>
          <p:nvPr/>
        </p:nvPicPr>
        <p:blipFill>
          <a:blip r:embed="rId4">
            <a:alphaModFix/>
          </a:blip>
          <a:stretch>
            <a:fillRect/>
          </a:stretch>
        </p:blipFill>
        <p:spPr>
          <a:xfrm rot="655727">
            <a:off x="10780773" y="-130424"/>
            <a:ext cx="2259447" cy="2179123"/>
          </a:xfrm>
          <a:prstGeom prst="rect">
            <a:avLst/>
          </a:prstGeom>
          <a:noFill/>
          <a:ln>
            <a:noFill/>
          </a:ln>
        </p:spPr>
      </p:pic>
      <p:grpSp>
        <p:nvGrpSpPr>
          <p:cNvPr id="14" name="Google Shape;14;p2"/>
          <p:cNvGrpSpPr/>
          <p:nvPr/>
        </p:nvGrpSpPr>
        <p:grpSpPr>
          <a:xfrm rot="1835132">
            <a:off x="3689154" y="5812697"/>
            <a:ext cx="2086865" cy="1929033"/>
            <a:chOff x="3013383" y="2857878"/>
            <a:chExt cx="1916152" cy="1916152"/>
          </a:xfrm>
        </p:grpSpPr>
        <p:pic>
          <p:nvPicPr>
            <p:cNvPr id="15" name="Google Shape;15;p2"/>
            <p:cNvPicPr preferRelativeResize="0"/>
            <p:nvPr/>
          </p:nvPicPr>
          <p:blipFill>
            <a:blip r:embed="rId5">
              <a:alphaModFix/>
            </a:blip>
            <a:stretch>
              <a:fillRect/>
            </a:stretch>
          </p:blipFill>
          <p:spPr>
            <a:xfrm>
              <a:off x="3013383" y="2857878"/>
              <a:ext cx="1916152" cy="1916152"/>
            </a:xfrm>
            <a:prstGeom prst="rect">
              <a:avLst/>
            </a:prstGeom>
            <a:noFill/>
            <a:ln>
              <a:noFill/>
            </a:ln>
          </p:spPr>
        </p:pic>
        <p:sp>
          <p:nvSpPr>
            <p:cNvPr id="16" name="Google Shape;16;p2"/>
            <p:cNvSpPr/>
            <p:nvPr/>
          </p:nvSpPr>
          <p:spPr>
            <a:xfrm>
              <a:off x="3307000" y="3182921"/>
              <a:ext cx="771725" cy="92675"/>
            </a:xfrm>
            <a:custGeom>
              <a:avLst/>
              <a:gdLst/>
              <a:ahLst/>
              <a:cxnLst/>
              <a:rect l="l" t="t" r="r" b="b"/>
              <a:pathLst>
                <a:path w="30869" h="3707" extrusionOk="0">
                  <a:moveTo>
                    <a:pt x="0" y="3602"/>
                  </a:moveTo>
                  <a:cubicBezTo>
                    <a:pt x="806" y="3005"/>
                    <a:pt x="3258" y="199"/>
                    <a:pt x="4838" y="22"/>
                  </a:cubicBezTo>
                  <a:cubicBezTo>
                    <a:pt x="6419" y="-155"/>
                    <a:pt x="8128" y="2280"/>
                    <a:pt x="9483" y="2538"/>
                  </a:cubicBezTo>
                  <a:cubicBezTo>
                    <a:pt x="10838" y="2796"/>
                    <a:pt x="11548" y="1393"/>
                    <a:pt x="12967" y="1570"/>
                  </a:cubicBezTo>
                  <a:cubicBezTo>
                    <a:pt x="14386" y="1747"/>
                    <a:pt x="15015" y="3296"/>
                    <a:pt x="17999" y="3602"/>
                  </a:cubicBezTo>
                  <a:cubicBezTo>
                    <a:pt x="20983" y="3908"/>
                    <a:pt x="28724" y="3440"/>
                    <a:pt x="30869" y="3408"/>
                  </a:cubicBezTo>
                </a:path>
              </a:pathLst>
            </a:custGeom>
            <a:noFill/>
            <a:ln w="9525" cap="flat" cmpd="sng">
              <a:solidFill>
                <a:schemeClr val="dk1"/>
              </a:solidFill>
              <a:prstDash val="solid"/>
              <a:round/>
              <a:headEnd type="none" w="med" len="med"/>
              <a:tailEnd type="none" w="med" len="med"/>
            </a:ln>
          </p:spPr>
        </p:sp>
        <p:sp>
          <p:nvSpPr>
            <p:cNvPr id="17" name="Google Shape;17;p2"/>
            <p:cNvSpPr/>
            <p:nvPr/>
          </p:nvSpPr>
          <p:spPr>
            <a:xfrm>
              <a:off x="3321525" y="3292023"/>
              <a:ext cx="764450" cy="61475"/>
            </a:xfrm>
            <a:custGeom>
              <a:avLst/>
              <a:gdLst/>
              <a:ahLst/>
              <a:cxnLst/>
              <a:rect l="l" t="t" r="r" b="b"/>
              <a:pathLst>
                <a:path w="30578" h="2459" extrusionOk="0">
                  <a:moveTo>
                    <a:pt x="0" y="2044"/>
                  </a:moveTo>
                  <a:cubicBezTo>
                    <a:pt x="726" y="1705"/>
                    <a:pt x="3548" y="-36"/>
                    <a:pt x="4354" y="12"/>
                  </a:cubicBezTo>
                  <a:cubicBezTo>
                    <a:pt x="5160" y="60"/>
                    <a:pt x="467" y="1979"/>
                    <a:pt x="4838" y="2334"/>
                  </a:cubicBezTo>
                  <a:cubicBezTo>
                    <a:pt x="9209" y="2689"/>
                    <a:pt x="26288" y="2173"/>
                    <a:pt x="30578" y="2141"/>
                  </a:cubicBezTo>
                </a:path>
              </a:pathLst>
            </a:custGeom>
            <a:noFill/>
            <a:ln w="9525" cap="flat" cmpd="sng">
              <a:solidFill>
                <a:schemeClr val="dk1"/>
              </a:solidFill>
              <a:prstDash val="solid"/>
              <a:round/>
              <a:headEnd type="none" w="med" len="med"/>
              <a:tailEnd type="none" w="med" len="med"/>
            </a:ln>
          </p:spPr>
        </p:sp>
        <p:sp>
          <p:nvSpPr>
            <p:cNvPr id="18" name="Google Shape;18;p2"/>
            <p:cNvSpPr/>
            <p:nvPr/>
          </p:nvSpPr>
          <p:spPr>
            <a:xfrm>
              <a:off x="3452150" y="3489592"/>
              <a:ext cx="643500" cy="42225"/>
            </a:xfrm>
            <a:custGeom>
              <a:avLst/>
              <a:gdLst/>
              <a:ahLst/>
              <a:cxnLst/>
              <a:rect l="l" t="t" r="r" b="b"/>
              <a:pathLst>
                <a:path w="25740" h="1689" extrusionOk="0">
                  <a:moveTo>
                    <a:pt x="0" y="1689"/>
                  </a:moveTo>
                  <a:cubicBezTo>
                    <a:pt x="1161" y="1415"/>
                    <a:pt x="2677" y="221"/>
                    <a:pt x="6967" y="44"/>
                  </a:cubicBezTo>
                  <a:cubicBezTo>
                    <a:pt x="11257" y="-133"/>
                    <a:pt x="22611" y="528"/>
                    <a:pt x="25740" y="625"/>
                  </a:cubicBezTo>
                </a:path>
              </a:pathLst>
            </a:custGeom>
            <a:noFill/>
            <a:ln w="9525" cap="flat" cmpd="sng">
              <a:solidFill>
                <a:schemeClr val="dk1"/>
              </a:solidFill>
              <a:prstDash val="solid"/>
              <a:round/>
              <a:headEnd type="none" w="med" len="med"/>
              <a:tailEnd type="none" w="med" len="med"/>
            </a:ln>
          </p:spPr>
        </p:sp>
        <p:sp>
          <p:nvSpPr>
            <p:cNvPr id="19" name="Google Shape;19;p2"/>
            <p:cNvSpPr/>
            <p:nvPr/>
          </p:nvSpPr>
          <p:spPr>
            <a:xfrm>
              <a:off x="3459400" y="3526773"/>
              <a:ext cx="670125" cy="48700"/>
            </a:xfrm>
            <a:custGeom>
              <a:avLst/>
              <a:gdLst/>
              <a:ahLst/>
              <a:cxnLst/>
              <a:rect l="l" t="t" r="r" b="b"/>
              <a:pathLst>
                <a:path w="26805" h="1948" extrusionOk="0">
                  <a:moveTo>
                    <a:pt x="0" y="1460"/>
                  </a:moveTo>
                  <a:cubicBezTo>
                    <a:pt x="742" y="1250"/>
                    <a:pt x="3613" y="121"/>
                    <a:pt x="4452" y="202"/>
                  </a:cubicBezTo>
                  <a:cubicBezTo>
                    <a:pt x="5291" y="283"/>
                    <a:pt x="4226" y="1976"/>
                    <a:pt x="5032" y="1944"/>
                  </a:cubicBezTo>
                  <a:cubicBezTo>
                    <a:pt x="5838" y="1912"/>
                    <a:pt x="8532" y="73"/>
                    <a:pt x="9290" y="8"/>
                  </a:cubicBezTo>
                  <a:cubicBezTo>
                    <a:pt x="10048" y="-56"/>
                    <a:pt x="6661" y="1396"/>
                    <a:pt x="9580" y="1557"/>
                  </a:cubicBezTo>
                  <a:cubicBezTo>
                    <a:pt x="12499" y="1718"/>
                    <a:pt x="23934" y="1073"/>
                    <a:pt x="26805" y="976"/>
                  </a:cubicBezTo>
                </a:path>
              </a:pathLst>
            </a:custGeom>
            <a:noFill/>
            <a:ln w="9525" cap="flat" cmpd="sng">
              <a:solidFill>
                <a:schemeClr val="dk1"/>
              </a:solidFill>
              <a:prstDash val="solid"/>
              <a:round/>
              <a:headEnd type="none" w="med" len="med"/>
              <a:tailEnd type="none" w="med" len="med"/>
            </a:ln>
          </p:spPr>
        </p:sp>
        <p:sp>
          <p:nvSpPr>
            <p:cNvPr id="20" name="Google Shape;20;p2"/>
            <p:cNvSpPr/>
            <p:nvPr/>
          </p:nvSpPr>
          <p:spPr>
            <a:xfrm>
              <a:off x="4073875" y="4296073"/>
              <a:ext cx="614500" cy="191325"/>
            </a:xfrm>
            <a:custGeom>
              <a:avLst/>
              <a:gdLst/>
              <a:ahLst/>
              <a:cxnLst/>
              <a:rect l="l" t="t" r="r" b="b"/>
              <a:pathLst>
                <a:path w="24580" h="7653" extrusionOk="0">
                  <a:moveTo>
                    <a:pt x="24482" y="4653"/>
                  </a:moveTo>
                  <a:cubicBezTo>
                    <a:pt x="24466" y="3879"/>
                    <a:pt x="24756" y="-24"/>
                    <a:pt x="24385" y="8"/>
                  </a:cubicBezTo>
                  <a:cubicBezTo>
                    <a:pt x="24014" y="40"/>
                    <a:pt x="22709" y="4637"/>
                    <a:pt x="22257" y="4847"/>
                  </a:cubicBezTo>
                  <a:cubicBezTo>
                    <a:pt x="21806" y="5057"/>
                    <a:pt x="22031" y="1363"/>
                    <a:pt x="21676" y="1266"/>
                  </a:cubicBezTo>
                  <a:cubicBezTo>
                    <a:pt x="21321" y="1169"/>
                    <a:pt x="20531" y="4202"/>
                    <a:pt x="20128" y="4266"/>
                  </a:cubicBezTo>
                  <a:cubicBezTo>
                    <a:pt x="19725" y="4331"/>
                    <a:pt x="19789" y="1508"/>
                    <a:pt x="19257" y="1653"/>
                  </a:cubicBezTo>
                  <a:cubicBezTo>
                    <a:pt x="18725" y="1798"/>
                    <a:pt x="20144" y="4137"/>
                    <a:pt x="16934" y="5137"/>
                  </a:cubicBezTo>
                  <a:cubicBezTo>
                    <a:pt x="13725" y="6137"/>
                    <a:pt x="2822" y="7234"/>
                    <a:pt x="0" y="7653"/>
                  </a:cubicBezTo>
                </a:path>
              </a:pathLst>
            </a:custGeom>
            <a:noFill/>
            <a:ln w="9525" cap="flat" cmpd="sng">
              <a:solidFill>
                <a:schemeClr val="dk1"/>
              </a:solidFill>
              <a:prstDash val="solid"/>
              <a:round/>
              <a:headEnd type="none" w="med" len="med"/>
              <a:tailEnd type="none" w="med" len="med"/>
            </a:ln>
          </p:spPr>
        </p:sp>
        <p:sp>
          <p:nvSpPr>
            <p:cNvPr id="21" name="Google Shape;21;p2"/>
            <p:cNvSpPr/>
            <p:nvPr/>
          </p:nvSpPr>
          <p:spPr>
            <a:xfrm>
              <a:off x="3570700" y="3633123"/>
              <a:ext cx="677350" cy="72875"/>
            </a:xfrm>
            <a:custGeom>
              <a:avLst/>
              <a:gdLst/>
              <a:ahLst/>
              <a:cxnLst/>
              <a:rect l="l" t="t" r="r" b="b"/>
              <a:pathLst>
                <a:path w="27094" h="2915" extrusionOk="0">
                  <a:moveTo>
                    <a:pt x="0" y="2915"/>
                  </a:moveTo>
                  <a:cubicBezTo>
                    <a:pt x="581" y="2431"/>
                    <a:pt x="2838" y="109"/>
                    <a:pt x="3483" y="12"/>
                  </a:cubicBezTo>
                  <a:cubicBezTo>
                    <a:pt x="4128" y="-85"/>
                    <a:pt x="3531" y="2271"/>
                    <a:pt x="3870" y="2335"/>
                  </a:cubicBezTo>
                  <a:cubicBezTo>
                    <a:pt x="4209" y="2400"/>
                    <a:pt x="5080" y="415"/>
                    <a:pt x="5515" y="399"/>
                  </a:cubicBezTo>
                  <a:cubicBezTo>
                    <a:pt x="5951" y="383"/>
                    <a:pt x="3757" y="2028"/>
                    <a:pt x="6483" y="2238"/>
                  </a:cubicBezTo>
                  <a:cubicBezTo>
                    <a:pt x="9209" y="2448"/>
                    <a:pt x="19047" y="2028"/>
                    <a:pt x="21869" y="1657"/>
                  </a:cubicBezTo>
                  <a:cubicBezTo>
                    <a:pt x="24691" y="1286"/>
                    <a:pt x="22546" y="12"/>
                    <a:pt x="23417" y="12"/>
                  </a:cubicBezTo>
                  <a:cubicBezTo>
                    <a:pt x="24288" y="12"/>
                    <a:pt x="26481" y="1383"/>
                    <a:pt x="27094" y="1657"/>
                  </a:cubicBezTo>
                </a:path>
              </a:pathLst>
            </a:custGeom>
            <a:noFill/>
            <a:ln w="9525" cap="flat" cmpd="sng">
              <a:solidFill>
                <a:schemeClr val="dk1"/>
              </a:solidFill>
              <a:prstDash val="solid"/>
              <a:round/>
              <a:headEnd type="none" w="med" len="med"/>
              <a:tailEnd type="none" w="med" len="med"/>
            </a:ln>
          </p:spPr>
        </p:sp>
        <p:sp>
          <p:nvSpPr>
            <p:cNvPr id="22" name="Google Shape;22;p2"/>
            <p:cNvSpPr/>
            <p:nvPr/>
          </p:nvSpPr>
          <p:spPr>
            <a:xfrm>
              <a:off x="3614250" y="3736443"/>
              <a:ext cx="672525" cy="63900"/>
            </a:xfrm>
            <a:custGeom>
              <a:avLst/>
              <a:gdLst/>
              <a:ahLst/>
              <a:cxnLst/>
              <a:rect l="l" t="t" r="r" b="b"/>
              <a:pathLst>
                <a:path w="26901" h="2556" extrusionOk="0">
                  <a:moveTo>
                    <a:pt x="0" y="2556"/>
                  </a:moveTo>
                  <a:cubicBezTo>
                    <a:pt x="661" y="2266"/>
                    <a:pt x="806" y="959"/>
                    <a:pt x="3967" y="814"/>
                  </a:cubicBezTo>
                  <a:cubicBezTo>
                    <a:pt x="7128" y="669"/>
                    <a:pt x="15547" y="1814"/>
                    <a:pt x="18966" y="1685"/>
                  </a:cubicBezTo>
                  <a:cubicBezTo>
                    <a:pt x="22385" y="1556"/>
                    <a:pt x="23159" y="201"/>
                    <a:pt x="24481" y="40"/>
                  </a:cubicBezTo>
                  <a:cubicBezTo>
                    <a:pt x="25804" y="-121"/>
                    <a:pt x="26498" y="605"/>
                    <a:pt x="26901" y="718"/>
                  </a:cubicBezTo>
                </a:path>
              </a:pathLst>
            </a:custGeom>
            <a:noFill/>
            <a:ln w="9525" cap="flat" cmpd="sng">
              <a:solidFill>
                <a:schemeClr val="dk1"/>
              </a:solidFill>
              <a:prstDash val="solid"/>
              <a:round/>
              <a:headEnd type="none" w="med" len="med"/>
              <a:tailEnd type="none" w="med" len="med"/>
            </a:ln>
          </p:spPr>
        </p:sp>
        <p:sp>
          <p:nvSpPr>
            <p:cNvPr id="23" name="Google Shape;23;p2"/>
            <p:cNvSpPr/>
            <p:nvPr/>
          </p:nvSpPr>
          <p:spPr>
            <a:xfrm>
              <a:off x="3691650" y="3817986"/>
              <a:ext cx="626575" cy="67425"/>
            </a:xfrm>
            <a:custGeom>
              <a:avLst/>
              <a:gdLst/>
              <a:ahLst/>
              <a:cxnLst/>
              <a:rect l="l" t="t" r="r" b="b"/>
              <a:pathLst>
                <a:path w="25063" h="2697" extrusionOk="0">
                  <a:moveTo>
                    <a:pt x="0" y="2198"/>
                  </a:moveTo>
                  <a:cubicBezTo>
                    <a:pt x="2532" y="2263"/>
                    <a:pt x="11289" y="2940"/>
                    <a:pt x="15192" y="2585"/>
                  </a:cubicBezTo>
                  <a:cubicBezTo>
                    <a:pt x="19095" y="2230"/>
                    <a:pt x="21773" y="343"/>
                    <a:pt x="23418" y="69"/>
                  </a:cubicBezTo>
                  <a:cubicBezTo>
                    <a:pt x="25063" y="-205"/>
                    <a:pt x="24789" y="795"/>
                    <a:pt x="25063" y="940"/>
                  </a:cubicBezTo>
                </a:path>
              </a:pathLst>
            </a:custGeom>
            <a:noFill/>
            <a:ln w="9525" cap="flat" cmpd="sng">
              <a:solidFill>
                <a:schemeClr val="dk1"/>
              </a:solidFill>
              <a:prstDash val="solid"/>
              <a:round/>
              <a:headEnd type="none" w="med" len="med"/>
              <a:tailEnd type="none" w="med" len="med"/>
            </a:ln>
          </p:spPr>
        </p:sp>
      </p:grpSp>
    </p:spTree>
    <p:extLst>
      <p:ext uri="{BB962C8B-B14F-4D97-AF65-F5344CB8AC3E}">
        <p14:creationId xmlns:p14="http://schemas.microsoft.com/office/powerpoint/2010/main" val="18734284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91"/>
        <p:cNvGrpSpPr/>
        <p:nvPr/>
      </p:nvGrpSpPr>
      <p:grpSpPr>
        <a:xfrm>
          <a:off x="0" y="0"/>
          <a:ext cx="0" cy="0"/>
          <a:chOff x="0" y="0"/>
          <a:chExt cx="0" cy="0"/>
        </a:xfrm>
      </p:grpSpPr>
    </p:spTree>
    <p:extLst>
      <p:ext uri="{BB962C8B-B14F-4D97-AF65-F5344CB8AC3E}">
        <p14:creationId xmlns:p14="http://schemas.microsoft.com/office/powerpoint/2010/main" val="2524226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55"/>
        <p:cNvGrpSpPr/>
        <p:nvPr/>
      </p:nvGrpSpPr>
      <p:grpSpPr>
        <a:xfrm>
          <a:off x="0" y="0"/>
          <a:ext cx="0" cy="0"/>
          <a:chOff x="0" y="0"/>
          <a:chExt cx="0" cy="0"/>
        </a:xfrm>
      </p:grpSpPr>
      <p:pic>
        <p:nvPicPr>
          <p:cNvPr id="156" name="Google Shape;156;p18"/>
          <p:cNvPicPr preferRelativeResize="0"/>
          <p:nvPr/>
        </p:nvPicPr>
        <p:blipFill rotWithShape="1">
          <a:blip r:embed="rId2">
            <a:alphaModFix amt="60000"/>
          </a:blip>
          <a:srcRect t="10210" b="5400"/>
          <a:stretch/>
        </p:blipFill>
        <p:spPr>
          <a:xfrm>
            <a:off x="2" y="2"/>
            <a:ext cx="12191996" cy="6858001"/>
          </a:xfrm>
          <a:prstGeom prst="rect">
            <a:avLst/>
          </a:prstGeom>
          <a:noFill/>
          <a:ln>
            <a:noFill/>
          </a:ln>
        </p:spPr>
      </p:pic>
      <p:sp>
        <p:nvSpPr>
          <p:cNvPr id="157" name="Google Shape;157;p18"/>
          <p:cNvSpPr txBox="1">
            <a:spLocks noGrp="1"/>
          </p:cNvSpPr>
          <p:nvPr>
            <p:ph type="subTitle" idx="1"/>
          </p:nvPr>
        </p:nvSpPr>
        <p:spPr>
          <a:xfrm>
            <a:off x="5282233" y="2840267"/>
            <a:ext cx="5958800" cy="87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4667" b="1">
                <a:latin typeface="Kanit"/>
                <a:ea typeface="Kanit"/>
                <a:cs typeface="Kanit"/>
                <a:sym typeface="Kanit"/>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58" name="Google Shape;158;p18"/>
          <p:cNvSpPr txBox="1">
            <a:spLocks noGrp="1"/>
          </p:cNvSpPr>
          <p:nvPr>
            <p:ph type="subTitle" idx="2"/>
          </p:nvPr>
        </p:nvSpPr>
        <p:spPr>
          <a:xfrm>
            <a:off x="5282233" y="719333"/>
            <a:ext cx="5958800" cy="2121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32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159" name="Google Shape;159;p18"/>
          <p:cNvGrpSpPr/>
          <p:nvPr/>
        </p:nvGrpSpPr>
        <p:grpSpPr>
          <a:xfrm rot="3515103" flipH="1">
            <a:off x="-693704" y="-1000057"/>
            <a:ext cx="3438783" cy="3438783"/>
            <a:chOff x="7430967" y="-890954"/>
            <a:chExt cx="2238641" cy="2238641"/>
          </a:xfrm>
        </p:grpSpPr>
        <p:pic>
          <p:nvPicPr>
            <p:cNvPr id="160" name="Google Shape;160;p18"/>
            <p:cNvPicPr preferRelativeResize="0"/>
            <p:nvPr/>
          </p:nvPicPr>
          <p:blipFill>
            <a:blip r:embed="rId3">
              <a:alphaModFix/>
            </a:blip>
            <a:stretch>
              <a:fillRect/>
            </a:stretch>
          </p:blipFill>
          <p:spPr>
            <a:xfrm rot="1835084">
              <a:off x="7733081" y="-588841"/>
              <a:ext cx="1634414" cy="1634414"/>
            </a:xfrm>
            <a:prstGeom prst="rect">
              <a:avLst/>
            </a:prstGeom>
            <a:noFill/>
            <a:ln>
              <a:noFill/>
            </a:ln>
          </p:spPr>
        </p:pic>
        <p:sp>
          <p:nvSpPr>
            <p:cNvPr id="161" name="Google Shape;161;p18"/>
            <p:cNvSpPr/>
            <p:nvPr/>
          </p:nvSpPr>
          <p:spPr>
            <a:xfrm rot="1835085">
              <a:off x="8271212" y="-362879"/>
              <a:ext cx="658256" cy="79049"/>
            </a:xfrm>
            <a:custGeom>
              <a:avLst/>
              <a:gdLst/>
              <a:ahLst/>
              <a:cxnLst/>
              <a:rect l="l" t="t" r="r" b="b"/>
              <a:pathLst>
                <a:path w="30869" h="3707" extrusionOk="0">
                  <a:moveTo>
                    <a:pt x="0" y="3602"/>
                  </a:moveTo>
                  <a:cubicBezTo>
                    <a:pt x="806" y="3005"/>
                    <a:pt x="3258" y="199"/>
                    <a:pt x="4838" y="22"/>
                  </a:cubicBezTo>
                  <a:cubicBezTo>
                    <a:pt x="6419" y="-155"/>
                    <a:pt x="8128" y="2280"/>
                    <a:pt x="9483" y="2538"/>
                  </a:cubicBezTo>
                  <a:cubicBezTo>
                    <a:pt x="10838" y="2796"/>
                    <a:pt x="11548" y="1393"/>
                    <a:pt x="12967" y="1570"/>
                  </a:cubicBezTo>
                  <a:cubicBezTo>
                    <a:pt x="14386" y="1747"/>
                    <a:pt x="15015" y="3296"/>
                    <a:pt x="17999" y="3602"/>
                  </a:cubicBezTo>
                  <a:cubicBezTo>
                    <a:pt x="20983" y="3908"/>
                    <a:pt x="28724" y="3440"/>
                    <a:pt x="30869" y="3408"/>
                  </a:cubicBezTo>
                </a:path>
              </a:pathLst>
            </a:custGeom>
            <a:noFill/>
            <a:ln w="9525" cap="flat" cmpd="sng">
              <a:solidFill>
                <a:schemeClr val="dk1"/>
              </a:solidFill>
              <a:prstDash val="solid"/>
              <a:round/>
              <a:headEnd type="none" w="med" len="med"/>
              <a:tailEnd type="none" w="med" len="med"/>
            </a:ln>
          </p:spPr>
        </p:sp>
        <p:sp>
          <p:nvSpPr>
            <p:cNvPr id="162" name="Google Shape;162;p18"/>
            <p:cNvSpPr/>
            <p:nvPr/>
          </p:nvSpPr>
          <p:spPr>
            <a:xfrm rot="1835085">
              <a:off x="8241729" y="-276189"/>
              <a:ext cx="652051" cy="52436"/>
            </a:xfrm>
            <a:custGeom>
              <a:avLst/>
              <a:gdLst/>
              <a:ahLst/>
              <a:cxnLst/>
              <a:rect l="l" t="t" r="r" b="b"/>
              <a:pathLst>
                <a:path w="30578" h="2459" extrusionOk="0">
                  <a:moveTo>
                    <a:pt x="0" y="2044"/>
                  </a:moveTo>
                  <a:cubicBezTo>
                    <a:pt x="726" y="1705"/>
                    <a:pt x="3548" y="-36"/>
                    <a:pt x="4354" y="12"/>
                  </a:cubicBezTo>
                  <a:cubicBezTo>
                    <a:pt x="5160" y="60"/>
                    <a:pt x="467" y="1979"/>
                    <a:pt x="4838" y="2334"/>
                  </a:cubicBezTo>
                  <a:cubicBezTo>
                    <a:pt x="9209" y="2689"/>
                    <a:pt x="26288" y="2173"/>
                    <a:pt x="30578" y="2141"/>
                  </a:cubicBezTo>
                </a:path>
              </a:pathLst>
            </a:custGeom>
            <a:noFill/>
            <a:ln w="9525" cap="flat" cmpd="sng">
              <a:solidFill>
                <a:schemeClr val="dk1"/>
              </a:solidFill>
              <a:prstDash val="solid"/>
              <a:round/>
              <a:headEnd type="none" w="med" len="med"/>
              <a:tailEnd type="none" w="med" len="med"/>
            </a:ln>
          </p:spPr>
        </p:sp>
        <p:sp>
          <p:nvSpPr>
            <p:cNvPr id="163" name="Google Shape;163;p18"/>
            <p:cNvSpPr/>
            <p:nvPr/>
          </p:nvSpPr>
          <p:spPr>
            <a:xfrm rot="1835085">
              <a:off x="8263256" y="-99527"/>
              <a:ext cx="548884" cy="36017"/>
            </a:xfrm>
            <a:custGeom>
              <a:avLst/>
              <a:gdLst/>
              <a:ahLst/>
              <a:cxnLst/>
              <a:rect l="l" t="t" r="r" b="b"/>
              <a:pathLst>
                <a:path w="25740" h="1689" extrusionOk="0">
                  <a:moveTo>
                    <a:pt x="0" y="1689"/>
                  </a:moveTo>
                  <a:cubicBezTo>
                    <a:pt x="1161" y="1415"/>
                    <a:pt x="2677" y="221"/>
                    <a:pt x="6967" y="44"/>
                  </a:cubicBezTo>
                  <a:cubicBezTo>
                    <a:pt x="11257" y="-133"/>
                    <a:pt x="22611" y="528"/>
                    <a:pt x="25740" y="625"/>
                  </a:cubicBezTo>
                </a:path>
              </a:pathLst>
            </a:custGeom>
            <a:noFill/>
            <a:ln w="9525" cap="flat" cmpd="sng">
              <a:solidFill>
                <a:schemeClr val="dk1"/>
              </a:solidFill>
              <a:prstDash val="solid"/>
              <a:round/>
              <a:headEnd type="none" w="med" len="med"/>
              <a:tailEnd type="none" w="med" len="med"/>
            </a:ln>
          </p:spPr>
        </p:sp>
        <p:sp>
          <p:nvSpPr>
            <p:cNvPr id="164" name="Google Shape;164;p18"/>
            <p:cNvSpPr/>
            <p:nvPr/>
          </p:nvSpPr>
          <p:spPr>
            <a:xfrm rot="1835085">
              <a:off x="8249458" y="-63685"/>
              <a:ext cx="571594" cy="41539"/>
            </a:xfrm>
            <a:custGeom>
              <a:avLst/>
              <a:gdLst/>
              <a:ahLst/>
              <a:cxnLst/>
              <a:rect l="l" t="t" r="r" b="b"/>
              <a:pathLst>
                <a:path w="26805" h="1948" extrusionOk="0">
                  <a:moveTo>
                    <a:pt x="0" y="1460"/>
                  </a:moveTo>
                  <a:cubicBezTo>
                    <a:pt x="742" y="1250"/>
                    <a:pt x="3613" y="121"/>
                    <a:pt x="4452" y="202"/>
                  </a:cubicBezTo>
                  <a:cubicBezTo>
                    <a:pt x="5291" y="283"/>
                    <a:pt x="4226" y="1976"/>
                    <a:pt x="5032" y="1944"/>
                  </a:cubicBezTo>
                  <a:cubicBezTo>
                    <a:pt x="5838" y="1912"/>
                    <a:pt x="8532" y="73"/>
                    <a:pt x="9290" y="8"/>
                  </a:cubicBezTo>
                  <a:cubicBezTo>
                    <a:pt x="10048" y="-56"/>
                    <a:pt x="6661" y="1396"/>
                    <a:pt x="9580" y="1557"/>
                  </a:cubicBezTo>
                  <a:cubicBezTo>
                    <a:pt x="12499" y="1718"/>
                    <a:pt x="23934" y="1073"/>
                    <a:pt x="26805" y="976"/>
                  </a:cubicBezTo>
                </a:path>
              </a:pathLst>
            </a:custGeom>
            <a:noFill/>
            <a:ln w="9525" cap="flat" cmpd="sng">
              <a:solidFill>
                <a:schemeClr val="dk1"/>
              </a:solidFill>
              <a:prstDash val="solid"/>
              <a:round/>
              <a:headEnd type="none" w="med" len="med"/>
              <a:tailEnd type="none" w="med" len="med"/>
            </a:ln>
          </p:spPr>
        </p:sp>
        <p:sp>
          <p:nvSpPr>
            <p:cNvPr id="165" name="Google Shape;165;p18"/>
            <p:cNvSpPr/>
            <p:nvPr/>
          </p:nvSpPr>
          <p:spPr>
            <a:xfrm rot="1835085">
              <a:off x="8339142" y="747361"/>
              <a:ext cx="524148" cy="163194"/>
            </a:xfrm>
            <a:custGeom>
              <a:avLst/>
              <a:gdLst/>
              <a:ahLst/>
              <a:cxnLst/>
              <a:rect l="l" t="t" r="r" b="b"/>
              <a:pathLst>
                <a:path w="24580" h="7653" extrusionOk="0">
                  <a:moveTo>
                    <a:pt x="24482" y="4653"/>
                  </a:moveTo>
                  <a:cubicBezTo>
                    <a:pt x="24466" y="3879"/>
                    <a:pt x="24756" y="-24"/>
                    <a:pt x="24385" y="8"/>
                  </a:cubicBezTo>
                  <a:cubicBezTo>
                    <a:pt x="24014" y="40"/>
                    <a:pt x="22709" y="4637"/>
                    <a:pt x="22257" y="4847"/>
                  </a:cubicBezTo>
                  <a:cubicBezTo>
                    <a:pt x="21806" y="5057"/>
                    <a:pt x="22031" y="1363"/>
                    <a:pt x="21676" y="1266"/>
                  </a:cubicBezTo>
                  <a:cubicBezTo>
                    <a:pt x="21321" y="1169"/>
                    <a:pt x="20531" y="4202"/>
                    <a:pt x="20128" y="4266"/>
                  </a:cubicBezTo>
                  <a:cubicBezTo>
                    <a:pt x="19725" y="4331"/>
                    <a:pt x="19789" y="1508"/>
                    <a:pt x="19257" y="1653"/>
                  </a:cubicBezTo>
                  <a:cubicBezTo>
                    <a:pt x="18725" y="1798"/>
                    <a:pt x="20144" y="4137"/>
                    <a:pt x="16934" y="5137"/>
                  </a:cubicBezTo>
                  <a:cubicBezTo>
                    <a:pt x="13725" y="6137"/>
                    <a:pt x="2822" y="7234"/>
                    <a:pt x="0" y="7653"/>
                  </a:cubicBezTo>
                </a:path>
              </a:pathLst>
            </a:custGeom>
            <a:noFill/>
            <a:ln w="9525" cap="flat" cmpd="sng">
              <a:solidFill>
                <a:schemeClr val="dk1"/>
              </a:solidFill>
              <a:prstDash val="solid"/>
              <a:round/>
              <a:headEnd type="none" w="med" len="med"/>
              <a:tailEnd type="none" w="med" len="med"/>
            </a:ln>
          </p:spPr>
        </p:sp>
        <p:sp>
          <p:nvSpPr>
            <p:cNvPr id="166" name="Google Shape;166;p18"/>
            <p:cNvSpPr/>
            <p:nvPr/>
          </p:nvSpPr>
          <p:spPr>
            <a:xfrm rot="1835085">
              <a:off x="8279355" y="62845"/>
              <a:ext cx="577757" cy="62160"/>
            </a:xfrm>
            <a:custGeom>
              <a:avLst/>
              <a:gdLst/>
              <a:ahLst/>
              <a:cxnLst/>
              <a:rect l="l" t="t" r="r" b="b"/>
              <a:pathLst>
                <a:path w="27094" h="2915" extrusionOk="0">
                  <a:moveTo>
                    <a:pt x="0" y="2915"/>
                  </a:moveTo>
                  <a:cubicBezTo>
                    <a:pt x="581" y="2431"/>
                    <a:pt x="2838" y="109"/>
                    <a:pt x="3483" y="12"/>
                  </a:cubicBezTo>
                  <a:cubicBezTo>
                    <a:pt x="4128" y="-85"/>
                    <a:pt x="3531" y="2271"/>
                    <a:pt x="3870" y="2335"/>
                  </a:cubicBezTo>
                  <a:cubicBezTo>
                    <a:pt x="4209" y="2400"/>
                    <a:pt x="5080" y="415"/>
                    <a:pt x="5515" y="399"/>
                  </a:cubicBezTo>
                  <a:cubicBezTo>
                    <a:pt x="5951" y="383"/>
                    <a:pt x="3757" y="2028"/>
                    <a:pt x="6483" y="2238"/>
                  </a:cubicBezTo>
                  <a:cubicBezTo>
                    <a:pt x="9209" y="2448"/>
                    <a:pt x="19047" y="2028"/>
                    <a:pt x="21869" y="1657"/>
                  </a:cubicBezTo>
                  <a:cubicBezTo>
                    <a:pt x="24691" y="1286"/>
                    <a:pt x="22546" y="12"/>
                    <a:pt x="23417" y="12"/>
                  </a:cubicBezTo>
                  <a:cubicBezTo>
                    <a:pt x="24288" y="12"/>
                    <a:pt x="26481" y="1383"/>
                    <a:pt x="27094" y="1657"/>
                  </a:cubicBezTo>
                </a:path>
              </a:pathLst>
            </a:custGeom>
            <a:noFill/>
            <a:ln w="9525" cap="flat" cmpd="sng">
              <a:solidFill>
                <a:schemeClr val="dk1"/>
              </a:solidFill>
              <a:prstDash val="solid"/>
              <a:round/>
              <a:headEnd type="none" w="med" len="med"/>
              <a:tailEnd type="none" w="med" len="med"/>
            </a:ln>
          </p:spPr>
        </p:sp>
        <p:sp>
          <p:nvSpPr>
            <p:cNvPr id="167" name="Google Shape;167;p18"/>
            <p:cNvSpPr/>
            <p:nvPr/>
          </p:nvSpPr>
          <p:spPr>
            <a:xfrm rot="1835085">
              <a:off x="8268727" y="157099"/>
              <a:ext cx="573642" cy="54505"/>
            </a:xfrm>
            <a:custGeom>
              <a:avLst/>
              <a:gdLst/>
              <a:ahLst/>
              <a:cxnLst/>
              <a:rect l="l" t="t" r="r" b="b"/>
              <a:pathLst>
                <a:path w="26901" h="2556" extrusionOk="0">
                  <a:moveTo>
                    <a:pt x="0" y="2556"/>
                  </a:moveTo>
                  <a:cubicBezTo>
                    <a:pt x="661" y="2266"/>
                    <a:pt x="806" y="959"/>
                    <a:pt x="3967" y="814"/>
                  </a:cubicBezTo>
                  <a:cubicBezTo>
                    <a:pt x="7128" y="669"/>
                    <a:pt x="15547" y="1814"/>
                    <a:pt x="18966" y="1685"/>
                  </a:cubicBezTo>
                  <a:cubicBezTo>
                    <a:pt x="22385" y="1556"/>
                    <a:pt x="23159" y="201"/>
                    <a:pt x="24481" y="40"/>
                  </a:cubicBezTo>
                  <a:cubicBezTo>
                    <a:pt x="25804" y="-121"/>
                    <a:pt x="26498" y="605"/>
                    <a:pt x="26901" y="718"/>
                  </a:cubicBezTo>
                </a:path>
              </a:pathLst>
            </a:custGeom>
            <a:noFill/>
            <a:ln w="9525" cap="flat" cmpd="sng">
              <a:solidFill>
                <a:schemeClr val="dk1"/>
              </a:solidFill>
              <a:prstDash val="solid"/>
              <a:round/>
              <a:headEnd type="none" w="med" len="med"/>
              <a:tailEnd type="none" w="med" len="med"/>
            </a:ln>
          </p:spPr>
        </p:sp>
        <p:sp>
          <p:nvSpPr>
            <p:cNvPr id="168" name="Google Shape;168;p18"/>
            <p:cNvSpPr/>
            <p:nvPr/>
          </p:nvSpPr>
          <p:spPr>
            <a:xfrm rot="1835085">
              <a:off x="8292133" y="240388"/>
              <a:ext cx="534448" cy="57511"/>
            </a:xfrm>
            <a:custGeom>
              <a:avLst/>
              <a:gdLst/>
              <a:ahLst/>
              <a:cxnLst/>
              <a:rect l="l" t="t" r="r" b="b"/>
              <a:pathLst>
                <a:path w="25063" h="2697" extrusionOk="0">
                  <a:moveTo>
                    <a:pt x="0" y="2198"/>
                  </a:moveTo>
                  <a:cubicBezTo>
                    <a:pt x="2532" y="2263"/>
                    <a:pt x="11289" y="2940"/>
                    <a:pt x="15192" y="2585"/>
                  </a:cubicBezTo>
                  <a:cubicBezTo>
                    <a:pt x="19095" y="2230"/>
                    <a:pt x="21773" y="343"/>
                    <a:pt x="23418" y="69"/>
                  </a:cubicBezTo>
                  <a:cubicBezTo>
                    <a:pt x="25063" y="-205"/>
                    <a:pt x="24789" y="795"/>
                    <a:pt x="25063" y="940"/>
                  </a:cubicBezTo>
                </a:path>
              </a:pathLst>
            </a:custGeom>
            <a:noFill/>
            <a:ln w="9525" cap="flat" cmpd="sng">
              <a:solidFill>
                <a:schemeClr val="dk1"/>
              </a:solidFill>
              <a:prstDash val="solid"/>
              <a:round/>
              <a:headEnd type="none" w="med" len="med"/>
              <a:tailEnd type="none" w="med" len="med"/>
            </a:ln>
          </p:spPr>
        </p:sp>
      </p:grpSp>
    </p:spTree>
    <p:extLst>
      <p:ext uri="{BB962C8B-B14F-4D97-AF65-F5344CB8AC3E}">
        <p14:creationId xmlns:p14="http://schemas.microsoft.com/office/powerpoint/2010/main" val="39969626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73"/>
        <p:cNvGrpSpPr/>
        <p:nvPr/>
      </p:nvGrpSpPr>
      <p:grpSpPr>
        <a:xfrm>
          <a:off x="0" y="0"/>
          <a:ext cx="0" cy="0"/>
          <a:chOff x="0" y="0"/>
          <a:chExt cx="0" cy="0"/>
        </a:xfrm>
      </p:grpSpPr>
      <p:pic>
        <p:nvPicPr>
          <p:cNvPr id="174" name="Google Shape;174;p20"/>
          <p:cNvPicPr preferRelativeResize="0"/>
          <p:nvPr/>
        </p:nvPicPr>
        <p:blipFill rotWithShape="1">
          <a:blip r:embed="rId2">
            <a:alphaModFix amt="60000"/>
          </a:blip>
          <a:srcRect t="10210" b="5400"/>
          <a:stretch/>
        </p:blipFill>
        <p:spPr>
          <a:xfrm flipH="1">
            <a:off x="2" y="2"/>
            <a:ext cx="12191996" cy="6858001"/>
          </a:xfrm>
          <a:prstGeom prst="rect">
            <a:avLst/>
          </a:prstGeom>
          <a:noFill/>
          <a:ln>
            <a:noFill/>
          </a:ln>
        </p:spPr>
      </p:pic>
      <p:sp>
        <p:nvSpPr>
          <p:cNvPr id="175" name="Google Shape;175;p20"/>
          <p:cNvSpPr txBox="1">
            <a:spLocks noGrp="1"/>
          </p:cNvSpPr>
          <p:nvPr>
            <p:ph type="title"/>
          </p:nvPr>
        </p:nvSpPr>
        <p:spPr>
          <a:xfrm>
            <a:off x="4794333" y="1740237"/>
            <a:ext cx="6446800" cy="2110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Kanit"/>
              <a:buNone/>
              <a:defRPr sz="14666" b="1">
                <a:solidFill>
                  <a:schemeClr val="dk1"/>
                </a:solidFill>
                <a:latin typeface="Kanit"/>
                <a:ea typeface="Kanit"/>
                <a:cs typeface="Kanit"/>
                <a:sym typeface="Kanit"/>
              </a:defRPr>
            </a:lvl1pPr>
            <a:lvl2pPr lvl="1" rtl="0">
              <a:spcBef>
                <a:spcPts val="0"/>
              </a:spcBef>
              <a:spcAft>
                <a:spcPts val="0"/>
              </a:spcAft>
              <a:buClr>
                <a:schemeClr val="dk1"/>
              </a:buClr>
              <a:buSzPts val="3500"/>
              <a:buFont typeface="Kanit"/>
              <a:buNone/>
              <a:defRPr sz="4667" b="1">
                <a:solidFill>
                  <a:schemeClr val="dk1"/>
                </a:solidFill>
                <a:latin typeface="Kanit"/>
                <a:ea typeface="Kanit"/>
                <a:cs typeface="Kanit"/>
                <a:sym typeface="Kanit"/>
              </a:defRPr>
            </a:lvl2pPr>
            <a:lvl3pPr lvl="2" rtl="0">
              <a:spcBef>
                <a:spcPts val="0"/>
              </a:spcBef>
              <a:spcAft>
                <a:spcPts val="0"/>
              </a:spcAft>
              <a:buClr>
                <a:schemeClr val="dk1"/>
              </a:buClr>
              <a:buSzPts val="3500"/>
              <a:buFont typeface="Kanit"/>
              <a:buNone/>
              <a:defRPr sz="4667" b="1">
                <a:solidFill>
                  <a:schemeClr val="dk1"/>
                </a:solidFill>
                <a:latin typeface="Kanit"/>
                <a:ea typeface="Kanit"/>
                <a:cs typeface="Kanit"/>
                <a:sym typeface="Kanit"/>
              </a:defRPr>
            </a:lvl3pPr>
            <a:lvl4pPr lvl="3" rtl="0">
              <a:spcBef>
                <a:spcPts val="0"/>
              </a:spcBef>
              <a:spcAft>
                <a:spcPts val="0"/>
              </a:spcAft>
              <a:buClr>
                <a:schemeClr val="dk1"/>
              </a:buClr>
              <a:buSzPts val="3500"/>
              <a:buFont typeface="Kanit"/>
              <a:buNone/>
              <a:defRPr sz="4667" b="1">
                <a:solidFill>
                  <a:schemeClr val="dk1"/>
                </a:solidFill>
                <a:latin typeface="Kanit"/>
                <a:ea typeface="Kanit"/>
                <a:cs typeface="Kanit"/>
                <a:sym typeface="Kanit"/>
              </a:defRPr>
            </a:lvl4pPr>
            <a:lvl5pPr lvl="4" rtl="0">
              <a:spcBef>
                <a:spcPts val="0"/>
              </a:spcBef>
              <a:spcAft>
                <a:spcPts val="0"/>
              </a:spcAft>
              <a:buClr>
                <a:schemeClr val="dk1"/>
              </a:buClr>
              <a:buSzPts val="3500"/>
              <a:buFont typeface="Kanit"/>
              <a:buNone/>
              <a:defRPr sz="4667" b="1">
                <a:solidFill>
                  <a:schemeClr val="dk1"/>
                </a:solidFill>
                <a:latin typeface="Kanit"/>
                <a:ea typeface="Kanit"/>
                <a:cs typeface="Kanit"/>
                <a:sym typeface="Kanit"/>
              </a:defRPr>
            </a:lvl5pPr>
            <a:lvl6pPr lvl="5" rtl="0">
              <a:spcBef>
                <a:spcPts val="0"/>
              </a:spcBef>
              <a:spcAft>
                <a:spcPts val="0"/>
              </a:spcAft>
              <a:buClr>
                <a:schemeClr val="dk1"/>
              </a:buClr>
              <a:buSzPts val="3500"/>
              <a:buFont typeface="Kanit"/>
              <a:buNone/>
              <a:defRPr sz="4667" b="1">
                <a:solidFill>
                  <a:schemeClr val="dk1"/>
                </a:solidFill>
                <a:latin typeface="Kanit"/>
                <a:ea typeface="Kanit"/>
                <a:cs typeface="Kanit"/>
                <a:sym typeface="Kanit"/>
              </a:defRPr>
            </a:lvl6pPr>
            <a:lvl7pPr lvl="6" rtl="0">
              <a:spcBef>
                <a:spcPts val="0"/>
              </a:spcBef>
              <a:spcAft>
                <a:spcPts val="0"/>
              </a:spcAft>
              <a:buClr>
                <a:schemeClr val="dk1"/>
              </a:buClr>
              <a:buSzPts val="3500"/>
              <a:buFont typeface="Kanit"/>
              <a:buNone/>
              <a:defRPr sz="4667" b="1">
                <a:solidFill>
                  <a:schemeClr val="dk1"/>
                </a:solidFill>
                <a:latin typeface="Kanit"/>
                <a:ea typeface="Kanit"/>
                <a:cs typeface="Kanit"/>
                <a:sym typeface="Kanit"/>
              </a:defRPr>
            </a:lvl7pPr>
            <a:lvl8pPr lvl="7" rtl="0">
              <a:spcBef>
                <a:spcPts val="0"/>
              </a:spcBef>
              <a:spcAft>
                <a:spcPts val="0"/>
              </a:spcAft>
              <a:buClr>
                <a:schemeClr val="dk1"/>
              </a:buClr>
              <a:buSzPts val="3500"/>
              <a:buFont typeface="Kanit"/>
              <a:buNone/>
              <a:defRPr sz="4667" b="1">
                <a:solidFill>
                  <a:schemeClr val="dk1"/>
                </a:solidFill>
                <a:latin typeface="Kanit"/>
                <a:ea typeface="Kanit"/>
                <a:cs typeface="Kanit"/>
                <a:sym typeface="Kanit"/>
              </a:defRPr>
            </a:lvl8pPr>
            <a:lvl9pPr lvl="8" rtl="0">
              <a:spcBef>
                <a:spcPts val="0"/>
              </a:spcBef>
              <a:spcAft>
                <a:spcPts val="0"/>
              </a:spcAft>
              <a:buClr>
                <a:schemeClr val="dk1"/>
              </a:buClr>
              <a:buSzPts val="3500"/>
              <a:buFont typeface="Kanit"/>
              <a:buNone/>
              <a:defRPr sz="4667" b="1">
                <a:solidFill>
                  <a:schemeClr val="dk1"/>
                </a:solidFill>
                <a:latin typeface="Kanit"/>
                <a:ea typeface="Kanit"/>
                <a:cs typeface="Kanit"/>
                <a:sym typeface="Kanit"/>
              </a:defRPr>
            </a:lvl9pPr>
          </a:lstStyle>
          <a:p>
            <a:endParaRPr/>
          </a:p>
        </p:txBody>
      </p:sp>
      <p:sp>
        <p:nvSpPr>
          <p:cNvPr id="176" name="Google Shape;176;p20"/>
          <p:cNvSpPr txBox="1">
            <a:spLocks noGrp="1"/>
          </p:cNvSpPr>
          <p:nvPr>
            <p:ph type="subTitle" idx="1"/>
          </p:nvPr>
        </p:nvSpPr>
        <p:spPr>
          <a:xfrm>
            <a:off x="4794333" y="4252563"/>
            <a:ext cx="6446800" cy="865200"/>
          </a:xfrm>
          <a:prstGeom prst="rect">
            <a:avLst/>
          </a:prstGeom>
        </p:spPr>
        <p:txBody>
          <a:bodyPr spcFirstLastPara="1" wrap="square" lIns="91425" tIns="91425" rIns="91425" bIns="91425" anchor="t" anchorCtr="0">
            <a:noAutofit/>
          </a:bodyPr>
          <a:lstStyle>
            <a:lvl1pPr lvl="0" algn="r">
              <a:spcBef>
                <a:spcPts val="0"/>
              </a:spcBef>
              <a:spcAft>
                <a:spcPts val="0"/>
              </a:spcAft>
              <a:buSzPts val="1400"/>
              <a:buNone/>
              <a:defRPr sz="21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406778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92"/>
        <p:cNvGrpSpPr/>
        <p:nvPr/>
      </p:nvGrpSpPr>
      <p:grpSpPr>
        <a:xfrm>
          <a:off x="0" y="0"/>
          <a:ext cx="0" cy="0"/>
          <a:chOff x="0" y="0"/>
          <a:chExt cx="0" cy="0"/>
        </a:xfrm>
      </p:grpSpPr>
      <p:pic>
        <p:nvPicPr>
          <p:cNvPr id="293" name="Google Shape;293;p35"/>
          <p:cNvPicPr preferRelativeResize="0"/>
          <p:nvPr/>
        </p:nvPicPr>
        <p:blipFill rotWithShape="1">
          <a:blip r:embed="rId2">
            <a:alphaModFix amt="60000"/>
          </a:blip>
          <a:srcRect t="10210" b="5400"/>
          <a:stretch/>
        </p:blipFill>
        <p:spPr>
          <a:xfrm rot="10800000" flipH="1">
            <a:off x="2" y="2"/>
            <a:ext cx="12191996" cy="6858001"/>
          </a:xfrm>
          <a:prstGeom prst="rect">
            <a:avLst/>
          </a:prstGeom>
          <a:noFill/>
          <a:ln>
            <a:noFill/>
          </a:ln>
        </p:spPr>
      </p:pic>
      <p:pic>
        <p:nvPicPr>
          <p:cNvPr id="294" name="Google Shape;294;p35"/>
          <p:cNvPicPr preferRelativeResize="0"/>
          <p:nvPr/>
        </p:nvPicPr>
        <p:blipFill>
          <a:blip r:embed="rId3">
            <a:alphaModFix/>
          </a:blip>
          <a:stretch>
            <a:fillRect/>
          </a:stretch>
        </p:blipFill>
        <p:spPr>
          <a:xfrm flipH="1">
            <a:off x="-803168" y="3646768"/>
            <a:ext cx="4695533" cy="4695533"/>
          </a:xfrm>
          <a:prstGeom prst="rect">
            <a:avLst/>
          </a:prstGeom>
          <a:noFill/>
          <a:ln>
            <a:noFill/>
          </a:ln>
        </p:spPr>
      </p:pic>
      <p:pic>
        <p:nvPicPr>
          <p:cNvPr id="295" name="Google Shape;295;p35"/>
          <p:cNvPicPr preferRelativeResize="0"/>
          <p:nvPr/>
        </p:nvPicPr>
        <p:blipFill>
          <a:blip r:embed="rId4">
            <a:alphaModFix/>
          </a:blip>
          <a:stretch>
            <a:fillRect/>
          </a:stretch>
        </p:blipFill>
        <p:spPr>
          <a:xfrm rot="-5966056" flipH="1">
            <a:off x="10073368" y="-136665"/>
            <a:ext cx="2885469" cy="2888264"/>
          </a:xfrm>
          <a:prstGeom prst="rect">
            <a:avLst/>
          </a:prstGeom>
          <a:noFill/>
          <a:ln>
            <a:noFill/>
          </a:ln>
        </p:spPr>
      </p:pic>
    </p:spTree>
    <p:extLst>
      <p:ext uri="{BB962C8B-B14F-4D97-AF65-F5344CB8AC3E}">
        <p14:creationId xmlns:p14="http://schemas.microsoft.com/office/powerpoint/2010/main" val="21036671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
        <p:cNvGrpSpPr/>
        <p:nvPr/>
      </p:nvGrpSpPr>
      <p:grpSpPr>
        <a:xfrm>
          <a:off x="0" y="0"/>
          <a:ext cx="0" cy="0"/>
          <a:chOff x="0" y="0"/>
          <a:chExt cx="0" cy="0"/>
        </a:xfrm>
      </p:grpSpPr>
      <p:pic>
        <p:nvPicPr>
          <p:cNvPr id="297" name="Google Shape;297;p36"/>
          <p:cNvPicPr preferRelativeResize="0"/>
          <p:nvPr/>
        </p:nvPicPr>
        <p:blipFill rotWithShape="1">
          <a:blip r:embed="rId2">
            <a:alphaModFix amt="60000"/>
          </a:blip>
          <a:srcRect t="10210" b="5400"/>
          <a:stretch/>
        </p:blipFill>
        <p:spPr>
          <a:xfrm rot="10800000" flipH="1">
            <a:off x="2" y="2"/>
            <a:ext cx="12191996" cy="6858001"/>
          </a:xfrm>
          <a:prstGeom prst="rect">
            <a:avLst/>
          </a:prstGeom>
          <a:noFill/>
          <a:ln>
            <a:noFill/>
          </a:ln>
        </p:spPr>
      </p:pic>
      <p:pic>
        <p:nvPicPr>
          <p:cNvPr id="298" name="Google Shape;298;p36"/>
          <p:cNvPicPr preferRelativeResize="0"/>
          <p:nvPr/>
        </p:nvPicPr>
        <p:blipFill>
          <a:blip r:embed="rId3">
            <a:alphaModFix/>
          </a:blip>
          <a:stretch>
            <a:fillRect/>
          </a:stretch>
        </p:blipFill>
        <p:spPr>
          <a:xfrm rot="-566056" flipH="1">
            <a:off x="10055452" y="-136665"/>
            <a:ext cx="2885469" cy="2888264"/>
          </a:xfrm>
          <a:prstGeom prst="rect">
            <a:avLst/>
          </a:prstGeom>
          <a:noFill/>
          <a:ln>
            <a:noFill/>
          </a:ln>
        </p:spPr>
      </p:pic>
      <p:pic>
        <p:nvPicPr>
          <p:cNvPr id="299" name="Google Shape;299;p36"/>
          <p:cNvPicPr preferRelativeResize="0"/>
          <p:nvPr/>
        </p:nvPicPr>
        <p:blipFill>
          <a:blip r:embed="rId3">
            <a:alphaModFix/>
          </a:blip>
          <a:stretch>
            <a:fillRect/>
          </a:stretch>
        </p:blipFill>
        <p:spPr>
          <a:xfrm rot="566056">
            <a:off x="-748916" y="-136665"/>
            <a:ext cx="2885469" cy="2888264"/>
          </a:xfrm>
          <a:prstGeom prst="rect">
            <a:avLst/>
          </a:prstGeom>
          <a:noFill/>
          <a:ln>
            <a:noFill/>
          </a:ln>
        </p:spPr>
      </p:pic>
      <p:pic>
        <p:nvPicPr>
          <p:cNvPr id="300" name="Google Shape;300;p36"/>
          <p:cNvPicPr preferRelativeResize="0"/>
          <p:nvPr/>
        </p:nvPicPr>
        <p:blipFill>
          <a:blip r:embed="rId4">
            <a:alphaModFix/>
          </a:blip>
          <a:stretch>
            <a:fillRect/>
          </a:stretch>
        </p:blipFill>
        <p:spPr>
          <a:xfrm rot="1000356" flipH="1">
            <a:off x="9372339" y="4707947"/>
            <a:ext cx="3065028" cy="3065037"/>
          </a:xfrm>
          <a:prstGeom prst="rect">
            <a:avLst/>
          </a:prstGeom>
          <a:noFill/>
          <a:ln>
            <a:noFill/>
          </a:ln>
        </p:spPr>
      </p:pic>
      <p:pic>
        <p:nvPicPr>
          <p:cNvPr id="301" name="Google Shape;301;p36"/>
          <p:cNvPicPr preferRelativeResize="0"/>
          <p:nvPr/>
        </p:nvPicPr>
        <p:blipFill>
          <a:blip r:embed="rId4">
            <a:alphaModFix/>
          </a:blip>
          <a:stretch>
            <a:fillRect/>
          </a:stretch>
        </p:blipFill>
        <p:spPr>
          <a:xfrm rot="-1000356">
            <a:off x="-581546" y="4707947"/>
            <a:ext cx="3065028" cy="3065037"/>
          </a:xfrm>
          <a:prstGeom prst="rect">
            <a:avLst/>
          </a:prstGeom>
          <a:noFill/>
          <a:ln>
            <a:noFill/>
          </a:ln>
        </p:spPr>
      </p:pic>
    </p:spTree>
    <p:extLst>
      <p:ext uri="{BB962C8B-B14F-4D97-AF65-F5344CB8AC3E}">
        <p14:creationId xmlns:p14="http://schemas.microsoft.com/office/powerpoint/2010/main" val="38835402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2"/>
        <p:cNvGrpSpPr/>
        <p:nvPr/>
      </p:nvGrpSpPr>
      <p:grpSpPr>
        <a:xfrm>
          <a:off x="0" y="0"/>
          <a:ext cx="0" cy="0"/>
          <a:chOff x="0" y="0"/>
          <a:chExt cx="0" cy="0"/>
        </a:xfrm>
      </p:grpSpPr>
      <p:sp>
        <p:nvSpPr>
          <p:cNvPr id="53" name="Google Shape;53;p7"/>
          <p:cNvSpPr/>
          <p:nvPr/>
        </p:nvSpPr>
        <p:spPr>
          <a:xfrm>
            <a:off x="-44733" y="3216805"/>
            <a:ext cx="12236733" cy="3382888"/>
          </a:xfrm>
          <a:custGeom>
            <a:avLst/>
            <a:gdLst/>
            <a:ahLst/>
            <a:cxnLst/>
            <a:rect l="l" t="t" r="r" b="b"/>
            <a:pathLst>
              <a:path w="367102" h="166169" extrusionOk="0">
                <a:moveTo>
                  <a:pt x="485" y="166169"/>
                </a:moveTo>
                <a:lnTo>
                  <a:pt x="0" y="12942"/>
                </a:lnTo>
                <a:lnTo>
                  <a:pt x="179991" y="6762"/>
                </a:lnTo>
                <a:lnTo>
                  <a:pt x="337836" y="7534"/>
                </a:lnTo>
                <a:lnTo>
                  <a:pt x="367102" y="0"/>
                </a:lnTo>
                <a:lnTo>
                  <a:pt x="367102" y="162543"/>
                </a:lnTo>
                <a:close/>
              </a:path>
            </a:pathLst>
          </a:custGeom>
          <a:solidFill>
            <a:schemeClr val="accent2"/>
          </a:solidFill>
          <a:ln>
            <a:noFill/>
          </a:ln>
        </p:spPr>
      </p:sp>
      <p:pic>
        <p:nvPicPr>
          <p:cNvPr id="55" name="Google Shape;55;p7"/>
          <p:cNvPicPr preferRelativeResize="0"/>
          <p:nvPr/>
        </p:nvPicPr>
        <p:blipFill rotWithShape="1">
          <a:blip r:embed="rId2">
            <a:alphaModFix/>
          </a:blip>
          <a:srcRect b="36824"/>
          <a:stretch/>
        </p:blipFill>
        <p:spPr>
          <a:xfrm flipH="1">
            <a:off x="2" y="3830279"/>
            <a:ext cx="12269233" cy="3027720"/>
          </a:xfrm>
          <a:prstGeom prst="rect">
            <a:avLst/>
          </a:prstGeom>
          <a:noFill/>
          <a:ln>
            <a:noFill/>
          </a:ln>
        </p:spPr>
      </p:pic>
      <p:sp>
        <p:nvSpPr>
          <p:cNvPr id="56" name="Google Shape;56;p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7" name="Google Shape;57;p7"/>
          <p:cNvSpPr txBox="1">
            <a:spLocks noGrp="1"/>
          </p:cNvSpPr>
          <p:nvPr>
            <p:ph type="body" idx="1"/>
          </p:nvPr>
        </p:nvSpPr>
        <p:spPr>
          <a:xfrm>
            <a:off x="960000" y="1536633"/>
            <a:ext cx="5992000" cy="3860800"/>
          </a:xfrm>
          <a:prstGeom prst="rect">
            <a:avLst/>
          </a:prstGeom>
        </p:spPr>
        <p:txBody>
          <a:bodyPr spcFirstLastPara="1" wrap="square" lIns="91425" tIns="91425" rIns="91425" bIns="91425" anchor="ctr" anchorCtr="0">
            <a:noAutofit/>
          </a:bodyPr>
          <a:lstStyle>
            <a:lvl1pPr marL="609570" lvl="0" indent="-389448" rtl="0">
              <a:spcBef>
                <a:spcPts val="0"/>
              </a:spcBef>
              <a:spcAft>
                <a:spcPts val="0"/>
              </a:spcAft>
              <a:buClr>
                <a:srgbClr val="595959"/>
              </a:buClr>
              <a:buSzPts val="1000"/>
              <a:buFont typeface="Anaheim"/>
              <a:buChar char="●"/>
              <a:defRPr sz="1867">
                <a:solidFill>
                  <a:srgbClr val="434343"/>
                </a:solidFill>
              </a:defRPr>
            </a:lvl1pPr>
            <a:lvl2pPr marL="1219140" lvl="1" indent="-423312" rtl="0">
              <a:lnSpc>
                <a:spcPct val="115000"/>
              </a:lnSpc>
              <a:spcBef>
                <a:spcPts val="0"/>
              </a:spcBef>
              <a:spcAft>
                <a:spcPts val="0"/>
              </a:spcAft>
              <a:buClr>
                <a:srgbClr val="595959"/>
              </a:buClr>
              <a:buSzPts val="1400"/>
              <a:buFont typeface="Anaheim"/>
              <a:buChar char="○"/>
              <a:defRPr>
                <a:solidFill>
                  <a:srgbClr val="434343"/>
                </a:solidFill>
              </a:defRPr>
            </a:lvl2pPr>
            <a:lvl3pPr marL="1828709" lvl="2" indent="-423312" rtl="0">
              <a:lnSpc>
                <a:spcPct val="115000"/>
              </a:lnSpc>
              <a:spcBef>
                <a:spcPts val="0"/>
              </a:spcBef>
              <a:spcAft>
                <a:spcPts val="0"/>
              </a:spcAft>
              <a:buClr>
                <a:srgbClr val="595959"/>
              </a:buClr>
              <a:buSzPts val="1400"/>
              <a:buFont typeface="Anaheim"/>
              <a:buChar char="■"/>
              <a:defRPr>
                <a:solidFill>
                  <a:srgbClr val="434343"/>
                </a:solidFill>
              </a:defRPr>
            </a:lvl3pPr>
            <a:lvl4pPr marL="2438278" lvl="3" indent="-423312" rtl="0">
              <a:lnSpc>
                <a:spcPct val="115000"/>
              </a:lnSpc>
              <a:spcBef>
                <a:spcPts val="0"/>
              </a:spcBef>
              <a:spcAft>
                <a:spcPts val="0"/>
              </a:spcAft>
              <a:buClr>
                <a:srgbClr val="595959"/>
              </a:buClr>
              <a:buSzPts val="1400"/>
              <a:buFont typeface="Anaheim"/>
              <a:buChar char="●"/>
              <a:defRPr>
                <a:solidFill>
                  <a:srgbClr val="434343"/>
                </a:solidFill>
              </a:defRPr>
            </a:lvl4pPr>
            <a:lvl5pPr marL="3047848" lvl="4" indent="-423312" rtl="0">
              <a:lnSpc>
                <a:spcPct val="115000"/>
              </a:lnSpc>
              <a:spcBef>
                <a:spcPts val="0"/>
              </a:spcBef>
              <a:spcAft>
                <a:spcPts val="0"/>
              </a:spcAft>
              <a:buClr>
                <a:srgbClr val="595959"/>
              </a:buClr>
              <a:buSzPts val="1400"/>
              <a:buFont typeface="Anaheim"/>
              <a:buChar char="○"/>
              <a:defRPr>
                <a:solidFill>
                  <a:srgbClr val="434343"/>
                </a:solidFill>
              </a:defRPr>
            </a:lvl5pPr>
            <a:lvl6pPr marL="3657418" lvl="5" indent="-423312" rtl="0">
              <a:lnSpc>
                <a:spcPct val="115000"/>
              </a:lnSpc>
              <a:spcBef>
                <a:spcPts val="0"/>
              </a:spcBef>
              <a:spcAft>
                <a:spcPts val="0"/>
              </a:spcAft>
              <a:buClr>
                <a:srgbClr val="595959"/>
              </a:buClr>
              <a:buSzPts val="1400"/>
              <a:buFont typeface="Anaheim"/>
              <a:buChar char="■"/>
              <a:defRPr>
                <a:solidFill>
                  <a:srgbClr val="434343"/>
                </a:solidFill>
              </a:defRPr>
            </a:lvl6pPr>
            <a:lvl7pPr marL="4266987" lvl="6" indent="-423312" rtl="0">
              <a:lnSpc>
                <a:spcPct val="115000"/>
              </a:lnSpc>
              <a:spcBef>
                <a:spcPts val="0"/>
              </a:spcBef>
              <a:spcAft>
                <a:spcPts val="0"/>
              </a:spcAft>
              <a:buClr>
                <a:srgbClr val="595959"/>
              </a:buClr>
              <a:buSzPts val="1400"/>
              <a:buFont typeface="Anaheim"/>
              <a:buChar char="●"/>
              <a:defRPr>
                <a:solidFill>
                  <a:srgbClr val="434343"/>
                </a:solidFill>
              </a:defRPr>
            </a:lvl7pPr>
            <a:lvl8pPr marL="4876557" lvl="7" indent="-423312" rtl="0">
              <a:lnSpc>
                <a:spcPct val="115000"/>
              </a:lnSpc>
              <a:spcBef>
                <a:spcPts val="0"/>
              </a:spcBef>
              <a:spcAft>
                <a:spcPts val="0"/>
              </a:spcAft>
              <a:buClr>
                <a:srgbClr val="595959"/>
              </a:buClr>
              <a:buSzPts val="1400"/>
              <a:buFont typeface="Anaheim"/>
              <a:buChar char="○"/>
              <a:defRPr>
                <a:solidFill>
                  <a:srgbClr val="434343"/>
                </a:solidFill>
              </a:defRPr>
            </a:lvl8pPr>
            <a:lvl9pPr marL="5486126" lvl="8" indent="-423312" rtl="0">
              <a:lnSpc>
                <a:spcPct val="115000"/>
              </a:lnSpc>
              <a:spcBef>
                <a:spcPts val="0"/>
              </a:spcBef>
              <a:spcAft>
                <a:spcPts val="0"/>
              </a:spcAft>
              <a:buClr>
                <a:srgbClr val="595959"/>
              </a:buClr>
              <a:buSzPts val="1400"/>
              <a:buFont typeface="Anaheim"/>
              <a:buChar char="■"/>
              <a:defRPr>
                <a:solidFill>
                  <a:srgbClr val="434343"/>
                </a:solidFill>
              </a:defRPr>
            </a:lvl9pPr>
          </a:lstStyle>
          <a:p>
            <a:endParaRPr/>
          </a:p>
        </p:txBody>
      </p:sp>
      <p:pic>
        <p:nvPicPr>
          <p:cNvPr id="58" name="Google Shape;58;p7"/>
          <p:cNvPicPr preferRelativeResize="0"/>
          <p:nvPr/>
        </p:nvPicPr>
        <p:blipFill>
          <a:blip r:embed="rId3">
            <a:alphaModFix/>
          </a:blip>
          <a:stretch>
            <a:fillRect/>
          </a:stretch>
        </p:blipFill>
        <p:spPr>
          <a:xfrm>
            <a:off x="10743635" y="423461"/>
            <a:ext cx="3182032" cy="403867"/>
          </a:xfrm>
          <a:prstGeom prst="rect">
            <a:avLst/>
          </a:prstGeom>
          <a:noFill/>
          <a:ln>
            <a:noFill/>
          </a:ln>
        </p:spPr>
      </p:pic>
      <p:pic>
        <p:nvPicPr>
          <p:cNvPr id="59" name="Google Shape;59;p7"/>
          <p:cNvPicPr preferRelativeResize="0"/>
          <p:nvPr/>
        </p:nvPicPr>
        <p:blipFill>
          <a:blip r:embed="rId4">
            <a:alphaModFix/>
          </a:blip>
          <a:stretch>
            <a:fillRect/>
          </a:stretch>
        </p:blipFill>
        <p:spPr>
          <a:xfrm>
            <a:off x="-1254368" y="1036933"/>
            <a:ext cx="2863445" cy="403867"/>
          </a:xfrm>
          <a:prstGeom prst="rect">
            <a:avLst/>
          </a:prstGeom>
          <a:noFill/>
          <a:ln>
            <a:noFill/>
          </a:ln>
        </p:spPr>
      </p:pic>
      <p:pic>
        <p:nvPicPr>
          <p:cNvPr id="54" name="Google Shape;54;p7"/>
          <p:cNvPicPr preferRelativeResize="0"/>
          <p:nvPr/>
        </p:nvPicPr>
        <p:blipFill rotWithShape="1">
          <a:blip r:embed="rId5">
            <a:alphaModFix/>
          </a:blip>
          <a:srcRect b="2123"/>
          <a:stretch/>
        </p:blipFill>
        <p:spPr>
          <a:xfrm flipH="1">
            <a:off x="9794868" y="2074267"/>
            <a:ext cx="3392733" cy="4783732"/>
          </a:xfrm>
          <a:prstGeom prst="rect">
            <a:avLst/>
          </a:prstGeom>
          <a:noFill/>
          <a:ln>
            <a:noFill/>
          </a:ln>
        </p:spPr>
      </p:pic>
    </p:spTree>
    <p:extLst>
      <p:ext uri="{BB962C8B-B14F-4D97-AF65-F5344CB8AC3E}">
        <p14:creationId xmlns:p14="http://schemas.microsoft.com/office/powerpoint/2010/main" val="12865932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9"/>
        <p:cNvGrpSpPr/>
        <p:nvPr/>
      </p:nvGrpSpPr>
      <p:grpSpPr>
        <a:xfrm>
          <a:off x="0" y="0"/>
          <a:ext cx="0" cy="0"/>
          <a:chOff x="0" y="0"/>
          <a:chExt cx="0" cy="0"/>
        </a:xfrm>
      </p:grpSpPr>
    </p:spTree>
    <p:extLst>
      <p:ext uri="{BB962C8B-B14F-4D97-AF65-F5344CB8AC3E}">
        <p14:creationId xmlns:p14="http://schemas.microsoft.com/office/powerpoint/2010/main" val="1288823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35"/>
        <p:cNvGrpSpPr/>
        <p:nvPr/>
      </p:nvGrpSpPr>
      <p:grpSpPr>
        <a:xfrm>
          <a:off x="0" y="0"/>
          <a:ext cx="0" cy="0"/>
          <a:chOff x="0" y="0"/>
          <a:chExt cx="0" cy="0"/>
        </a:xfrm>
      </p:grpSpPr>
    </p:spTree>
    <p:extLst>
      <p:ext uri="{BB962C8B-B14F-4D97-AF65-F5344CB8AC3E}">
        <p14:creationId xmlns:p14="http://schemas.microsoft.com/office/powerpoint/2010/main" val="35970665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6"/>
        <p:cNvGrpSpPr/>
        <p:nvPr/>
      </p:nvGrpSpPr>
      <p:grpSpPr>
        <a:xfrm>
          <a:off x="0" y="0"/>
          <a:ext cx="0" cy="0"/>
          <a:chOff x="0" y="0"/>
          <a:chExt cx="0" cy="0"/>
        </a:xfrm>
      </p:grpSpPr>
      <p:sp>
        <p:nvSpPr>
          <p:cNvPr id="117" name="Google Shape;117;p14"/>
          <p:cNvSpPr txBox="1">
            <a:spLocks noGrp="1"/>
          </p:cNvSpPr>
          <p:nvPr>
            <p:ph type="title"/>
          </p:nvPr>
        </p:nvSpPr>
        <p:spPr>
          <a:xfrm>
            <a:off x="3053367" y="3462933"/>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18" name="Google Shape;118;p14"/>
          <p:cNvSpPr txBox="1">
            <a:spLocks noGrp="1"/>
          </p:cNvSpPr>
          <p:nvPr>
            <p:ph type="subTitle" idx="1"/>
          </p:nvPr>
        </p:nvSpPr>
        <p:spPr>
          <a:xfrm>
            <a:off x="1944167" y="1142533"/>
            <a:ext cx="8303600" cy="232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solidFill>
                  <a:schemeClr val="dk1"/>
                </a:solidFill>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pic>
        <p:nvPicPr>
          <p:cNvPr id="119" name="Google Shape;119;p14"/>
          <p:cNvPicPr preferRelativeResize="0"/>
          <p:nvPr/>
        </p:nvPicPr>
        <p:blipFill>
          <a:blip r:embed="rId2">
            <a:alphaModFix/>
          </a:blip>
          <a:stretch>
            <a:fillRect/>
          </a:stretch>
        </p:blipFill>
        <p:spPr>
          <a:xfrm>
            <a:off x="10297201" y="727761"/>
            <a:ext cx="3182032" cy="403867"/>
          </a:xfrm>
          <a:prstGeom prst="rect">
            <a:avLst/>
          </a:prstGeom>
          <a:noFill/>
          <a:ln>
            <a:noFill/>
          </a:ln>
        </p:spPr>
      </p:pic>
      <p:pic>
        <p:nvPicPr>
          <p:cNvPr id="120" name="Google Shape;120;p14"/>
          <p:cNvPicPr preferRelativeResize="0"/>
          <p:nvPr/>
        </p:nvPicPr>
        <p:blipFill>
          <a:blip r:embed="rId3">
            <a:alphaModFix/>
          </a:blip>
          <a:stretch>
            <a:fillRect/>
          </a:stretch>
        </p:blipFill>
        <p:spPr>
          <a:xfrm>
            <a:off x="-1613736" y="659834"/>
            <a:ext cx="3826533" cy="539700"/>
          </a:xfrm>
          <a:prstGeom prst="rect">
            <a:avLst/>
          </a:prstGeom>
          <a:noFill/>
          <a:ln>
            <a:noFill/>
          </a:ln>
        </p:spPr>
      </p:pic>
      <p:pic>
        <p:nvPicPr>
          <p:cNvPr id="121" name="Google Shape;121;p14"/>
          <p:cNvPicPr preferRelativeResize="0"/>
          <p:nvPr/>
        </p:nvPicPr>
        <p:blipFill>
          <a:blip r:embed="rId4">
            <a:alphaModFix/>
          </a:blip>
          <a:stretch>
            <a:fillRect/>
          </a:stretch>
        </p:blipFill>
        <p:spPr>
          <a:xfrm rot="6150748" flipH="1">
            <a:off x="9586649" y="-77540"/>
            <a:ext cx="1885903" cy="1581719"/>
          </a:xfrm>
          <a:prstGeom prst="rect">
            <a:avLst/>
          </a:prstGeom>
          <a:noFill/>
          <a:ln>
            <a:noFill/>
          </a:ln>
        </p:spPr>
      </p:pic>
      <p:pic>
        <p:nvPicPr>
          <p:cNvPr id="122" name="Google Shape;122;p14"/>
          <p:cNvPicPr preferRelativeResize="0"/>
          <p:nvPr/>
        </p:nvPicPr>
        <p:blipFill>
          <a:blip r:embed="rId5">
            <a:alphaModFix/>
          </a:blip>
          <a:stretch>
            <a:fillRect/>
          </a:stretch>
        </p:blipFill>
        <p:spPr>
          <a:xfrm>
            <a:off x="-17" y="1574468"/>
            <a:ext cx="1426233" cy="1779755"/>
          </a:xfrm>
          <a:prstGeom prst="rect">
            <a:avLst/>
          </a:prstGeom>
          <a:noFill/>
          <a:ln>
            <a:noFill/>
          </a:ln>
        </p:spPr>
      </p:pic>
      <p:pic>
        <p:nvPicPr>
          <p:cNvPr id="123" name="Google Shape;123;p14"/>
          <p:cNvPicPr preferRelativeResize="0"/>
          <p:nvPr/>
        </p:nvPicPr>
        <p:blipFill>
          <a:blip r:embed="rId6">
            <a:alphaModFix/>
          </a:blip>
          <a:stretch>
            <a:fillRect/>
          </a:stretch>
        </p:blipFill>
        <p:spPr>
          <a:xfrm rot="10333591">
            <a:off x="654846" y="-561321"/>
            <a:ext cx="1603447" cy="2458212"/>
          </a:xfrm>
          <a:prstGeom prst="rect">
            <a:avLst/>
          </a:prstGeom>
          <a:noFill/>
          <a:ln>
            <a:noFill/>
          </a:ln>
        </p:spPr>
      </p:pic>
    </p:spTree>
    <p:extLst>
      <p:ext uri="{BB962C8B-B14F-4D97-AF65-F5344CB8AC3E}">
        <p14:creationId xmlns:p14="http://schemas.microsoft.com/office/powerpoint/2010/main" val="22561565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32"/>
        <p:cNvGrpSpPr/>
        <p:nvPr/>
      </p:nvGrpSpPr>
      <p:grpSpPr>
        <a:xfrm>
          <a:off x="0" y="0"/>
          <a:ext cx="0" cy="0"/>
          <a:chOff x="0" y="0"/>
          <a:chExt cx="0" cy="0"/>
        </a:xfrm>
      </p:grpSpPr>
      <p:sp>
        <p:nvSpPr>
          <p:cNvPr id="133" name="Google Shape;133;p16"/>
          <p:cNvSpPr txBox="1">
            <a:spLocks noGrp="1"/>
          </p:cNvSpPr>
          <p:nvPr>
            <p:ph type="subTitle" idx="1"/>
          </p:nvPr>
        </p:nvSpPr>
        <p:spPr>
          <a:xfrm>
            <a:off x="1367067" y="4339067"/>
            <a:ext cx="3876800" cy="137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 name="Google Shape;134;p16"/>
          <p:cNvSpPr txBox="1">
            <a:spLocks noGrp="1"/>
          </p:cNvSpPr>
          <p:nvPr>
            <p:ph type="title"/>
          </p:nvPr>
        </p:nvSpPr>
        <p:spPr>
          <a:xfrm>
            <a:off x="953467" y="3575467"/>
            <a:ext cx="4290400" cy="763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0549579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35"/>
        <p:cNvGrpSpPr/>
        <p:nvPr/>
      </p:nvGrpSpPr>
      <p:grpSpPr>
        <a:xfrm>
          <a:off x="0" y="0"/>
          <a:ext cx="0" cy="0"/>
          <a:chOff x="0" y="0"/>
          <a:chExt cx="0" cy="0"/>
        </a:xfrm>
      </p:grpSpPr>
      <p:sp>
        <p:nvSpPr>
          <p:cNvPr id="136" name="Google Shape;136;p17"/>
          <p:cNvSpPr txBox="1">
            <a:spLocks noGrp="1"/>
          </p:cNvSpPr>
          <p:nvPr>
            <p:ph type="subTitle" idx="1"/>
          </p:nvPr>
        </p:nvSpPr>
        <p:spPr>
          <a:xfrm>
            <a:off x="6948133" y="4339067"/>
            <a:ext cx="3876800" cy="13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7"/>
          <p:cNvSpPr txBox="1">
            <a:spLocks noGrp="1"/>
          </p:cNvSpPr>
          <p:nvPr>
            <p:ph type="title"/>
          </p:nvPr>
        </p:nvSpPr>
        <p:spPr>
          <a:xfrm>
            <a:off x="6948133" y="3575467"/>
            <a:ext cx="4290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749821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21"/>
        <p:cNvGrpSpPr/>
        <p:nvPr/>
      </p:nvGrpSpPr>
      <p:grpSpPr>
        <a:xfrm>
          <a:off x="0" y="0"/>
          <a:ext cx="0" cy="0"/>
          <a:chOff x="0" y="0"/>
          <a:chExt cx="0" cy="0"/>
        </a:xfrm>
      </p:grpSpPr>
      <p:sp>
        <p:nvSpPr>
          <p:cNvPr id="222" name="Google Shape;222;p28"/>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3" name="Google Shape;223;p28"/>
          <p:cNvSpPr txBox="1">
            <a:spLocks noGrp="1"/>
          </p:cNvSpPr>
          <p:nvPr>
            <p:ph type="subTitle" idx="1"/>
          </p:nvPr>
        </p:nvSpPr>
        <p:spPr>
          <a:xfrm>
            <a:off x="3449807" y="1319333"/>
            <a:ext cx="4594000" cy="763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Reggae One"/>
                <a:ea typeface="Reggae One"/>
                <a:cs typeface="Reggae One"/>
                <a:sym typeface="Reggae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4" name="Google Shape;224;p28"/>
          <p:cNvSpPr txBox="1">
            <a:spLocks noGrp="1"/>
          </p:cNvSpPr>
          <p:nvPr>
            <p:ph type="subTitle" idx="2"/>
          </p:nvPr>
        </p:nvSpPr>
        <p:spPr>
          <a:xfrm>
            <a:off x="3449807" y="1981364"/>
            <a:ext cx="4594000" cy="8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5" name="Google Shape;225;p28"/>
          <p:cNvSpPr txBox="1">
            <a:spLocks noGrp="1"/>
          </p:cNvSpPr>
          <p:nvPr>
            <p:ph type="subTitle" idx="3"/>
          </p:nvPr>
        </p:nvSpPr>
        <p:spPr>
          <a:xfrm>
            <a:off x="4161025" y="3539015"/>
            <a:ext cx="4594000" cy="8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6" name="Google Shape;226;p28"/>
          <p:cNvSpPr txBox="1">
            <a:spLocks noGrp="1"/>
          </p:cNvSpPr>
          <p:nvPr>
            <p:ph type="subTitle" idx="4"/>
          </p:nvPr>
        </p:nvSpPr>
        <p:spPr>
          <a:xfrm>
            <a:off x="4872133" y="5096667"/>
            <a:ext cx="4594000" cy="8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7" name="Google Shape;227;p28"/>
          <p:cNvSpPr txBox="1">
            <a:spLocks noGrp="1"/>
          </p:cNvSpPr>
          <p:nvPr>
            <p:ph type="subTitle" idx="5"/>
          </p:nvPr>
        </p:nvSpPr>
        <p:spPr>
          <a:xfrm>
            <a:off x="4161024" y="2876984"/>
            <a:ext cx="4594000" cy="763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Reggae One"/>
                <a:ea typeface="Reggae One"/>
                <a:cs typeface="Reggae One"/>
                <a:sym typeface="Reggae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8" name="Google Shape;228;p28"/>
          <p:cNvSpPr txBox="1">
            <a:spLocks noGrp="1"/>
          </p:cNvSpPr>
          <p:nvPr>
            <p:ph type="subTitle" idx="6"/>
          </p:nvPr>
        </p:nvSpPr>
        <p:spPr>
          <a:xfrm>
            <a:off x="4872132" y="4434636"/>
            <a:ext cx="4594000" cy="763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Reggae One"/>
                <a:ea typeface="Reggae One"/>
                <a:cs typeface="Reggae One"/>
                <a:sym typeface="Reggae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9" name="Google Shape;229;p28"/>
          <p:cNvSpPr/>
          <p:nvPr/>
        </p:nvSpPr>
        <p:spPr>
          <a:xfrm>
            <a:off x="-10165" y="5993733"/>
            <a:ext cx="12220567" cy="844827"/>
          </a:xfrm>
          <a:custGeom>
            <a:avLst/>
            <a:gdLst/>
            <a:ahLst/>
            <a:cxnLst/>
            <a:rect l="l" t="t" r="r" b="b"/>
            <a:pathLst>
              <a:path w="366617" h="158306" extrusionOk="0">
                <a:moveTo>
                  <a:pt x="0" y="158306"/>
                </a:moveTo>
                <a:lnTo>
                  <a:pt x="0" y="14288"/>
                </a:lnTo>
                <a:lnTo>
                  <a:pt x="251460" y="0"/>
                </a:lnTo>
                <a:lnTo>
                  <a:pt x="334042" y="4572"/>
                </a:lnTo>
                <a:lnTo>
                  <a:pt x="366617" y="1143"/>
                </a:lnTo>
                <a:lnTo>
                  <a:pt x="366617" y="154877"/>
                </a:lnTo>
                <a:close/>
              </a:path>
            </a:pathLst>
          </a:custGeom>
          <a:solidFill>
            <a:schemeClr val="lt2"/>
          </a:solidFill>
          <a:ln>
            <a:noFill/>
          </a:ln>
        </p:spPr>
      </p:sp>
      <p:pic>
        <p:nvPicPr>
          <p:cNvPr id="2" name="Google Shape;276;p32">
            <a:extLst>
              <a:ext uri="{FF2B5EF4-FFF2-40B4-BE49-F238E27FC236}">
                <a16:creationId xmlns:a16="http://schemas.microsoft.com/office/drawing/2014/main" id="{9D1D38C6-58ED-37E4-D13C-AAF6BFBC7D97}"/>
              </a:ext>
            </a:extLst>
          </p:cNvPr>
          <p:cNvPicPr preferRelativeResize="0"/>
          <p:nvPr userDrawn="1"/>
        </p:nvPicPr>
        <p:blipFill rotWithShape="1">
          <a:blip r:embed="rId2">
            <a:alphaModFix/>
          </a:blip>
          <a:srcRect r="11917" b="45459"/>
          <a:stretch/>
        </p:blipFill>
        <p:spPr>
          <a:xfrm flipH="1">
            <a:off x="-1" y="5957471"/>
            <a:ext cx="13033828" cy="2272100"/>
          </a:xfrm>
          <a:prstGeom prst="rect">
            <a:avLst/>
          </a:prstGeom>
          <a:noFill/>
          <a:ln>
            <a:noFill/>
          </a:ln>
        </p:spPr>
      </p:pic>
    </p:spTree>
    <p:extLst>
      <p:ext uri="{BB962C8B-B14F-4D97-AF65-F5344CB8AC3E}">
        <p14:creationId xmlns:p14="http://schemas.microsoft.com/office/powerpoint/2010/main" val="22291545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
        <p:cNvGrpSpPr/>
        <p:nvPr/>
      </p:nvGrpSpPr>
      <p:grpSpPr>
        <a:xfrm>
          <a:off x="0" y="0"/>
          <a:ext cx="0" cy="0"/>
          <a:chOff x="0" y="0"/>
          <a:chExt cx="0" cy="0"/>
        </a:xfrm>
      </p:grpSpPr>
      <p:pic>
        <p:nvPicPr>
          <p:cNvPr id="283" name="Google Shape;283;p33"/>
          <p:cNvPicPr preferRelativeResize="0"/>
          <p:nvPr/>
        </p:nvPicPr>
        <p:blipFill rotWithShape="1">
          <a:blip r:embed="rId2">
            <a:alphaModFix/>
          </a:blip>
          <a:srcRect l="3754" t="2125" r="5772" b="67120"/>
          <a:stretch/>
        </p:blipFill>
        <p:spPr>
          <a:xfrm flipH="1">
            <a:off x="2" y="4787901"/>
            <a:ext cx="12191999" cy="2070099"/>
          </a:xfrm>
          <a:prstGeom prst="rect">
            <a:avLst/>
          </a:prstGeom>
          <a:noFill/>
          <a:ln>
            <a:noFill/>
          </a:ln>
        </p:spPr>
      </p:pic>
      <p:pic>
        <p:nvPicPr>
          <p:cNvPr id="284" name="Google Shape;284;p33"/>
          <p:cNvPicPr preferRelativeResize="0"/>
          <p:nvPr/>
        </p:nvPicPr>
        <p:blipFill>
          <a:blip r:embed="rId3">
            <a:alphaModFix/>
          </a:blip>
          <a:stretch>
            <a:fillRect/>
          </a:stretch>
        </p:blipFill>
        <p:spPr>
          <a:xfrm flipH="1">
            <a:off x="10671002" y="5209419"/>
            <a:ext cx="1323967" cy="564900"/>
          </a:xfrm>
          <a:prstGeom prst="rect">
            <a:avLst/>
          </a:prstGeom>
          <a:noFill/>
          <a:ln>
            <a:noFill/>
          </a:ln>
        </p:spPr>
      </p:pic>
      <p:pic>
        <p:nvPicPr>
          <p:cNvPr id="285" name="Google Shape;285;p33"/>
          <p:cNvPicPr preferRelativeResize="0"/>
          <p:nvPr/>
        </p:nvPicPr>
        <p:blipFill>
          <a:blip r:embed="rId4">
            <a:alphaModFix/>
          </a:blip>
          <a:stretch>
            <a:fillRect/>
          </a:stretch>
        </p:blipFill>
        <p:spPr>
          <a:xfrm>
            <a:off x="-1215132" y="347461"/>
            <a:ext cx="3182032" cy="403867"/>
          </a:xfrm>
          <a:prstGeom prst="rect">
            <a:avLst/>
          </a:prstGeom>
          <a:noFill/>
          <a:ln>
            <a:noFill/>
          </a:ln>
        </p:spPr>
      </p:pic>
      <p:pic>
        <p:nvPicPr>
          <p:cNvPr id="286" name="Google Shape;286;p33"/>
          <p:cNvPicPr preferRelativeResize="0"/>
          <p:nvPr/>
        </p:nvPicPr>
        <p:blipFill>
          <a:blip r:embed="rId5">
            <a:alphaModFix/>
          </a:blip>
          <a:stretch>
            <a:fillRect/>
          </a:stretch>
        </p:blipFill>
        <p:spPr>
          <a:xfrm>
            <a:off x="10615733" y="876736"/>
            <a:ext cx="3404889" cy="480233"/>
          </a:xfrm>
          <a:prstGeom prst="rect">
            <a:avLst/>
          </a:prstGeom>
          <a:noFill/>
          <a:ln>
            <a:noFill/>
          </a:ln>
        </p:spPr>
      </p:pic>
    </p:spTree>
    <p:extLst>
      <p:ext uri="{BB962C8B-B14F-4D97-AF65-F5344CB8AC3E}">
        <p14:creationId xmlns:p14="http://schemas.microsoft.com/office/powerpoint/2010/main" val="35866352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87"/>
        <p:cNvGrpSpPr/>
        <p:nvPr/>
      </p:nvGrpSpPr>
      <p:grpSpPr>
        <a:xfrm>
          <a:off x="0" y="0"/>
          <a:ext cx="0" cy="0"/>
          <a:chOff x="0" y="0"/>
          <a:chExt cx="0" cy="0"/>
        </a:xfrm>
      </p:grpSpPr>
      <p:pic>
        <p:nvPicPr>
          <p:cNvPr id="7" name="Google Shape;745;p57">
            <a:extLst>
              <a:ext uri="{FF2B5EF4-FFF2-40B4-BE49-F238E27FC236}">
                <a16:creationId xmlns:a16="http://schemas.microsoft.com/office/drawing/2014/main" id="{5D458379-6ADF-769C-A2DF-696389E4C357}"/>
              </a:ext>
            </a:extLst>
          </p:cNvPr>
          <p:cNvPicPr preferRelativeResize="0"/>
          <p:nvPr userDrawn="1"/>
        </p:nvPicPr>
        <p:blipFill>
          <a:blip r:embed="rId2">
            <a:alphaModFix/>
          </a:blip>
          <a:stretch>
            <a:fillRect/>
          </a:stretch>
        </p:blipFill>
        <p:spPr>
          <a:xfrm>
            <a:off x="-1422704" y="2146067"/>
            <a:ext cx="2828467" cy="4159200"/>
          </a:xfrm>
          <a:prstGeom prst="rect">
            <a:avLst/>
          </a:prstGeom>
          <a:noFill/>
          <a:ln>
            <a:noFill/>
          </a:ln>
        </p:spPr>
      </p:pic>
      <p:pic>
        <p:nvPicPr>
          <p:cNvPr id="288" name="Google Shape;288;p34"/>
          <p:cNvPicPr preferRelativeResize="0"/>
          <p:nvPr/>
        </p:nvPicPr>
        <p:blipFill rotWithShape="1">
          <a:blip r:embed="rId3">
            <a:alphaModFix/>
          </a:blip>
          <a:srcRect r="19935" b="63875"/>
          <a:stretch/>
        </p:blipFill>
        <p:spPr>
          <a:xfrm>
            <a:off x="-368491" y="5795223"/>
            <a:ext cx="12560491" cy="1504900"/>
          </a:xfrm>
          <a:prstGeom prst="rect">
            <a:avLst/>
          </a:prstGeom>
          <a:noFill/>
          <a:ln>
            <a:noFill/>
          </a:ln>
        </p:spPr>
      </p:pic>
      <p:pic>
        <p:nvPicPr>
          <p:cNvPr id="289" name="Google Shape;289;p34"/>
          <p:cNvPicPr preferRelativeResize="0"/>
          <p:nvPr/>
        </p:nvPicPr>
        <p:blipFill rotWithShape="1">
          <a:blip r:embed="rId4">
            <a:alphaModFix/>
          </a:blip>
          <a:srcRect l="27756" b="10754"/>
          <a:stretch/>
        </p:blipFill>
        <p:spPr>
          <a:xfrm>
            <a:off x="1" y="4308010"/>
            <a:ext cx="3452884" cy="2549991"/>
          </a:xfrm>
          <a:prstGeom prst="rect">
            <a:avLst/>
          </a:prstGeom>
          <a:noFill/>
          <a:ln>
            <a:noFill/>
          </a:ln>
        </p:spPr>
      </p:pic>
      <p:pic>
        <p:nvPicPr>
          <p:cNvPr id="290" name="Google Shape;290;p34"/>
          <p:cNvPicPr preferRelativeResize="0"/>
          <p:nvPr/>
        </p:nvPicPr>
        <p:blipFill>
          <a:blip r:embed="rId5">
            <a:alphaModFix/>
          </a:blip>
          <a:stretch>
            <a:fillRect/>
          </a:stretch>
        </p:blipFill>
        <p:spPr>
          <a:xfrm>
            <a:off x="164336" y="6127846"/>
            <a:ext cx="791009" cy="839655"/>
          </a:xfrm>
          <a:prstGeom prst="rect">
            <a:avLst/>
          </a:prstGeom>
          <a:noFill/>
          <a:ln>
            <a:noFill/>
          </a:ln>
        </p:spPr>
      </p:pic>
      <p:pic>
        <p:nvPicPr>
          <p:cNvPr id="291" name="Google Shape;291;p34"/>
          <p:cNvPicPr preferRelativeResize="0"/>
          <p:nvPr/>
        </p:nvPicPr>
        <p:blipFill>
          <a:blip r:embed="rId6">
            <a:alphaModFix/>
          </a:blip>
          <a:stretch>
            <a:fillRect/>
          </a:stretch>
        </p:blipFill>
        <p:spPr>
          <a:xfrm>
            <a:off x="-2646560" y="275218"/>
            <a:ext cx="4373003" cy="555033"/>
          </a:xfrm>
          <a:prstGeom prst="rect">
            <a:avLst/>
          </a:prstGeom>
          <a:noFill/>
          <a:ln>
            <a:noFill/>
          </a:ln>
        </p:spPr>
      </p:pic>
      <p:pic>
        <p:nvPicPr>
          <p:cNvPr id="292" name="Google Shape;292;p34"/>
          <p:cNvPicPr preferRelativeResize="0"/>
          <p:nvPr/>
        </p:nvPicPr>
        <p:blipFill>
          <a:blip r:embed="rId7">
            <a:alphaModFix/>
          </a:blip>
          <a:stretch>
            <a:fillRect/>
          </a:stretch>
        </p:blipFill>
        <p:spPr>
          <a:xfrm>
            <a:off x="10193264" y="285402"/>
            <a:ext cx="3348733" cy="472300"/>
          </a:xfrm>
          <a:prstGeom prst="rect">
            <a:avLst/>
          </a:prstGeom>
          <a:noFill/>
          <a:ln>
            <a:noFill/>
          </a:ln>
        </p:spPr>
      </p:pic>
      <p:pic>
        <p:nvPicPr>
          <p:cNvPr id="2" name="Google Shape;18;p2">
            <a:extLst>
              <a:ext uri="{FF2B5EF4-FFF2-40B4-BE49-F238E27FC236}">
                <a16:creationId xmlns:a16="http://schemas.microsoft.com/office/drawing/2014/main" id="{FA6C9A65-3D44-E096-6962-8E2629833B8C}"/>
              </a:ext>
            </a:extLst>
          </p:cNvPr>
          <p:cNvPicPr preferRelativeResize="0"/>
          <p:nvPr userDrawn="1"/>
        </p:nvPicPr>
        <p:blipFill>
          <a:blip r:embed="rId8">
            <a:alphaModFix/>
          </a:blip>
          <a:stretch>
            <a:fillRect/>
          </a:stretch>
        </p:blipFill>
        <p:spPr>
          <a:xfrm>
            <a:off x="9026837" y="5613126"/>
            <a:ext cx="3511368" cy="1112823"/>
          </a:xfrm>
          <a:prstGeom prst="rect">
            <a:avLst/>
          </a:prstGeom>
          <a:noFill/>
          <a:ln>
            <a:noFill/>
          </a:ln>
        </p:spPr>
      </p:pic>
      <p:pic>
        <p:nvPicPr>
          <p:cNvPr id="3" name="Google Shape;20;p2">
            <a:extLst>
              <a:ext uri="{FF2B5EF4-FFF2-40B4-BE49-F238E27FC236}">
                <a16:creationId xmlns:a16="http://schemas.microsoft.com/office/drawing/2014/main" id="{065F49F6-E2BC-4688-00D8-162F875240F7}"/>
              </a:ext>
            </a:extLst>
          </p:cNvPr>
          <p:cNvPicPr preferRelativeResize="0"/>
          <p:nvPr userDrawn="1"/>
        </p:nvPicPr>
        <p:blipFill>
          <a:blip r:embed="rId9">
            <a:alphaModFix/>
          </a:blip>
          <a:stretch>
            <a:fillRect/>
          </a:stretch>
        </p:blipFill>
        <p:spPr>
          <a:xfrm>
            <a:off x="10359735" y="5467493"/>
            <a:ext cx="2741628" cy="1404067"/>
          </a:xfrm>
          <a:prstGeom prst="rect">
            <a:avLst/>
          </a:prstGeom>
          <a:noFill/>
          <a:ln>
            <a:noFill/>
          </a:ln>
        </p:spPr>
      </p:pic>
      <p:pic>
        <p:nvPicPr>
          <p:cNvPr id="5" name="Google Shape;284;p33">
            <a:extLst>
              <a:ext uri="{FF2B5EF4-FFF2-40B4-BE49-F238E27FC236}">
                <a16:creationId xmlns:a16="http://schemas.microsoft.com/office/drawing/2014/main" id="{5BAAE992-EA86-D977-BA47-A2DC10845FBA}"/>
              </a:ext>
            </a:extLst>
          </p:cNvPr>
          <p:cNvPicPr preferRelativeResize="0"/>
          <p:nvPr userDrawn="1"/>
        </p:nvPicPr>
        <p:blipFill>
          <a:blip r:embed="rId10">
            <a:alphaModFix/>
          </a:blip>
          <a:stretch>
            <a:fillRect/>
          </a:stretch>
        </p:blipFill>
        <p:spPr>
          <a:xfrm flipH="1">
            <a:off x="10983119" y="6538090"/>
            <a:ext cx="1323967" cy="564900"/>
          </a:xfrm>
          <a:prstGeom prst="rect">
            <a:avLst/>
          </a:prstGeom>
          <a:noFill/>
          <a:ln>
            <a:noFill/>
          </a:ln>
        </p:spPr>
      </p:pic>
      <p:pic>
        <p:nvPicPr>
          <p:cNvPr id="6" name="Picture 5">
            <a:extLst>
              <a:ext uri="{FF2B5EF4-FFF2-40B4-BE49-F238E27FC236}">
                <a16:creationId xmlns:a16="http://schemas.microsoft.com/office/drawing/2014/main" id="{4C875BC1-0FF5-1765-BA62-56510F93B0A4}"/>
              </a:ext>
            </a:extLst>
          </p:cNvPr>
          <p:cNvPicPr>
            <a:picLocks noChangeAspect="1"/>
          </p:cNvPicPr>
          <p:nvPr userDrawn="1"/>
        </p:nvPicPr>
        <p:blipFill rotWithShape="1">
          <a:blip r:embed="rId11">
            <a:extLst>
              <a:ext uri="{BEBA8EAE-BF5A-486C-A8C5-ECC9F3942E4B}">
                <a14:imgProps xmlns:a14="http://schemas.microsoft.com/office/drawing/2010/main">
                  <a14:imgLayer r:embed="rId12">
                    <a14:imgEffect>
                      <a14:backgroundRemoval t="67011" b="85057" l="16879" r="35032">
                        <a14:foregroundMark x1="34554" y1="72529" x2="34130" y2="72529"/>
                        <a14:foregroundMark x1="32157" y1="75318" x2="30414" y2="76092"/>
                        <a14:foregroundMark x1="24894" y1="73218" x2="24894" y2="73218"/>
                        <a14:foregroundMark x1="26327" y1="74713" x2="26327" y2="74713"/>
                        <a14:foregroundMark x1="26539" y1="74253" x2="26539" y2="74253"/>
                        <a14:foregroundMark x1="26645" y1="79195" x2="26645" y2="79195"/>
                        <a14:foregroundMark x1="27282" y1="78736" x2="27282" y2="78736"/>
                        <a14:foregroundMark x1="27707" y1="78276" x2="27707" y2="78276"/>
                        <a14:foregroundMark x1="34289" y1="70460" x2="34289" y2="70460"/>
                        <a14:foregroundMark x1="33652" y1="71149" x2="33652" y2="71149"/>
                        <a14:foregroundMark x1="33970" y1="70805" x2="33811" y2="70920"/>
                        <a14:foregroundMark x1="32749" y1="69310" x2="32749" y2="69310"/>
                        <a14:foregroundMark x1="33227" y1="68621" x2="33227" y2="68621"/>
                        <a14:foregroundMark x1="33386" y1="68046" x2="33386" y2="68046"/>
                        <a14:foregroundMark x1="34660" y1="69655" x2="34660" y2="69655"/>
                        <a14:foregroundMark x1="34183" y1="74713" x2="34183" y2="74713"/>
                        <a14:foregroundMark x1="35032" y1="73793" x2="35032" y2="73793"/>
                        <a14:backgroundMark x1="28179" y1="78736" x2="29087" y2="80920"/>
                        <a14:backgroundMark x1="27176" y1="76322" x2="28179" y2="78736"/>
                        <a14:backgroundMark x1="25159" y1="82414" x2="28503" y2="80690"/>
                        <a14:backgroundMark x1="17304" y1="80000" x2="18790" y2="85977"/>
                        <a14:backgroundMark x1="20117" y1="83563" x2="20117" y2="83563"/>
                        <a14:backgroundMark x1="17781" y1="83103" x2="21019" y2="86207"/>
                        <a14:backgroundMark x1="24045" y1="79770" x2="26380" y2="77241"/>
                        <a14:backgroundMark x1="20435" y1="84023" x2="27176" y2="84598"/>
                        <a14:backgroundMark x1="16189" y1="82874" x2="17091" y2="84023"/>
                        <a14:backgroundMark x1="33864" y1="73908" x2="33864" y2="73908"/>
                        <a14:backgroundMark x1="33333" y1="75057" x2="33333" y2="75057"/>
                        <a14:backgroundMark x1="33439" y1="74368" x2="33439" y2="74368"/>
                        <a14:backgroundMark x1="32962" y1="75057" x2="32962" y2="75057"/>
                        <a14:backgroundMark x1="33121" y1="74828" x2="33121" y2="74828"/>
                        <a14:backgroundMark x1="33439" y1="74828" x2="33439" y2="74828"/>
                        <a14:backgroundMark x1="33758" y1="74598" x2="33758" y2="74598"/>
                        <a14:backgroundMark x1="23832" y1="80805" x2="23832" y2="80805"/>
                        <a14:backgroundMark x1="23567" y1="81839" x2="23567" y2="81839"/>
                        <a14:backgroundMark x1="23408" y1="78621" x2="23408" y2="78621"/>
                        <a14:backgroundMark x1="33439" y1="73103" x2="33439" y2="73103"/>
                        <a14:backgroundMark x1="34130" y1="72529" x2="32803" y2="74483"/>
                        <a14:backgroundMark x1="32113" y1="75517" x2="32590" y2="74943"/>
                        <a14:backgroundMark x1="32696" y1="78851" x2="34926" y2="77126"/>
                      </a14:backgroundRemoval>
                    </a14:imgEffect>
                  </a14:imgLayer>
                </a14:imgProps>
              </a:ext>
            </a:extLst>
          </a:blip>
          <a:srcRect l="16086" t="65472" r="64023" b="14348"/>
          <a:stretch/>
        </p:blipFill>
        <p:spPr>
          <a:xfrm>
            <a:off x="2178944" y="5817475"/>
            <a:ext cx="1792285" cy="839656"/>
          </a:xfrm>
          <a:prstGeom prst="rect">
            <a:avLst/>
          </a:prstGeom>
        </p:spPr>
      </p:pic>
      <p:pic>
        <p:nvPicPr>
          <p:cNvPr id="8" name="Google Shape;747;p57">
            <a:extLst>
              <a:ext uri="{FF2B5EF4-FFF2-40B4-BE49-F238E27FC236}">
                <a16:creationId xmlns:a16="http://schemas.microsoft.com/office/drawing/2014/main" id="{20FCA966-DD18-DCA3-1E4D-2F76523709E3}"/>
              </a:ext>
            </a:extLst>
          </p:cNvPr>
          <p:cNvPicPr preferRelativeResize="0"/>
          <p:nvPr userDrawn="1"/>
        </p:nvPicPr>
        <p:blipFill rotWithShape="1">
          <a:blip r:embed="rId13">
            <a:alphaModFix/>
          </a:blip>
          <a:srcRect l="4551" r="19339" b="31195"/>
          <a:stretch/>
        </p:blipFill>
        <p:spPr>
          <a:xfrm>
            <a:off x="4627723" y="5281539"/>
            <a:ext cx="7689213" cy="1562800"/>
          </a:xfrm>
          <a:prstGeom prst="rect">
            <a:avLst/>
          </a:prstGeom>
          <a:noFill/>
          <a:ln>
            <a:noFill/>
          </a:ln>
        </p:spPr>
      </p:pic>
      <p:pic>
        <p:nvPicPr>
          <p:cNvPr id="9" name="Picture 8">
            <a:extLst>
              <a:ext uri="{FF2B5EF4-FFF2-40B4-BE49-F238E27FC236}">
                <a16:creationId xmlns:a16="http://schemas.microsoft.com/office/drawing/2014/main" id="{67D83D61-5C5E-BBD4-A751-62C1AF4A8B02}"/>
              </a:ext>
            </a:extLst>
          </p:cNvPr>
          <p:cNvPicPr>
            <a:picLocks noChangeAspect="1"/>
          </p:cNvPicPr>
          <p:nvPr userDrawn="1"/>
        </p:nvPicPr>
        <p:blipFill rotWithShape="1">
          <a:blip r:embed="rId11">
            <a:extLst>
              <a:ext uri="{BEBA8EAE-BF5A-486C-A8C5-ECC9F3942E4B}">
                <a14:imgProps xmlns:a14="http://schemas.microsoft.com/office/drawing/2010/main">
                  <a14:imgLayer r:embed="rId12">
                    <a14:imgEffect>
                      <a14:backgroundRemoval t="67011" b="85057" l="16879" r="35032">
                        <a14:foregroundMark x1="34554" y1="72529" x2="34130" y2="72529"/>
                        <a14:foregroundMark x1="32157" y1="75318" x2="30414" y2="76092"/>
                        <a14:foregroundMark x1="24894" y1="73218" x2="24894" y2="73218"/>
                        <a14:foregroundMark x1="26327" y1="74713" x2="26327" y2="74713"/>
                        <a14:foregroundMark x1="26539" y1="74253" x2="26539" y2="74253"/>
                        <a14:foregroundMark x1="26645" y1="79195" x2="26645" y2="79195"/>
                        <a14:foregroundMark x1="27282" y1="78736" x2="27282" y2="78736"/>
                        <a14:foregroundMark x1="27707" y1="78276" x2="27707" y2="78276"/>
                        <a14:foregroundMark x1="34289" y1="70460" x2="34289" y2="70460"/>
                        <a14:foregroundMark x1="33652" y1="71149" x2="33652" y2="71149"/>
                        <a14:foregroundMark x1="33970" y1="70805" x2="33811" y2="70920"/>
                        <a14:foregroundMark x1="32749" y1="69310" x2="32749" y2="69310"/>
                        <a14:foregroundMark x1="33227" y1="68621" x2="33227" y2="68621"/>
                        <a14:foregroundMark x1="33386" y1="68046" x2="33386" y2="68046"/>
                        <a14:foregroundMark x1="34660" y1="69655" x2="34660" y2="69655"/>
                        <a14:foregroundMark x1="34183" y1="74713" x2="34183" y2="74713"/>
                        <a14:foregroundMark x1="35032" y1="73793" x2="35032" y2="73793"/>
                        <a14:backgroundMark x1="28179" y1="78736" x2="29087" y2="80920"/>
                        <a14:backgroundMark x1="27176" y1="76322" x2="28179" y2="78736"/>
                        <a14:backgroundMark x1="25159" y1="82414" x2="28503" y2="80690"/>
                        <a14:backgroundMark x1="17304" y1="80000" x2="18790" y2="85977"/>
                        <a14:backgroundMark x1="20117" y1="83563" x2="20117" y2="83563"/>
                        <a14:backgroundMark x1="17781" y1="83103" x2="21019" y2="86207"/>
                        <a14:backgroundMark x1="24045" y1="79770" x2="26380" y2="77241"/>
                        <a14:backgroundMark x1="20435" y1="84023" x2="27176" y2="84598"/>
                        <a14:backgroundMark x1="16189" y1="82874" x2="17091" y2="84023"/>
                        <a14:backgroundMark x1="33864" y1="73908" x2="33864" y2="73908"/>
                        <a14:backgroundMark x1="33333" y1="75057" x2="33333" y2="75057"/>
                        <a14:backgroundMark x1="33439" y1="74368" x2="33439" y2="74368"/>
                        <a14:backgroundMark x1="32962" y1="75057" x2="32962" y2="75057"/>
                        <a14:backgroundMark x1="33121" y1="74828" x2="33121" y2="74828"/>
                        <a14:backgroundMark x1="33439" y1="74828" x2="33439" y2="74828"/>
                        <a14:backgroundMark x1="33758" y1="74598" x2="33758" y2="74598"/>
                        <a14:backgroundMark x1="23832" y1="80805" x2="23832" y2="80805"/>
                        <a14:backgroundMark x1="23567" y1="81839" x2="23567" y2="81839"/>
                        <a14:backgroundMark x1="23408" y1="78621" x2="23408" y2="78621"/>
                        <a14:backgroundMark x1="33439" y1="73103" x2="33439" y2="73103"/>
                        <a14:backgroundMark x1="34130" y1="72529" x2="32803" y2="74483"/>
                        <a14:backgroundMark x1="32113" y1="75517" x2="32590" y2="74943"/>
                        <a14:backgroundMark x1="32696" y1="78851" x2="34926" y2="77126"/>
                      </a14:backgroundRemoval>
                    </a14:imgEffect>
                  </a14:imgLayer>
                </a14:imgProps>
              </a:ext>
            </a:extLst>
          </a:blip>
          <a:srcRect l="16086" t="72924" r="71372" b="14348"/>
          <a:stretch/>
        </p:blipFill>
        <p:spPr>
          <a:xfrm>
            <a:off x="3825247" y="6319729"/>
            <a:ext cx="1501775" cy="703731"/>
          </a:xfrm>
          <a:prstGeom prst="rect">
            <a:avLst/>
          </a:prstGeom>
        </p:spPr>
      </p:pic>
      <p:pic>
        <p:nvPicPr>
          <p:cNvPr id="10" name="Picture 9">
            <a:extLst>
              <a:ext uri="{FF2B5EF4-FFF2-40B4-BE49-F238E27FC236}">
                <a16:creationId xmlns:a16="http://schemas.microsoft.com/office/drawing/2014/main" id="{9B15BF9F-C768-D4CF-6F0F-EE939F9359E3}"/>
              </a:ext>
            </a:extLst>
          </p:cNvPr>
          <p:cNvPicPr>
            <a:picLocks noChangeAspect="1"/>
          </p:cNvPicPr>
          <p:nvPr userDrawn="1"/>
        </p:nvPicPr>
        <p:blipFill rotWithShape="1">
          <a:blip r:embed="rId11">
            <a:extLst>
              <a:ext uri="{BEBA8EAE-BF5A-486C-A8C5-ECC9F3942E4B}">
                <a14:imgProps xmlns:a14="http://schemas.microsoft.com/office/drawing/2010/main">
                  <a14:imgLayer r:embed="rId12">
                    <a14:imgEffect>
                      <a14:backgroundRemoval t="67011" b="85057" l="16879" r="35032">
                        <a14:foregroundMark x1="34554" y1="72529" x2="34130" y2="72529"/>
                        <a14:foregroundMark x1="32157" y1="75318" x2="30414" y2="76092"/>
                        <a14:foregroundMark x1="24894" y1="73218" x2="24894" y2="73218"/>
                        <a14:foregroundMark x1="26327" y1="74713" x2="26327" y2="74713"/>
                        <a14:foregroundMark x1="26539" y1="74253" x2="26539" y2="74253"/>
                        <a14:foregroundMark x1="26645" y1="79195" x2="26645" y2="79195"/>
                        <a14:foregroundMark x1="27282" y1="78736" x2="27282" y2="78736"/>
                        <a14:foregroundMark x1="27707" y1="78276" x2="27707" y2="78276"/>
                        <a14:foregroundMark x1="34289" y1="70460" x2="34289" y2="70460"/>
                        <a14:foregroundMark x1="33652" y1="71149" x2="33652" y2="71149"/>
                        <a14:foregroundMark x1="33970" y1="70805" x2="33811" y2="70920"/>
                        <a14:foregroundMark x1="32749" y1="69310" x2="32749" y2="69310"/>
                        <a14:foregroundMark x1="33227" y1="68621" x2="33227" y2="68621"/>
                        <a14:foregroundMark x1="33386" y1="68046" x2="33386" y2="68046"/>
                        <a14:foregroundMark x1="34660" y1="69655" x2="34660" y2="69655"/>
                        <a14:foregroundMark x1="34183" y1="74713" x2="34183" y2="74713"/>
                        <a14:foregroundMark x1="35032" y1="73793" x2="35032" y2="73793"/>
                        <a14:backgroundMark x1="28179" y1="78736" x2="29087" y2="80920"/>
                        <a14:backgroundMark x1="27176" y1="76322" x2="28179" y2="78736"/>
                        <a14:backgroundMark x1="25159" y1="82414" x2="28503" y2="80690"/>
                        <a14:backgroundMark x1="17304" y1="80000" x2="18790" y2="85977"/>
                        <a14:backgroundMark x1="20117" y1="83563" x2="20117" y2="83563"/>
                        <a14:backgroundMark x1="17781" y1="83103" x2="21019" y2="86207"/>
                        <a14:backgroundMark x1="24045" y1="79770" x2="26380" y2="77241"/>
                        <a14:backgroundMark x1="20435" y1="84023" x2="27176" y2="84598"/>
                        <a14:backgroundMark x1="16189" y1="82874" x2="17091" y2="84023"/>
                        <a14:backgroundMark x1="33864" y1="73908" x2="33864" y2="73908"/>
                        <a14:backgroundMark x1="33333" y1="75057" x2="33333" y2="75057"/>
                        <a14:backgroundMark x1="33439" y1="74368" x2="33439" y2="74368"/>
                        <a14:backgroundMark x1="32962" y1="75057" x2="32962" y2="75057"/>
                        <a14:backgroundMark x1="33121" y1="74828" x2="33121" y2="74828"/>
                        <a14:backgroundMark x1="33439" y1="74828" x2="33439" y2="74828"/>
                        <a14:backgroundMark x1="33758" y1="74598" x2="33758" y2="74598"/>
                        <a14:backgroundMark x1="23832" y1="80805" x2="23832" y2="80805"/>
                        <a14:backgroundMark x1="23567" y1="81839" x2="23567" y2="81839"/>
                        <a14:backgroundMark x1="23408" y1="78621" x2="23408" y2="78621"/>
                        <a14:backgroundMark x1="33439" y1="73103" x2="33439" y2="73103"/>
                        <a14:backgroundMark x1="34130" y1="72529" x2="32803" y2="74483"/>
                        <a14:backgroundMark x1="32113" y1="75517" x2="32590" y2="74943"/>
                        <a14:backgroundMark x1="32696" y1="78851" x2="34926" y2="77126"/>
                      </a14:backgroundRemoval>
                    </a14:imgEffect>
                  </a14:imgLayer>
                </a14:imgProps>
              </a:ext>
            </a:extLst>
          </a:blip>
          <a:srcRect l="16086" t="72924" r="71372" b="14348"/>
          <a:stretch/>
        </p:blipFill>
        <p:spPr>
          <a:xfrm>
            <a:off x="5908836" y="6431823"/>
            <a:ext cx="1172235" cy="549308"/>
          </a:xfrm>
          <a:prstGeom prst="rect">
            <a:avLst/>
          </a:prstGeom>
        </p:spPr>
      </p:pic>
    </p:spTree>
    <p:extLst>
      <p:ext uri="{BB962C8B-B14F-4D97-AF65-F5344CB8AC3E}">
        <p14:creationId xmlns:p14="http://schemas.microsoft.com/office/powerpoint/2010/main" val="270558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E1416-FB0E-71B5-C19D-0BDFE57B55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BA5B74-1A23-FE6F-18F5-AEEA3BABBD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6268FA-B352-9B34-9A13-E9CBF306CEC3}"/>
              </a:ext>
            </a:extLst>
          </p:cNvPr>
          <p:cNvSpPr>
            <a:spLocks noGrp="1"/>
          </p:cNvSpPr>
          <p:nvPr>
            <p:ph type="dt" sz="half" idx="10"/>
          </p:nvPr>
        </p:nvSpPr>
        <p:spPr/>
        <p:txBody>
          <a:bodyPr/>
          <a:lstStyle/>
          <a:p>
            <a:fld id="{B3D6F96B-7B0F-4A6D-A018-69361F875089}" type="datetimeFigureOut">
              <a:rPr lang="en-US" smtClean="0"/>
              <a:t>3/30/2024</a:t>
            </a:fld>
            <a:endParaRPr lang="en-US"/>
          </a:p>
        </p:txBody>
      </p:sp>
      <p:sp>
        <p:nvSpPr>
          <p:cNvPr id="5" name="Footer Placeholder 4">
            <a:extLst>
              <a:ext uri="{FF2B5EF4-FFF2-40B4-BE49-F238E27FC236}">
                <a16:creationId xmlns:a16="http://schemas.microsoft.com/office/drawing/2014/main" id="{EAFA8232-8803-F4AA-E10F-8096143DD9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389CC3-D9AB-5F6A-6D29-FC3AA11D3027}"/>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40748327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D07D4-0ECE-77F0-2DC1-D0A57A57B4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221928-8B8D-70E9-05DB-16B55700D3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65108D-B830-CCAC-2FE7-3D56B646EA90}"/>
              </a:ext>
            </a:extLst>
          </p:cNvPr>
          <p:cNvSpPr>
            <a:spLocks noGrp="1"/>
          </p:cNvSpPr>
          <p:nvPr>
            <p:ph type="dt" sz="half" idx="10"/>
          </p:nvPr>
        </p:nvSpPr>
        <p:spPr/>
        <p:txBody>
          <a:bodyPr/>
          <a:lstStyle/>
          <a:p>
            <a:fld id="{B3D6F96B-7B0F-4A6D-A018-69361F875089}" type="datetimeFigureOut">
              <a:rPr lang="en-US" smtClean="0"/>
              <a:t>3/30/2024</a:t>
            </a:fld>
            <a:endParaRPr lang="en-US"/>
          </a:p>
        </p:txBody>
      </p:sp>
      <p:sp>
        <p:nvSpPr>
          <p:cNvPr id="5" name="Footer Placeholder 4">
            <a:extLst>
              <a:ext uri="{FF2B5EF4-FFF2-40B4-BE49-F238E27FC236}">
                <a16:creationId xmlns:a16="http://schemas.microsoft.com/office/drawing/2014/main" id="{A30361A1-6943-E9BB-C10D-13A84CE120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8C7985-FBCC-21EB-493B-021D0F6E3A27}"/>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32750235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E5281-FBA7-E053-A6BC-115B427E9A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796A68-F120-CD78-2E03-ECE5CBE91F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02A341-493C-B709-A1CD-20F0407375F5}"/>
              </a:ext>
            </a:extLst>
          </p:cNvPr>
          <p:cNvSpPr>
            <a:spLocks noGrp="1"/>
          </p:cNvSpPr>
          <p:nvPr>
            <p:ph type="dt" sz="half" idx="10"/>
          </p:nvPr>
        </p:nvSpPr>
        <p:spPr/>
        <p:txBody>
          <a:bodyPr/>
          <a:lstStyle/>
          <a:p>
            <a:fld id="{B3D6F96B-7B0F-4A6D-A018-69361F875089}" type="datetimeFigureOut">
              <a:rPr lang="en-US" smtClean="0"/>
              <a:t>3/30/2024</a:t>
            </a:fld>
            <a:endParaRPr lang="en-US"/>
          </a:p>
        </p:txBody>
      </p:sp>
      <p:sp>
        <p:nvSpPr>
          <p:cNvPr id="5" name="Footer Placeholder 4">
            <a:extLst>
              <a:ext uri="{FF2B5EF4-FFF2-40B4-BE49-F238E27FC236}">
                <a16:creationId xmlns:a16="http://schemas.microsoft.com/office/drawing/2014/main" id="{B5DE4CD2-CA95-9E31-174D-BCA32A669F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EAB600-DBDA-D7B2-1C2F-DA995AFA90C3}"/>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3720373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92B1B-D6DE-250F-404F-F0E7F07B83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AF14E8-AC8E-3C10-6FB0-D364FBD20E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552BA5-D0DD-B2AC-189F-E3CB588C06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3464DD-374D-DCE6-469F-0288DA77B1AA}"/>
              </a:ext>
            </a:extLst>
          </p:cNvPr>
          <p:cNvSpPr>
            <a:spLocks noGrp="1"/>
          </p:cNvSpPr>
          <p:nvPr>
            <p:ph type="dt" sz="half" idx="10"/>
          </p:nvPr>
        </p:nvSpPr>
        <p:spPr/>
        <p:txBody>
          <a:bodyPr/>
          <a:lstStyle/>
          <a:p>
            <a:fld id="{B3D6F96B-7B0F-4A6D-A018-69361F875089}" type="datetimeFigureOut">
              <a:rPr lang="en-US" smtClean="0"/>
              <a:t>3/30/2024</a:t>
            </a:fld>
            <a:endParaRPr lang="en-US"/>
          </a:p>
        </p:txBody>
      </p:sp>
      <p:sp>
        <p:nvSpPr>
          <p:cNvPr id="6" name="Footer Placeholder 5">
            <a:extLst>
              <a:ext uri="{FF2B5EF4-FFF2-40B4-BE49-F238E27FC236}">
                <a16:creationId xmlns:a16="http://schemas.microsoft.com/office/drawing/2014/main" id="{7BDF1854-815E-271F-C5E1-B43F84540F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AE4CE7-B14C-DDDC-169B-3626A8E5F64A}"/>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79508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533"/>
        <p:cNvGrpSpPr/>
        <p:nvPr/>
      </p:nvGrpSpPr>
      <p:grpSpPr>
        <a:xfrm>
          <a:off x="0" y="0"/>
          <a:ext cx="0" cy="0"/>
          <a:chOff x="0" y="0"/>
          <a:chExt cx="0" cy="0"/>
        </a:xfrm>
      </p:grpSpPr>
      <p:grpSp>
        <p:nvGrpSpPr>
          <p:cNvPr id="1534" name="Google Shape;1534;p21"/>
          <p:cNvGrpSpPr/>
          <p:nvPr/>
        </p:nvGrpSpPr>
        <p:grpSpPr>
          <a:xfrm>
            <a:off x="-1789884" y="5198300"/>
            <a:ext cx="15448387" cy="3579905"/>
            <a:chOff x="-1342413" y="3898724"/>
            <a:chExt cx="11586290" cy="2684929"/>
          </a:xfrm>
        </p:grpSpPr>
        <p:grpSp>
          <p:nvGrpSpPr>
            <p:cNvPr id="1535" name="Google Shape;1535;p21"/>
            <p:cNvGrpSpPr/>
            <p:nvPr/>
          </p:nvGrpSpPr>
          <p:grpSpPr>
            <a:xfrm>
              <a:off x="7170099" y="3918509"/>
              <a:ext cx="3014795" cy="1351353"/>
              <a:chOff x="5922400" y="575875"/>
              <a:chExt cx="413450" cy="185325"/>
            </a:xfrm>
          </p:grpSpPr>
          <p:sp>
            <p:nvSpPr>
              <p:cNvPr id="1536" name="Google Shape;1536;p21"/>
              <p:cNvSpPr/>
              <p:nvPr/>
            </p:nvSpPr>
            <p:spPr>
              <a:xfrm>
                <a:off x="5922400" y="575875"/>
                <a:ext cx="246725" cy="185325"/>
              </a:xfrm>
              <a:custGeom>
                <a:avLst/>
                <a:gdLst/>
                <a:ahLst/>
                <a:cxnLst/>
                <a:rect l="l" t="t" r="r" b="b"/>
                <a:pathLst>
                  <a:path w="9869" h="7413" extrusionOk="0">
                    <a:moveTo>
                      <a:pt x="7493" y="0"/>
                    </a:moveTo>
                    <a:cubicBezTo>
                      <a:pt x="7349" y="0"/>
                      <a:pt x="7208" y="53"/>
                      <a:pt x="7102" y="159"/>
                    </a:cubicBezTo>
                    <a:lnTo>
                      <a:pt x="199" y="7062"/>
                    </a:lnTo>
                    <a:cubicBezTo>
                      <a:pt x="1" y="7255"/>
                      <a:pt x="67" y="7413"/>
                      <a:pt x="352" y="7413"/>
                    </a:cubicBezTo>
                    <a:lnTo>
                      <a:pt x="9869" y="7413"/>
                    </a:lnTo>
                    <a:cubicBezTo>
                      <a:pt x="9584" y="7011"/>
                      <a:pt x="9325" y="6574"/>
                      <a:pt x="9035" y="6248"/>
                    </a:cubicBezTo>
                    <a:cubicBezTo>
                      <a:pt x="8445" y="5566"/>
                      <a:pt x="7829" y="4951"/>
                      <a:pt x="7326" y="4203"/>
                    </a:cubicBezTo>
                    <a:cubicBezTo>
                      <a:pt x="7031" y="3725"/>
                      <a:pt x="6776" y="3160"/>
                      <a:pt x="6893" y="2586"/>
                    </a:cubicBezTo>
                    <a:cubicBezTo>
                      <a:pt x="6985" y="2107"/>
                      <a:pt x="7890" y="1650"/>
                      <a:pt x="7804" y="1243"/>
                    </a:cubicBezTo>
                    <a:cubicBezTo>
                      <a:pt x="7758" y="973"/>
                      <a:pt x="7300" y="927"/>
                      <a:pt x="7254" y="627"/>
                    </a:cubicBezTo>
                    <a:cubicBezTo>
                      <a:pt x="7209" y="444"/>
                      <a:pt x="7346" y="261"/>
                      <a:pt x="7458" y="124"/>
                    </a:cubicBezTo>
                    <a:cubicBezTo>
                      <a:pt x="7494" y="83"/>
                      <a:pt x="7534" y="42"/>
                      <a:pt x="7580" y="7"/>
                    </a:cubicBezTo>
                    <a:cubicBezTo>
                      <a:pt x="7551" y="2"/>
                      <a:pt x="7522" y="0"/>
                      <a:pt x="74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1"/>
              <p:cNvSpPr/>
              <p:nvPr/>
            </p:nvSpPr>
            <p:spPr>
              <a:xfrm>
                <a:off x="6091675" y="576025"/>
                <a:ext cx="244175" cy="185175"/>
              </a:xfrm>
              <a:custGeom>
                <a:avLst/>
                <a:gdLst/>
                <a:ahLst/>
                <a:cxnLst/>
                <a:rect l="l" t="t" r="r" b="b"/>
                <a:pathLst>
                  <a:path w="9767" h="7407" extrusionOk="0">
                    <a:moveTo>
                      <a:pt x="804" y="1"/>
                    </a:moveTo>
                    <a:cubicBezTo>
                      <a:pt x="758" y="36"/>
                      <a:pt x="712" y="77"/>
                      <a:pt x="682" y="118"/>
                    </a:cubicBezTo>
                    <a:cubicBezTo>
                      <a:pt x="570" y="260"/>
                      <a:pt x="433" y="438"/>
                      <a:pt x="478" y="621"/>
                    </a:cubicBezTo>
                    <a:cubicBezTo>
                      <a:pt x="524" y="921"/>
                      <a:pt x="982" y="967"/>
                      <a:pt x="1028" y="1237"/>
                    </a:cubicBezTo>
                    <a:cubicBezTo>
                      <a:pt x="1119" y="1644"/>
                      <a:pt x="204" y="2101"/>
                      <a:pt x="117" y="2580"/>
                    </a:cubicBezTo>
                    <a:cubicBezTo>
                      <a:pt x="0" y="3144"/>
                      <a:pt x="249" y="3719"/>
                      <a:pt x="550" y="4197"/>
                    </a:cubicBezTo>
                    <a:cubicBezTo>
                      <a:pt x="1043" y="4950"/>
                      <a:pt x="1664" y="5560"/>
                      <a:pt x="2259" y="6242"/>
                    </a:cubicBezTo>
                    <a:cubicBezTo>
                      <a:pt x="2544" y="6568"/>
                      <a:pt x="2798" y="7005"/>
                      <a:pt x="3093" y="7407"/>
                    </a:cubicBezTo>
                    <a:lnTo>
                      <a:pt x="9441" y="7407"/>
                    </a:lnTo>
                    <a:cubicBezTo>
                      <a:pt x="9716" y="7407"/>
                      <a:pt x="9767" y="7259"/>
                      <a:pt x="9558" y="7086"/>
                    </a:cubicBezTo>
                    <a:lnTo>
                      <a:pt x="1068" y="113"/>
                    </a:lnTo>
                    <a:cubicBezTo>
                      <a:pt x="992" y="52"/>
                      <a:pt x="901" y="11"/>
                      <a:pt x="804" y="1"/>
                    </a:cubicBezTo>
                    <a:close/>
                  </a:path>
                </a:pathLst>
              </a:custGeom>
              <a:solidFill>
                <a:srgbClr val="FCFCFC">
                  <a:alpha val="28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8" name="Google Shape;1538;p21"/>
            <p:cNvGrpSpPr/>
            <p:nvPr/>
          </p:nvGrpSpPr>
          <p:grpSpPr>
            <a:xfrm>
              <a:off x="713222" y="3898724"/>
              <a:ext cx="9530656" cy="2627642"/>
              <a:chOff x="713222" y="3898724"/>
              <a:chExt cx="9530656" cy="2627642"/>
            </a:xfrm>
          </p:grpSpPr>
          <p:sp>
            <p:nvSpPr>
              <p:cNvPr id="1539" name="Google Shape;1539;p21"/>
              <p:cNvSpPr/>
              <p:nvPr/>
            </p:nvSpPr>
            <p:spPr>
              <a:xfrm rot="-491846" flipH="1">
                <a:off x="757270" y="4565293"/>
                <a:ext cx="9442560" cy="1294505"/>
              </a:xfrm>
              <a:custGeom>
                <a:avLst/>
                <a:gdLst/>
                <a:ahLst/>
                <a:cxnLst/>
                <a:rect l="l" t="t" r="r" b="b"/>
                <a:pathLst>
                  <a:path w="53833" h="7380" extrusionOk="0">
                    <a:moveTo>
                      <a:pt x="53557" y="2934"/>
                    </a:moveTo>
                    <a:lnTo>
                      <a:pt x="53557" y="2934"/>
                    </a:lnTo>
                    <a:cubicBezTo>
                      <a:pt x="53559" y="2935"/>
                      <a:pt x="53561" y="2935"/>
                      <a:pt x="53563" y="2936"/>
                    </a:cubicBezTo>
                    <a:cubicBezTo>
                      <a:pt x="53561" y="2935"/>
                      <a:pt x="53559" y="2935"/>
                      <a:pt x="53557" y="2934"/>
                    </a:cubicBezTo>
                    <a:close/>
                    <a:moveTo>
                      <a:pt x="40821" y="2864"/>
                    </a:moveTo>
                    <a:cubicBezTo>
                      <a:pt x="40887" y="2905"/>
                      <a:pt x="40964" y="2951"/>
                      <a:pt x="41040" y="2981"/>
                    </a:cubicBezTo>
                    <a:cubicBezTo>
                      <a:pt x="41035" y="3002"/>
                      <a:pt x="41020" y="3017"/>
                      <a:pt x="41015" y="3037"/>
                    </a:cubicBezTo>
                    <a:cubicBezTo>
                      <a:pt x="40959" y="3002"/>
                      <a:pt x="40898" y="2961"/>
                      <a:pt x="40847" y="2910"/>
                    </a:cubicBezTo>
                    <a:cubicBezTo>
                      <a:pt x="40847" y="2910"/>
                      <a:pt x="40847" y="2905"/>
                      <a:pt x="40842" y="2905"/>
                    </a:cubicBezTo>
                    <a:lnTo>
                      <a:pt x="40821" y="2864"/>
                    </a:lnTo>
                    <a:close/>
                    <a:moveTo>
                      <a:pt x="40948" y="3108"/>
                    </a:moveTo>
                    <a:cubicBezTo>
                      <a:pt x="40959" y="3114"/>
                      <a:pt x="40969" y="3114"/>
                      <a:pt x="40984" y="3114"/>
                    </a:cubicBezTo>
                    <a:cubicBezTo>
                      <a:pt x="40974" y="3119"/>
                      <a:pt x="40974" y="3134"/>
                      <a:pt x="40969" y="3139"/>
                    </a:cubicBezTo>
                    <a:cubicBezTo>
                      <a:pt x="40964" y="3134"/>
                      <a:pt x="40959" y="3119"/>
                      <a:pt x="40948" y="3108"/>
                    </a:cubicBezTo>
                    <a:close/>
                    <a:moveTo>
                      <a:pt x="11207" y="3022"/>
                    </a:moveTo>
                    <a:lnTo>
                      <a:pt x="11207" y="3022"/>
                    </a:lnTo>
                    <a:cubicBezTo>
                      <a:pt x="11186" y="3073"/>
                      <a:pt x="11166" y="3119"/>
                      <a:pt x="11141" y="3170"/>
                    </a:cubicBezTo>
                    <a:lnTo>
                      <a:pt x="11064" y="3093"/>
                    </a:lnTo>
                    <a:cubicBezTo>
                      <a:pt x="11110" y="3078"/>
                      <a:pt x="11161" y="3058"/>
                      <a:pt x="11207" y="3022"/>
                    </a:cubicBezTo>
                    <a:close/>
                    <a:moveTo>
                      <a:pt x="11039" y="3241"/>
                    </a:moveTo>
                    <a:cubicBezTo>
                      <a:pt x="11054" y="3256"/>
                      <a:pt x="11075" y="3266"/>
                      <a:pt x="11085" y="3281"/>
                    </a:cubicBezTo>
                    <a:cubicBezTo>
                      <a:pt x="11085" y="3287"/>
                      <a:pt x="11085" y="3292"/>
                      <a:pt x="11080" y="3297"/>
                    </a:cubicBezTo>
                    <a:lnTo>
                      <a:pt x="11039" y="3241"/>
                    </a:lnTo>
                    <a:close/>
                    <a:moveTo>
                      <a:pt x="18038" y="3901"/>
                    </a:moveTo>
                    <a:cubicBezTo>
                      <a:pt x="18040" y="3902"/>
                      <a:pt x="18042" y="3904"/>
                      <a:pt x="18044" y="3905"/>
                    </a:cubicBezTo>
                    <a:lnTo>
                      <a:pt x="18044" y="3905"/>
                    </a:lnTo>
                    <a:cubicBezTo>
                      <a:pt x="18046" y="3904"/>
                      <a:pt x="18047" y="3903"/>
                      <a:pt x="18048" y="3902"/>
                    </a:cubicBezTo>
                    <a:cubicBezTo>
                      <a:pt x="18045" y="3902"/>
                      <a:pt x="18042" y="3901"/>
                      <a:pt x="18038" y="3901"/>
                    </a:cubicBezTo>
                    <a:close/>
                    <a:moveTo>
                      <a:pt x="13706" y="3938"/>
                    </a:moveTo>
                    <a:lnTo>
                      <a:pt x="13706" y="3938"/>
                    </a:lnTo>
                    <a:cubicBezTo>
                      <a:pt x="13711" y="3941"/>
                      <a:pt x="13715" y="3944"/>
                      <a:pt x="13720" y="3948"/>
                    </a:cubicBezTo>
                    <a:cubicBezTo>
                      <a:pt x="13721" y="3946"/>
                      <a:pt x="13722" y="3945"/>
                      <a:pt x="13724" y="3944"/>
                    </a:cubicBezTo>
                    <a:lnTo>
                      <a:pt x="13724" y="3944"/>
                    </a:lnTo>
                    <a:cubicBezTo>
                      <a:pt x="13718" y="3942"/>
                      <a:pt x="13712" y="3940"/>
                      <a:pt x="13706" y="3938"/>
                    </a:cubicBezTo>
                    <a:close/>
                    <a:moveTo>
                      <a:pt x="38390" y="3663"/>
                    </a:moveTo>
                    <a:cubicBezTo>
                      <a:pt x="38512" y="3745"/>
                      <a:pt x="38630" y="3822"/>
                      <a:pt x="38765" y="3822"/>
                    </a:cubicBezTo>
                    <a:cubicBezTo>
                      <a:pt x="38805" y="3822"/>
                      <a:pt x="38846" y="3815"/>
                      <a:pt x="38888" y="3800"/>
                    </a:cubicBezTo>
                    <a:lnTo>
                      <a:pt x="38888" y="3800"/>
                    </a:lnTo>
                    <a:cubicBezTo>
                      <a:pt x="38863" y="3856"/>
                      <a:pt x="38832" y="3912"/>
                      <a:pt x="38787" y="3968"/>
                    </a:cubicBezTo>
                    <a:cubicBezTo>
                      <a:pt x="38644" y="3877"/>
                      <a:pt x="38497" y="3790"/>
                      <a:pt x="38390" y="3663"/>
                    </a:cubicBezTo>
                    <a:close/>
                    <a:moveTo>
                      <a:pt x="36589" y="3927"/>
                    </a:moveTo>
                    <a:lnTo>
                      <a:pt x="36665" y="3968"/>
                    </a:lnTo>
                    <a:cubicBezTo>
                      <a:pt x="36650" y="3978"/>
                      <a:pt x="36640" y="3983"/>
                      <a:pt x="36625" y="3999"/>
                    </a:cubicBezTo>
                    <a:cubicBezTo>
                      <a:pt x="36615" y="3973"/>
                      <a:pt x="36599" y="3948"/>
                      <a:pt x="36589" y="3927"/>
                    </a:cubicBezTo>
                    <a:close/>
                    <a:moveTo>
                      <a:pt x="12809" y="3866"/>
                    </a:moveTo>
                    <a:lnTo>
                      <a:pt x="12712" y="4034"/>
                    </a:lnTo>
                    <a:cubicBezTo>
                      <a:pt x="12682" y="4009"/>
                      <a:pt x="12657" y="3978"/>
                      <a:pt x="12631" y="3953"/>
                    </a:cubicBezTo>
                    <a:cubicBezTo>
                      <a:pt x="12687" y="3922"/>
                      <a:pt x="12753" y="3897"/>
                      <a:pt x="12809" y="3866"/>
                    </a:cubicBezTo>
                    <a:close/>
                    <a:moveTo>
                      <a:pt x="39850" y="3673"/>
                    </a:moveTo>
                    <a:cubicBezTo>
                      <a:pt x="39829" y="3780"/>
                      <a:pt x="39768" y="3927"/>
                      <a:pt x="39672" y="4060"/>
                    </a:cubicBezTo>
                    <a:cubicBezTo>
                      <a:pt x="39626" y="4024"/>
                      <a:pt x="39590" y="3983"/>
                      <a:pt x="39555" y="3943"/>
                    </a:cubicBezTo>
                    <a:cubicBezTo>
                      <a:pt x="39570" y="3943"/>
                      <a:pt x="39575" y="3933"/>
                      <a:pt x="39590" y="3927"/>
                    </a:cubicBezTo>
                    <a:cubicBezTo>
                      <a:pt x="39667" y="3877"/>
                      <a:pt x="39819" y="3765"/>
                      <a:pt x="39850" y="3673"/>
                    </a:cubicBezTo>
                    <a:close/>
                    <a:moveTo>
                      <a:pt x="30099" y="4060"/>
                    </a:moveTo>
                    <a:lnTo>
                      <a:pt x="30099" y="4060"/>
                    </a:lnTo>
                    <a:cubicBezTo>
                      <a:pt x="30099" y="4060"/>
                      <a:pt x="30099" y="4060"/>
                      <a:pt x="30099" y="4060"/>
                    </a:cubicBezTo>
                    <a:close/>
                    <a:moveTo>
                      <a:pt x="16246" y="4137"/>
                    </a:moveTo>
                    <a:cubicBezTo>
                      <a:pt x="16237" y="4138"/>
                      <a:pt x="16229" y="4138"/>
                      <a:pt x="16221" y="4138"/>
                    </a:cubicBezTo>
                    <a:cubicBezTo>
                      <a:pt x="16218" y="4138"/>
                      <a:pt x="16216" y="4138"/>
                      <a:pt x="16213" y="4138"/>
                    </a:cubicBezTo>
                    <a:lnTo>
                      <a:pt x="16213" y="4138"/>
                    </a:lnTo>
                    <a:cubicBezTo>
                      <a:pt x="16219" y="4147"/>
                      <a:pt x="16228" y="4151"/>
                      <a:pt x="16238" y="4151"/>
                    </a:cubicBezTo>
                    <a:cubicBezTo>
                      <a:pt x="16240" y="4149"/>
                      <a:pt x="16243" y="4143"/>
                      <a:pt x="16246" y="4137"/>
                    </a:cubicBezTo>
                    <a:close/>
                    <a:moveTo>
                      <a:pt x="39509" y="4019"/>
                    </a:moveTo>
                    <a:lnTo>
                      <a:pt x="39509" y="4019"/>
                    </a:lnTo>
                    <a:cubicBezTo>
                      <a:pt x="39560" y="4039"/>
                      <a:pt x="39611" y="4060"/>
                      <a:pt x="39667" y="4080"/>
                    </a:cubicBezTo>
                    <a:cubicBezTo>
                      <a:pt x="39646" y="4105"/>
                      <a:pt x="39626" y="4136"/>
                      <a:pt x="39600" y="4161"/>
                    </a:cubicBezTo>
                    <a:cubicBezTo>
                      <a:pt x="39565" y="4121"/>
                      <a:pt x="39539" y="4070"/>
                      <a:pt x="39509" y="4019"/>
                    </a:cubicBezTo>
                    <a:close/>
                    <a:moveTo>
                      <a:pt x="12580" y="4105"/>
                    </a:moveTo>
                    <a:lnTo>
                      <a:pt x="12580" y="4105"/>
                    </a:lnTo>
                    <a:cubicBezTo>
                      <a:pt x="12601" y="4126"/>
                      <a:pt x="12616" y="4146"/>
                      <a:pt x="12636" y="4156"/>
                    </a:cubicBezTo>
                    <a:cubicBezTo>
                      <a:pt x="12631" y="4161"/>
                      <a:pt x="12626" y="4167"/>
                      <a:pt x="12626" y="4177"/>
                    </a:cubicBezTo>
                    <a:cubicBezTo>
                      <a:pt x="12606" y="4151"/>
                      <a:pt x="12590" y="4131"/>
                      <a:pt x="12580" y="4105"/>
                    </a:cubicBezTo>
                    <a:close/>
                    <a:moveTo>
                      <a:pt x="14025" y="3902"/>
                    </a:moveTo>
                    <a:lnTo>
                      <a:pt x="14025" y="3902"/>
                    </a:lnTo>
                    <a:cubicBezTo>
                      <a:pt x="14015" y="3922"/>
                      <a:pt x="14015" y="3933"/>
                      <a:pt x="14010" y="3948"/>
                    </a:cubicBezTo>
                    <a:cubicBezTo>
                      <a:pt x="14010" y="3948"/>
                      <a:pt x="14010" y="3953"/>
                      <a:pt x="14004" y="3953"/>
                    </a:cubicBezTo>
                    <a:cubicBezTo>
                      <a:pt x="13923" y="4050"/>
                      <a:pt x="13821" y="4121"/>
                      <a:pt x="13699" y="4182"/>
                    </a:cubicBezTo>
                    <a:cubicBezTo>
                      <a:pt x="13679" y="4151"/>
                      <a:pt x="13659" y="4121"/>
                      <a:pt x="13643" y="4080"/>
                    </a:cubicBezTo>
                    <a:cubicBezTo>
                      <a:pt x="13771" y="4080"/>
                      <a:pt x="13928" y="3983"/>
                      <a:pt x="14025" y="3902"/>
                    </a:cubicBezTo>
                    <a:close/>
                    <a:moveTo>
                      <a:pt x="37006" y="3709"/>
                    </a:moveTo>
                    <a:cubicBezTo>
                      <a:pt x="36981" y="3846"/>
                      <a:pt x="36889" y="4039"/>
                      <a:pt x="36752" y="4202"/>
                    </a:cubicBezTo>
                    <a:cubicBezTo>
                      <a:pt x="36737" y="4167"/>
                      <a:pt x="36716" y="4131"/>
                      <a:pt x="36696" y="4105"/>
                    </a:cubicBezTo>
                    <a:cubicBezTo>
                      <a:pt x="36676" y="4075"/>
                      <a:pt x="36660" y="4050"/>
                      <a:pt x="36640" y="4019"/>
                    </a:cubicBezTo>
                    <a:cubicBezTo>
                      <a:pt x="36665" y="4009"/>
                      <a:pt x="36691" y="3999"/>
                      <a:pt x="36711" y="3983"/>
                    </a:cubicBezTo>
                    <a:cubicBezTo>
                      <a:pt x="36727" y="3994"/>
                      <a:pt x="36752" y="4004"/>
                      <a:pt x="36772" y="4009"/>
                    </a:cubicBezTo>
                    <a:lnTo>
                      <a:pt x="36737" y="3973"/>
                    </a:lnTo>
                    <a:cubicBezTo>
                      <a:pt x="36742" y="3973"/>
                      <a:pt x="36742" y="3963"/>
                      <a:pt x="36747" y="3963"/>
                    </a:cubicBezTo>
                    <a:cubicBezTo>
                      <a:pt x="36823" y="3912"/>
                      <a:pt x="36976" y="3800"/>
                      <a:pt x="37006" y="3709"/>
                    </a:cubicBezTo>
                    <a:close/>
                    <a:moveTo>
                      <a:pt x="18150" y="3907"/>
                    </a:moveTo>
                    <a:cubicBezTo>
                      <a:pt x="18135" y="3968"/>
                      <a:pt x="18084" y="4029"/>
                      <a:pt x="18033" y="4075"/>
                    </a:cubicBezTo>
                    <a:cubicBezTo>
                      <a:pt x="18079" y="4060"/>
                      <a:pt x="18125" y="4034"/>
                      <a:pt x="18170" y="4009"/>
                    </a:cubicBezTo>
                    <a:lnTo>
                      <a:pt x="18170" y="4009"/>
                    </a:lnTo>
                    <a:cubicBezTo>
                      <a:pt x="18145" y="4070"/>
                      <a:pt x="18115" y="4126"/>
                      <a:pt x="18084" y="4182"/>
                    </a:cubicBezTo>
                    <a:cubicBezTo>
                      <a:pt x="18069" y="4222"/>
                      <a:pt x="18053" y="4253"/>
                      <a:pt x="18028" y="4289"/>
                    </a:cubicBezTo>
                    <a:cubicBezTo>
                      <a:pt x="17957" y="4207"/>
                      <a:pt x="17901" y="4121"/>
                      <a:pt x="17855" y="4019"/>
                    </a:cubicBezTo>
                    <a:cubicBezTo>
                      <a:pt x="17967" y="4009"/>
                      <a:pt x="18099" y="3994"/>
                      <a:pt x="18150" y="3907"/>
                    </a:cubicBezTo>
                    <a:close/>
                    <a:moveTo>
                      <a:pt x="13918" y="4156"/>
                    </a:moveTo>
                    <a:cubicBezTo>
                      <a:pt x="13908" y="4187"/>
                      <a:pt x="13898" y="4212"/>
                      <a:pt x="13888" y="4233"/>
                    </a:cubicBezTo>
                    <a:cubicBezTo>
                      <a:pt x="13872" y="4273"/>
                      <a:pt x="13852" y="4304"/>
                      <a:pt x="13832" y="4334"/>
                    </a:cubicBezTo>
                    <a:cubicBezTo>
                      <a:pt x="13786" y="4294"/>
                      <a:pt x="13750" y="4258"/>
                      <a:pt x="13720" y="4207"/>
                    </a:cubicBezTo>
                    <a:cubicBezTo>
                      <a:pt x="13801" y="4202"/>
                      <a:pt x="13862" y="4182"/>
                      <a:pt x="13918" y="4156"/>
                    </a:cubicBezTo>
                    <a:close/>
                    <a:moveTo>
                      <a:pt x="31504" y="4342"/>
                    </a:moveTo>
                    <a:lnTo>
                      <a:pt x="31504" y="4342"/>
                    </a:lnTo>
                    <a:cubicBezTo>
                      <a:pt x="31511" y="4351"/>
                      <a:pt x="31523" y="4355"/>
                      <a:pt x="31528" y="4360"/>
                    </a:cubicBezTo>
                    <a:cubicBezTo>
                      <a:pt x="31530" y="4359"/>
                      <a:pt x="31531" y="4358"/>
                      <a:pt x="31533" y="4356"/>
                    </a:cubicBezTo>
                    <a:lnTo>
                      <a:pt x="31533" y="4356"/>
                    </a:lnTo>
                    <a:cubicBezTo>
                      <a:pt x="31523" y="4352"/>
                      <a:pt x="31514" y="4347"/>
                      <a:pt x="31504" y="4342"/>
                    </a:cubicBezTo>
                    <a:close/>
                    <a:moveTo>
                      <a:pt x="38441" y="3917"/>
                    </a:moveTo>
                    <a:lnTo>
                      <a:pt x="38441" y="3917"/>
                    </a:lnTo>
                    <a:cubicBezTo>
                      <a:pt x="38507" y="3953"/>
                      <a:pt x="38649" y="4009"/>
                      <a:pt x="38751" y="4009"/>
                    </a:cubicBezTo>
                    <a:cubicBezTo>
                      <a:pt x="38720" y="4050"/>
                      <a:pt x="38685" y="4080"/>
                      <a:pt x="38654" y="4121"/>
                    </a:cubicBezTo>
                    <a:cubicBezTo>
                      <a:pt x="38634" y="4136"/>
                      <a:pt x="38609" y="4161"/>
                      <a:pt x="38583" y="4182"/>
                    </a:cubicBezTo>
                    <a:cubicBezTo>
                      <a:pt x="38659" y="4161"/>
                      <a:pt x="38746" y="4121"/>
                      <a:pt x="38812" y="4060"/>
                    </a:cubicBezTo>
                    <a:lnTo>
                      <a:pt x="38812" y="4060"/>
                    </a:lnTo>
                    <a:cubicBezTo>
                      <a:pt x="38787" y="4161"/>
                      <a:pt x="38756" y="4263"/>
                      <a:pt x="38705" y="4365"/>
                    </a:cubicBezTo>
                    <a:cubicBezTo>
                      <a:pt x="38695" y="4350"/>
                      <a:pt x="38675" y="4334"/>
                      <a:pt x="38659" y="4314"/>
                    </a:cubicBezTo>
                    <a:cubicBezTo>
                      <a:pt x="38583" y="4222"/>
                      <a:pt x="38466" y="4055"/>
                      <a:pt x="38441" y="3917"/>
                    </a:cubicBezTo>
                    <a:close/>
                    <a:moveTo>
                      <a:pt x="39926" y="3978"/>
                    </a:moveTo>
                    <a:cubicBezTo>
                      <a:pt x="39916" y="4024"/>
                      <a:pt x="39901" y="4075"/>
                      <a:pt x="39890" y="4121"/>
                    </a:cubicBezTo>
                    <a:cubicBezTo>
                      <a:pt x="39855" y="4222"/>
                      <a:pt x="39824" y="4314"/>
                      <a:pt x="39779" y="4406"/>
                    </a:cubicBezTo>
                    <a:cubicBezTo>
                      <a:pt x="39723" y="4334"/>
                      <a:pt x="39677" y="4258"/>
                      <a:pt x="39636" y="4207"/>
                    </a:cubicBezTo>
                    <a:cubicBezTo>
                      <a:pt x="39743" y="4136"/>
                      <a:pt x="39870" y="4029"/>
                      <a:pt x="39926" y="3978"/>
                    </a:cubicBezTo>
                    <a:close/>
                    <a:moveTo>
                      <a:pt x="37078" y="4009"/>
                    </a:moveTo>
                    <a:lnTo>
                      <a:pt x="37078" y="4009"/>
                    </a:lnTo>
                    <a:cubicBezTo>
                      <a:pt x="37072" y="4060"/>
                      <a:pt x="37057" y="4111"/>
                      <a:pt x="37047" y="4156"/>
                    </a:cubicBezTo>
                    <a:cubicBezTo>
                      <a:pt x="37016" y="4258"/>
                      <a:pt x="36981" y="4355"/>
                      <a:pt x="36940" y="4441"/>
                    </a:cubicBezTo>
                    <a:cubicBezTo>
                      <a:pt x="36874" y="4390"/>
                      <a:pt x="36823" y="4314"/>
                      <a:pt x="36777" y="4248"/>
                    </a:cubicBezTo>
                    <a:cubicBezTo>
                      <a:pt x="36889" y="4177"/>
                      <a:pt x="37027" y="4060"/>
                      <a:pt x="37078" y="4009"/>
                    </a:cubicBezTo>
                    <a:close/>
                    <a:moveTo>
                      <a:pt x="13643" y="4289"/>
                    </a:moveTo>
                    <a:cubicBezTo>
                      <a:pt x="13679" y="4329"/>
                      <a:pt x="13725" y="4375"/>
                      <a:pt x="13786" y="4400"/>
                    </a:cubicBezTo>
                    <a:cubicBezTo>
                      <a:pt x="13776" y="4416"/>
                      <a:pt x="13760" y="4436"/>
                      <a:pt x="13750" y="4451"/>
                    </a:cubicBezTo>
                    <a:cubicBezTo>
                      <a:pt x="13704" y="4390"/>
                      <a:pt x="13664" y="4334"/>
                      <a:pt x="13643" y="4289"/>
                    </a:cubicBezTo>
                    <a:close/>
                    <a:moveTo>
                      <a:pt x="10474" y="4248"/>
                    </a:moveTo>
                    <a:cubicBezTo>
                      <a:pt x="10495" y="4294"/>
                      <a:pt x="10520" y="4350"/>
                      <a:pt x="10546" y="4400"/>
                    </a:cubicBezTo>
                    <a:cubicBezTo>
                      <a:pt x="10515" y="4431"/>
                      <a:pt x="10479" y="4456"/>
                      <a:pt x="10454" y="4482"/>
                    </a:cubicBezTo>
                    <a:cubicBezTo>
                      <a:pt x="10454" y="4400"/>
                      <a:pt x="10454" y="4324"/>
                      <a:pt x="10474" y="4248"/>
                    </a:cubicBezTo>
                    <a:close/>
                    <a:moveTo>
                      <a:pt x="12611" y="4441"/>
                    </a:moveTo>
                    <a:lnTo>
                      <a:pt x="12590" y="4482"/>
                    </a:lnTo>
                    <a:cubicBezTo>
                      <a:pt x="12590" y="4467"/>
                      <a:pt x="12585" y="4456"/>
                      <a:pt x="12585" y="4451"/>
                    </a:cubicBezTo>
                    <a:cubicBezTo>
                      <a:pt x="12590" y="4451"/>
                      <a:pt x="12601" y="4441"/>
                      <a:pt x="12611" y="4441"/>
                    </a:cubicBezTo>
                    <a:close/>
                    <a:moveTo>
                      <a:pt x="29946" y="4446"/>
                    </a:moveTo>
                    <a:cubicBezTo>
                      <a:pt x="29977" y="4462"/>
                      <a:pt x="30007" y="4482"/>
                      <a:pt x="30038" y="4502"/>
                    </a:cubicBezTo>
                    <a:lnTo>
                      <a:pt x="30022" y="4517"/>
                    </a:lnTo>
                    <a:cubicBezTo>
                      <a:pt x="29997" y="4492"/>
                      <a:pt x="29971" y="4472"/>
                      <a:pt x="29946" y="4446"/>
                    </a:cubicBezTo>
                    <a:close/>
                    <a:moveTo>
                      <a:pt x="10749" y="4385"/>
                    </a:moveTo>
                    <a:cubicBezTo>
                      <a:pt x="10774" y="4416"/>
                      <a:pt x="10800" y="4446"/>
                      <a:pt x="10830" y="4472"/>
                    </a:cubicBezTo>
                    <a:lnTo>
                      <a:pt x="10795" y="4548"/>
                    </a:lnTo>
                    <a:cubicBezTo>
                      <a:pt x="10769" y="4502"/>
                      <a:pt x="10744" y="4451"/>
                      <a:pt x="10724" y="4400"/>
                    </a:cubicBezTo>
                    <a:cubicBezTo>
                      <a:pt x="10729" y="4390"/>
                      <a:pt x="10744" y="4385"/>
                      <a:pt x="10749" y="4385"/>
                    </a:cubicBezTo>
                    <a:close/>
                    <a:moveTo>
                      <a:pt x="30073" y="4517"/>
                    </a:moveTo>
                    <a:cubicBezTo>
                      <a:pt x="30078" y="4528"/>
                      <a:pt x="30083" y="4528"/>
                      <a:pt x="30088" y="4533"/>
                    </a:cubicBezTo>
                    <a:cubicBezTo>
                      <a:pt x="30083" y="4543"/>
                      <a:pt x="30083" y="4558"/>
                      <a:pt x="30078" y="4563"/>
                    </a:cubicBezTo>
                    <a:cubicBezTo>
                      <a:pt x="30063" y="4558"/>
                      <a:pt x="30058" y="4543"/>
                      <a:pt x="30048" y="4538"/>
                    </a:cubicBezTo>
                    <a:cubicBezTo>
                      <a:pt x="30053" y="4533"/>
                      <a:pt x="30058" y="4528"/>
                      <a:pt x="30073" y="4517"/>
                    </a:cubicBezTo>
                    <a:close/>
                    <a:moveTo>
                      <a:pt x="16324" y="4314"/>
                    </a:moveTo>
                    <a:cubicBezTo>
                      <a:pt x="16293" y="4390"/>
                      <a:pt x="16243" y="4492"/>
                      <a:pt x="16166" y="4594"/>
                    </a:cubicBezTo>
                    <a:cubicBezTo>
                      <a:pt x="16141" y="4563"/>
                      <a:pt x="16121" y="4533"/>
                      <a:pt x="16100" y="4502"/>
                    </a:cubicBezTo>
                    <a:cubicBezTo>
                      <a:pt x="16192" y="4451"/>
                      <a:pt x="16288" y="4380"/>
                      <a:pt x="16324" y="4314"/>
                    </a:cubicBezTo>
                    <a:close/>
                    <a:moveTo>
                      <a:pt x="30124" y="4584"/>
                    </a:moveTo>
                    <a:lnTo>
                      <a:pt x="30124" y="4594"/>
                    </a:lnTo>
                    <a:lnTo>
                      <a:pt x="30114" y="4589"/>
                    </a:lnTo>
                    <a:cubicBezTo>
                      <a:pt x="30114" y="4584"/>
                      <a:pt x="30124" y="4584"/>
                      <a:pt x="30124" y="4584"/>
                    </a:cubicBezTo>
                    <a:close/>
                    <a:moveTo>
                      <a:pt x="36767" y="4451"/>
                    </a:moveTo>
                    <a:lnTo>
                      <a:pt x="36767" y="4451"/>
                    </a:lnTo>
                    <a:cubicBezTo>
                      <a:pt x="36808" y="4462"/>
                      <a:pt x="36864" y="4477"/>
                      <a:pt x="36915" y="4487"/>
                    </a:cubicBezTo>
                    <a:cubicBezTo>
                      <a:pt x="36889" y="4528"/>
                      <a:pt x="36864" y="4563"/>
                      <a:pt x="36828" y="4594"/>
                    </a:cubicBezTo>
                    <a:cubicBezTo>
                      <a:pt x="36828" y="4589"/>
                      <a:pt x="36823" y="4584"/>
                      <a:pt x="36823" y="4579"/>
                    </a:cubicBezTo>
                    <a:cubicBezTo>
                      <a:pt x="36803" y="4533"/>
                      <a:pt x="36788" y="4492"/>
                      <a:pt x="36767" y="4451"/>
                    </a:cubicBezTo>
                    <a:close/>
                    <a:moveTo>
                      <a:pt x="38609" y="4609"/>
                    </a:moveTo>
                    <a:cubicBezTo>
                      <a:pt x="38629" y="4619"/>
                      <a:pt x="38644" y="4634"/>
                      <a:pt x="38659" y="4645"/>
                    </a:cubicBezTo>
                    <a:cubicBezTo>
                      <a:pt x="38659" y="4655"/>
                      <a:pt x="38654" y="4660"/>
                      <a:pt x="38649" y="4665"/>
                    </a:cubicBezTo>
                    <a:cubicBezTo>
                      <a:pt x="38634" y="4645"/>
                      <a:pt x="38619" y="4629"/>
                      <a:pt x="38604" y="4609"/>
                    </a:cubicBezTo>
                    <a:close/>
                    <a:moveTo>
                      <a:pt x="41925" y="4634"/>
                    </a:moveTo>
                    <a:cubicBezTo>
                      <a:pt x="41930" y="4645"/>
                      <a:pt x="41930" y="4655"/>
                      <a:pt x="41935" y="4665"/>
                    </a:cubicBezTo>
                    <a:lnTo>
                      <a:pt x="41925" y="4655"/>
                    </a:lnTo>
                    <a:lnTo>
                      <a:pt x="41925" y="4634"/>
                    </a:lnTo>
                    <a:close/>
                    <a:moveTo>
                      <a:pt x="41579" y="4665"/>
                    </a:moveTo>
                    <a:cubicBezTo>
                      <a:pt x="41584" y="4685"/>
                      <a:pt x="41584" y="4711"/>
                      <a:pt x="41589" y="4731"/>
                    </a:cubicBezTo>
                    <a:cubicBezTo>
                      <a:pt x="41579" y="4721"/>
                      <a:pt x="41574" y="4716"/>
                      <a:pt x="41569" y="4706"/>
                    </a:cubicBezTo>
                    <a:cubicBezTo>
                      <a:pt x="41574" y="4690"/>
                      <a:pt x="41579" y="4680"/>
                      <a:pt x="41579" y="4665"/>
                    </a:cubicBezTo>
                    <a:close/>
                    <a:moveTo>
                      <a:pt x="24697" y="4604"/>
                    </a:moveTo>
                    <a:lnTo>
                      <a:pt x="24697" y="4604"/>
                    </a:lnTo>
                    <a:cubicBezTo>
                      <a:pt x="24671" y="4645"/>
                      <a:pt x="24656" y="4690"/>
                      <a:pt x="24630" y="4736"/>
                    </a:cubicBezTo>
                    <a:cubicBezTo>
                      <a:pt x="24595" y="4716"/>
                      <a:pt x="24564" y="4696"/>
                      <a:pt x="24534" y="4685"/>
                    </a:cubicBezTo>
                    <a:cubicBezTo>
                      <a:pt x="24590" y="4660"/>
                      <a:pt x="24646" y="4634"/>
                      <a:pt x="24697" y="4604"/>
                    </a:cubicBezTo>
                    <a:close/>
                    <a:moveTo>
                      <a:pt x="14849" y="3907"/>
                    </a:moveTo>
                    <a:lnTo>
                      <a:pt x="14849" y="3907"/>
                    </a:lnTo>
                    <a:cubicBezTo>
                      <a:pt x="14996" y="4019"/>
                      <a:pt x="15154" y="4070"/>
                      <a:pt x="15358" y="4095"/>
                    </a:cubicBezTo>
                    <a:cubicBezTo>
                      <a:pt x="15322" y="4111"/>
                      <a:pt x="15281" y="4131"/>
                      <a:pt x="15246" y="4146"/>
                    </a:cubicBezTo>
                    <a:cubicBezTo>
                      <a:pt x="15373" y="4136"/>
                      <a:pt x="15541" y="4111"/>
                      <a:pt x="15607" y="4009"/>
                    </a:cubicBezTo>
                    <a:lnTo>
                      <a:pt x="15607" y="4009"/>
                    </a:lnTo>
                    <a:cubicBezTo>
                      <a:pt x="15592" y="4080"/>
                      <a:pt x="15530" y="4151"/>
                      <a:pt x="15475" y="4207"/>
                    </a:cubicBezTo>
                    <a:cubicBezTo>
                      <a:pt x="15525" y="4187"/>
                      <a:pt x="15581" y="4161"/>
                      <a:pt x="15632" y="4131"/>
                    </a:cubicBezTo>
                    <a:lnTo>
                      <a:pt x="15632" y="4131"/>
                    </a:lnTo>
                    <a:cubicBezTo>
                      <a:pt x="15602" y="4207"/>
                      <a:pt x="15561" y="4278"/>
                      <a:pt x="15530" y="4339"/>
                    </a:cubicBezTo>
                    <a:cubicBezTo>
                      <a:pt x="15464" y="4477"/>
                      <a:pt x="15388" y="4614"/>
                      <a:pt x="15297" y="4746"/>
                    </a:cubicBezTo>
                    <a:cubicBezTo>
                      <a:pt x="15220" y="4655"/>
                      <a:pt x="15149" y="4548"/>
                      <a:pt x="15103" y="4477"/>
                    </a:cubicBezTo>
                    <a:cubicBezTo>
                      <a:pt x="14996" y="4304"/>
                      <a:pt x="14915" y="4105"/>
                      <a:pt x="14849" y="3907"/>
                    </a:cubicBezTo>
                    <a:close/>
                    <a:moveTo>
                      <a:pt x="22072" y="4614"/>
                    </a:moveTo>
                    <a:cubicBezTo>
                      <a:pt x="22062" y="4655"/>
                      <a:pt x="22046" y="4701"/>
                      <a:pt x="22016" y="4746"/>
                    </a:cubicBezTo>
                    <a:cubicBezTo>
                      <a:pt x="22001" y="4731"/>
                      <a:pt x="21985" y="4716"/>
                      <a:pt x="21970" y="4696"/>
                    </a:cubicBezTo>
                    <a:cubicBezTo>
                      <a:pt x="22021" y="4675"/>
                      <a:pt x="22062" y="4655"/>
                      <a:pt x="22072" y="4614"/>
                    </a:cubicBezTo>
                    <a:close/>
                    <a:moveTo>
                      <a:pt x="30383" y="4634"/>
                    </a:moveTo>
                    <a:cubicBezTo>
                      <a:pt x="30419" y="4638"/>
                      <a:pt x="30458" y="4642"/>
                      <a:pt x="30497" y="4642"/>
                    </a:cubicBezTo>
                    <a:cubicBezTo>
                      <a:pt x="30513" y="4642"/>
                      <a:pt x="30530" y="4641"/>
                      <a:pt x="30546" y="4640"/>
                    </a:cubicBezTo>
                    <a:lnTo>
                      <a:pt x="30546" y="4640"/>
                    </a:lnTo>
                    <a:cubicBezTo>
                      <a:pt x="30531" y="4675"/>
                      <a:pt x="30511" y="4716"/>
                      <a:pt x="30480" y="4746"/>
                    </a:cubicBezTo>
                    <a:lnTo>
                      <a:pt x="30383" y="4634"/>
                    </a:lnTo>
                    <a:close/>
                    <a:moveTo>
                      <a:pt x="16355" y="4675"/>
                    </a:moveTo>
                    <a:cubicBezTo>
                      <a:pt x="16344" y="4716"/>
                      <a:pt x="16329" y="4746"/>
                      <a:pt x="16324" y="4772"/>
                    </a:cubicBezTo>
                    <a:cubicBezTo>
                      <a:pt x="16314" y="4762"/>
                      <a:pt x="16299" y="4741"/>
                      <a:pt x="16278" y="4726"/>
                    </a:cubicBezTo>
                    <a:cubicBezTo>
                      <a:pt x="16314" y="4711"/>
                      <a:pt x="16339" y="4690"/>
                      <a:pt x="16355" y="4675"/>
                    </a:cubicBezTo>
                    <a:close/>
                    <a:moveTo>
                      <a:pt x="41350" y="4736"/>
                    </a:moveTo>
                    <a:lnTo>
                      <a:pt x="41350" y="4736"/>
                    </a:lnTo>
                    <a:cubicBezTo>
                      <a:pt x="41345" y="4751"/>
                      <a:pt x="41345" y="4772"/>
                      <a:pt x="41340" y="4792"/>
                    </a:cubicBezTo>
                    <a:cubicBezTo>
                      <a:pt x="41340" y="4787"/>
                      <a:pt x="41330" y="4782"/>
                      <a:pt x="41325" y="4772"/>
                    </a:cubicBezTo>
                    <a:cubicBezTo>
                      <a:pt x="41330" y="4762"/>
                      <a:pt x="41345" y="4746"/>
                      <a:pt x="41350" y="4736"/>
                    </a:cubicBezTo>
                    <a:close/>
                    <a:moveTo>
                      <a:pt x="22077" y="4711"/>
                    </a:moveTo>
                    <a:cubicBezTo>
                      <a:pt x="22077" y="4741"/>
                      <a:pt x="22072" y="4772"/>
                      <a:pt x="22062" y="4797"/>
                    </a:cubicBezTo>
                    <a:lnTo>
                      <a:pt x="22021" y="4762"/>
                    </a:lnTo>
                    <a:cubicBezTo>
                      <a:pt x="22041" y="4746"/>
                      <a:pt x="22067" y="4731"/>
                      <a:pt x="22077" y="4711"/>
                    </a:cubicBezTo>
                    <a:close/>
                    <a:moveTo>
                      <a:pt x="35445" y="4782"/>
                    </a:moveTo>
                    <a:cubicBezTo>
                      <a:pt x="35455" y="4787"/>
                      <a:pt x="35470" y="4792"/>
                      <a:pt x="35475" y="4797"/>
                    </a:cubicBezTo>
                    <a:lnTo>
                      <a:pt x="35470" y="4807"/>
                    </a:lnTo>
                    <a:lnTo>
                      <a:pt x="35445" y="4782"/>
                    </a:lnTo>
                    <a:close/>
                    <a:moveTo>
                      <a:pt x="29987" y="4716"/>
                    </a:moveTo>
                    <a:cubicBezTo>
                      <a:pt x="30007" y="4731"/>
                      <a:pt x="30033" y="4736"/>
                      <a:pt x="30063" y="4746"/>
                    </a:cubicBezTo>
                    <a:cubicBezTo>
                      <a:pt x="30053" y="4772"/>
                      <a:pt x="30038" y="4792"/>
                      <a:pt x="30022" y="4818"/>
                    </a:cubicBezTo>
                    <a:cubicBezTo>
                      <a:pt x="30007" y="4787"/>
                      <a:pt x="29997" y="4746"/>
                      <a:pt x="29987" y="4716"/>
                    </a:cubicBezTo>
                    <a:close/>
                    <a:moveTo>
                      <a:pt x="41060" y="4762"/>
                    </a:moveTo>
                    <a:cubicBezTo>
                      <a:pt x="41065" y="4767"/>
                      <a:pt x="41071" y="4772"/>
                      <a:pt x="41071" y="4777"/>
                    </a:cubicBezTo>
                    <a:cubicBezTo>
                      <a:pt x="41071" y="4792"/>
                      <a:pt x="41065" y="4802"/>
                      <a:pt x="41065" y="4818"/>
                    </a:cubicBezTo>
                    <a:cubicBezTo>
                      <a:pt x="41060" y="4797"/>
                      <a:pt x="41050" y="4787"/>
                      <a:pt x="41045" y="4772"/>
                    </a:cubicBezTo>
                    <a:cubicBezTo>
                      <a:pt x="41050" y="4767"/>
                      <a:pt x="41050" y="4762"/>
                      <a:pt x="41060" y="4762"/>
                    </a:cubicBezTo>
                    <a:close/>
                    <a:moveTo>
                      <a:pt x="27967" y="4400"/>
                    </a:moveTo>
                    <a:cubicBezTo>
                      <a:pt x="27922" y="4517"/>
                      <a:pt x="27799" y="4685"/>
                      <a:pt x="27642" y="4823"/>
                    </a:cubicBezTo>
                    <a:cubicBezTo>
                      <a:pt x="27637" y="4818"/>
                      <a:pt x="27632" y="4813"/>
                      <a:pt x="27616" y="4807"/>
                    </a:cubicBezTo>
                    <a:cubicBezTo>
                      <a:pt x="27565" y="4767"/>
                      <a:pt x="27515" y="4721"/>
                      <a:pt x="27469" y="4670"/>
                    </a:cubicBezTo>
                    <a:cubicBezTo>
                      <a:pt x="27504" y="4665"/>
                      <a:pt x="27535" y="4660"/>
                      <a:pt x="27565" y="4645"/>
                    </a:cubicBezTo>
                    <a:cubicBezTo>
                      <a:pt x="27688" y="4594"/>
                      <a:pt x="27911" y="4492"/>
                      <a:pt x="27967" y="4400"/>
                    </a:cubicBezTo>
                    <a:close/>
                    <a:moveTo>
                      <a:pt x="33512" y="4746"/>
                    </a:moveTo>
                    <a:lnTo>
                      <a:pt x="33512" y="4746"/>
                    </a:lnTo>
                    <a:cubicBezTo>
                      <a:pt x="33497" y="4772"/>
                      <a:pt x="33486" y="4807"/>
                      <a:pt x="33466" y="4838"/>
                    </a:cubicBezTo>
                    <a:cubicBezTo>
                      <a:pt x="33461" y="4838"/>
                      <a:pt x="33456" y="4833"/>
                      <a:pt x="33456" y="4833"/>
                    </a:cubicBezTo>
                    <a:cubicBezTo>
                      <a:pt x="33446" y="4833"/>
                      <a:pt x="33446" y="4823"/>
                      <a:pt x="33441" y="4823"/>
                    </a:cubicBezTo>
                    <a:cubicBezTo>
                      <a:pt x="33466" y="4797"/>
                      <a:pt x="33491" y="4772"/>
                      <a:pt x="33512" y="4746"/>
                    </a:cubicBezTo>
                    <a:close/>
                    <a:moveTo>
                      <a:pt x="34789" y="4807"/>
                    </a:moveTo>
                    <a:cubicBezTo>
                      <a:pt x="34789" y="4813"/>
                      <a:pt x="34783" y="4823"/>
                      <a:pt x="34783" y="4838"/>
                    </a:cubicBezTo>
                    <a:cubicBezTo>
                      <a:pt x="34783" y="4838"/>
                      <a:pt x="34778" y="4838"/>
                      <a:pt x="34778" y="4833"/>
                    </a:cubicBezTo>
                    <a:cubicBezTo>
                      <a:pt x="34778" y="4818"/>
                      <a:pt x="34783" y="4813"/>
                      <a:pt x="34789" y="4807"/>
                    </a:cubicBezTo>
                    <a:close/>
                    <a:moveTo>
                      <a:pt x="36737" y="4807"/>
                    </a:moveTo>
                    <a:lnTo>
                      <a:pt x="36752" y="4823"/>
                    </a:lnTo>
                    <a:lnTo>
                      <a:pt x="36737" y="4843"/>
                    </a:lnTo>
                    <a:lnTo>
                      <a:pt x="36737" y="4807"/>
                    </a:lnTo>
                    <a:close/>
                    <a:moveTo>
                      <a:pt x="40791" y="4690"/>
                    </a:moveTo>
                    <a:cubicBezTo>
                      <a:pt x="40806" y="4716"/>
                      <a:pt x="40821" y="4746"/>
                      <a:pt x="40842" y="4782"/>
                    </a:cubicBezTo>
                    <a:cubicBezTo>
                      <a:pt x="40821" y="4797"/>
                      <a:pt x="40811" y="4818"/>
                      <a:pt x="40791" y="4843"/>
                    </a:cubicBezTo>
                    <a:cubicBezTo>
                      <a:pt x="40786" y="4792"/>
                      <a:pt x="40786" y="4741"/>
                      <a:pt x="40791" y="4690"/>
                    </a:cubicBezTo>
                    <a:close/>
                    <a:moveTo>
                      <a:pt x="30587" y="4833"/>
                    </a:moveTo>
                    <a:cubicBezTo>
                      <a:pt x="30582" y="4838"/>
                      <a:pt x="30572" y="4843"/>
                      <a:pt x="30572" y="4848"/>
                    </a:cubicBezTo>
                    <a:lnTo>
                      <a:pt x="30562" y="4838"/>
                    </a:lnTo>
                    <a:cubicBezTo>
                      <a:pt x="30567" y="4838"/>
                      <a:pt x="30572" y="4833"/>
                      <a:pt x="30587" y="4833"/>
                    </a:cubicBezTo>
                    <a:close/>
                    <a:moveTo>
                      <a:pt x="33201" y="4807"/>
                    </a:moveTo>
                    <a:lnTo>
                      <a:pt x="33201" y="4807"/>
                    </a:lnTo>
                    <a:cubicBezTo>
                      <a:pt x="33227" y="4823"/>
                      <a:pt x="33252" y="4843"/>
                      <a:pt x="33278" y="4858"/>
                    </a:cubicBezTo>
                    <a:cubicBezTo>
                      <a:pt x="33268" y="4863"/>
                      <a:pt x="33263" y="4863"/>
                      <a:pt x="33257" y="4868"/>
                    </a:cubicBezTo>
                    <a:cubicBezTo>
                      <a:pt x="33237" y="4848"/>
                      <a:pt x="33217" y="4833"/>
                      <a:pt x="33201" y="4807"/>
                    </a:cubicBezTo>
                    <a:close/>
                    <a:moveTo>
                      <a:pt x="35557" y="4843"/>
                    </a:moveTo>
                    <a:cubicBezTo>
                      <a:pt x="35567" y="4843"/>
                      <a:pt x="35577" y="4848"/>
                      <a:pt x="35582" y="4848"/>
                    </a:cubicBezTo>
                    <a:cubicBezTo>
                      <a:pt x="35582" y="4863"/>
                      <a:pt x="35572" y="4868"/>
                      <a:pt x="35567" y="4884"/>
                    </a:cubicBezTo>
                    <a:cubicBezTo>
                      <a:pt x="35552" y="4874"/>
                      <a:pt x="35546" y="4868"/>
                      <a:pt x="35531" y="4863"/>
                    </a:cubicBezTo>
                    <a:cubicBezTo>
                      <a:pt x="35546" y="4858"/>
                      <a:pt x="35552" y="4848"/>
                      <a:pt x="35557" y="4843"/>
                    </a:cubicBezTo>
                    <a:close/>
                    <a:moveTo>
                      <a:pt x="15057" y="4645"/>
                    </a:moveTo>
                    <a:cubicBezTo>
                      <a:pt x="15083" y="4701"/>
                      <a:pt x="15169" y="4767"/>
                      <a:pt x="15235" y="4818"/>
                    </a:cubicBezTo>
                    <a:cubicBezTo>
                      <a:pt x="15220" y="4843"/>
                      <a:pt x="15195" y="4868"/>
                      <a:pt x="15174" y="4894"/>
                    </a:cubicBezTo>
                    <a:cubicBezTo>
                      <a:pt x="15124" y="4807"/>
                      <a:pt x="15078" y="4716"/>
                      <a:pt x="15057" y="4645"/>
                    </a:cubicBezTo>
                    <a:close/>
                    <a:moveTo>
                      <a:pt x="40058" y="4640"/>
                    </a:moveTo>
                    <a:lnTo>
                      <a:pt x="40058" y="4640"/>
                    </a:lnTo>
                    <a:cubicBezTo>
                      <a:pt x="40043" y="4711"/>
                      <a:pt x="40007" y="4797"/>
                      <a:pt x="39972" y="4894"/>
                    </a:cubicBezTo>
                    <a:cubicBezTo>
                      <a:pt x="39946" y="4874"/>
                      <a:pt x="39926" y="4848"/>
                      <a:pt x="39906" y="4823"/>
                    </a:cubicBezTo>
                    <a:cubicBezTo>
                      <a:pt x="39972" y="4767"/>
                      <a:pt x="40023" y="4706"/>
                      <a:pt x="40058" y="4640"/>
                    </a:cubicBezTo>
                    <a:close/>
                    <a:moveTo>
                      <a:pt x="24330" y="4721"/>
                    </a:moveTo>
                    <a:lnTo>
                      <a:pt x="24330" y="4721"/>
                    </a:lnTo>
                    <a:cubicBezTo>
                      <a:pt x="24402" y="4772"/>
                      <a:pt x="24478" y="4818"/>
                      <a:pt x="24544" y="4858"/>
                    </a:cubicBezTo>
                    <a:cubicBezTo>
                      <a:pt x="24539" y="4868"/>
                      <a:pt x="24529" y="4884"/>
                      <a:pt x="24519" y="4899"/>
                    </a:cubicBezTo>
                    <a:cubicBezTo>
                      <a:pt x="24452" y="4848"/>
                      <a:pt x="24386" y="4787"/>
                      <a:pt x="24330" y="4721"/>
                    </a:cubicBezTo>
                    <a:close/>
                    <a:moveTo>
                      <a:pt x="41711" y="4731"/>
                    </a:moveTo>
                    <a:cubicBezTo>
                      <a:pt x="41722" y="4736"/>
                      <a:pt x="41727" y="4736"/>
                      <a:pt x="41732" y="4736"/>
                    </a:cubicBezTo>
                    <a:cubicBezTo>
                      <a:pt x="41747" y="4792"/>
                      <a:pt x="41762" y="4848"/>
                      <a:pt x="41798" y="4899"/>
                    </a:cubicBezTo>
                    <a:cubicBezTo>
                      <a:pt x="41757" y="4874"/>
                      <a:pt x="41727" y="4843"/>
                      <a:pt x="41686" y="4818"/>
                    </a:cubicBezTo>
                    <a:cubicBezTo>
                      <a:pt x="41696" y="4787"/>
                      <a:pt x="41701" y="4757"/>
                      <a:pt x="41711" y="4731"/>
                    </a:cubicBezTo>
                    <a:close/>
                    <a:moveTo>
                      <a:pt x="38451" y="4716"/>
                    </a:moveTo>
                    <a:lnTo>
                      <a:pt x="38451" y="4716"/>
                    </a:lnTo>
                    <a:cubicBezTo>
                      <a:pt x="38492" y="4762"/>
                      <a:pt x="38532" y="4807"/>
                      <a:pt x="38578" y="4848"/>
                    </a:cubicBezTo>
                    <a:cubicBezTo>
                      <a:pt x="38568" y="4863"/>
                      <a:pt x="38553" y="4889"/>
                      <a:pt x="38532" y="4909"/>
                    </a:cubicBezTo>
                    <a:cubicBezTo>
                      <a:pt x="38497" y="4848"/>
                      <a:pt x="38466" y="4787"/>
                      <a:pt x="38451" y="4716"/>
                    </a:cubicBezTo>
                    <a:close/>
                    <a:moveTo>
                      <a:pt x="16222" y="4823"/>
                    </a:moveTo>
                    <a:lnTo>
                      <a:pt x="16222" y="4823"/>
                    </a:lnTo>
                    <a:cubicBezTo>
                      <a:pt x="16243" y="4838"/>
                      <a:pt x="16263" y="4848"/>
                      <a:pt x="16288" y="4863"/>
                    </a:cubicBezTo>
                    <a:cubicBezTo>
                      <a:pt x="16278" y="4884"/>
                      <a:pt x="16273" y="4894"/>
                      <a:pt x="16263" y="4914"/>
                    </a:cubicBezTo>
                    <a:cubicBezTo>
                      <a:pt x="16248" y="4884"/>
                      <a:pt x="16238" y="4858"/>
                      <a:pt x="16222" y="4823"/>
                    </a:cubicBezTo>
                    <a:close/>
                    <a:moveTo>
                      <a:pt x="27464" y="4772"/>
                    </a:moveTo>
                    <a:cubicBezTo>
                      <a:pt x="27510" y="4807"/>
                      <a:pt x="27560" y="4823"/>
                      <a:pt x="27616" y="4843"/>
                    </a:cubicBezTo>
                    <a:cubicBezTo>
                      <a:pt x="27591" y="4868"/>
                      <a:pt x="27560" y="4889"/>
                      <a:pt x="27535" y="4914"/>
                    </a:cubicBezTo>
                    <a:cubicBezTo>
                      <a:pt x="27510" y="4863"/>
                      <a:pt x="27489" y="4818"/>
                      <a:pt x="27464" y="4772"/>
                    </a:cubicBezTo>
                    <a:close/>
                    <a:moveTo>
                      <a:pt x="30078" y="4889"/>
                    </a:moveTo>
                    <a:cubicBezTo>
                      <a:pt x="30078" y="4894"/>
                      <a:pt x="30073" y="4899"/>
                      <a:pt x="30073" y="4914"/>
                    </a:cubicBezTo>
                    <a:cubicBezTo>
                      <a:pt x="30073" y="4909"/>
                      <a:pt x="30063" y="4909"/>
                      <a:pt x="30063" y="4899"/>
                    </a:cubicBezTo>
                    <a:cubicBezTo>
                      <a:pt x="30073" y="4899"/>
                      <a:pt x="30078" y="4894"/>
                      <a:pt x="30078" y="4889"/>
                    </a:cubicBezTo>
                    <a:close/>
                    <a:moveTo>
                      <a:pt x="30470" y="4863"/>
                    </a:moveTo>
                    <a:lnTo>
                      <a:pt x="30470" y="4863"/>
                    </a:lnTo>
                    <a:cubicBezTo>
                      <a:pt x="30490" y="4874"/>
                      <a:pt x="30516" y="4894"/>
                      <a:pt x="30546" y="4909"/>
                    </a:cubicBezTo>
                    <a:cubicBezTo>
                      <a:pt x="30541" y="4914"/>
                      <a:pt x="30541" y="4919"/>
                      <a:pt x="30536" y="4935"/>
                    </a:cubicBezTo>
                    <a:cubicBezTo>
                      <a:pt x="30516" y="4919"/>
                      <a:pt x="30495" y="4899"/>
                      <a:pt x="30480" y="4889"/>
                    </a:cubicBezTo>
                    <a:lnTo>
                      <a:pt x="30480" y="4879"/>
                    </a:lnTo>
                    <a:cubicBezTo>
                      <a:pt x="30470" y="4874"/>
                      <a:pt x="30470" y="4868"/>
                      <a:pt x="30470" y="4863"/>
                    </a:cubicBezTo>
                    <a:close/>
                    <a:moveTo>
                      <a:pt x="37220" y="4675"/>
                    </a:moveTo>
                    <a:lnTo>
                      <a:pt x="37220" y="4675"/>
                    </a:lnTo>
                    <a:cubicBezTo>
                      <a:pt x="37200" y="4746"/>
                      <a:pt x="37169" y="4838"/>
                      <a:pt x="37128" y="4935"/>
                    </a:cubicBezTo>
                    <a:cubicBezTo>
                      <a:pt x="37098" y="4919"/>
                      <a:pt x="37072" y="4899"/>
                      <a:pt x="37047" y="4884"/>
                    </a:cubicBezTo>
                    <a:cubicBezTo>
                      <a:pt x="37123" y="4818"/>
                      <a:pt x="37179" y="4746"/>
                      <a:pt x="37220" y="4675"/>
                    </a:cubicBezTo>
                    <a:close/>
                    <a:moveTo>
                      <a:pt x="31513" y="4690"/>
                    </a:moveTo>
                    <a:cubicBezTo>
                      <a:pt x="31574" y="4757"/>
                      <a:pt x="31655" y="4818"/>
                      <a:pt x="31792" y="4833"/>
                    </a:cubicBezTo>
                    <a:cubicBezTo>
                      <a:pt x="31767" y="4868"/>
                      <a:pt x="31752" y="4899"/>
                      <a:pt x="31726" y="4940"/>
                    </a:cubicBezTo>
                    <a:cubicBezTo>
                      <a:pt x="31635" y="4884"/>
                      <a:pt x="31559" y="4767"/>
                      <a:pt x="31513" y="4690"/>
                    </a:cubicBezTo>
                    <a:close/>
                    <a:moveTo>
                      <a:pt x="34529" y="4813"/>
                    </a:moveTo>
                    <a:lnTo>
                      <a:pt x="34529" y="4813"/>
                    </a:lnTo>
                    <a:cubicBezTo>
                      <a:pt x="34580" y="4833"/>
                      <a:pt x="34636" y="4843"/>
                      <a:pt x="34692" y="4843"/>
                    </a:cubicBezTo>
                    <a:cubicBezTo>
                      <a:pt x="34666" y="4884"/>
                      <a:pt x="34636" y="4919"/>
                      <a:pt x="34600" y="4940"/>
                    </a:cubicBezTo>
                    <a:cubicBezTo>
                      <a:pt x="34580" y="4899"/>
                      <a:pt x="34555" y="4858"/>
                      <a:pt x="34529" y="4813"/>
                    </a:cubicBezTo>
                    <a:close/>
                    <a:moveTo>
                      <a:pt x="18857" y="4943"/>
                    </a:moveTo>
                    <a:cubicBezTo>
                      <a:pt x="18854" y="4944"/>
                      <a:pt x="18850" y="4944"/>
                      <a:pt x="18847" y="4945"/>
                    </a:cubicBezTo>
                    <a:cubicBezTo>
                      <a:pt x="18848" y="4946"/>
                      <a:pt x="18849" y="4948"/>
                      <a:pt x="18850" y="4949"/>
                    </a:cubicBezTo>
                    <a:lnTo>
                      <a:pt x="18850" y="4949"/>
                    </a:lnTo>
                    <a:cubicBezTo>
                      <a:pt x="18852" y="4947"/>
                      <a:pt x="18855" y="4945"/>
                      <a:pt x="18857" y="4943"/>
                    </a:cubicBezTo>
                    <a:close/>
                    <a:moveTo>
                      <a:pt x="35470" y="4894"/>
                    </a:moveTo>
                    <a:lnTo>
                      <a:pt x="35470" y="4894"/>
                    </a:lnTo>
                    <a:cubicBezTo>
                      <a:pt x="35480" y="4899"/>
                      <a:pt x="35506" y="4914"/>
                      <a:pt x="35526" y="4919"/>
                    </a:cubicBezTo>
                    <a:cubicBezTo>
                      <a:pt x="35516" y="4940"/>
                      <a:pt x="35501" y="4950"/>
                      <a:pt x="35490" y="4960"/>
                    </a:cubicBezTo>
                    <a:cubicBezTo>
                      <a:pt x="35475" y="4940"/>
                      <a:pt x="35470" y="4914"/>
                      <a:pt x="35470" y="4894"/>
                    </a:cubicBezTo>
                    <a:close/>
                    <a:moveTo>
                      <a:pt x="33339" y="4889"/>
                    </a:moveTo>
                    <a:cubicBezTo>
                      <a:pt x="33364" y="4899"/>
                      <a:pt x="33390" y="4914"/>
                      <a:pt x="33415" y="4919"/>
                    </a:cubicBezTo>
                    <a:cubicBezTo>
                      <a:pt x="33405" y="4940"/>
                      <a:pt x="33390" y="4950"/>
                      <a:pt x="33380" y="4965"/>
                    </a:cubicBezTo>
                    <a:cubicBezTo>
                      <a:pt x="33354" y="4945"/>
                      <a:pt x="33329" y="4924"/>
                      <a:pt x="33303" y="4899"/>
                    </a:cubicBezTo>
                    <a:cubicBezTo>
                      <a:pt x="33313" y="4894"/>
                      <a:pt x="33329" y="4894"/>
                      <a:pt x="33339" y="4889"/>
                    </a:cubicBezTo>
                    <a:close/>
                    <a:moveTo>
                      <a:pt x="21762" y="4619"/>
                    </a:moveTo>
                    <a:cubicBezTo>
                      <a:pt x="21797" y="4711"/>
                      <a:pt x="21950" y="4807"/>
                      <a:pt x="22036" y="4848"/>
                    </a:cubicBezTo>
                    <a:cubicBezTo>
                      <a:pt x="22011" y="4894"/>
                      <a:pt x="21975" y="4940"/>
                      <a:pt x="21945" y="4970"/>
                    </a:cubicBezTo>
                    <a:cubicBezTo>
                      <a:pt x="21858" y="4848"/>
                      <a:pt x="21787" y="4716"/>
                      <a:pt x="21762" y="4619"/>
                    </a:cubicBezTo>
                    <a:close/>
                    <a:moveTo>
                      <a:pt x="36548" y="4894"/>
                    </a:moveTo>
                    <a:cubicBezTo>
                      <a:pt x="36554" y="4919"/>
                      <a:pt x="36569" y="4940"/>
                      <a:pt x="36589" y="4960"/>
                    </a:cubicBezTo>
                    <a:cubicBezTo>
                      <a:pt x="36574" y="4965"/>
                      <a:pt x="36559" y="4970"/>
                      <a:pt x="36543" y="4985"/>
                    </a:cubicBezTo>
                    <a:cubicBezTo>
                      <a:pt x="36543" y="4950"/>
                      <a:pt x="36543" y="4919"/>
                      <a:pt x="36548" y="4894"/>
                    </a:cubicBezTo>
                    <a:close/>
                    <a:moveTo>
                      <a:pt x="31635" y="4940"/>
                    </a:moveTo>
                    <a:lnTo>
                      <a:pt x="31711" y="4960"/>
                    </a:lnTo>
                    <a:cubicBezTo>
                      <a:pt x="31706" y="4970"/>
                      <a:pt x="31691" y="4985"/>
                      <a:pt x="31681" y="4996"/>
                    </a:cubicBezTo>
                    <a:cubicBezTo>
                      <a:pt x="31660" y="4975"/>
                      <a:pt x="31650" y="4960"/>
                      <a:pt x="31635" y="4940"/>
                    </a:cubicBezTo>
                    <a:close/>
                    <a:moveTo>
                      <a:pt x="15312" y="4863"/>
                    </a:moveTo>
                    <a:cubicBezTo>
                      <a:pt x="15322" y="4868"/>
                      <a:pt x="15332" y="4874"/>
                      <a:pt x="15337" y="4874"/>
                    </a:cubicBezTo>
                    <a:cubicBezTo>
                      <a:pt x="15312" y="4924"/>
                      <a:pt x="15286" y="4970"/>
                      <a:pt x="15261" y="5016"/>
                    </a:cubicBezTo>
                    <a:cubicBezTo>
                      <a:pt x="15235" y="4985"/>
                      <a:pt x="15220" y="4950"/>
                      <a:pt x="15195" y="4919"/>
                    </a:cubicBezTo>
                    <a:cubicBezTo>
                      <a:pt x="15230" y="4899"/>
                      <a:pt x="15276" y="4884"/>
                      <a:pt x="15312" y="4863"/>
                    </a:cubicBezTo>
                    <a:close/>
                    <a:moveTo>
                      <a:pt x="13648" y="4945"/>
                    </a:moveTo>
                    <a:cubicBezTo>
                      <a:pt x="13643" y="4975"/>
                      <a:pt x="13633" y="5001"/>
                      <a:pt x="13628" y="5026"/>
                    </a:cubicBezTo>
                    <a:cubicBezTo>
                      <a:pt x="13623" y="5001"/>
                      <a:pt x="13618" y="4980"/>
                      <a:pt x="13618" y="4965"/>
                    </a:cubicBezTo>
                    <a:cubicBezTo>
                      <a:pt x="13628" y="4960"/>
                      <a:pt x="13633" y="4950"/>
                      <a:pt x="13648" y="4945"/>
                    </a:cubicBezTo>
                    <a:close/>
                    <a:moveTo>
                      <a:pt x="40221" y="4716"/>
                    </a:moveTo>
                    <a:cubicBezTo>
                      <a:pt x="40206" y="4823"/>
                      <a:pt x="40206" y="4924"/>
                      <a:pt x="40180" y="5026"/>
                    </a:cubicBezTo>
                    <a:cubicBezTo>
                      <a:pt x="40135" y="5016"/>
                      <a:pt x="40099" y="4996"/>
                      <a:pt x="40068" y="4970"/>
                    </a:cubicBezTo>
                    <a:cubicBezTo>
                      <a:pt x="40145" y="4884"/>
                      <a:pt x="40201" y="4787"/>
                      <a:pt x="40221" y="4716"/>
                    </a:cubicBezTo>
                    <a:close/>
                    <a:moveTo>
                      <a:pt x="34768" y="4848"/>
                    </a:moveTo>
                    <a:cubicBezTo>
                      <a:pt x="34753" y="4914"/>
                      <a:pt x="34707" y="4985"/>
                      <a:pt x="34656" y="5041"/>
                    </a:cubicBezTo>
                    <a:cubicBezTo>
                      <a:pt x="34636" y="5011"/>
                      <a:pt x="34616" y="4985"/>
                      <a:pt x="34600" y="4950"/>
                    </a:cubicBezTo>
                    <a:lnTo>
                      <a:pt x="34600" y="4945"/>
                    </a:lnTo>
                    <a:cubicBezTo>
                      <a:pt x="34626" y="4940"/>
                      <a:pt x="34641" y="4935"/>
                      <a:pt x="34661" y="4919"/>
                    </a:cubicBezTo>
                    <a:cubicBezTo>
                      <a:pt x="34687" y="4909"/>
                      <a:pt x="34727" y="4884"/>
                      <a:pt x="34753" y="4848"/>
                    </a:cubicBezTo>
                    <a:close/>
                    <a:moveTo>
                      <a:pt x="41218" y="4899"/>
                    </a:moveTo>
                    <a:lnTo>
                      <a:pt x="41274" y="4940"/>
                    </a:lnTo>
                    <a:cubicBezTo>
                      <a:pt x="41264" y="4975"/>
                      <a:pt x="41243" y="5016"/>
                      <a:pt x="41223" y="5052"/>
                    </a:cubicBezTo>
                    <a:cubicBezTo>
                      <a:pt x="41198" y="5026"/>
                      <a:pt x="41177" y="4996"/>
                      <a:pt x="41152" y="4965"/>
                    </a:cubicBezTo>
                    <a:cubicBezTo>
                      <a:pt x="41177" y="4945"/>
                      <a:pt x="41198" y="4924"/>
                      <a:pt x="41218" y="4899"/>
                    </a:cubicBezTo>
                    <a:close/>
                    <a:moveTo>
                      <a:pt x="22621" y="4792"/>
                    </a:moveTo>
                    <a:cubicBezTo>
                      <a:pt x="22605" y="4868"/>
                      <a:pt x="22571" y="4962"/>
                      <a:pt x="22522" y="5060"/>
                    </a:cubicBezTo>
                    <a:lnTo>
                      <a:pt x="22522" y="5060"/>
                    </a:lnTo>
                    <a:cubicBezTo>
                      <a:pt x="22483" y="5036"/>
                      <a:pt x="22453" y="5021"/>
                      <a:pt x="22428" y="5001"/>
                    </a:cubicBezTo>
                    <a:cubicBezTo>
                      <a:pt x="22433" y="4996"/>
                      <a:pt x="22438" y="4991"/>
                      <a:pt x="22448" y="4991"/>
                    </a:cubicBezTo>
                    <a:cubicBezTo>
                      <a:pt x="22471" y="4998"/>
                      <a:pt x="22493" y="5003"/>
                      <a:pt x="22517" y="5003"/>
                    </a:cubicBezTo>
                    <a:cubicBezTo>
                      <a:pt x="22526" y="5003"/>
                      <a:pt x="22535" y="5002"/>
                      <a:pt x="22545" y="5001"/>
                    </a:cubicBezTo>
                    <a:cubicBezTo>
                      <a:pt x="22525" y="4996"/>
                      <a:pt x="22504" y="4985"/>
                      <a:pt x="22479" y="4965"/>
                    </a:cubicBezTo>
                    <a:cubicBezTo>
                      <a:pt x="22545" y="4909"/>
                      <a:pt x="22601" y="4848"/>
                      <a:pt x="22621" y="4792"/>
                    </a:cubicBezTo>
                    <a:close/>
                    <a:moveTo>
                      <a:pt x="12855" y="4924"/>
                    </a:moveTo>
                    <a:cubicBezTo>
                      <a:pt x="12860" y="4970"/>
                      <a:pt x="12860" y="5016"/>
                      <a:pt x="12860" y="5062"/>
                    </a:cubicBezTo>
                    <a:cubicBezTo>
                      <a:pt x="12845" y="5041"/>
                      <a:pt x="12835" y="5016"/>
                      <a:pt x="12819" y="4996"/>
                    </a:cubicBezTo>
                    <a:cubicBezTo>
                      <a:pt x="12835" y="4975"/>
                      <a:pt x="12845" y="4950"/>
                      <a:pt x="12855" y="4924"/>
                    </a:cubicBezTo>
                    <a:close/>
                    <a:moveTo>
                      <a:pt x="22046" y="4965"/>
                    </a:moveTo>
                    <a:lnTo>
                      <a:pt x="22046" y="4965"/>
                    </a:lnTo>
                    <a:cubicBezTo>
                      <a:pt x="22041" y="4996"/>
                      <a:pt x="22026" y="5026"/>
                      <a:pt x="22021" y="5062"/>
                    </a:cubicBezTo>
                    <a:cubicBezTo>
                      <a:pt x="22011" y="5047"/>
                      <a:pt x="21996" y="5026"/>
                      <a:pt x="21975" y="5011"/>
                    </a:cubicBezTo>
                    <a:cubicBezTo>
                      <a:pt x="22001" y="4996"/>
                      <a:pt x="22026" y="4985"/>
                      <a:pt x="22046" y="4965"/>
                    </a:cubicBezTo>
                    <a:close/>
                    <a:moveTo>
                      <a:pt x="36381" y="4863"/>
                    </a:moveTo>
                    <a:cubicBezTo>
                      <a:pt x="36381" y="4919"/>
                      <a:pt x="36411" y="4975"/>
                      <a:pt x="36457" y="5036"/>
                    </a:cubicBezTo>
                    <a:cubicBezTo>
                      <a:pt x="36432" y="5041"/>
                      <a:pt x="36406" y="5052"/>
                      <a:pt x="36381" y="5067"/>
                    </a:cubicBezTo>
                    <a:cubicBezTo>
                      <a:pt x="36370" y="4996"/>
                      <a:pt x="36365" y="4924"/>
                      <a:pt x="36381" y="4863"/>
                    </a:cubicBezTo>
                    <a:close/>
                    <a:moveTo>
                      <a:pt x="25800" y="4858"/>
                    </a:moveTo>
                    <a:lnTo>
                      <a:pt x="25800" y="4858"/>
                    </a:lnTo>
                    <a:cubicBezTo>
                      <a:pt x="25780" y="4935"/>
                      <a:pt x="25755" y="5001"/>
                      <a:pt x="25724" y="5072"/>
                    </a:cubicBezTo>
                    <a:cubicBezTo>
                      <a:pt x="25678" y="5036"/>
                      <a:pt x="25638" y="4991"/>
                      <a:pt x="25607" y="4945"/>
                    </a:cubicBezTo>
                    <a:cubicBezTo>
                      <a:pt x="25689" y="4935"/>
                      <a:pt x="25744" y="4909"/>
                      <a:pt x="25800" y="4858"/>
                    </a:cubicBezTo>
                    <a:close/>
                    <a:moveTo>
                      <a:pt x="38176" y="4757"/>
                    </a:moveTo>
                    <a:lnTo>
                      <a:pt x="38176" y="4757"/>
                    </a:lnTo>
                    <a:cubicBezTo>
                      <a:pt x="38242" y="4843"/>
                      <a:pt x="38344" y="4924"/>
                      <a:pt x="38456" y="4991"/>
                    </a:cubicBezTo>
                    <a:cubicBezTo>
                      <a:pt x="38425" y="5016"/>
                      <a:pt x="38400" y="5047"/>
                      <a:pt x="38370" y="5072"/>
                    </a:cubicBezTo>
                    <a:cubicBezTo>
                      <a:pt x="38288" y="4975"/>
                      <a:pt x="38222" y="4874"/>
                      <a:pt x="38176" y="4757"/>
                    </a:cubicBezTo>
                    <a:close/>
                    <a:moveTo>
                      <a:pt x="24391" y="5041"/>
                    </a:moveTo>
                    <a:lnTo>
                      <a:pt x="24391" y="5041"/>
                    </a:lnTo>
                    <a:cubicBezTo>
                      <a:pt x="24402" y="5047"/>
                      <a:pt x="24412" y="5052"/>
                      <a:pt x="24427" y="5052"/>
                    </a:cubicBezTo>
                    <a:cubicBezTo>
                      <a:pt x="24417" y="5062"/>
                      <a:pt x="24412" y="5067"/>
                      <a:pt x="24407" y="5077"/>
                    </a:cubicBezTo>
                    <a:cubicBezTo>
                      <a:pt x="24402" y="5067"/>
                      <a:pt x="24402" y="5052"/>
                      <a:pt x="24391" y="5041"/>
                    </a:cubicBezTo>
                    <a:close/>
                    <a:moveTo>
                      <a:pt x="40643" y="4731"/>
                    </a:moveTo>
                    <a:lnTo>
                      <a:pt x="40643" y="4731"/>
                    </a:lnTo>
                    <a:cubicBezTo>
                      <a:pt x="40689" y="4782"/>
                      <a:pt x="40709" y="4843"/>
                      <a:pt x="40720" y="4914"/>
                    </a:cubicBezTo>
                    <a:cubicBezTo>
                      <a:pt x="40659" y="4985"/>
                      <a:pt x="40587" y="5052"/>
                      <a:pt x="40526" y="5118"/>
                    </a:cubicBezTo>
                    <a:cubicBezTo>
                      <a:pt x="40592" y="5011"/>
                      <a:pt x="40659" y="4868"/>
                      <a:pt x="40643" y="4731"/>
                    </a:cubicBezTo>
                    <a:close/>
                    <a:moveTo>
                      <a:pt x="31915" y="4858"/>
                    </a:moveTo>
                    <a:lnTo>
                      <a:pt x="31915" y="4858"/>
                    </a:lnTo>
                    <a:cubicBezTo>
                      <a:pt x="31904" y="4935"/>
                      <a:pt x="31864" y="5026"/>
                      <a:pt x="31808" y="5123"/>
                    </a:cubicBezTo>
                    <a:lnTo>
                      <a:pt x="31731" y="5047"/>
                    </a:lnTo>
                    <a:cubicBezTo>
                      <a:pt x="31803" y="4996"/>
                      <a:pt x="31889" y="4919"/>
                      <a:pt x="31915" y="4858"/>
                    </a:cubicBezTo>
                    <a:close/>
                    <a:moveTo>
                      <a:pt x="22418" y="5047"/>
                    </a:moveTo>
                    <a:cubicBezTo>
                      <a:pt x="22448" y="5061"/>
                      <a:pt x="22478" y="5062"/>
                      <a:pt x="22522" y="5062"/>
                    </a:cubicBezTo>
                    <a:lnTo>
                      <a:pt x="22522" y="5062"/>
                    </a:lnTo>
                    <a:cubicBezTo>
                      <a:pt x="22508" y="5089"/>
                      <a:pt x="22494" y="5116"/>
                      <a:pt x="22479" y="5143"/>
                    </a:cubicBezTo>
                    <a:cubicBezTo>
                      <a:pt x="22458" y="5123"/>
                      <a:pt x="22443" y="5097"/>
                      <a:pt x="22428" y="5072"/>
                    </a:cubicBezTo>
                    <a:cubicBezTo>
                      <a:pt x="22423" y="5067"/>
                      <a:pt x="22418" y="5052"/>
                      <a:pt x="22418" y="5047"/>
                    </a:cubicBezTo>
                    <a:close/>
                    <a:moveTo>
                      <a:pt x="34819" y="4935"/>
                    </a:moveTo>
                    <a:cubicBezTo>
                      <a:pt x="34814" y="4965"/>
                      <a:pt x="34814" y="4991"/>
                      <a:pt x="34809" y="5011"/>
                    </a:cubicBezTo>
                    <a:cubicBezTo>
                      <a:pt x="34794" y="5062"/>
                      <a:pt x="34778" y="5102"/>
                      <a:pt x="34753" y="5148"/>
                    </a:cubicBezTo>
                    <a:cubicBezTo>
                      <a:pt x="34717" y="5118"/>
                      <a:pt x="34692" y="5087"/>
                      <a:pt x="34666" y="5052"/>
                    </a:cubicBezTo>
                    <a:cubicBezTo>
                      <a:pt x="34717" y="5021"/>
                      <a:pt x="34789" y="4965"/>
                      <a:pt x="34819" y="4935"/>
                    </a:cubicBezTo>
                    <a:close/>
                    <a:moveTo>
                      <a:pt x="19519" y="5128"/>
                    </a:moveTo>
                    <a:cubicBezTo>
                      <a:pt x="19529" y="5138"/>
                      <a:pt x="19534" y="5143"/>
                      <a:pt x="19549" y="5148"/>
                    </a:cubicBezTo>
                    <a:lnTo>
                      <a:pt x="19544" y="5153"/>
                    </a:lnTo>
                    <a:lnTo>
                      <a:pt x="19519" y="5128"/>
                    </a:lnTo>
                    <a:close/>
                    <a:moveTo>
                      <a:pt x="28039" y="4716"/>
                    </a:moveTo>
                    <a:cubicBezTo>
                      <a:pt x="28018" y="4772"/>
                      <a:pt x="27998" y="4823"/>
                      <a:pt x="27978" y="4868"/>
                    </a:cubicBezTo>
                    <a:cubicBezTo>
                      <a:pt x="27916" y="4975"/>
                      <a:pt x="27861" y="5077"/>
                      <a:pt x="27774" y="5174"/>
                    </a:cubicBezTo>
                    <a:cubicBezTo>
                      <a:pt x="27672" y="5118"/>
                      <a:pt x="27611" y="5036"/>
                      <a:pt x="27560" y="4950"/>
                    </a:cubicBezTo>
                    <a:cubicBezTo>
                      <a:pt x="27723" y="4889"/>
                      <a:pt x="27947" y="4767"/>
                      <a:pt x="28039" y="4716"/>
                    </a:cubicBezTo>
                    <a:close/>
                    <a:moveTo>
                      <a:pt x="33242" y="5041"/>
                    </a:moveTo>
                    <a:lnTo>
                      <a:pt x="33242" y="5041"/>
                    </a:lnTo>
                    <a:cubicBezTo>
                      <a:pt x="33247" y="5047"/>
                      <a:pt x="33263" y="5052"/>
                      <a:pt x="33278" y="5052"/>
                    </a:cubicBezTo>
                    <a:lnTo>
                      <a:pt x="33268" y="5062"/>
                    </a:lnTo>
                    <a:lnTo>
                      <a:pt x="33283" y="5062"/>
                    </a:lnTo>
                    <a:cubicBezTo>
                      <a:pt x="33303" y="5072"/>
                      <a:pt x="33324" y="5077"/>
                      <a:pt x="33359" y="5092"/>
                    </a:cubicBezTo>
                    <a:cubicBezTo>
                      <a:pt x="33339" y="5118"/>
                      <a:pt x="33318" y="5148"/>
                      <a:pt x="33293" y="5174"/>
                    </a:cubicBezTo>
                    <a:cubicBezTo>
                      <a:pt x="33278" y="5128"/>
                      <a:pt x="33257" y="5087"/>
                      <a:pt x="33242" y="5041"/>
                    </a:cubicBezTo>
                    <a:close/>
                    <a:moveTo>
                      <a:pt x="38548" y="5036"/>
                    </a:moveTo>
                    <a:cubicBezTo>
                      <a:pt x="38553" y="5036"/>
                      <a:pt x="38553" y="5041"/>
                      <a:pt x="38558" y="5041"/>
                    </a:cubicBezTo>
                    <a:cubicBezTo>
                      <a:pt x="38532" y="5092"/>
                      <a:pt x="38497" y="5138"/>
                      <a:pt x="38456" y="5179"/>
                    </a:cubicBezTo>
                    <a:cubicBezTo>
                      <a:pt x="38446" y="5163"/>
                      <a:pt x="38425" y="5143"/>
                      <a:pt x="38415" y="5123"/>
                    </a:cubicBezTo>
                    <a:cubicBezTo>
                      <a:pt x="38466" y="5097"/>
                      <a:pt x="38517" y="5067"/>
                      <a:pt x="38548" y="5036"/>
                    </a:cubicBezTo>
                    <a:close/>
                    <a:moveTo>
                      <a:pt x="18781" y="5026"/>
                    </a:moveTo>
                    <a:lnTo>
                      <a:pt x="18781" y="5026"/>
                    </a:lnTo>
                    <a:cubicBezTo>
                      <a:pt x="18816" y="5072"/>
                      <a:pt x="18862" y="5108"/>
                      <a:pt x="18933" y="5143"/>
                    </a:cubicBezTo>
                    <a:cubicBezTo>
                      <a:pt x="18918" y="5158"/>
                      <a:pt x="18913" y="5179"/>
                      <a:pt x="18893" y="5199"/>
                    </a:cubicBezTo>
                    <a:cubicBezTo>
                      <a:pt x="18847" y="5138"/>
                      <a:pt x="18806" y="5077"/>
                      <a:pt x="18781" y="5026"/>
                    </a:cubicBezTo>
                    <a:close/>
                    <a:moveTo>
                      <a:pt x="25531" y="5026"/>
                    </a:moveTo>
                    <a:lnTo>
                      <a:pt x="25531" y="5026"/>
                    </a:lnTo>
                    <a:cubicBezTo>
                      <a:pt x="25572" y="5072"/>
                      <a:pt x="25612" y="5108"/>
                      <a:pt x="25683" y="5143"/>
                    </a:cubicBezTo>
                    <a:cubicBezTo>
                      <a:pt x="25673" y="5158"/>
                      <a:pt x="25663" y="5179"/>
                      <a:pt x="25648" y="5199"/>
                    </a:cubicBezTo>
                    <a:cubicBezTo>
                      <a:pt x="25602" y="5138"/>
                      <a:pt x="25556" y="5072"/>
                      <a:pt x="25531" y="5026"/>
                    </a:cubicBezTo>
                    <a:close/>
                    <a:moveTo>
                      <a:pt x="31726" y="5169"/>
                    </a:moveTo>
                    <a:cubicBezTo>
                      <a:pt x="31731" y="5179"/>
                      <a:pt x="31742" y="5189"/>
                      <a:pt x="31757" y="5199"/>
                    </a:cubicBezTo>
                    <a:cubicBezTo>
                      <a:pt x="31757" y="5204"/>
                      <a:pt x="31752" y="5214"/>
                      <a:pt x="31752" y="5214"/>
                    </a:cubicBezTo>
                    <a:cubicBezTo>
                      <a:pt x="31742" y="5199"/>
                      <a:pt x="31731" y="5189"/>
                      <a:pt x="31726" y="5169"/>
                    </a:cubicBezTo>
                    <a:close/>
                    <a:moveTo>
                      <a:pt x="19661" y="5194"/>
                    </a:moveTo>
                    <a:lnTo>
                      <a:pt x="19661" y="5194"/>
                    </a:lnTo>
                    <a:cubicBezTo>
                      <a:pt x="19656" y="5204"/>
                      <a:pt x="19651" y="5219"/>
                      <a:pt x="19640" y="5225"/>
                    </a:cubicBezTo>
                    <a:cubicBezTo>
                      <a:pt x="19630" y="5219"/>
                      <a:pt x="19625" y="5214"/>
                      <a:pt x="19610" y="5204"/>
                    </a:cubicBezTo>
                    <a:cubicBezTo>
                      <a:pt x="19630" y="5204"/>
                      <a:pt x="19646" y="5199"/>
                      <a:pt x="19661" y="5194"/>
                    </a:cubicBezTo>
                    <a:close/>
                    <a:moveTo>
                      <a:pt x="15007" y="4945"/>
                    </a:moveTo>
                    <a:cubicBezTo>
                      <a:pt x="15047" y="4975"/>
                      <a:pt x="15129" y="5036"/>
                      <a:pt x="15210" y="5092"/>
                    </a:cubicBezTo>
                    <a:cubicBezTo>
                      <a:pt x="15185" y="5128"/>
                      <a:pt x="15154" y="5189"/>
                      <a:pt x="15118" y="5245"/>
                    </a:cubicBezTo>
                    <a:cubicBezTo>
                      <a:pt x="15093" y="5194"/>
                      <a:pt x="15073" y="5143"/>
                      <a:pt x="15052" y="5092"/>
                    </a:cubicBezTo>
                    <a:cubicBezTo>
                      <a:pt x="15042" y="5047"/>
                      <a:pt x="15022" y="4996"/>
                      <a:pt x="15007" y="4945"/>
                    </a:cubicBezTo>
                    <a:close/>
                    <a:moveTo>
                      <a:pt x="18974" y="5153"/>
                    </a:moveTo>
                    <a:lnTo>
                      <a:pt x="18974" y="5153"/>
                    </a:lnTo>
                    <a:cubicBezTo>
                      <a:pt x="18969" y="5179"/>
                      <a:pt x="18964" y="5214"/>
                      <a:pt x="18944" y="5245"/>
                    </a:cubicBezTo>
                    <a:lnTo>
                      <a:pt x="18918" y="5219"/>
                    </a:lnTo>
                    <a:cubicBezTo>
                      <a:pt x="18939" y="5199"/>
                      <a:pt x="18964" y="5179"/>
                      <a:pt x="18974" y="5153"/>
                    </a:cubicBezTo>
                    <a:close/>
                    <a:moveTo>
                      <a:pt x="24508" y="5174"/>
                    </a:moveTo>
                    <a:lnTo>
                      <a:pt x="24508" y="5174"/>
                    </a:lnTo>
                    <a:cubicBezTo>
                      <a:pt x="24493" y="5199"/>
                      <a:pt x="24488" y="5225"/>
                      <a:pt x="24478" y="5245"/>
                    </a:cubicBezTo>
                    <a:cubicBezTo>
                      <a:pt x="24468" y="5225"/>
                      <a:pt x="24458" y="5214"/>
                      <a:pt x="24452" y="5194"/>
                    </a:cubicBezTo>
                    <a:lnTo>
                      <a:pt x="24508" y="5174"/>
                    </a:lnTo>
                    <a:close/>
                    <a:moveTo>
                      <a:pt x="25729" y="5153"/>
                    </a:moveTo>
                    <a:cubicBezTo>
                      <a:pt x="25724" y="5179"/>
                      <a:pt x="25714" y="5214"/>
                      <a:pt x="25699" y="5245"/>
                    </a:cubicBezTo>
                    <a:lnTo>
                      <a:pt x="25673" y="5219"/>
                    </a:lnTo>
                    <a:cubicBezTo>
                      <a:pt x="25689" y="5199"/>
                      <a:pt x="25714" y="5179"/>
                      <a:pt x="25729" y="5153"/>
                    </a:cubicBezTo>
                    <a:close/>
                    <a:moveTo>
                      <a:pt x="31981" y="5128"/>
                    </a:moveTo>
                    <a:lnTo>
                      <a:pt x="31981" y="5128"/>
                    </a:lnTo>
                    <a:cubicBezTo>
                      <a:pt x="31971" y="5169"/>
                      <a:pt x="31965" y="5204"/>
                      <a:pt x="31955" y="5245"/>
                    </a:cubicBezTo>
                    <a:cubicBezTo>
                      <a:pt x="31935" y="5230"/>
                      <a:pt x="31915" y="5219"/>
                      <a:pt x="31894" y="5199"/>
                    </a:cubicBezTo>
                    <a:cubicBezTo>
                      <a:pt x="31930" y="5174"/>
                      <a:pt x="31960" y="5148"/>
                      <a:pt x="31981" y="5128"/>
                    </a:cubicBezTo>
                    <a:close/>
                    <a:moveTo>
                      <a:pt x="27555" y="5097"/>
                    </a:moveTo>
                    <a:cubicBezTo>
                      <a:pt x="27591" y="5138"/>
                      <a:pt x="27657" y="5179"/>
                      <a:pt x="27744" y="5199"/>
                    </a:cubicBezTo>
                    <a:lnTo>
                      <a:pt x="27688" y="5255"/>
                    </a:lnTo>
                    <a:cubicBezTo>
                      <a:pt x="27632" y="5204"/>
                      <a:pt x="27586" y="5148"/>
                      <a:pt x="27555" y="5097"/>
                    </a:cubicBezTo>
                    <a:close/>
                    <a:moveTo>
                      <a:pt x="22703" y="5143"/>
                    </a:moveTo>
                    <a:cubicBezTo>
                      <a:pt x="22703" y="5194"/>
                      <a:pt x="22687" y="5230"/>
                      <a:pt x="22682" y="5270"/>
                    </a:cubicBezTo>
                    <a:cubicBezTo>
                      <a:pt x="22662" y="5265"/>
                      <a:pt x="22647" y="5250"/>
                      <a:pt x="22626" y="5245"/>
                    </a:cubicBezTo>
                    <a:cubicBezTo>
                      <a:pt x="22621" y="5240"/>
                      <a:pt x="22611" y="5240"/>
                      <a:pt x="22606" y="5230"/>
                    </a:cubicBezTo>
                    <a:cubicBezTo>
                      <a:pt x="22642" y="5199"/>
                      <a:pt x="22682" y="5169"/>
                      <a:pt x="22703" y="5143"/>
                    </a:cubicBezTo>
                    <a:close/>
                    <a:moveTo>
                      <a:pt x="13038" y="4894"/>
                    </a:moveTo>
                    <a:cubicBezTo>
                      <a:pt x="13058" y="5021"/>
                      <a:pt x="13023" y="5153"/>
                      <a:pt x="13023" y="5280"/>
                    </a:cubicBezTo>
                    <a:cubicBezTo>
                      <a:pt x="12987" y="5240"/>
                      <a:pt x="12946" y="5189"/>
                      <a:pt x="12911" y="5143"/>
                    </a:cubicBezTo>
                    <a:cubicBezTo>
                      <a:pt x="12982" y="5062"/>
                      <a:pt x="13038" y="4970"/>
                      <a:pt x="13038" y="4894"/>
                    </a:cubicBezTo>
                    <a:close/>
                    <a:moveTo>
                      <a:pt x="19010" y="5255"/>
                    </a:moveTo>
                    <a:cubicBezTo>
                      <a:pt x="19010" y="5270"/>
                      <a:pt x="19000" y="5280"/>
                      <a:pt x="19000" y="5296"/>
                    </a:cubicBezTo>
                    <a:cubicBezTo>
                      <a:pt x="18994" y="5291"/>
                      <a:pt x="18989" y="5291"/>
                      <a:pt x="18984" y="5280"/>
                    </a:cubicBezTo>
                    <a:cubicBezTo>
                      <a:pt x="18994" y="5275"/>
                      <a:pt x="19000" y="5265"/>
                      <a:pt x="19010" y="5255"/>
                    </a:cubicBezTo>
                    <a:close/>
                    <a:moveTo>
                      <a:pt x="25760" y="5255"/>
                    </a:moveTo>
                    <a:cubicBezTo>
                      <a:pt x="25760" y="5270"/>
                      <a:pt x="25760" y="5280"/>
                      <a:pt x="25755" y="5296"/>
                    </a:cubicBezTo>
                    <a:cubicBezTo>
                      <a:pt x="25750" y="5291"/>
                      <a:pt x="25739" y="5291"/>
                      <a:pt x="25734" y="5280"/>
                    </a:cubicBezTo>
                    <a:cubicBezTo>
                      <a:pt x="25744" y="5275"/>
                      <a:pt x="25755" y="5265"/>
                      <a:pt x="25760" y="5255"/>
                    </a:cubicBezTo>
                    <a:close/>
                    <a:moveTo>
                      <a:pt x="19534" y="5219"/>
                    </a:moveTo>
                    <a:lnTo>
                      <a:pt x="19534" y="5219"/>
                    </a:lnTo>
                    <a:cubicBezTo>
                      <a:pt x="19554" y="5230"/>
                      <a:pt x="19595" y="5245"/>
                      <a:pt x="19630" y="5255"/>
                    </a:cubicBezTo>
                    <a:cubicBezTo>
                      <a:pt x="19625" y="5275"/>
                      <a:pt x="19620" y="5291"/>
                      <a:pt x="19610" y="5301"/>
                    </a:cubicBezTo>
                    <a:cubicBezTo>
                      <a:pt x="19605" y="5316"/>
                      <a:pt x="19600" y="5326"/>
                      <a:pt x="19595" y="5331"/>
                    </a:cubicBezTo>
                    <a:cubicBezTo>
                      <a:pt x="19569" y="5301"/>
                      <a:pt x="19549" y="5255"/>
                      <a:pt x="19534" y="5219"/>
                    </a:cubicBezTo>
                    <a:close/>
                    <a:moveTo>
                      <a:pt x="21711" y="4919"/>
                    </a:moveTo>
                    <a:cubicBezTo>
                      <a:pt x="21741" y="4945"/>
                      <a:pt x="21807" y="4991"/>
                      <a:pt x="21868" y="5041"/>
                    </a:cubicBezTo>
                    <a:cubicBezTo>
                      <a:pt x="21863" y="5047"/>
                      <a:pt x="21848" y="5052"/>
                      <a:pt x="21843" y="5062"/>
                    </a:cubicBezTo>
                    <a:cubicBezTo>
                      <a:pt x="21858" y="5062"/>
                      <a:pt x="21868" y="5052"/>
                      <a:pt x="21884" y="5052"/>
                    </a:cubicBezTo>
                    <a:cubicBezTo>
                      <a:pt x="21919" y="5077"/>
                      <a:pt x="21960" y="5102"/>
                      <a:pt x="21996" y="5123"/>
                    </a:cubicBezTo>
                    <a:cubicBezTo>
                      <a:pt x="21985" y="5148"/>
                      <a:pt x="21975" y="5174"/>
                      <a:pt x="21965" y="5194"/>
                    </a:cubicBezTo>
                    <a:cubicBezTo>
                      <a:pt x="21945" y="5230"/>
                      <a:pt x="21914" y="5291"/>
                      <a:pt x="21874" y="5331"/>
                    </a:cubicBezTo>
                    <a:cubicBezTo>
                      <a:pt x="21833" y="5245"/>
                      <a:pt x="21792" y="5163"/>
                      <a:pt x="21757" y="5067"/>
                    </a:cubicBezTo>
                    <a:cubicBezTo>
                      <a:pt x="21741" y="5021"/>
                      <a:pt x="21721" y="4970"/>
                      <a:pt x="21711" y="4919"/>
                    </a:cubicBezTo>
                    <a:close/>
                    <a:moveTo>
                      <a:pt x="30796" y="5291"/>
                    </a:moveTo>
                    <a:cubicBezTo>
                      <a:pt x="30796" y="5301"/>
                      <a:pt x="30801" y="5321"/>
                      <a:pt x="30801" y="5331"/>
                    </a:cubicBezTo>
                    <a:cubicBezTo>
                      <a:pt x="30790" y="5331"/>
                      <a:pt x="30785" y="5326"/>
                      <a:pt x="30770" y="5321"/>
                    </a:cubicBezTo>
                    <a:cubicBezTo>
                      <a:pt x="30775" y="5316"/>
                      <a:pt x="30785" y="5301"/>
                      <a:pt x="30785" y="5291"/>
                    </a:cubicBezTo>
                    <a:close/>
                    <a:moveTo>
                      <a:pt x="22575" y="5270"/>
                    </a:moveTo>
                    <a:cubicBezTo>
                      <a:pt x="22606" y="5291"/>
                      <a:pt x="22647" y="5301"/>
                      <a:pt x="22682" y="5301"/>
                    </a:cubicBezTo>
                    <a:cubicBezTo>
                      <a:pt x="22677" y="5306"/>
                      <a:pt x="22672" y="5321"/>
                      <a:pt x="22672" y="5331"/>
                    </a:cubicBezTo>
                    <a:cubicBezTo>
                      <a:pt x="22672" y="5342"/>
                      <a:pt x="22672" y="5342"/>
                      <a:pt x="22662" y="5347"/>
                    </a:cubicBezTo>
                    <a:cubicBezTo>
                      <a:pt x="22626" y="5326"/>
                      <a:pt x="22596" y="5301"/>
                      <a:pt x="22560" y="5275"/>
                    </a:cubicBezTo>
                    <a:cubicBezTo>
                      <a:pt x="22570" y="5275"/>
                      <a:pt x="22570" y="5270"/>
                      <a:pt x="22575" y="5270"/>
                    </a:cubicBezTo>
                    <a:close/>
                    <a:moveTo>
                      <a:pt x="18949" y="5306"/>
                    </a:moveTo>
                    <a:cubicBezTo>
                      <a:pt x="18969" y="5306"/>
                      <a:pt x="18984" y="5316"/>
                      <a:pt x="18994" y="5316"/>
                    </a:cubicBezTo>
                    <a:cubicBezTo>
                      <a:pt x="18989" y="5331"/>
                      <a:pt x="18984" y="5352"/>
                      <a:pt x="18974" y="5377"/>
                    </a:cubicBezTo>
                    <a:cubicBezTo>
                      <a:pt x="18964" y="5357"/>
                      <a:pt x="18944" y="5342"/>
                      <a:pt x="18933" y="5321"/>
                    </a:cubicBezTo>
                    <a:cubicBezTo>
                      <a:pt x="18939" y="5316"/>
                      <a:pt x="18944" y="5306"/>
                      <a:pt x="18949" y="5306"/>
                    </a:cubicBezTo>
                    <a:close/>
                    <a:moveTo>
                      <a:pt x="25709" y="5306"/>
                    </a:moveTo>
                    <a:cubicBezTo>
                      <a:pt x="25724" y="5306"/>
                      <a:pt x="25734" y="5316"/>
                      <a:pt x="25755" y="5316"/>
                    </a:cubicBezTo>
                    <a:cubicBezTo>
                      <a:pt x="25750" y="5331"/>
                      <a:pt x="25739" y="5352"/>
                      <a:pt x="25734" y="5377"/>
                    </a:cubicBezTo>
                    <a:cubicBezTo>
                      <a:pt x="25724" y="5357"/>
                      <a:pt x="25704" y="5342"/>
                      <a:pt x="25689" y="5321"/>
                    </a:cubicBezTo>
                    <a:cubicBezTo>
                      <a:pt x="25699" y="5316"/>
                      <a:pt x="25704" y="5306"/>
                      <a:pt x="25709" y="5306"/>
                    </a:cubicBezTo>
                    <a:close/>
                    <a:moveTo>
                      <a:pt x="31828" y="5250"/>
                    </a:moveTo>
                    <a:cubicBezTo>
                      <a:pt x="31859" y="5270"/>
                      <a:pt x="31894" y="5280"/>
                      <a:pt x="31935" y="5296"/>
                    </a:cubicBezTo>
                    <a:cubicBezTo>
                      <a:pt x="31930" y="5326"/>
                      <a:pt x="31920" y="5357"/>
                      <a:pt x="31909" y="5382"/>
                    </a:cubicBezTo>
                    <a:cubicBezTo>
                      <a:pt x="31864" y="5352"/>
                      <a:pt x="31828" y="5316"/>
                      <a:pt x="31792" y="5275"/>
                    </a:cubicBezTo>
                    <a:cubicBezTo>
                      <a:pt x="31808" y="5270"/>
                      <a:pt x="31818" y="5255"/>
                      <a:pt x="31828" y="5250"/>
                    </a:cubicBezTo>
                    <a:close/>
                    <a:moveTo>
                      <a:pt x="21991" y="5255"/>
                    </a:moveTo>
                    <a:cubicBezTo>
                      <a:pt x="21985" y="5296"/>
                      <a:pt x="21960" y="5347"/>
                      <a:pt x="21924" y="5397"/>
                    </a:cubicBezTo>
                    <a:cubicBezTo>
                      <a:pt x="21914" y="5382"/>
                      <a:pt x="21899" y="5367"/>
                      <a:pt x="21894" y="5352"/>
                    </a:cubicBezTo>
                    <a:cubicBezTo>
                      <a:pt x="21924" y="5331"/>
                      <a:pt x="21975" y="5291"/>
                      <a:pt x="21991" y="5255"/>
                    </a:cubicBezTo>
                    <a:close/>
                    <a:moveTo>
                      <a:pt x="34519" y="5204"/>
                    </a:moveTo>
                    <a:lnTo>
                      <a:pt x="34519" y="5204"/>
                    </a:lnTo>
                    <a:cubicBezTo>
                      <a:pt x="34560" y="5235"/>
                      <a:pt x="34595" y="5260"/>
                      <a:pt x="34641" y="5286"/>
                    </a:cubicBezTo>
                    <a:cubicBezTo>
                      <a:pt x="34616" y="5311"/>
                      <a:pt x="34585" y="5336"/>
                      <a:pt x="34549" y="5362"/>
                    </a:cubicBezTo>
                    <a:cubicBezTo>
                      <a:pt x="34575" y="5357"/>
                      <a:pt x="34646" y="5331"/>
                      <a:pt x="34682" y="5316"/>
                    </a:cubicBezTo>
                    <a:lnTo>
                      <a:pt x="34682" y="5316"/>
                    </a:lnTo>
                    <a:cubicBezTo>
                      <a:pt x="34656" y="5347"/>
                      <a:pt x="34616" y="5377"/>
                      <a:pt x="34560" y="5408"/>
                    </a:cubicBezTo>
                    <a:cubicBezTo>
                      <a:pt x="34555" y="5382"/>
                      <a:pt x="34549" y="5357"/>
                      <a:pt x="34539" y="5342"/>
                    </a:cubicBezTo>
                    <a:cubicBezTo>
                      <a:pt x="34529" y="5275"/>
                      <a:pt x="34529" y="5270"/>
                      <a:pt x="34519" y="5204"/>
                    </a:cubicBezTo>
                    <a:close/>
                    <a:moveTo>
                      <a:pt x="22021" y="5367"/>
                    </a:moveTo>
                    <a:lnTo>
                      <a:pt x="22021" y="5367"/>
                    </a:lnTo>
                    <a:cubicBezTo>
                      <a:pt x="22016" y="5392"/>
                      <a:pt x="22011" y="5408"/>
                      <a:pt x="22001" y="5428"/>
                    </a:cubicBezTo>
                    <a:cubicBezTo>
                      <a:pt x="21996" y="5448"/>
                      <a:pt x="21991" y="5459"/>
                      <a:pt x="21991" y="5474"/>
                    </a:cubicBezTo>
                    <a:cubicBezTo>
                      <a:pt x="21975" y="5459"/>
                      <a:pt x="21965" y="5443"/>
                      <a:pt x="21950" y="5423"/>
                    </a:cubicBezTo>
                    <a:cubicBezTo>
                      <a:pt x="21985" y="5403"/>
                      <a:pt x="22011" y="5377"/>
                      <a:pt x="22021" y="5367"/>
                    </a:cubicBezTo>
                    <a:close/>
                    <a:moveTo>
                      <a:pt x="22545" y="5331"/>
                    </a:moveTo>
                    <a:cubicBezTo>
                      <a:pt x="22570" y="5347"/>
                      <a:pt x="22621" y="5367"/>
                      <a:pt x="22657" y="5372"/>
                    </a:cubicBezTo>
                    <a:cubicBezTo>
                      <a:pt x="22647" y="5408"/>
                      <a:pt x="22631" y="5443"/>
                      <a:pt x="22621" y="5479"/>
                    </a:cubicBezTo>
                    <a:cubicBezTo>
                      <a:pt x="22586" y="5443"/>
                      <a:pt x="22550" y="5382"/>
                      <a:pt x="22545" y="5331"/>
                    </a:cubicBezTo>
                    <a:close/>
                    <a:moveTo>
                      <a:pt x="26675" y="5214"/>
                    </a:moveTo>
                    <a:lnTo>
                      <a:pt x="26675" y="5214"/>
                    </a:lnTo>
                    <a:cubicBezTo>
                      <a:pt x="26670" y="5250"/>
                      <a:pt x="26650" y="5291"/>
                      <a:pt x="26630" y="5321"/>
                    </a:cubicBezTo>
                    <a:cubicBezTo>
                      <a:pt x="26599" y="5382"/>
                      <a:pt x="26553" y="5443"/>
                      <a:pt x="26497" y="5499"/>
                    </a:cubicBezTo>
                    <a:cubicBezTo>
                      <a:pt x="26452" y="5459"/>
                      <a:pt x="26411" y="5423"/>
                      <a:pt x="26370" y="5377"/>
                    </a:cubicBezTo>
                    <a:cubicBezTo>
                      <a:pt x="26340" y="5342"/>
                      <a:pt x="26294" y="5275"/>
                      <a:pt x="26284" y="5225"/>
                    </a:cubicBezTo>
                    <a:lnTo>
                      <a:pt x="26284" y="5225"/>
                    </a:lnTo>
                    <a:cubicBezTo>
                      <a:pt x="26311" y="5240"/>
                      <a:pt x="26359" y="5262"/>
                      <a:pt x="26396" y="5262"/>
                    </a:cubicBezTo>
                    <a:cubicBezTo>
                      <a:pt x="26408" y="5262"/>
                      <a:pt x="26418" y="5260"/>
                      <a:pt x="26426" y="5255"/>
                    </a:cubicBezTo>
                    <a:cubicBezTo>
                      <a:pt x="26492" y="5250"/>
                      <a:pt x="26589" y="5240"/>
                      <a:pt x="26675" y="5214"/>
                    </a:cubicBezTo>
                    <a:close/>
                    <a:moveTo>
                      <a:pt x="30734" y="5367"/>
                    </a:moveTo>
                    <a:cubicBezTo>
                      <a:pt x="30750" y="5372"/>
                      <a:pt x="30775" y="5382"/>
                      <a:pt x="30796" y="5382"/>
                    </a:cubicBezTo>
                    <a:cubicBezTo>
                      <a:pt x="30796" y="5428"/>
                      <a:pt x="30790" y="5474"/>
                      <a:pt x="30775" y="5520"/>
                    </a:cubicBezTo>
                    <a:cubicBezTo>
                      <a:pt x="30750" y="5484"/>
                      <a:pt x="30719" y="5433"/>
                      <a:pt x="30699" y="5392"/>
                    </a:cubicBezTo>
                    <a:cubicBezTo>
                      <a:pt x="30714" y="5382"/>
                      <a:pt x="30719" y="5372"/>
                      <a:pt x="30734" y="5367"/>
                    </a:cubicBezTo>
                    <a:close/>
                    <a:moveTo>
                      <a:pt x="33583" y="5301"/>
                    </a:moveTo>
                    <a:cubicBezTo>
                      <a:pt x="33608" y="5377"/>
                      <a:pt x="33593" y="5408"/>
                      <a:pt x="33573" y="5545"/>
                    </a:cubicBezTo>
                    <a:cubicBezTo>
                      <a:pt x="33532" y="5504"/>
                      <a:pt x="33491" y="5459"/>
                      <a:pt x="33461" y="5418"/>
                    </a:cubicBezTo>
                    <a:cubicBezTo>
                      <a:pt x="33461" y="5418"/>
                      <a:pt x="33461" y="5408"/>
                      <a:pt x="33456" y="5408"/>
                    </a:cubicBezTo>
                    <a:cubicBezTo>
                      <a:pt x="33507" y="5372"/>
                      <a:pt x="33547" y="5331"/>
                      <a:pt x="33583" y="5301"/>
                    </a:cubicBezTo>
                    <a:close/>
                    <a:moveTo>
                      <a:pt x="13297" y="4899"/>
                    </a:moveTo>
                    <a:lnTo>
                      <a:pt x="13297" y="4899"/>
                    </a:lnTo>
                    <a:cubicBezTo>
                      <a:pt x="13303" y="4940"/>
                      <a:pt x="13318" y="4975"/>
                      <a:pt x="13323" y="5016"/>
                    </a:cubicBezTo>
                    <a:cubicBezTo>
                      <a:pt x="13297" y="5031"/>
                      <a:pt x="13277" y="5047"/>
                      <a:pt x="13252" y="5067"/>
                    </a:cubicBezTo>
                    <a:cubicBezTo>
                      <a:pt x="13277" y="5077"/>
                      <a:pt x="13303" y="5077"/>
                      <a:pt x="13338" y="5077"/>
                    </a:cubicBezTo>
                    <a:cubicBezTo>
                      <a:pt x="13343" y="5108"/>
                      <a:pt x="13353" y="5143"/>
                      <a:pt x="13369" y="5169"/>
                    </a:cubicBezTo>
                    <a:cubicBezTo>
                      <a:pt x="13394" y="5133"/>
                      <a:pt x="13404" y="5097"/>
                      <a:pt x="13414" y="5057"/>
                    </a:cubicBezTo>
                    <a:cubicBezTo>
                      <a:pt x="13445" y="5052"/>
                      <a:pt x="13475" y="5041"/>
                      <a:pt x="13506" y="5026"/>
                    </a:cubicBezTo>
                    <a:cubicBezTo>
                      <a:pt x="13531" y="5057"/>
                      <a:pt x="13567" y="5082"/>
                      <a:pt x="13598" y="5108"/>
                    </a:cubicBezTo>
                    <a:cubicBezTo>
                      <a:pt x="13557" y="5199"/>
                      <a:pt x="13496" y="5296"/>
                      <a:pt x="13450" y="5367"/>
                    </a:cubicBezTo>
                    <a:cubicBezTo>
                      <a:pt x="13404" y="5433"/>
                      <a:pt x="13348" y="5499"/>
                      <a:pt x="13292" y="5560"/>
                    </a:cubicBezTo>
                    <a:cubicBezTo>
                      <a:pt x="13201" y="5479"/>
                      <a:pt x="13119" y="5392"/>
                      <a:pt x="13038" y="5296"/>
                    </a:cubicBezTo>
                    <a:cubicBezTo>
                      <a:pt x="13140" y="5194"/>
                      <a:pt x="13303" y="5036"/>
                      <a:pt x="13297" y="4899"/>
                    </a:cubicBezTo>
                    <a:close/>
                    <a:moveTo>
                      <a:pt x="26345" y="5484"/>
                    </a:moveTo>
                    <a:cubicBezTo>
                      <a:pt x="26375" y="5509"/>
                      <a:pt x="26411" y="5530"/>
                      <a:pt x="26446" y="5550"/>
                    </a:cubicBezTo>
                    <a:cubicBezTo>
                      <a:pt x="26441" y="5555"/>
                      <a:pt x="26436" y="5560"/>
                      <a:pt x="26421" y="5570"/>
                    </a:cubicBezTo>
                    <a:cubicBezTo>
                      <a:pt x="26396" y="5545"/>
                      <a:pt x="26365" y="5520"/>
                      <a:pt x="26345" y="5484"/>
                    </a:cubicBezTo>
                    <a:close/>
                    <a:moveTo>
                      <a:pt x="19345" y="5535"/>
                    </a:moveTo>
                    <a:cubicBezTo>
                      <a:pt x="19351" y="5550"/>
                      <a:pt x="19356" y="5555"/>
                      <a:pt x="19366" y="5570"/>
                    </a:cubicBezTo>
                    <a:cubicBezTo>
                      <a:pt x="19356" y="5576"/>
                      <a:pt x="19351" y="5576"/>
                      <a:pt x="19345" y="5581"/>
                    </a:cubicBezTo>
                    <a:lnTo>
                      <a:pt x="19345" y="5535"/>
                    </a:lnTo>
                    <a:close/>
                    <a:moveTo>
                      <a:pt x="19640" y="5520"/>
                    </a:moveTo>
                    <a:cubicBezTo>
                      <a:pt x="19656" y="5525"/>
                      <a:pt x="19676" y="5535"/>
                      <a:pt x="19686" y="5545"/>
                    </a:cubicBezTo>
                    <a:lnTo>
                      <a:pt x="19686" y="5581"/>
                    </a:lnTo>
                    <a:cubicBezTo>
                      <a:pt x="19671" y="5560"/>
                      <a:pt x="19651" y="5550"/>
                      <a:pt x="19630" y="5530"/>
                    </a:cubicBezTo>
                    <a:lnTo>
                      <a:pt x="19640" y="5520"/>
                    </a:lnTo>
                    <a:close/>
                    <a:moveTo>
                      <a:pt x="19025" y="5570"/>
                    </a:moveTo>
                    <a:cubicBezTo>
                      <a:pt x="19035" y="5576"/>
                      <a:pt x="19040" y="5581"/>
                      <a:pt x="19045" y="5581"/>
                    </a:cubicBezTo>
                    <a:cubicBezTo>
                      <a:pt x="19040" y="5596"/>
                      <a:pt x="19040" y="5596"/>
                      <a:pt x="19035" y="5601"/>
                    </a:cubicBezTo>
                    <a:cubicBezTo>
                      <a:pt x="19025" y="5596"/>
                      <a:pt x="19020" y="5581"/>
                      <a:pt x="19020" y="5576"/>
                    </a:cubicBezTo>
                    <a:lnTo>
                      <a:pt x="19025" y="5570"/>
                    </a:lnTo>
                    <a:close/>
                    <a:moveTo>
                      <a:pt x="19213" y="5545"/>
                    </a:moveTo>
                    <a:cubicBezTo>
                      <a:pt x="19213" y="5560"/>
                      <a:pt x="19218" y="5581"/>
                      <a:pt x="19218" y="5601"/>
                    </a:cubicBezTo>
                    <a:lnTo>
                      <a:pt x="19198" y="5581"/>
                    </a:lnTo>
                    <a:cubicBezTo>
                      <a:pt x="19203" y="5570"/>
                      <a:pt x="19213" y="5555"/>
                      <a:pt x="19213" y="5545"/>
                    </a:cubicBezTo>
                    <a:close/>
                    <a:moveTo>
                      <a:pt x="25785" y="5570"/>
                    </a:moveTo>
                    <a:cubicBezTo>
                      <a:pt x="25790" y="5576"/>
                      <a:pt x="25800" y="5581"/>
                      <a:pt x="25806" y="5581"/>
                    </a:cubicBezTo>
                    <a:cubicBezTo>
                      <a:pt x="25790" y="5596"/>
                      <a:pt x="25790" y="5596"/>
                      <a:pt x="25790" y="5601"/>
                    </a:cubicBezTo>
                    <a:cubicBezTo>
                      <a:pt x="25785" y="5596"/>
                      <a:pt x="25780" y="5581"/>
                      <a:pt x="25780" y="5576"/>
                    </a:cubicBezTo>
                    <a:lnTo>
                      <a:pt x="25785" y="5570"/>
                    </a:lnTo>
                    <a:close/>
                    <a:moveTo>
                      <a:pt x="25963" y="5545"/>
                    </a:moveTo>
                    <a:cubicBezTo>
                      <a:pt x="25963" y="5560"/>
                      <a:pt x="25968" y="5581"/>
                      <a:pt x="25968" y="5601"/>
                    </a:cubicBezTo>
                    <a:lnTo>
                      <a:pt x="25953" y="5581"/>
                    </a:lnTo>
                    <a:cubicBezTo>
                      <a:pt x="25958" y="5570"/>
                      <a:pt x="25963" y="5555"/>
                      <a:pt x="25963" y="5545"/>
                    </a:cubicBezTo>
                    <a:close/>
                    <a:moveTo>
                      <a:pt x="28150" y="5428"/>
                    </a:moveTo>
                    <a:lnTo>
                      <a:pt x="28150" y="5428"/>
                    </a:lnTo>
                    <a:cubicBezTo>
                      <a:pt x="28140" y="5484"/>
                      <a:pt x="28105" y="5545"/>
                      <a:pt x="28064" y="5606"/>
                    </a:cubicBezTo>
                    <a:cubicBezTo>
                      <a:pt x="28044" y="5596"/>
                      <a:pt x="28018" y="5581"/>
                      <a:pt x="27998" y="5570"/>
                    </a:cubicBezTo>
                    <a:cubicBezTo>
                      <a:pt x="28064" y="5525"/>
                      <a:pt x="28115" y="5479"/>
                      <a:pt x="28150" y="5428"/>
                    </a:cubicBezTo>
                    <a:close/>
                    <a:moveTo>
                      <a:pt x="19290" y="5555"/>
                    </a:moveTo>
                    <a:cubicBezTo>
                      <a:pt x="19300" y="5570"/>
                      <a:pt x="19305" y="5581"/>
                      <a:pt x="19305" y="5601"/>
                    </a:cubicBezTo>
                    <a:cubicBezTo>
                      <a:pt x="19300" y="5606"/>
                      <a:pt x="19290" y="5606"/>
                      <a:pt x="19279" y="5611"/>
                    </a:cubicBezTo>
                    <a:cubicBezTo>
                      <a:pt x="19290" y="5586"/>
                      <a:pt x="19290" y="5576"/>
                      <a:pt x="19290" y="5555"/>
                    </a:cubicBezTo>
                    <a:close/>
                    <a:moveTo>
                      <a:pt x="26294" y="5530"/>
                    </a:moveTo>
                    <a:cubicBezTo>
                      <a:pt x="26314" y="5555"/>
                      <a:pt x="26340" y="5576"/>
                      <a:pt x="26365" y="5601"/>
                    </a:cubicBezTo>
                    <a:cubicBezTo>
                      <a:pt x="26350" y="5606"/>
                      <a:pt x="26345" y="5611"/>
                      <a:pt x="26335" y="5611"/>
                    </a:cubicBezTo>
                    <a:cubicBezTo>
                      <a:pt x="26314" y="5586"/>
                      <a:pt x="26299" y="5560"/>
                      <a:pt x="26294" y="5530"/>
                    </a:cubicBezTo>
                    <a:close/>
                    <a:moveTo>
                      <a:pt x="27393" y="5581"/>
                    </a:moveTo>
                    <a:cubicBezTo>
                      <a:pt x="27398" y="5586"/>
                      <a:pt x="27398" y="5596"/>
                      <a:pt x="27408" y="5601"/>
                    </a:cubicBezTo>
                    <a:cubicBezTo>
                      <a:pt x="27403" y="5606"/>
                      <a:pt x="27387" y="5606"/>
                      <a:pt x="27382" y="5611"/>
                    </a:cubicBezTo>
                    <a:cubicBezTo>
                      <a:pt x="27382" y="5601"/>
                      <a:pt x="27387" y="5586"/>
                      <a:pt x="27393" y="5581"/>
                    </a:cubicBezTo>
                    <a:close/>
                    <a:moveTo>
                      <a:pt x="29926" y="5560"/>
                    </a:moveTo>
                    <a:cubicBezTo>
                      <a:pt x="29936" y="5576"/>
                      <a:pt x="29951" y="5586"/>
                      <a:pt x="29971" y="5601"/>
                    </a:cubicBezTo>
                    <a:cubicBezTo>
                      <a:pt x="29956" y="5621"/>
                      <a:pt x="29951" y="5626"/>
                      <a:pt x="29946" y="5637"/>
                    </a:cubicBezTo>
                    <a:cubicBezTo>
                      <a:pt x="29936" y="5611"/>
                      <a:pt x="29926" y="5586"/>
                      <a:pt x="29926" y="5560"/>
                    </a:cubicBezTo>
                    <a:close/>
                    <a:moveTo>
                      <a:pt x="18761" y="5596"/>
                    </a:moveTo>
                    <a:cubicBezTo>
                      <a:pt x="18771" y="5606"/>
                      <a:pt x="18791" y="5616"/>
                      <a:pt x="18811" y="5631"/>
                    </a:cubicBezTo>
                    <a:cubicBezTo>
                      <a:pt x="18791" y="5647"/>
                      <a:pt x="18771" y="5652"/>
                      <a:pt x="18745" y="5662"/>
                    </a:cubicBezTo>
                    <a:cubicBezTo>
                      <a:pt x="18745" y="5647"/>
                      <a:pt x="18755" y="5616"/>
                      <a:pt x="18761" y="5596"/>
                    </a:cubicBezTo>
                    <a:close/>
                    <a:moveTo>
                      <a:pt x="25510" y="5596"/>
                    </a:moveTo>
                    <a:cubicBezTo>
                      <a:pt x="25526" y="5606"/>
                      <a:pt x="25546" y="5616"/>
                      <a:pt x="25561" y="5631"/>
                    </a:cubicBezTo>
                    <a:cubicBezTo>
                      <a:pt x="25546" y="5647"/>
                      <a:pt x="25526" y="5652"/>
                      <a:pt x="25500" y="5662"/>
                    </a:cubicBezTo>
                    <a:cubicBezTo>
                      <a:pt x="25500" y="5647"/>
                      <a:pt x="25505" y="5616"/>
                      <a:pt x="25510" y="5596"/>
                    </a:cubicBezTo>
                    <a:close/>
                    <a:moveTo>
                      <a:pt x="22219" y="5652"/>
                    </a:moveTo>
                    <a:lnTo>
                      <a:pt x="22219" y="5672"/>
                    </a:lnTo>
                    <a:lnTo>
                      <a:pt x="22214" y="5662"/>
                    </a:lnTo>
                    <a:cubicBezTo>
                      <a:pt x="22214" y="5662"/>
                      <a:pt x="22219" y="5657"/>
                      <a:pt x="22219" y="5652"/>
                    </a:cubicBezTo>
                    <a:close/>
                    <a:moveTo>
                      <a:pt x="19320" y="5621"/>
                    </a:moveTo>
                    <a:cubicBezTo>
                      <a:pt x="19325" y="5637"/>
                      <a:pt x="19325" y="5657"/>
                      <a:pt x="19330" y="5677"/>
                    </a:cubicBezTo>
                    <a:cubicBezTo>
                      <a:pt x="19315" y="5672"/>
                      <a:pt x="19295" y="5657"/>
                      <a:pt x="19274" y="5637"/>
                    </a:cubicBezTo>
                    <a:cubicBezTo>
                      <a:pt x="19274" y="5631"/>
                      <a:pt x="19279" y="5626"/>
                      <a:pt x="19279" y="5621"/>
                    </a:cubicBezTo>
                    <a:close/>
                    <a:moveTo>
                      <a:pt x="26039" y="5550"/>
                    </a:moveTo>
                    <a:cubicBezTo>
                      <a:pt x="26065" y="5581"/>
                      <a:pt x="26070" y="5631"/>
                      <a:pt x="26085" y="5677"/>
                    </a:cubicBezTo>
                    <a:cubicBezTo>
                      <a:pt x="26065" y="5672"/>
                      <a:pt x="26045" y="5657"/>
                      <a:pt x="26029" y="5637"/>
                    </a:cubicBezTo>
                    <a:cubicBezTo>
                      <a:pt x="26039" y="5611"/>
                      <a:pt x="26045" y="5581"/>
                      <a:pt x="26039" y="5550"/>
                    </a:cubicBezTo>
                    <a:close/>
                    <a:moveTo>
                      <a:pt x="19086" y="5621"/>
                    </a:moveTo>
                    <a:cubicBezTo>
                      <a:pt x="19091" y="5626"/>
                      <a:pt x="19101" y="5631"/>
                      <a:pt x="19117" y="5637"/>
                    </a:cubicBezTo>
                    <a:cubicBezTo>
                      <a:pt x="19117" y="5657"/>
                      <a:pt x="19111" y="5672"/>
                      <a:pt x="19101" y="5687"/>
                    </a:cubicBezTo>
                    <a:cubicBezTo>
                      <a:pt x="19091" y="5677"/>
                      <a:pt x="19076" y="5657"/>
                      <a:pt x="19066" y="5647"/>
                    </a:cubicBezTo>
                    <a:cubicBezTo>
                      <a:pt x="19071" y="5637"/>
                      <a:pt x="19076" y="5626"/>
                      <a:pt x="19086" y="5621"/>
                    </a:cubicBezTo>
                    <a:close/>
                    <a:moveTo>
                      <a:pt x="25836" y="5621"/>
                    </a:moveTo>
                    <a:cubicBezTo>
                      <a:pt x="25841" y="5626"/>
                      <a:pt x="25856" y="5631"/>
                      <a:pt x="25867" y="5637"/>
                    </a:cubicBezTo>
                    <a:cubicBezTo>
                      <a:pt x="25867" y="5657"/>
                      <a:pt x="25861" y="5672"/>
                      <a:pt x="25856" y="5687"/>
                    </a:cubicBezTo>
                    <a:cubicBezTo>
                      <a:pt x="25841" y="5677"/>
                      <a:pt x="25831" y="5657"/>
                      <a:pt x="25816" y="5647"/>
                    </a:cubicBezTo>
                    <a:cubicBezTo>
                      <a:pt x="25826" y="5637"/>
                      <a:pt x="25831" y="5626"/>
                      <a:pt x="25836" y="5621"/>
                    </a:cubicBezTo>
                    <a:close/>
                    <a:moveTo>
                      <a:pt x="27276" y="5581"/>
                    </a:moveTo>
                    <a:cubicBezTo>
                      <a:pt x="27281" y="5606"/>
                      <a:pt x="27286" y="5637"/>
                      <a:pt x="27301" y="5662"/>
                    </a:cubicBezTo>
                    <a:cubicBezTo>
                      <a:pt x="27265" y="5672"/>
                      <a:pt x="27235" y="5682"/>
                      <a:pt x="27204" y="5698"/>
                    </a:cubicBezTo>
                    <a:cubicBezTo>
                      <a:pt x="27235" y="5657"/>
                      <a:pt x="27260" y="5611"/>
                      <a:pt x="27265" y="5581"/>
                    </a:cubicBezTo>
                    <a:close/>
                    <a:moveTo>
                      <a:pt x="16573" y="5682"/>
                    </a:moveTo>
                    <a:cubicBezTo>
                      <a:pt x="16568" y="5698"/>
                      <a:pt x="16558" y="5713"/>
                      <a:pt x="16558" y="5728"/>
                    </a:cubicBezTo>
                    <a:cubicBezTo>
                      <a:pt x="16553" y="5723"/>
                      <a:pt x="16553" y="5713"/>
                      <a:pt x="16548" y="5713"/>
                    </a:cubicBezTo>
                    <a:cubicBezTo>
                      <a:pt x="16553" y="5703"/>
                      <a:pt x="16558" y="5698"/>
                      <a:pt x="16568" y="5682"/>
                    </a:cubicBezTo>
                    <a:close/>
                    <a:moveTo>
                      <a:pt x="22118" y="5687"/>
                    </a:moveTo>
                    <a:cubicBezTo>
                      <a:pt x="22118" y="5687"/>
                      <a:pt x="22123" y="5687"/>
                      <a:pt x="22128" y="5698"/>
                    </a:cubicBezTo>
                    <a:cubicBezTo>
                      <a:pt x="22123" y="5708"/>
                      <a:pt x="22123" y="5723"/>
                      <a:pt x="22123" y="5733"/>
                    </a:cubicBezTo>
                    <a:lnTo>
                      <a:pt x="22102" y="5713"/>
                    </a:lnTo>
                    <a:cubicBezTo>
                      <a:pt x="22113" y="5708"/>
                      <a:pt x="22118" y="5703"/>
                      <a:pt x="22118" y="5687"/>
                    </a:cubicBezTo>
                    <a:close/>
                    <a:moveTo>
                      <a:pt x="17285" y="5723"/>
                    </a:moveTo>
                    <a:cubicBezTo>
                      <a:pt x="17285" y="5728"/>
                      <a:pt x="17290" y="5733"/>
                      <a:pt x="17290" y="5733"/>
                    </a:cubicBezTo>
                    <a:cubicBezTo>
                      <a:pt x="17285" y="5738"/>
                      <a:pt x="17280" y="5738"/>
                      <a:pt x="17280" y="5738"/>
                    </a:cubicBezTo>
                    <a:cubicBezTo>
                      <a:pt x="17280" y="5733"/>
                      <a:pt x="17280" y="5728"/>
                      <a:pt x="17285" y="5723"/>
                    </a:cubicBezTo>
                    <a:close/>
                    <a:moveTo>
                      <a:pt x="22296" y="5662"/>
                    </a:moveTo>
                    <a:cubicBezTo>
                      <a:pt x="22316" y="5682"/>
                      <a:pt x="22321" y="5713"/>
                      <a:pt x="22326" y="5738"/>
                    </a:cubicBezTo>
                    <a:cubicBezTo>
                      <a:pt x="22316" y="5733"/>
                      <a:pt x="22301" y="5728"/>
                      <a:pt x="22291" y="5713"/>
                    </a:cubicBezTo>
                    <a:cubicBezTo>
                      <a:pt x="22296" y="5703"/>
                      <a:pt x="22296" y="5682"/>
                      <a:pt x="22296" y="5662"/>
                    </a:cubicBezTo>
                    <a:close/>
                    <a:moveTo>
                      <a:pt x="22438" y="5657"/>
                    </a:moveTo>
                    <a:lnTo>
                      <a:pt x="22438" y="5657"/>
                    </a:lnTo>
                    <a:cubicBezTo>
                      <a:pt x="22458" y="5682"/>
                      <a:pt x="22479" y="5703"/>
                      <a:pt x="22509" y="5723"/>
                    </a:cubicBezTo>
                    <a:cubicBezTo>
                      <a:pt x="22504" y="5733"/>
                      <a:pt x="22499" y="5738"/>
                      <a:pt x="22494" y="5754"/>
                    </a:cubicBezTo>
                    <a:cubicBezTo>
                      <a:pt x="22474" y="5723"/>
                      <a:pt x="22453" y="5698"/>
                      <a:pt x="22438" y="5657"/>
                    </a:cubicBezTo>
                    <a:close/>
                    <a:moveTo>
                      <a:pt x="12641" y="5275"/>
                    </a:moveTo>
                    <a:cubicBezTo>
                      <a:pt x="12789" y="5433"/>
                      <a:pt x="12982" y="5586"/>
                      <a:pt x="13196" y="5652"/>
                    </a:cubicBezTo>
                    <a:cubicBezTo>
                      <a:pt x="13145" y="5703"/>
                      <a:pt x="13094" y="5748"/>
                      <a:pt x="13043" y="5789"/>
                    </a:cubicBezTo>
                    <a:cubicBezTo>
                      <a:pt x="12891" y="5631"/>
                      <a:pt x="12738" y="5479"/>
                      <a:pt x="12641" y="5275"/>
                    </a:cubicBezTo>
                    <a:close/>
                    <a:moveTo>
                      <a:pt x="24936" y="5626"/>
                    </a:moveTo>
                    <a:cubicBezTo>
                      <a:pt x="24941" y="5687"/>
                      <a:pt x="24941" y="5748"/>
                      <a:pt x="24936" y="5799"/>
                    </a:cubicBezTo>
                    <a:cubicBezTo>
                      <a:pt x="24920" y="5784"/>
                      <a:pt x="24900" y="5774"/>
                      <a:pt x="24890" y="5754"/>
                    </a:cubicBezTo>
                    <a:cubicBezTo>
                      <a:pt x="24915" y="5708"/>
                      <a:pt x="24926" y="5662"/>
                      <a:pt x="24936" y="5626"/>
                    </a:cubicBezTo>
                    <a:close/>
                    <a:moveTo>
                      <a:pt x="14930" y="5621"/>
                    </a:moveTo>
                    <a:cubicBezTo>
                      <a:pt x="14956" y="5662"/>
                      <a:pt x="14996" y="5708"/>
                      <a:pt x="15032" y="5748"/>
                    </a:cubicBezTo>
                    <a:cubicBezTo>
                      <a:pt x="15022" y="5764"/>
                      <a:pt x="15007" y="5784"/>
                      <a:pt x="15001" y="5804"/>
                    </a:cubicBezTo>
                    <a:cubicBezTo>
                      <a:pt x="14971" y="5733"/>
                      <a:pt x="14946" y="5672"/>
                      <a:pt x="14930" y="5621"/>
                    </a:cubicBezTo>
                    <a:close/>
                    <a:moveTo>
                      <a:pt x="22194" y="5713"/>
                    </a:moveTo>
                    <a:cubicBezTo>
                      <a:pt x="22204" y="5723"/>
                      <a:pt x="22219" y="5723"/>
                      <a:pt x="22230" y="5728"/>
                    </a:cubicBezTo>
                    <a:cubicBezTo>
                      <a:pt x="22230" y="5754"/>
                      <a:pt x="22240" y="5784"/>
                      <a:pt x="22240" y="5810"/>
                    </a:cubicBezTo>
                    <a:cubicBezTo>
                      <a:pt x="22204" y="5789"/>
                      <a:pt x="22179" y="5779"/>
                      <a:pt x="22163" y="5759"/>
                    </a:cubicBezTo>
                    <a:cubicBezTo>
                      <a:pt x="22174" y="5743"/>
                      <a:pt x="22179" y="5728"/>
                      <a:pt x="22194" y="5713"/>
                    </a:cubicBezTo>
                    <a:close/>
                    <a:moveTo>
                      <a:pt x="18155" y="5728"/>
                    </a:moveTo>
                    <a:lnTo>
                      <a:pt x="18186" y="5759"/>
                    </a:lnTo>
                    <a:cubicBezTo>
                      <a:pt x="18181" y="5779"/>
                      <a:pt x="18181" y="5799"/>
                      <a:pt x="18181" y="5815"/>
                    </a:cubicBezTo>
                    <a:cubicBezTo>
                      <a:pt x="18170" y="5799"/>
                      <a:pt x="18155" y="5774"/>
                      <a:pt x="18145" y="5754"/>
                    </a:cubicBezTo>
                    <a:cubicBezTo>
                      <a:pt x="18150" y="5748"/>
                      <a:pt x="18150" y="5738"/>
                      <a:pt x="18155" y="5728"/>
                    </a:cubicBezTo>
                    <a:close/>
                    <a:moveTo>
                      <a:pt x="30099" y="5713"/>
                    </a:moveTo>
                    <a:lnTo>
                      <a:pt x="30104" y="5723"/>
                    </a:lnTo>
                    <a:cubicBezTo>
                      <a:pt x="30099" y="5754"/>
                      <a:pt x="30083" y="5789"/>
                      <a:pt x="30063" y="5830"/>
                    </a:cubicBezTo>
                    <a:cubicBezTo>
                      <a:pt x="30053" y="5815"/>
                      <a:pt x="30038" y="5804"/>
                      <a:pt x="30033" y="5789"/>
                    </a:cubicBezTo>
                    <a:cubicBezTo>
                      <a:pt x="30058" y="5764"/>
                      <a:pt x="30078" y="5743"/>
                      <a:pt x="30099" y="5713"/>
                    </a:cubicBezTo>
                    <a:close/>
                    <a:moveTo>
                      <a:pt x="22347" y="5647"/>
                    </a:moveTo>
                    <a:lnTo>
                      <a:pt x="22347" y="5647"/>
                    </a:lnTo>
                    <a:cubicBezTo>
                      <a:pt x="22372" y="5687"/>
                      <a:pt x="22408" y="5754"/>
                      <a:pt x="22458" y="5784"/>
                    </a:cubicBezTo>
                    <a:cubicBezTo>
                      <a:pt x="22448" y="5825"/>
                      <a:pt x="22423" y="5855"/>
                      <a:pt x="22392" y="5886"/>
                    </a:cubicBezTo>
                    <a:cubicBezTo>
                      <a:pt x="22331" y="5860"/>
                      <a:pt x="22291" y="5835"/>
                      <a:pt x="22245" y="5815"/>
                    </a:cubicBezTo>
                    <a:lnTo>
                      <a:pt x="22280" y="5738"/>
                    </a:lnTo>
                    <a:cubicBezTo>
                      <a:pt x="22301" y="5743"/>
                      <a:pt x="22311" y="5743"/>
                      <a:pt x="22326" y="5754"/>
                    </a:cubicBezTo>
                    <a:cubicBezTo>
                      <a:pt x="22331" y="5784"/>
                      <a:pt x="22336" y="5810"/>
                      <a:pt x="22357" y="5830"/>
                    </a:cubicBezTo>
                    <a:cubicBezTo>
                      <a:pt x="22362" y="5774"/>
                      <a:pt x="22336" y="5708"/>
                      <a:pt x="22347" y="5647"/>
                    </a:cubicBezTo>
                    <a:close/>
                    <a:moveTo>
                      <a:pt x="29519" y="5586"/>
                    </a:moveTo>
                    <a:cubicBezTo>
                      <a:pt x="29575" y="5657"/>
                      <a:pt x="29671" y="5733"/>
                      <a:pt x="29773" y="5789"/>
                    </a:cubicBezTo>
                    <a:cubicBezTo>
                      <a:pt x="29768" y="5789"/>
                      <a:pt x="29768" y="5799"/>
                      <a:pt x="29758" y="5799"/>
                    </a:cubicBezTo>
                    <a:cubicBezTo>
                      <a:pt x="29768" y="5799"/>
                      <a:pt x="29773" y="5799"/>
                      <a:pt x="29778" y="5789"/>
                    </a:cubicBezTo>
                    <a:cubicBezTo>
                      <a:pt x="29793" y="5799"/>
                      <a:pt x="29804" y="5810"/>
                      <a:pt x="29824" y="5815"/>
                    </a:cubicBezTo>
                    <a:cubicBezTo>
                      <a:pt x="29799" y="5850"/>
                      <a:pt x="29758" y="5865"/>
                      <a:pt x="29707" y="5886"/>
                    </a:cubicBezTo>
                    <a:cubicBezTo>
                      <a:pt x="29626" y="5789"/>
                      <a:pt x="29554" y="5698"/>
                      <a:pt x="29519" y="5586"/>
                    </a:cubicBezTo>
                    <a:close/>
                    <a:moveTo>
                      <a:pt x="30165" y="5774"/>
                    </a:moveTo>
                    <a:lnTo>
                      <a:pt x="30170" y="5779"/>
                    </a:lnTo>
                    <a:cubicBezTo>
                      <a:pt x="30175" y="5835"/>
                      <a:pt x="30165" y="5886"/>
                      <a:pt x="30150" y="5937"/>
                    </a:cubicBezTo>
                    <a:cubicBezTo>
                      <a:pt x="30129" y="5916"/>
                      <a:pt x="30114" y="5901"/>
                      <a:pt x="30099" y="5876"/>
                    </a:cubicBezTo>
                    <a:cubicBezTo>
                      <a:pt x="30129" y="5840"/>
                      <a:pt x="30155" y="5804"/>
                      <a:pt x="30165" y="5774"/>
                    </a:cubicBezTo>
                    <a:close/>
                    <a:moveTo>
                      <a:pt x="16853" y="5682"/>
                    </a:moveTo>
                    <a:lnTo>
                      <a:pt x="16853" y="5682"/>
                    </a:lnTo>
                    <a:cubicBezTo>
                      <a:pt x="16858" y="5789"/>
                      <a:pt x="16853" y="5901"/>
                      <a:pt x="16838" y="6003"/>
                    </a:cubicBezTo>
                    <a:cubicBezTo>
                      <a:pt x="16797" y="5967"/>
                      <a:pt x="16751" y="5932"/>
                      <a:pt x="16711" y="5891"/>
                    </a:cubicBezTo>
                    <a:cubicBezTo>
                      <a:pt x="16772" y="5830"/>
                      <a:pt x="16822" y="5759"/>
                      <a:pt x="16853" y="5682"/>
                    </a:cubicBezTo>
                    <a:close/>
                    <a:moveTo>
                      <a:pt x="14773" y="5708"/>
                    </a:moveTo>
                    <a:cubicBezTo>
                      <a:pt x="14798" y="5774"/>
                      <a:pt x="14849" y="5850"/>
                      <a:pt x="14920" y="5926"/>
                    </a:cubicBezTo>
                    <a:cubicBezTo>
                      <a:pt x="14900" y="5952"/>
                      <a:pt x="14879" y="5977"/>
                      <a:pt x="14854" y="5993"/>
                    </a:cubicBezTo>
                    <a:cubicBezTo>
                      <a:pt x="14849" y="6008"/>
                      <a:pt x="14839" y="6013"/>
                      <a:pt x="14829" y="6018"/>
                    </a:cubicBezTo>
                    <a:cubicBezTo>
                      <a:pt x="14798" y="5916"/>
                      <a:pt x="14793" y="5810"/>
                      <a:pt x="14773" y="5708"/>
                    </a:cubicBezTo>
                    <a:close/>
                    <a:moveTo>
                      <a:pt x="15169" y="5982"/>
                    </a:moveTo>
                    <a:cubicBezTo>
                      <a:pt x="15174" y="6033"/>
                      <a:pt x="15174" y="6059"/>
                      <a:pt x="15169" y="6084"/>
                    </a:cubicBezTo>
                    <a:cubicBezTo>
                      <a:pt x="15154" y="6064"/>
                      <a:pt x="15144" y="6043"/>
                      <a:pt x="15124" y="6028"/>
                    </a:cubicBezTo>
                    <a:cubicBezTo>
                      <a:pt x="15134" y="6013"/>
                      <a:pt x="15154" y="6003"/>
                      <a:pt x="15169" y="5982"/>
                    </a:cubicBezTo>
                    <a:close/>
                    <a:moveTo>
                      <a:pt x="16624" y="5988"/>
                    </a:moveTo>
                    <a:cubicBezTo>
                      <a:pt x="16670" y="6033"/>
                      <a:pt x="16746" y="6084"/>
                      <a:pt x="16828" y="6120"/>
                    </a:cubicBezTo>
                    <a:cubicBezTo>
                      <a:pt x="16833" y="6145"/>
                      <a:pt x="16833" y="6186"/>
                      <a:pt x="16828" y="6222"/>
                    </a:cubicBezTo>
                    <a:cubicBezTo>
                      <a:pt x="16746" y="6155"/>
                      <a:pt x="16675" y="6079"/>
                      <a:pt x="16624" y="5988"/>
                    </a:cubicBezTo>
                    <a:close/>
                    <a:moveTo>
                      <a:pt x="50094" y="1"/>
                    </a:moveTo>
                    <a:lnTo>
                      <a:pt x="50099" y="168"/>
                    </a:lnTo>
                    <a:cubicBezTo>
                      <a:pt x="50104" y="240"/>
                      <a:pt x="50115" y="311"/>
                      <a:pt x="50115" y="387"/>
                    </a:cubicBezTo>
                    <a:cubicBezTo>
                      <a:pt x="50120" y="565"/>
                      <a:pt x="50089" y="743"/>
                      <a:pt x="50013" y="901"/>
                    </a:cubicBezTo>
                    <a:cubicBezTo>
                      <a:pt x="49921" y="1084"/>
                      <a:pt x="49692" y="1313"/>
                      <a:pt x="49596" y="1384"/>
                    </a:cubicBezTo>
                    <a:cubicBezTo>
                      <a:pt x="49765" y="1290"/>
                      <a:pt x="49968" y="1200"/>
                      <a:pt x="50020" y="1039"/>
                    </a:cubicBezTo>
                    <a:lnTo>
                      <a:pt x="50020" y="1039"/>
                    </a:lnTo>
                    <a:cubicBezTo>
                      <a:pt x="49976" y="1190"/>
                      <a:pt x="49944" y="1383"/>
                      <a:pt x="49820" y="1567"/>
                    </a:cubicBezTo>
                    <a:cubicBezTo>
                      <a:pt x="49921" y="1506"/>
                      <a:pt x="50013" y="1430"/>
                      <a:pt x="50079" y="1338"/>
                    </a:cubicBezTo>
                    <a:lnTo>
                      <a:pt x="50079" y="1338"/>
                    </a:lnTo>
                    <a:cubicBezTo>
                      <a:pt x="50028" y="1933"/>
                      <a:pt x="49606" y="2330"/>
                      <a:pt x="49408" y="2483"/>
                    </a:cubicBezTo>
                    <a:cubicBezTo>
                      <a:pt x="49667" y="2417"/>
                      <a:pt x="49860" y="2320"/>
                      <a:pt x="50023" y="2162"/>
                    </a:cubicBezTo>
                    <a:lnTo>
                      <a:pt x="50023" y="2162"/>
                    </a:lnTo>
                    <a:cubicBezTo>
                      <a:pt x="49987" y="2417"/>
                      <a:pt x="49916" y="2661"/>
                      <a:pt x="49814" y="2900"/>
                    </a:cubicBezTo>
                    <a:cubicBezTo>
                      <a:pt x="49774" y="2981"/>
                      <a:pt x="49733" y="3088"/>
                      <a:pt x="49672" y="3195"/>
                    </a:cubicBezTo>
                    <a:cubicBezTo>
                      <a:pt x="49631" y="3159"/>
                      <a:pt x="49591" y="3108"/>
                      <a:pt x="49555" y="3068"/>
                    </a:cubicBezTo>
                    <a:cubicBezTo>
                      <a:pt x="49530" y="3037"/>
                      <a:pt x="49504" y="3002"/>
                      <a:pt x="49494" y="2986"/>
                    </a:cubicBezTo>
                    <a:lnTo>
                      <a:pt x="49494" y="2986"/>
                    </a:lnTo>
                    <a:cubicBezTo>
                      <a:pt x="49531" y="3014"/>
                      <a:pt x="49575" y="3033"/>
                      <a:pt x="49628" y="3033"/>
                    </a:cubicBezTo>
                    <a:cubicBezTo>
                      <a:pt x="49634" y="3033"/>
                      <a:pt x="49640" y="3033"/>
                      <a:pt x="49647" y="3032"/>
                    </a:cubicBezTo>
                    <a:cubicBezTo>
                      <a:pt x="49611" y="3017"/>
                      <a:pt x="49438" y="2910"/>
                      <a:pt x="49408" y="2788"/>
                    </a:cubicBezTo>
                    <a:cubicBezTo>
                      <a:pt x="49392" y="2737"/>
                      <a:pt x="49377" y="2696"/>
                      <a:pt x="49367" y="2646"/>
                    </a:cubicBezTo>
                    <a:lnTo>
                      <a:pt x="49367" y="2702"/>
                    </a:lnTo>
                    <a:cubicBezTo>
                      <a:pt x="49367" y="2722"/>
                      <a:pt x="49377" y="2747"/>
                      <a:pt x="49377" y="2773"/>
                    </a:cubicBezTo>
                    <a:cubicBezTo>
                      <a:pt x="49377" y="2829"/>
                      <a:pt x="49367" y="2880"/>
                      <a:pt x="49341" y="2930"/>
                    </a:cubicBezTo>
                    <a:cubicBezTo>
                      <a:pt x="49326" y="2976"/>
                      <a:pt x="49280" y="3027"/>
                      <a:pt x="49240" y="3058"/>
                    </a:cubicBezTo>
                    <a:cubicBezTo>
                      <a:pt x="49174" y="2976"/>
                      <a:pt x="49107" y="2890"/>
                      <a:pt x="49057" y="2829"/>
                    </a:cubicBezTo>
                    <a:cubicBezTo>
                      <a:pt x="48934" y="2661"/>
                      <a:pt x="48833" y="2478"/>
                      <a:pt x="48767" y="2290"/>
                    </a:cubicBezTo>
                    <a:lnTo>
                      <a:pt x="48767" y="2290"/>
                    </a:lnTo>
                    <a:cubicBezTo>
                      <a:pt x="48924" y="2381"/>
                      <a:pt x="49087" y="2427"/>
                      <a:pt x="49306" y="2432"/>
                    </a:cubicBezTo>
                    <a:cubicBezTo>
                      <a:pt x="49128" y="2345"/>
                      <a:pt x="48716" y="2101"/>
                      <a:pt x="48568" y="1654"/>
                    </a:cubicBezTo>
                    <a:lnTo>
                      <a:pt x="48568" y="1654"/>
                    </a:lnTo>
                    <a:cubicBezTo>
                      <a:pt x="48639" y="1710"/>
                      <a:pt x="48726" y="1755"/>
                      <a:pt x="48817" y="1786"/>
                    </a:cubicBezTo>
                    <a:cubicBezTo>
                      <a:pt x="48682" y="1661"/>
                      <a:pt x="48621" y="1516"/>
                      <a:pt x="48566" y="1405"/>
                    </a:cubicBezTo>
                    <a:lnTo>
                      <a:pt x="48566" y="1405"/>
                    </a:lnTo>
                    <a:cubicBezTo>
                      <a:pt x="48629" y="1527"/>
                      <a:pt x="48804" y="1558"/>
                      <a:pt x="48955" y="1603"/>
                    </a:cubicBezTo>
                    <a:cubicBezTo>
                      <a:pt x="48868" y="1562"/>
                      <a:pt x="48650" y="1425"/>
                      <a:pt x="48543" y="1287"/>
                    </a:cubicBezTo>
                    <a:cubicBezTo>
                      <a:pt x="48451" y="1176"/>
                      <a:pt x="48395" y="1043"/>
                      <a:pt x="48370" y="901"/>
                    </a:cubicBezTo>
                    <a:cubicBezTo>
                      <a:pt x="48360" y="845"/>
                      <a:pt x="48344" y="789"/>
                      <a:pt x="48339" y="728"/>
                    </a:cubicBezTo>
                    <a:lnTo>
                      <a:pt x="48314" y="591"/>
                    </a:lnTo>
                    <a:lnTo>
                      <a:pt x="48314" y="591"/>
                    </a:lnTo>
                    <a:cubicBezTo>
                      <a:pt x="48324" y="718"/>
                      <a:pt x="48314" y="845"/>
                      <a:pt x="48299" y="977"/>
                    </a:cubicBezTo>
                    <a:cubicBezTo>
                      <a:pt x="48283" y="1298"/>
                      <a:pt x="47927" y="1679"/>
                      <a:pt x="47826" y="1720"/>
                    </a:cubicBezTo>
                    <a:cubicBezTo>
                      <a:pt x="47988" y="1705"/>
                      <a:pt x="48095" y="1613"/>
                      <a:pt x="48182" y="1516"/>
                    </a:cubicBezTo>
                    <a:lnTo>
                      <a:pt x="48182" y="1516"/>
                    </a:lnTo>
                    <a:cubicBezTo>
                      <a:pt x="48161" y="1567"/>
                      <a:pt x="48121" y="1669"/>
                      <a:pt x="48080" y="1766"/>
                    </a:cubicBezTo>
                    <a:cubicBezTo>
                      <a:pt x="47907" y="2071"/>
                      <a:pt x="47663" y="2483"/>
                      <a:pt x="47510" y="2544"/>
                    </a:cubicBezTo>
                    <a:cubicBezTo>
                      <a:pt x="47524" y="2547"/>
                      <a:pt x="47539" y="2548"/>
                      <a:pt x="47554" y="2548"/>
                    </a:cubicBezTo>
                    <a:cubicBezTo>
                      <a:pt x="47687" y="2548"/>
                      <a:pt x="47841" y="2432"/>
                      <a:pt x="47932" y="2340"/>
                    </a:cubicBezTo>
                    <a:lnTo>
                      <a:pt x="47932" y="2340"/>
                    </a:lnTo>
                    <a:cubicBezTo>
                      <a:pt x="47932" y="2351"/>
                      <a:pt x="47927" y="2371"/>
                      <a:pt x="47917" y="2381"/>
                    </a:cubicBezTo>
                    <a:lnTo>
                      <a:pt x="47917" y="2391"/>
                    </a:lnTo>
                    <a:cubicBezTo>
                      <a:pt x="47831" y="2503"/>
                      <a:pt x="47714" y="2595"/>
                      <a:pt x="47576" y="2676"/>
                    </a:cubicBezTo>
                    <a:cubicBezTo>
                      <a:pt x="47688" y="2661"/>
                      <a:pt x="47780" y="2635"/>
                      <a:pt x="47851" y="2600"/>
                    </a:cubicBezTo>
                    <a:lnTo>
                      <a:pt x="47851" y="2600"/>
                    </a:lnTo>
                    <a:cubicBezTo>
                      <a:pt x="47841" y="2625"/>
                      <a:pt x="47831" y="2651"/>
                      <a:pt x="47826" y="2676"/>
                    </a:cubicBezTo>
                    <a:cubicBezTo>
                      <a:pt x="47775" y="2808"/>
                      <a:pt x="47698" y="2925"/>
                      <a:pt x="47607" y="3017"/>
                    </a:cubicBezTo>
                    <a:cubicBezTo>
                      <a:pt x="47561" y="2961"/>
                      <a:pt x="47525" y="2900"/>
                      <a:pt x="47505" y="2829"/>
                    </a:cubicBezTo>
                    <a:lnTo>
                      <a:pt x="47505" y="2829"/>
                    </a:lnTo>
                    <a:cubicBezTo>
                      <a:pt x="47546" y="2854"/>
                      <a:pt x="47597" y="2864"/>
                      <a:pt x="47653" y="2864"/>
                    </a:cubicBezTo>
                    <a:cubicBezTo>
                      <a:pt x="47576" y="2834"/>
                      <a:pt x="47561" y="2803"/>
                      <a:pt x="47520" y="2758"/>
                    </a:cubicBezTo>
                    <a:lnTo>
                      <a:pt x="47520" y="2758"/>
                    </a:lnTo>
                    <a:cubicBezTo>
                      <a:pt x="47559" y="2792"/>
                      <a:pt x="47607" y="2806"/>
                      <a:pt x="47661" y="2806"/>
                    </a:cubicBezTo>
                    <a:cubicBezTo>
                      <a:pt x="47686" y="2806"/>
                      <a:pt x="47712" y="2803"/>
                      <a:pt x="47739" y="2798"/>
                    </a:cubicBezTo>
                    <a:cubicBezTo>
                      <a:pt x="47729" y="2788"/>
                      <a:pt x="47714" y="2788"/>
                      <a:pt x="47704" y="2783"/>
                    </a:cubicBezTo>
                    <a:cubicBezTo>
                      <a:pt x="47576" y="2732"/>
                      <a:pt x="47485" y="2681"/>
                      <a:pt x="47424" y="2585"/>
                    </a:cubicBezTo>
                    <a:cubicBezTo>
                      <a:pt x="47393" y="2534"/>
                      <a:pt x="47373" y="2478"/>
                      <a:pt x="47368" y="2422"/>
                    </a:cubicBezTo>
                    <a:lnTo>
                      <a:pt x="47368" y="2417"/>
                    </a:lnTo>
                    <a:cubicBezTo>
                      <a:pt x="47347" y="2483"/>
                      <a:pt x="47347" y="2574"/>
                      <a:pt x="47297" y="2635"/>
                    </a:cubicBezTo>
                    <a:cubicBezTo>
                      <a:pt x="47241" y="2722"/>
                      <a:pt x="47098" y="2808"/>
                      <a:pt x="46991" y="2859"/>
                    </a:cubicBezTo>
                    <a:cubicBezTo>
                      <a:pt x="47078" y="2854"/>
                      <a:pt x="47200" y="2829"/>
                      <a:pt x="47241" y="2758"/>
                    </a:cubicBezTo>
                    <a:lnTo>
                      <a:pt x="47241" y="2758"/>
                    </a:lnTo>
                    <a:cubicBezTo>
                      <a:pt x="47230" y="2803"/>
                      <a:pt x="47190" y="2854"/>
                      <a:pt x="47149" y="2885"/>
                    </a:cubicBezTo>
                    <a:cubicBezTo>
                      <a:pt x="47190" y="2875"/>
                      <a:pt x="47225" y="2854"/>
                      <a:pt x="47256" y="2834"/>
                    </a:cubicBezTo>
                    <a:lnTo>
                      <a:pt x="47256" y="2834"/>
                    </a:lnTo>
                    <a:lnTo>
                      <a:pt x="47200" y="2966"/>
                    </a:lnTo>
                    <a:cubicBezTo>
                      <a:pt x="47139" y="3108"/>
                      <a:pt x="47052" y="3256"/>
                      <a:pt x="46935" y="3368"/>
                    </a:cubicBezTo>
                    <a:cubicBezTo>
                      <a:pt x="46991" y="3342"/>
                      <a:pt x="47047" y="3317"/>
                      <a:pt x="47103" y="3287"/>
                    </a:cubicBezTo>
                    <a:lnTo>
                      <a:pt x="47103" y="3287"/>
                    </a:lnTo>
                    <a:cubicBezTo>
                      <a:pt x="47078" y="3342"/>
                      <a:pt x="47052" y="3393"/>
                      <a:pt x="47017" y="3444"/>
                    </a:cubicBezTo>
                    <a:cubicBezTo>
                      <a:pt x="46976" y="3500"/>
                      <a:pt x="46941" y="3587"/>
                      <a:pt x="46885" y="3653"/>
                    </a:cubicBezTo>
                    <a:cubicBezTo>
                      <a:pt x="46813" y="3622"/>
                      <a:pt x="46757" y="3571"/>
                      <a:pt x="46712" y="3510"/>
                    </a:cubicBezTo>
                    <a:cubicBezTo>
                      <a:pt x="46707" y="3500"/>
                      <a:pt x="46696" y="3490"/>
                      <a:pt x="46691" y="3485"/>
                    </a:cubicBezTo>
                    <a:lnTo>
                      <a:pt x="46691" y="3485"/>
                    </a:lnTo>
                    <a:cubicBezTo>
                      <a:pt x="46713" y="3488"/>
                      <a:pt x="46737" y="3492"/>
                      <a:pt x="46764" y="3492"/>
                    </a:cubicBezTo>
                    <a:cubicBezTo>
                      <a:pt x="46775" y="3492"/>
                      <a:pt x="46786" y="3491"/>
                      <a:pt x="46798" y="3490"/>
                    </a:cubicBezTo>
                    <a:cubicBezTo>
                      <a:pt x="46742" y="3470"/>
                      <a:pt x="46691" y="3444"/>
                      <a:pt x="46645" y="3414"/>
                    </a:cubicBezTo>
                    <a:lnTo>
                      <a:pt x="46645" y="3409"/>
                    </a:lnTo>
                    <a:cubicBezTo>
                      <a:pt x="46645" y="3398"/>
                      <a:pt x="46640" y="3393"/>
                      <a:pt x="46640" y="3393"/>
                    </a:cubicBezTo>
                    <a:lnTo>
                      <a:pt x="46640" y="3393"/>
                    </a:lnTo>
                    <a:cubicBezTo>
                      <a:pt x="46675" y="3417"/>
                      <a:pt x="46731" y="3443"/>
                      <a:pt x="46778" y="3443"/>
                    </a:cubicBezTo>
                    <a:cubicBezTo>
                      <a:pt x="46792" y="3443"/>
                      <a:pt x="46806" y="3440"/>
                      <a:pt x="46818" y="3434"/>
                    </a:cubicBezTo>
                    <a:cubicBezTo>
                      <a:pt x="46757" y="3424"/>
                      <a:pt x="46630" y="3287"/>
                      <a:pt x="46539" y="3185"/>
                    </a:cubicBezTo>
                    <a:cubicBezTo>
                      <a:pt x="46513" y="3154"/>
                      <a:pt x="46488" y="3114"/>
                      <a:pt x="46483" y="3103"/>
                    </a:cubicBezTo>
                    <a:lnTo>
                      <a:pt x="46483" y="3103"/>
                    </a:lnTo>
                    <a:cubicBezTo>
                      <a:pt x="46512" y="3129"/>
                      <a:pt x="46552" y="3147"/>
                      <a:pt x="46602" y="3147"/>
                    </a:cubicBezTo>
                    <a:cubicBezTo>
                      <a:pt x="46612" y="3147"/>
                      <a:pt x="46624" y="3146"/>
                      <a:pt x="46635" y="3144"/>
                    </a:cubicBezTo>
                    <a:cubicBezTo>
                      <a:pt x="46595" y="3134"/>
                      <a:pt x="46427" y="3027"/>
                      <a:pt x="46391" y="2905"/>
                    </a:cubicBezTo>
                    <a:cubicBezTo>
                      <a:pt x="46381" y="2854"/>
                      <a:pt x="46361" y="2808"/>
                      <a:pt x="46356" y="2758"/>
                    </a:cubicBezTo>
                    <a:lnTo>
                      <a:pt x="46356" y="2813"/>
                    </a:lnTo>
                    <a:cubicBezTo>
                      <a:pt x="46356" y="2834"/>
                      <a:pt x="46361" y="2859"/>
                      <a:pt x="46361" y="2880"/>
                    </a:cubicBezTo>
                    <a:cubicBezTo>
                      <a:pt x="46361" y="2936"/>
                      <a:pt x="46356" y="2986"/>
                      <a:pt x="46330" y="3037"/>
                    </a:cubicBezTo>
                    <a:cubicBezTo>
                      <a:pt x="46305" y="3093"/>
                      <a:pt x="46228" y="3164"/>
                      <a:pt x="46203" y="3190"/>
                    </a:cubicBezTo>
                    <a:cubicBezTo>
                      <a:pt x="46254" y="3159"/>
                      <a:pt x="46325" y="3134"/>
                      <a:pt x="46335" y="3083"/>
                    </a:cubicBezTo>
                    <a:lnTo>
                      <a:pt x="46335" y="3083"/>
                    </a:lnTo>
                    <a:cubicBezTo>
                      <a:pt x="46325" y="3134"/>
                      <a:pt x="46310" y="3190"/>
                      <a:pt x="46274" y="3246"/>
                    </a:cubicBezTo>
                    <a:cubicBezTo>
                      <a:pt x="46305" y="3231"/>
                      <a:pt x="46330" y="3205"/>
                      <a:pt x="46356" y="3180"/>
                    </a:cubicBezTo>
                    <a:lnTo>
                      <a:pt x="46356" y="3180"/>
                    </a:lnTo>
                    <a:cubicBezTo>
                      <a:pt x="46335" y="3358"/>
                      <a:pt x="46213" y="3485"/>
                      <a:pt x="46152" y="3526"/>
                    </a:cubicBezTo>
                    <a:cubicBezTo>
                      <a:pt x="46071" y="3424"/>
                      <a:pt x="46010" y="3307"/>
                      <a:pt x="45949" y="3190"/>
                    </a:cubicBezTo>
                    <a:lnTo>
                      <a:pt x="45949" y="3190"/>
                    </a:lnTo>
                    <a:cubicBezTo>
                      <a:pt x="46030" y="3241"/>
                      <a:pt x="46122" y="3271"/>
                      <a:pt x="46208" y="3281"/>
                    </a:cubicBezTo>
                    <a:cubicBezTo>
                      <a:pt x="46183" y="3261"/>
                      <a:pt x="46152" y="3241"/>
                      <a:pt x="46127" y="3220"/>
                    </a:cubicBezTo>
                    <a:cubicBezTo>
                      <a:pt x="45923" y="3078"/>
                      <a:pt x="45755" y="2875"/>
                      <a:pt x="45689" y="2651"/>
                    </a:cubicBezTo>
                    <a:lnTo>
                      <a:pt x="45689" y="2651"/>
                    </a:lnTo>
                    <a:cubicBezTo>
                      <a:pt x="45726" y="2679"/>
                      <a:pt x="45781" y="2702"/>
                      <a:pt x="45848" y="2702"/>
                    </a:cubicBezTo>
                    <a:cubicBezTo>
                      <a:pt x="45854" y="2702"/>
                      <a:pt x="45861" y="2702"/>
                      <a:pt x="45867" y="2702"/>
                    </a:cubicBezTo>
                    <a:cubicBezTo>
                      <a:pt x="45771" y="2656"/>
                      <a:pt x="45755" y="2620"/>
                      <a:pt x="45704" y="2549"/>
                    </a:cubicBezTo>
                    <a:lnTo>
                      <a:pt x="45704" y="2549"/>
                    </a:lnTo>
                    <a:cubicBezTo>
                      <a:pt x="45754" y="2591"/>
                      <a:pt x="45813" y="2612"/>
                      <a:pt x="45879" y="2612"/>
                    </a:cubicBezTo>
                    <a:cubicBezTo>
                      <a:pt x="45908" y="2612"/>
                      <a:pt x="45938" y="2608"/>
                      <a:pt x="45969" y="2600"/>
                    </a:cubicBezTo>
                    <a:cubicBezTo>
                      <a:pt x="45954" y="2595"/>
                      <a:pt x="45933" y="2595"/>
                      <a:pt x="45923" y="2579"/>
                    </a:cubicBezTo>
                    <a:cubicBezTo>
                      <a:pt x="45776" y="2508"/>
                      <a:pt x="45664" y="2442"/>
                      <a:pt x="45587" y="2315"/>
                    </a:cubicBezTo>
                    <a:cubicBezTo>
                      <a:pt x="45547" y="2244"/>
                      <a:pt x="45521" y="2167"/>
                      <a:pt x="45516" y="2091"/>
                    </a:cubicBezTo>
                    <a:lnTo>
                      <a:pt x="45516" y="2076"/>
                    </a:lnTo>
                    <a:cubicBezTo>
                      <a:pt x="45491" y="2173"/>
                      <a:pt x="45491" y="2290"/>
                      <a:pt x="45440" y="2381"/>
                    </a:cubicBezTo>
                    <a:cubicBezTo>
                      <a:pt x="45409" y="2432"/>
                      <a:pt x="45359" y="2483"/>
                      <a:pt x="45298" y="2529"/>
                    </a:cubicBezTo>
                    <a:cubicBezTo>
                      <a:pt x="45140" y="2447"/>
                      <a:pt x="45003" y="2351"/>
                      <a:pt x="44901" y="2228"/>
                    </a:cubicBezTo>
                    <a:cubicBezTo>
                      <a:pt x="44901" y="2223"/>
                      <a:pt x="44901" y="2223"/>
                      <a:pt x="44891" y="2218"/>
                    </a:cubicBezTo>
                    <a:cubicBezTo>
                      <a:pt x="44886" y="2203"/>
                      <a:pt x="44880" y="2188"/>
                      <a:pt x="44875" y="2167"/>
                    </a:cubicBezTo>
                    <a:lnTo>
                      <a:pt x="44875" y="2167"/>
                    </a:lnTo>
                    <a:cubicBezTo>
                      <a:pt x="44988" y="2263"/>
                      <a:pt x="45175" y="2388"/>
                      <a:pt x="45332" y="2388"/>
                    </a:cubicBezTo>
                    <a:cubicBezTo>
                      <a:pt x="45359" y="2388"/>
                      <a:pt x="45385" y="2384"/>
                      <a:pt x="45409" y="2376"/>
                    </a:cubicBezTo>
                    <a:cubicBezTo>
                      <a:pt x="45216" y="2320"/>
                      <a:pt x="44875" y="1832"/>
                      <a:pt x="44636" y="1465"/>
                    </a:cubicBezTo>
                    <a:cubicBezTo>
                      <a:pt x="44575" y="1354"/>
                      <a:pt x="44519" y="1232"/>
                      <a:pt x="44484" y="1170"/>
                    </a:cubicBezTo>
                    <a:lnTo>
                      <a:pt x="44484" y="1170"/>
                    </a:lnTo>
                    <a:cubicBezTo>
                      <a:pt x="44596" y="1282"/>
                      <a:pt x="44738" y="1379"/>
                      <a:pt x="44941" y="1389"/>
                    </a:cubicBezTo>
                    <a:cubicBezTo>
                      <a:pt x="44824" y="1338"/>
                      <a:pt x="44346" y="901"/>
                      <a:pt x="44295" y="514"/>
                    </a:cubicBezTo>
                    <a:cubicBezTo>
                      <a:pt x="44275" y="357"/>
                      <a:pt x="44240" y="194"/>
                      <a:pt x="44250" y="36"/>
                    </a:cubicBezTo>
                    <a:lnTo>
                      <a:pt x="44250" y="36"/>
                    </a:lnTo>
                    <a:lnTo>
                      <a:pt x="44229" y="209"/>
                    </a:lnTo>
                    <a:cubicBezTo>
                      <a:pt x="44224" y="280"/>
                      <a:pt x="44219" y="346"/>
                      <a:pt x="44214" y="423"/>
                    </a:cubicBezTo>
                    <a:cubicBezTo>
                      <a:pt x="44189" y="601"/>
                      <a:pt x="44138" y="774"/>
                      <a:pt x="44036" y="921"/>
                    </a:cubicBezTo>
                    <a:cubicBezTo>
                      <a:pt x="43914" y="1094"/>
                      <a:pt x="43660" y="1282"/>
                      <a:pt x="43553" y="1338"/>
                    </a:cubicBezTo>
                    <a:cubicBezTo>
                      <a:pt x="43724" y="1276"/>
                      <a:pt x="43931" y="1219"/>
                      <a:pt x="44007" y="1082"/>
                    </a:cubicBezTo>
                    <a:lnTo>
                      <a:pt x="44007" y="1082"/>
                    </a:lnTo>
                    <a:cubicBezTo>
                      <a:pt x="43942" y="1225"/>
                      <a:pt x="43883" y="1400"/>
                      <a:pt x="43736" y="1557"/>
                    </a:cubicBezTo>
                    <a:cubicBezTo>
                      <a:pt x="43843" y="1506"/>
                      <a:pt x="43944" y="1440"/>
                      <a:pt x="44026" y="1364"/>
                    </a:cubicBezTo>
                    <a:lnTo>
                      <a:pt x="44026" y="1364"/>
                    </a:lnTo>
                    <a:cubicBezTo>
                      <a:pt x="43889" y="1939"/>
                      <a:pt x="43405" y="2274"/>
                      <a:pt x="43187" y="2401"/>
                    </a:cubicBezTo>
                    <a:cubicBezTo>
                      <a:pt x="43456" y="2371"/>
                      <a:pt x="43660" y="2305"/>
                      <a:pt x="43843" y="2167"/>
                    </a:cubicBezTo>
                    <a:lnTo>
                      <a:pt x="43843" y="2167"/>
                    </a:lnTo>
                    <a:cubicBezTo>
                      <a:pt x="43766" y="2407"/>
                      <a:pt x="43665" y="2651"/>
                      <a:pt x="43527" y="2864"/>
                    </a:cubicBezTo>
                    <a:cubicBezTo>
                      <a:pt x="43517" y="2875"/>
                      <a:pt x="43512" y="2885"/>
                      <a:pt x="43507" y="2900"/>
                    </a:cubicBezTo>
                    <a:cubicBezTo>
                      <a:pt x="43502" y="2900"/>
                      <a:pt x="43487" y="2890"/>
                      <a:pt x="43482" y="2890"/>
                    </a:cubicBezTo>
                    <a:cubicBezTo>
                      <a:pt x="43304" y="2808"/>
                      <a:pt x="43171" y="2727"/>
                      <a:pt x="43080" y="2574"/>
                    </a:cubicBezTo>
                    <a:cubicBezTo>
                      <a:pt x="43034" y="2493"/>
                      <a:pt x="43003" y="2401"/>
                      <a:pt x="42998" y="2305"/>
                    </a:cubicBezTo>
                    <a:lnTo>
                      <a:pt x="42998" y="2295"/>
                    </a:lnTo>
                    <a:cubicBezTo>
                      <a:pt x="42968" y="2407"/>
                      <a:pt x="42973" y="2539"/>
                      <a:pt x="42902" y="2651"/>
                    </a:cubicBezTo>
                    <a:cubicBezTo>
                      <a:pt x="42841" y="2747"/>
                      <a:pt x="42719" y="2854"/>
                      <a:pt x="42597" y="2930"/>
                    </a:cubicBezTo>
                    <a:cubicBezTo>
                      <a:pt x="42413" y="2834"/>
                      <a:pt x="42017" y="2595"/>
                      <a:pt x="41879" y="2152"/>
                    </a:cubicBezTo>
                    <a:lnTo>
                      <a:pt x="41879" y="2152"/>
                    </a:lnTo>
                    <a:cubicBezTo>
                      <a:pt x="41945" y="2208"/>
                      <a:pt x="42037" y="2254"/>
                      <a:pt x="42123" y="2284"/>
                    </a:cubicBezTo>
                    <a:cubicBezTo>
                      <a:pt x="41991" y="2157"/>
                      <a:pt x="41930" y="2015"/>
                      <a:pt x="41869" y="1898"/>
                    </a:cubicBezTo>
                    <a:lnTo>
                      <a:pt x="41869" y="1898"/>
                    </a:lnTo>
                    <a:cubicBezTo>
                      <a:pt x="41936" y="2025"/>
                      <a:pt x="42113" y="2056"/>
                      <a:pt x="42266" y="2101"/>
                    </a:cubicBezTo>
                    <a:cubicBezTo>
                      <a:pt x="42174" y="2066"/>
                      <a:pt x="41961" y="1923"/>
                      <a:pt x="41854" y="1791"/>
                    </a:cubicBezTo>
                    <a:cubicBezTo>
                      <a:pt x="41762" y="1679"/>
                      <a:pt x="41706" y="1542"/>
                      <a:pt x="41681" y="1404"/>
                    </a:cubicBezTo>
                    <a:cubicBezTo>
                      <a:pt x="41671" y="1349"/>
                      <a:pt x="41655" y="1287"/>
                      <a:pt x="41650" y="1232"/>
                    </a:cubicBezTo>
                    <a:lnTo>
                      <a:pt x="41625" y="1089"/>
                    </a:lnTo>
                    <a:lnTo>
                      <a:pt x="41625" y="1089"/>
                    </a:lnTo>
                    <a:cubicBezTo>
                      <a:pt x="41635" y="1216"/>
                      <a:pt x="41625" y="1343"/>
                      <a:pt x="41610" y="1481"/>
                    </a:cubicBezTo>
                    <a:cubicBezTo>
                      <a:pt x="41589" y="1796"/>
                      <a:pt x="41233" y="2178"/>
                      <a:pt x="41132" y="2223"/>
                    </a:cubicBezTo>
                    <a:cubicBezTo>
                      <a:pt x="41299" y="2203"/>
                      <a:pt x="41406" y="2117"/>
                      <a:pt x="41488" y="2020"/>
                    </a:cubicBezTo>
                    <a:lnTo>
                      <a:pt x="41488" y="2020"/>
                    </a:lnTo>
                    <a:cubicBezTo>
                      <a:pt x="41472" y="2071"/>
                      <a:pt x="41432" y="2173"/>
                      <a:pt x="41381" y="2269"/>
                    </a:cubicBezTo>
                    <a:cubicBezTo>
                      <a:pt x="41274" y="2457"/>
                      <a:pt x="41162" y="2651"/>
                      <a:pt x="41060" y="2854"/>
                    </a:cubicBezTo>
                    <a:cubicBezTo>
                      <a:pt x="40908" y="2712"/>
                      <a:pt x="40714" y="2478"/>
                      <a:pt x="40567" y="2295"/>
                    </a:cubicBezTo>
                    <a:cubicBezTo>
                      <a:pt x="40511" y="2203"/>
                      <a:pt x="40455" y="2112"/>
                      <a:pt x="40430" y="2066"/>
                    </a:cubicBezTo>
                    <a:lnTo>
                      <a:pt x="40430" y="2066"/>
                    </a:lnTo>
                    <a:cubicBezTo>
                      <a:pt x="40523" y="2145"/>
                      <a:pt x="40636" y="2219"/>
                      <a:pt x="40795" y="2219"/>
                    </a:cubicBezTo>
                    <a:cubicBezTo>
                      <a:pt x="40801" y="2219"/>
                      <a:pt x="40806" y="2218"/>
                      <a:pt x="40811" y="2218"/>
                    </a:cubicBezTo>
                    <a:cubicBezTo>
                      <a:pt x="40709" y="2183"/>
                      <a:pt x="40297" y="1862"/>
                      <a:pt x="40231" y="1547"/>
                    </a:cubicBezTo>
                    <a:cubicBezTo>
                      <a:pt x="40206" y="1420"/>
                      <a:pt x="40170" y="1303"/>
                      <a:pt x="40160" y="1165"/>
                    </a:cubicBezTo>
                    <a:lnTo>
                      <a:pt x="40155" y="1308"/>
                    </a:lnTo>
                    <a:cubicBezTo>
                      <a:pt x="40155" y="1364"/>
                      <a:pt x="40155" y="1420"/>
                      <a:pt x="40150" y="1481"/>
                    </a:cubicBezTo>
                    <a:cubicBezTo>
                      <a:pt x="40145" y="1623"/>
                      <a:pt x="40109" y="1766"/>
                      <a:pt x="40033" y="1893"/>
                    </a:cubicBezTo>
                    <a:cubicBezTo>
                      <a:pt x="39951" y="2040"/>
                      <a:pt x="39753" y="2203"/>
                      <a:pt x="39672" y="2259"/>
                    </a:cubicBezTo>
                    <a:cubicBezTo>
                      <a:pt x="39816" y="2199"/>
                      <a:pt x="39985" y="2135"/>
                      <a:pt x="40030" y="2008"/>
                    </a:cubicBezTo>
                    <a:lnTo>
                      <a:pt x="40030" y="2008"/>
                    </a:lnTo>
                    <a:cubicBezTo>
                      <a:pt x="39990" y="2129"/>
                      <a:pt x="39949" y="2282"/>
                      <a:pt x="39840" y="2422"/>
                    </a:cubicBezTo>
                    <a:cubicBezTo>
                      <a:pt x="39921" y="2376"/>
                      <a:pt x="39997" y="2320"/>
                      <a:pt x="40058" y="2249"/>
                    </a:cubicBezTo>
                    <a:lnTo>
                      <a:pt x="40058" y="2249"/>
                    </a:lnTo>
                    <a:cubicBezTo>
                      <a:pt x="39982" y="2717"/>
                      <a:pt x="39616" y="3017"/>
                      <a:pt x="39448" y="3134"/>
                    </a:cubicBezTo>
                    <a:cubicBezTo>
                      <a:pt x="39667" y="3093"/>
                      <a:pt x="39819" y="3022"/>
                      <a:pt x="39967" y="2905"/>
                    </a:cubicBezTo>
                    <a:lnTo>
                      <a:pt x="39967" y="2905"/>
                    </a:lnTo>
                    <a:cubicBezTo>
                      <a:pt x="39921" y="3108"/>
                      <a:pt x="39850" y="3302"/>
                      <a:pt x="39753" y="3480"/>
                    </a:cubicBezTo>
                    <a:cubicBezTo>
                      <a:pt x="39697" y="3597"/>
                      <a:pt x="39600" y="3775"/>
                      <a:pt x="39483" y="3887"/>
                    </a:cubicBezTo>
                    <a:cubicBezTo>
                      <a:pt x="39412" y="3800"/>
                      <a:pt x="39346" y="3704"/>
                      <a:pt x="39295" y="3617"/>
                    </a:cubicBezTo>
                    <a:cubicBezTo>
                      <a:pt x="39265" y="3566"/>
                      <a:pt x="39234" y="3515"/>
                      <a:pt x="39209" y="3465"/>
                    </a:cubicBezTo>
                    <a:lnTo>
                      <a:pt x="39209" y="3465"/>
                    </a:lnTo>
                    <a:cubicBezTo>
                      <a:pt x="39255" y="3480"/>
                      <a:pt x="39295" y="3500"/>
                      <a:pt x="39336" y="3510"/>
                    </a:cubicBezTo>
                    <a:cubicBezTo>
                      <a:pt x="39285" y="3470"/>
                      <a:pt x="39229" y="3419"/>
                      <a:pt x="39214" y="3363"/>
                    </a:cubicBezTo>
                    <a:lnTo>
                      <a:pt x="39214" y="3363"/>
                    </a:lnTo>
                    <a:cubicBezTo>
                      <a:pt x="39262" y="3429"/>
                      <a:pt x="39371" y="3445"/>
                      <a:pt x="39466" y="3445"/>
                    </a:cubicBezTo>
                    <a:cubicBezTo>
                      <a:pt x="39481" y="3445"/>
                      <a:pt x="39495" y="3445"/>
                      <a:pt x="39509" y="3444"/>
                    </a:cubicBezTo>
                    <a:cubicBezTo>
                      <a:pt x="39372" y="3404"/>
                      <a:pt x="39209" y="3317"/>
                      <a:pt x="39133" y="3220"/>
                    </a:cubicBezTo>
                    <a:cubicBezTo>
                      <a:pt x="39066" y="3144"/>
                      <a:pt x="39046" y="3037"/>
                      <a:pt x="39016" y="2956"/>
                    </a:cubicBezTo>
                    <a:lnTo>
                      <a:pt x="39016" y="2966"/>
                    </a:lnTo>
                    <a:cubicBezTo>
                      <a:pt x="39021" y="3042"/>
                      <a:pt x="39010" y="3119"/>
                      <a:pt x="38985" y="3185"/>
                    </a:cubicBezTo>
                    <a:cubicBezTo>
                      <a:pt x="38934" y="3317"/>
                      <a:pt x="38837" y="3393"/>
                      <a:pt x="38710" y="3485"/>
                    </a:cubicBezTo>
                    <a:lnTo>
                      <a:pt x="38675" y="3500"/>
                    </a:lnTo>
                    <a:cubicBezTo>
                      <a:pt x="38688" y="3502"/>
                      <a:pt x="38700" y="3502"/>
                      <a:pt x="38713" y="3502"/>
                    </a:cubicBezTo>
                    <a:cubicBezTo>
                      <a:pt x="38791" y="3502"/>
                      <a:pt x="38865" y="3475"/>
                      <a:pt x="38909" y="3414"/>
                    </a:cubicBezTo>
                    <a:lnTo>
                      <a:pt x="38909" y="3414"/>
                    </a:lnTo>
                    <a:cubicBezTo>
                      <a:pt x="38868" y="3485"/>
                      <a:pt x="38863" y="3521"/>
                      <a:pt x="38787" y="3576"/>
                    </a:cubicBezTo>
                    <a:cubicBezTo>
                      <a:pt x="38853" y="3571"/>
                      <a:pt x="38909" y="3541"/>
                      <a:pt x="38939" y="3500"/>
                    </a:cubicBezTo>
                    <a:lnTo>
                      <a:pt x="38939" y="3500"/>
                    </a:lnTo>
                    <a:cubicBezTo>
                      <a:pt x="38929" y="3592"/>
                      <a:pt x="38904" y="3678"/>
                      <a:pt x="38858" y="3770"/>
                    </a:cubicBezTo>
                    <a:cubicBezTo>
                      <a:pt x="38766" y="3744"/>
                      <a:pt x="38700" y="3704"/>
                      <a:pt x="38614" y="3668"/>
                    </a:cubicBezTo>
                    <a:cubicBezTo>
                      <a:pt x="38400" y="3556"/>
                      <a:pt x="38227" y="3414"/>
                      <a:pt x="38105" y="3195"/>
                    </a:cubicBezTo>
                    <a:cubicBezTo>
                      <a:pt x="38095" y="3170"/>
                      <a:pt x="38080" y="3149"/>
                      <a:pt x="38069" y="3129"/>
                    </a:cubicBezTo>
                    <a:lnTo>
                      <a:pt x="38069" y="3129"/>
                    </a:lnTo>
                    <a:cubicBezTo>
                      <a:pt x="38146" y="3149"/>
                      <a:pt x="38232" y="3164"/>
                      <a:pt x="38349" y="3164"/>
                    </a:cubicBezTo>
                    <a:cubicBezTo>
                      <a:pt x="38202" y="3108"/>
                      <a:pt x="38074" y="3032"/>
                      <a:pt x="37968" y="2930"/>
                    </a:cubicBezTo>
                    <a:cubicBezTo>
                      <a:pt x="37968" y="2930"/>
                      <a:pt x="37968" y="2920"/>
                      <a:pt x="37963" y="2920"/>
                    </a:cubicBezTo>
                    <a:lnTo>
                      <a:pt x="37942" y="2885"/>
                    </a:lnTo>
                    <a:lnTo>
                      <a:pt x="37942" y="2885"/>
                    </a:lnTo>
                    <a:cubicBezTo>
                      <a:pt x="38034" y="2951"/>
                      <a:pt x="38184" y="3035"/>
                      <a:pt x="38308" y="3035"/>
                    </a:cubicBezTo>
                    <a:cubicBezTo>
                      <a:pt x="38335" y="3035"/>
                      <a:pt x="38361" y="3031"/>
                      <a:pt x="38385" y="3022"/>
                    </a:cubicBezTo>
                    <a:cubicBezTo>
                      <a:pt x="38227" y="2986"/>
                      <a:pt x="37922" y="2620"/>
                      <a:pt x="37713" y="2340"/>
                    </a:cubicBezTo>
                    <a:cubicBezTo>
                      <a:pt x="37657" y="2249"/>
                      <a:pt x="37596" y="2152"/>
                      <a:pt x="37571" y="2112"/>
                    </a:cubicBezTo>
                    <a:lnTo>
                      <a:pt x="37571" y="2112"/>
                    </a:lnTo>
                    <a:cubicBezTo>
                      <a:pt x="37662" y="2188"/>
                      <a:pt x="37775" y="2260"/>
                      <a:pt x="37923" y="2260"/>
                    </a:cubicBezTo>
                    <a:cubicBezTo>
                      <a:pt x="37933" y="2260"/>
                      <a:pt x="37943" y="2260"/>
                      <a:pt x="37952" y="2259"/>
                    </a:cubicBezTo>
                    <a:cubicBezTo>
                      <a:pt x="37851" y="2228"/>
                      <a:pt x="37439" y="1903"/>
                      <a:pt x="37378" y="1593"/>
                    </a:cubicBezTo>
                    <a:cubicBezTo>
                      <a:pt x="37352" y="1465"/>
                      <a:pt x="37311" y="1349"/>
                      <a:pt x="37306" y="1211"/>
                    </a:cubicBezTo>
                    <a:lnTo>
                      <a:pt x="37301" y="1354"/>
                    </a:lnTo>
                    <a:cubicBezTo>
                      <a:pt x="37301" y="1410"/>
                      <a:pt x="37301" y="1465"/>
                      <a:pt x="37291" y="1527"/>
                    </a:cubicBezTo>
                    <a:cubicBezTo>
                      <a:pt x="37286" y="1669"/>
                      <a:pt x="37256" y="1811"/>
                      <a:pt x="37179" y="1939"/>
                    </a:cubicBezTo>
                    <a:cubicBezTo>
                      <a:pt x="37098" y="2086"/>
                      <a:pt x="36899" y="2249"/>
                      <a:pt x="36818" y="2305"/>
                    </a:cubicBezTo>
                    <a:cubicBezTo>
                      <a:pt x="36962" y="2245"/>
                      <a:pt x="37126" y="2181"/>
                      <a:pt x="37176" y="2054"/>
                    </a:cubicBezTo>
                    <a:lnTo>
                      <a:pt x="37176" y="2054"/>
                    </a:lnTo>
                    <a:cubicBezTo>
                      <a:pt x="37132" y="2175"/>
                      <a:pt x="37095" y="2329"/>
                      <a:pt x="36981" y="2468"/>
                    </a:cubicBezTo>
                    <a:cubicBezTo>
                      <a:pt x="37062" y="2422"/>
                      <a:pt x="37139" y="2366"/>
                      <a:pt x="37205" y="2295"/>
                    </a:cubicBezTo>
                    <a:lnTo>
                      <a:pt x="37205" y="2295"/>
                    </a:lnTo>
                    <a:cubicBezTo>
                      <a:pt x="37128" y="2763"/>
                      <a:pt x="36757" y="3063"/>
                      <a:pt x="36594" y="3175"/>
                    </a:cubicBezTo>
                    <a:cubicBezTo>
                      <a:pt x="36808" y="3139"/>
                      <a:pt x="36966" y="3068"/>
                      <a:pt x="37108" y="2946"/>
                    </a:cubicBezTo>
                    <a:lnTo>
                      <a:pt x="37108" y="2946"/>
                    </a:lnTo>
                    <a:cubicBezTo>
                      <a:pt x="37062" y="3149"/>
                      <a:pt x="36996" y="3348"/>
                      <a:pt x="36899" y="3526"/>
                    </a:cubicBezTo>
                    <a:cubicBezTo>
                      <a:pt x="36844" y="3638"/>
                      <a:pt x="36752" y="3805"/>
                      <a:pt x="36645" y="3912"/>
                    </a:cubicBezTo>
                    <a:cubicBezTo>
                      <a:pt x="36543" y="3800"/>
                      <a:pt x="36467" y="3658"/>
                      <a:pt x="36401" y="3526"/>
                    </a:cubicBezTo>
                    <a:cubicBezTo>
                      <a:pt x="36376" y="3475"/>
                      <a:pt x="36350" y="3424"/>
                      <a:pt x="36335" y="3373"/>
                    </a:cubicBezTo>
                    <a:lnTo>
                      <a:pt x="36335" y="3373"/>
                    </a:lnTo>
                    <a:cubicBezTo>
                      <a:pt x="36370" y="3398"/>
                      <a:pt x="36416" y="3419"/>
                      <a:pt x="36452" y="3429"/>
                    </a:cubicBezTo>
                    <a:cubicBezTo>
                      <a:pt x="36411" y="3393"/>
                      <a:pt x="36360" y="3337"/>
                      <a:pt x="36350" y="3287"/>
                    </a:cubicBezTo>
                    <a:lnTo>
                      <a:pt x="36350" y="3287"/>
                    </a:lnTo>
                    <a:cubicBezTo>
                      <a:pt x="36396" y="3363"/>
                      <a:pt x="36528" y="3383"/>
                      <a:pt x="36625" y="3388"/>
                    </a:cubicBezTo>
                    <a:cubicBezTo>
                      <a:pt x="36503" y="3337"/>
                      <a:pt x="36350" y="3241"/>
                      <a:pt x="36284" y="3144"/>
                    </a:cubicBezTo>
                    <a:cubicBezTo>
                      <a:pt x="36223" y="3068"/>
                      <a:pt x="36218" y="2961"/>
                      <a:pt x="36192" y="2880"/>
                    </a:cubicBezTo>
                    <a:lnTo>
                      <a:pt x="36192" y="2890"/>
                    </a:lnTo>
                    <a:cubicBezTo>
                      <a:pt x="36192" y="2961"/>
                      <a:pt x="36172" y="3037"/>
                      <a:pt x="36147" y="3103"/>
                    </a:cubicBezTo>
                    <a:cubicBezTo>
                      <a:pt x="36091" y="3220"/>
                      <a:pt x="35989" y="3292"/>
                      <a:pt x="35862" y="3363"/>
                    </a:cubicBezTo>
                    <a:lnTo>
                      <a:pt x="35826" y="3383"/>
                    </a:lnTo>
                    <a:cubicBezTo>
                      <a:pt x="35844" y="3385"/>
                      <a:pt x="35863" y="3387"/>
                      <a:pt x="35881" y="3387"/>
                    </a:cubicBezTo>
                    <a:cubicBezTo>
                      <a:pt x="35950" y="3387"/>
                      <a:pt x="36015" y="3369"/>
                      <a:pt x="36055" y="3317"/>
                    </a:cubicBezTo>
                    <a:lnTo>
                      <a:pt x="36055" y="3317"/>
                    </a:lnTo>
                    <a:cubicBezTo>
                      <a:pt x="36014" y="3383"/>
                      <a:pt x="36004" y="3419"/>
                      <a:pt x="35918" y="3465"/>
                    </a:cubicBezTo>
                    <a:cubicBezTo>
                      <a:pt x="35984" y="3465"/>
                      <a:pt x="36035" y="3439"/>
                      <a:pt x="36075" y="3404"/>
                    </a:cubicBezTo>
                    <a:lnTo>
                      <a:pt x="36075" y="3404"/>
                    </a:lnTo>
                    <a:cubicBezTo>
                      <a:pt x="36030" y="3612"/>
                      <a:pt x="35887" y="3805"/>
                      <a:pt x="35719" y="3953"/>
                    </a:cubicBezTo>
                    <a:cubicBezTo>
                      <a:pt x="35699" y="3973"/>
                      <a:pt x="35663" y="3994"/>
                      <a:pt x="35648" y="4009"/>
                    </a:cubicBezTo>
                    <a:cubicBezTo>
                      <a:pt x="35724" y="4004"/>
                      <a:pt x="35806" y="3958"/>
                      <a:pt x="35877" y="3912"/>
                    </a:cubicBezTo>
                    <a:lnTo>
                      <a:pt x="35877" y="3912"/>
                    </a:lnTo>
                    <a:cubicBezTo>
                      <a:pt x="35786" y="4126"/>
                      <a:pt x="35719" y="4345"/>
                      <a:pt x="35445" y="4456"/>
                    </a:cubicBezTo>
                    <a:cubicBezTo>
                      <a:pt x="35450" y="4457"/>
                      <a:pt x="35455" y="4457"/>
                      <a:pt x="35461" y="4457"/>
                    </a:cubicBezTo>
                    <a:cubicBezTo>
                      <a:pt x="35619" y="4457"/>
                      <a:pt x="35721" y="4383"/>
                      <a:pt x="35780" y="4314"/>
                    </a:cubicBezTo>
                    <a:lnTo>
                      <a:pt x="35780" y="4314"/>
                    </a:lnTo>
                    <a:cubicBezTo>
                      <a:pt x="35730" y="4395"/>
                      <a:pt x="35643" y="4533"/>
                      <a:pt x="35536" y="4584"/>
                    </a:cubicBezTo>
                    <a:cubicBezTo>
                      <a:pt x="35577" y="4573"/>
                      <a:pt x="35623" y="4568"/>
                      <a:pt x="35658" y="4558"/>
                    </a:cubicBezTo>
                    <a:lnTo>
                      <a:pt x="35658" y="4558"/>
                    </a:lnTo>
                    <a:cubicBezTo>
                      <a:pt x="35618" y="4629"/>
                      <a:pt x="35546" y="4696"/>
                      <a:pt x="35475" y="4762"/>
                    </a:cubicBezTo>
                    <a:cubicBezTo>
                      <a:pt x="35399" y="4711"/>
                      <a:pt x="35328" y="4655"/>
                      <a:pt x="35282" y="4568"/>
                    </a:cubicBezTo>
                    <a:cubicBezTo>
                      <a:pt x="35277" y="4558"/>
                      <a:pt x="35272" y="4543"/>
                      <a:pt x="35267" y="4538"/>
                    </a:cubicBezTo>
                    <a:lnTo>
                      <a:pt x="35267" y="4538"/>
                    </a:lnTo>
                    <a:cubicBezTo>
                      <a:pt x="35302" y="4553"/>
                      <a:pt x="35343" y="4558"/>
                      <a:pt x="35399" y="4558"/>
                    </a:cubicBezTo>
                    <a:cubicBezTo>
                      <a:pt x="35328" y="4533"/>
                      <a:pt x="35267" y="4492"/>
                      <a:pt x="35221" y="4446"/>
                    </a:cubicBezTo>
                    <a:lnTo>
                      <a:pt x="35221" y="4441"/>
                    </a:lnTo>
                    <a:cubicBezTo>
                      <a:pt x="35216" y="4436"/>
                      <a:pt x="35216" y="4431"/>
                      <a:pt x="35216" y="4421"/>
                    </a:cubicBezTo>
                    <a:lnTo>
                      <a:pt x="35216" y="4421"/>
                    </a:lnTo>
                    <a:cubicBezTo>
                      <a:pt x="35261" y="4454"/>
                      <a:pt x="35327" y="4494"/>
                      <a:pt x="35386" y="4494"/>
                    </a:cubicBezTo>
                    <a:cubicBezTo>
                      <a:pt x="35399" y="4494"/>
                      <a:pt x="35412" y="4492"/>
                      <a:pt x="35424" y="4487"/>
                    </a:cubicBezTo>
                    <a:cubicBezTo>
                      <a:pt x="35348" y="4467"/>
                      <a:pt x="35206" y="4289"/>
                      <a:pt x="35104" y="4161"/>
                    </a:cubicBezTo>
                    <a:cubicBezTo>
                      <a:pt x="35078" y="4116"/>
                      <a:pt x="35048" y="4075"/>
                      <a:pt x="35043" y="4055"/>
                    </a:cubicBezTo>
                    <a:lnTo>
                      <a:pt x="35043" y="4055"/>
                    </a:lnTo>
                    <a:cubicBezTo>
                      <a:pt x="35086" y="4088"/>
                      <a:pt x="35138" y="4126"/>
                      <a:pt x="35208" y="4126"/>
                    </a:cubicBezTo>
                    <a:cubicBezTo>
                      <a:pt x="35212" y="4126"/>
                      <a:pt x="35217" y="4126"/>
                      <a:pt x="35221" y="4126"/>
                    </a:cubicBezTo>
                    <a:cubicBezTo>
                      <a:pt x="35170" y="4111"/>
                      <a:pt x="34977" y="3953"/>
                      <a:pt x="34946" y="3805"/>
                    </a:cubicBezTo>
                    <a:cubicBezTo>
                      <a:pt x="34936" y="3749"/>
                      <a:pt x="34916" y="3683"/>
                      <a:pt x="34916" y="3627"/>
                    </a:cubicBezTo>
                    <a:lnTo>
                      <a:pt x="34916" y="3693"/>
                    </a:lnTo>
                    <a:lnTo>
                      <a:pt x="34916" y="3775"/>
                    </a:lnTo>
                    <a:cubicBezTo>
                      <a:pt x="34911" y="3846"/>
                      <a:pt x="34895" y="3907"/>
                      <a:pt x="34865" y="3973"/>
                    </a:cubicBezTo>
                    <a:cubicBezTo>
                      <a:pt x="34824" y="4039"/>
                      <a:pt x="34733" y="4116"/>
                      <a:pt x="34692" y="4146"/>
                    </a:cubicBezTo>
                    <a:cubicBezTo>
                      <a:pt x="34763" y="4111"/>
                      <a:pt x="34844" y="4080"/>
                      <a:pt x="34865" y="4024"/>
                    </a:cubicBezTo>
                    <a:lnTo>
                      <a:pt x="34865" y="4024"/>
                    </a:lnTo>
                    <a:cubicBezTo>
                      <a:pt x="34844" y="4080"/>
                      <a:pt x="34824" y="4156"/>
                      <a:pt x="34768" y="4222"/>
                    </a:cubicBezTo>
                    <a:cubicBezTo>
                      <a:pt x="34809" y="4202"/>
                      <a:pt x="34844" y="4172"/>
                      <a:pt x="34875" y="4136"/>
                    </a:cubicBezTo>
                    <a:lnTo>
                      <a:pt x="34875" y="4136"/>
                    </a:lnTo>
                    <a:cubicBezTo>
                      <a:pt x="34839" y="4360"/>
                      <a:pt x="34666" y="4502"/>
                      <a:pt x="34585" y="4558"/>
                    </a:cubicBezTo>
                    <a:cubicBezTo>
                      <a:pt x="34687" y="4538"/>
                      <a:pt x="34763" y="4507"/>
                      <a:pt x="34824" y="4451"/>
                    </a:cubicBezTo>
                    <a:lnTo>
                      <a:pt x="34824" y="4451"/>
                    </a:lnTo>
                    <a:cubicBezTo>
                      <a:pt x="34809" y="4543"/>
                      <a:pt x="34768" y="4640"/>
                      <a:pt x="34722" y="4721"/>
                    </a:cubicBezTo>
                    <a:cubicBezTo>
                      <a:pt x="34712" y="4741"/>
                      <a:pt x="34697" y="4772"/>
                      <a:pt x="34682" y="4797"/>
                    </a:cubicBezTo>
                    <a:cubicBezTo>
                      <a:pt x="34555" y="4716"/>
                      <a:pt x="34463" y="4553"/>
                      <a:pt x="34382" y="4456"/>
                    </a:cubicBezTo>
                    <a:cubicBezTo>
                      <a:pt x="34331" y="4400"/>
                      <a:pt x="34295" y="4334"/>
                      <a:pt x="34249" y="4263"/>
                    </a:cubicBezTo>
                    <a:lnTo>
                      <a:pt x="34249" y="4263"/>
                    </a:lnTo>
                    <a:cubicBezTo>
                      <a:pt x="34310" y="4299"/>
                      <a:pt x="34387" y="4324"/>
                      <a:pt x="34458" y="4339"/>
                    </a:cubicBezTo>
                    <a:cubicBezTo>
                      <a:pt x="34300" y="4212"/>
                      <a:pt x="34178" y="4034"/>
                      <a:pt x="34076" y="3866"/>
                    </a:cubicBezTo>
                    <a:cubicBezTo>
                      <a:pt x="34046" y="3816"/>
                      <a:pt x="34015" y="3754"/>
                      <a:pt x="33990" y="3704"/>
                    </a:cubicBezTo>
                    <a:lnTo>
                      <a:pt x="33990" y="3704"/>
                    </a:lnTo>
                    <a:cubicBezTo>
                      <a:pt x="34031" y="3724"/>
                      <a:pt x="34076" y="3744"/>
                      <a:pt x="34122" y="3754"/>
                    </a:cubicBezTo>
                    <a:cubicBezTo>
                      <a:pt x="34071" y="3719"/>
                      <a:pt x="34015" y="3663"/>
                      <a:pt x="33995" y="3602"/>
                    </a:cubicBezTo>
                    <a:lnTo>
                      <a:pt x="33995" y="3602"/>
                    </a:lnTo>
                    <a:cubicBezTo>
                      <a:pt x="34042" y="3675"/>
                      <a:pt x="34154" y="3690"/>
                      <a:pt x="34248" y="3690"/>
                    </a:cubicBezTo>
                    <a:cubicBezTo>
                      <a:pt x="34266" y="3690"/>
                      <a:pt x="34284" y="3689"/>
                      <a:pt x="34300" y="3688"/>
                    </a:cubicBezTo>
                    <a:cubicBezTo>
                      <a:pt x="34168" y="3648"/>
                      <a:pt x="33990" y="3551"/>
                      <a:pt x="33903" y="3459"/>
                    </a:cubicBezTo>
                    <a:cubicBezTo>
                      <a:pt x="33837" y="3373"/>
                      <a:pt x="33822" y="3266"/>
                      <a:pt x="33786" y="3180"/>
                    </a:cubicBezTo>
                    <a:lnTo>
                      <a:pt x="33786" y="3190"/>
                    </a:lnTo>
                    <a:cubicBezTo>
                      <a:pt x="33792" y="3266"/>
                      <a:pt x="33776" y="3348"/>
                      <a:pt x="33751" y="3419"/>
                    </a:cubicBezTo>
                    <a:cubicBezTo>
                      <a:pt x="33700" y="3551"/>
                      <a:pt x="33598" y="3643"/>
                      <a:pt x="33466" y="3724"/>
                    </a:cubicBezTo>
                    <a:cubicBezTo>
                      <a:pt x="33456" y="3729"/>
                      <a:pt x="33435" y="3739"/>
                      <a:pt x="33420" y="3749"/>
                    </a:cubicBezTo>
                    <a:cubicBezTo>
                      <a:pt x="33429" y="3750"/>
                      <a:pt x="33437" y="3750"/>
                      <a:pt x="33445" y="3750"/>
                    </a:cubicBezTo>
                    <a:cubicBezTo>
                      <a:pt x="33537" y="3750"/>
                      <a:pt x="33618" y="3724"/>
                      <a:pt x="33664" y="3663"/>
                    </a:cubicBezTo>
                    <a:lnTo>
                      <a:pt x="33664" y="3663"/>
                    </a:lnTo>
                    <a:cubicBezTo>
                      <a:pt x="33624" y="3729"/>
                      <a:pt x="33619" y="3775"/>
                      <a:pt x="33537" y="3831"/>
                    </a:cubicBezTo>
                    <a:cubicBezTo>
                      <a:pt x="33608" y="3826"/>
                      <a:pt x="33659" y="3795"/>
                      <a:pt x="33695" y="3754"/>
                    </a:cubicBezTo>
                    <a:lnTo>
                      <a:pt x="33695" y="3754"/>
                    </a:lnTo>
                    <a:cubicBezTo>
                      <a:pt x="33669" y="3978"/>
                      <a:pt x="33537" y="4207"/>
                      <a:pt x="33359" y="4380"/>
                    </a:cubicBezTo>
                    <a:cubicBezTo>
                      <a:pt x="33334" y="4400"/>
                      <a:pt x="33308" y="4426"/>
                      <a:pt x="33288" y="4451"/>
                    </a:cubicBezTo>
                    <a:cubicBezTo>
                      <a:pt x="33369" y="4431"/>
                      <a:pt x="33456" y="4385"/>
                      <a:pt x="33522" y="4324"/>
                    </a:cubicBezTo>
                    <a:lnTo>
                      <a:pt x="33522" y="4324"/>
                    </a:lnTo>
                    <a:cubicBezTo>
                      <a:pt x="33466" y="4487"/>
                      <a:pt x="33420" y="4655"/>
                      <a:pt x="33303" y="4787"/>
                    </a:cubicBezTo>
                    <a:cubicBezTo>
                      <a:pt x="33140" y="4690"/>
                      <a:pt x="33013" y="4568"/>
                      <a:pt x="32922" y="4400"/>
                    </a:cubicBezTo>
                    <a:cubicBezTo>
                      <a:pt x="32906" y="4380"/>
                      <a:pt x="32896" y="4355"/>
                      <a:pt x="32881" y="4334"/>
                    </a:cubicBezTo>
                    <a:lnTo>
                      <a:pt x="32881" y="4334"/>
                    </a:lnTo>
                    <a:cubicBezTo>
                      <a:pt x="32937" y="4354"/>
                      <a:pt x="32999" y="4368"/>
                      <a:pt x="33075" y="4368"/>
                    </a:cubicBezTo>
                    <a:cubicBezTo>
                      <a:pt x="33096" y="4368"/>
                      <a:pt x="33118" y="4367"/>
                      <a:pt x="33140" y="4365"/>
                    </a:cubicBezTo>
                    <a:cubicBezTo>
                      <a:pt x="33003" y="4309"/>
                      <a:pt x="32886" y="4248"/>
                      <a:pt x="32784" y="4151"/>
                    </a:cubicBezTo>
                    <a:cubicBezTo>
                      <a:pt x="32784" y="4151"/>
                      <a:pt x="32784" y="4146"/>
                      <a:pt x="32779" y="4146"/>
                    </a:cubicBezTo>
                    <a:cubicBezTo>
                      <a:pt x="32774" y="4131"/>
                      <a:pt x="32769" y="4121"/>
                      <a:pt x="32769" y="4105"/>
                    </a:cubicBezTo>
                    <a:lnTo>
                      <a:pt x="32769" y="4105"/>
                    </a:lnTo>
                    <a:cubicBezTo>
                      <a:pt x="32856" y="4167"/>
                      <a:pt x="32993" y="4246"/>
                      <a:pt x="33107" y="4246"/>
                    </a:cubicBezTo>
                    <a:cubicBezTo>
                      <a:pt x="33133" y="4246"/>
                      <a:pt x="33158" y="4242"/>
                      <a:pt x="33181" y="4233"/>
                    </a:cubicBezTo>
                    <a:cubicBezTo>
                      <a:pt x="33034" y="4202"/>
                      <a:pt x="32749" y="3851"/>
                      <a:pt x="32550" y="3597"/>
                    </a:cubicBezTo>
                    <a:cubicBezTo>
                      <a:pt x="32494" y="3515"/>
                      <a:pt x="32444" y="3424"/>
                      <a:pt x="32418" y="3383"/>
                    </a:cubicBezTo>
                    <a:lnTo>
                      <a:pt x="32418" y="3383"/>
                    </a:lnTo>
                    <a:cubicBezTo>
                      <a:pt x="32496" y="3461"/>
                      <a:pt x="32612" y="3521"/>
                      <a:pt x="32757" y="3521"/>
                    </a:cubicBezTo>
                    <a:cubicBezTo>
                      <a:pt x="32762" y="3521"/>
                      <a:pt x="32768" y="3521"/>
                      <a:pt x="32774" y="3521"/>
                    </a:cubicBezTo>
                    <a:cubicBezTo>
                      <a:pt x="32678" y="3490"/>
                      <a:pt x="32296" y="3185"/>
                      <a:pt x="32235" y="2900"/>
                    </a:cubicBezTo>
                    <a:cubicBezTo>
                      <a:pt x="32210" y="2778"/>
                      <a:pt x="32174" y="2661"/>
                      <a:pt x="32169" y="2544"/>
                    </a:cubicBezTo>
                    <a:lnTo>
                      <a:pt x="32164" y="2676"/>
                    </a:lnTo>
                    <a:cubicBezTo>
                      <a:pt x="32164" y="2727"/>
                      <a:pt x="32164" y="2783"/>
                      <a:pt x="32159" y="2834"/>
                    </a:cubicBezTo>
                    <a:cubicBezTo>
                      <a:pt x="32149" y="2966"/>
                      <a:pt x="32118" y="3103"/>
                      <a:pt x="32047" y="3215"/>
                    </a:cubicBezTo>
                    <a:cubicBezTo>
                      <a:pt x="31971" y="3348"/>
                      <a:pt x="31787" y="3510"/>
                      <a:pt x="31711" y="3561"/>
                    </a:cubicBezTo>
                    <a:cubicBezTo>
                      <a:pt x="31838" y="3498"/>
                      <a:pt x="31997" y="3444"/>
                      <a:pt x="32042" y="3332"/>
                    </a:cubicBezTo>
                    <a:lnTo>
                      <a:pt x="32042" y="3332"/>
                    </a:lnTo>
                    <a:cubicBezTo>
                      <a:pt x="32003" y="3446"/>
                      <a:pt x="31966" y="3582"/>
                      <a:pt x="31864" y="3714"/>
                    </a:cubicBezTo>
                    <a:cubicBezTo>
                      <a:pt x="31940" y="3668"/>
                      <a:pt x="32016" y="3617"/>
                      <a:pt x="32072" y="3551"/>
                    </a:cubicBezTo>
                    <a:lnTo>
                      <a:pt x="32072" y="3551"/>
                    </a:lnTo>
                    <a:cubicBezTo>
                      <a:pt x="32007" y="3969"/>
                      <a:pt x="31692" y="4242"/>
                      <a:pt x="31533" y="4356"/>
                    </a:cubicBezTo>
                    <a:lnTo>
                      <a:pt x="31533" y="4356"/>
                    </a:lnTo>
                    <a:cubicBezTo>
                      <a:pt x="31573" y="4375"/>
                      <a:pt x="31615" y="4388"/>
                      <a:pt x="31655" y="4390"/>
                    </a:cubicBezTo>
                    <a:cubicBezTo>
                      <a:pt x="31640" y="4385"/>
                      <a:pt x="31630" y="4375"/>
                      <a:pt x="31614" y="4360"/>
                    </a:cubicBezTo>
                    <a:cubicBezTo>
                      <a:pt x="31803" y="4319"/>
                      <a:pt x="31940" y="4263"/>
                      <a:pt x="32067" y="4156"/>
                    </a:cubicBezTo>
                    <a:lnTo>
                      <a:pt x="32067" y="4156"/>
                    </a:lnTo>
                    <a:cubicBezTo>
                      <a:pt x="32016" y="4339"/>
                      <a:pt x="31955" y="4533"/>
                      <a:pt x="31864" y="4696"/>
                    </a:cubicBezTo>
                    <a:cubicBezTo>
                      <a:pt x="31843" y="4731"/>
                      <a:pt x="31828" y="4767"/>
                      <a:pt x="31808" y="4813"/>
                    </a:cubicBezTo>
                    <a:cubicBezTo>
                      <a:pt x="31579" y="4696"/>
                      <a:pt x="31508" y="4487"/>
                      <a:pt x="31426" y="4294"/>
                    </a:cubicBezTo>
                    <a:lnTo>
                      <a:pt x="31426" y="4294"/>
                    </a:lnTo>
                    <a:cubicBezTo>
                      <a:pt x="31451" y="4312"/>
                      <a:pt x="31478" y="4328"/>
                      <a:pt x="31504" y="4342"/>
                    </a:cubicBezTo>
                    <a:lnTo>
                      <a:pt x="31504" y="4342"/>
                    </a:lnTo>
                    <a:cubicBezTo>
                      <a:pt x="31504" y="4341"/>
                      <a:pt x="31503" y="4340"/>
                      <a:pt x="31503" y="4339"/>
                    </a:cubicBezTo>
                    <a:cubicBezTo>
                      <a:pt x="31330" y="4197"/>
                      <a:pt x="31192" y="3999"/>
                      <a:pt x="31146" y="3795"/>
                    </a:cubicBezTo>
                    <a:lnTo>
                      <a:pt x="31146" y="3795"/>
                    </a:lnTo>
                    <a:cubicBezTo>
                      <a:pt x="31182" y="3826"/>
                      <a:pt x="31233" y="3851"/>
                      <a:pt x="31299" y="3851"/>
                    </a:cubicBezTo>
                    <a:cubicBezTo>
                      <a:pt x="31218" y="3805"/>
                      <a:pt x="31208" y="3770"/>
                      <a:pt x="31167" y="3704"/>
                    </a:cubicBezTo>
                    <a:lnTo>
                      <a:pt x="31167" y="3704"/>
                    </a:lnTo>
                    <a:cubicBezTo>
                      <a:pt x="31211" y="3756"/>
                      <a:pt x="31271" y="3773"/>
                      <a:pt x="31342" y="3773"/>
                    </a:cubicBezTo>
                    <a:cubicBezTo>
                      <a:pt x="31361" y="3773"/>
                      <a:pt x="31380" y="3772"/>
                      <a:pt x="31401" y="3770"/>
                    </a:cubicBezTo>
                    <a:lnTo>
                      <a:pt x="31360" y="3749"/>
                    </a:lnTo>
                    <a:cubicBezTo>
                      <a:pt x="31233" y="3678"/>
                      <a:pt x="31131" y="3612"/>
                      <a:pt x="31075" y="3490"/>
                    </a:cubicBezTo>
                    <a:cubicBezTo>
                      <a:pt x="31050" y="3424"/>
                      <a:pt x="31029" y="3348"/>
                      <a:pt x="31029" y="3281"/>
                    </a:cubicBezTo>
                    <a:lnTo>
                      <a:pt x="31029" y="3266"/>
                    </a:lnTo>
                    <a:cubicBezTo>
                      <a:pt x="31004" y="3348"/>
                      <a:pt x="30999" y="3459"/>
                      <a:pt x="30943" y="3536"/>
                    </a:cubicBezTo>
                    <a:cubicBezTo>
                      <a:pt x="30872" y="3627"/>
                      <a:pt x="30719" y="3724"/>
                      <a:pt x="30597" y="3775"/>
                    </a:cubicBezTo>
                    <a:cubicBezTo>
                      <a:pt x="30694" y="3775"/>
                      <a:pt x="30826" y="3749"/>
                      <a:pt x="30872" y="3673"/>
                    </a:cubicBezTo>
                    <a:lnTo>
                      <a:pt x="30872" y="3673"/>
                    </a:lnTo>
                    <a:cubicBezTo>
                      <a:pt x="30867" y="3724"/>
                      <a:pt x="30816" y="3780"/>
                      <a:pt x="30770" y="3826"/>
                    </a:cubicBezTo>
                    <a:cubicBezTo>
                      <a:pt x="30811" y="3816"/>
                      <a:pt x="30851" y="3795"/>
                      <a:pt x="30892" y="3770"/>
                    </a:cubicBezTo>
                    <a:lnTo>
                      <a:pt x="30892" y="3770"/>
                    </a:lnTo>
                    <a:cubicBezTo>
                      <a:pt x="30872" y="3821"/>
                      <a:pt x="30846" y="3877"/>
                      <a:pt x="30821" y="3927"/>
                    </a:cubicBezTo>
                    <a:cubicBezTo>
                      <a:pt x="30740" y="4085"/>
                      <a:pt x="30643" y="4263"/>
                      <a:pt x="30506" y="4390"/>
                    </a:cubicBezTo>
                    <a:cubicBezTo>
                      <a:pt x="30567" y="4365"/>
                      <a:pt x="30633" y="4339"/>
                      <a:pt x="30689" y="4304"/>
                    </a:cubicBezTo>
                    <a:lnTo>
                      <a:pt x="30689" y="4304"/>
                    </a:lnTo>
                    <a:cubicBezTo>
                      <a:pt x="30658" y="4365"/>
                      <a:pt x="30623" y="4431"/>
                      <a:pt x="30582" y="4487"/>
                    </a:cubicBezTo>
                    <a:cubicBezTo>
                      <a:pt x="30562" y="4517"/>
                      <a:pt x="30536" y="4558"/>
                      <a:pt x="30511" y="4594"/>
                    </a:cubicBezTo>
                    <a:cubicBezTo>
                      <a:pt x="30460" y="4579"/>
                      <a:pt x="30409" y="4558"/>
                      <a:pt x="30363" y="4538"/>
                    </a:cubicBezTo>
                    <a:cubicBezTo>
                      <a:pt x="30287" y="4487"/>
                      <a:pt x="30155" y="4360"/>
                      <a:pt x="30129" y="4238"/>
                    </a:cubicBezTo>
                    <a:cubicBezTo>
                      <a:pt x="30114" y="4177"/>
                      <a:pt x="30099" y="4121"/>
                      <a:pt x="30099" y="4060"/>
                    </a:cubicBezTo>
                    <a:lnTo>
                      <a:pt x="30099" y="4126"/>
                    </a:lnTo>
                    <a:lnTo>
                      <a:pt x="30099" y="4207"/>
                    </a:lnTo>
                    <a:cubicBezTo>
                      <a:pt x="30088" y="4273"/>
                      <a:pt x="30078" y="4329"/>
                      <a:pt x="30053" y="4385"/>
                    </a:cubicBezTo>
                    <a:cubicBezTo>
                      <a:pt x="29854" y="4273"/>
                      <a:pt x="29692" y="4131"/>
                      <a:pt x="29575" y="3953"/>
                    </a:cubicBezTo>
                    <a:cubicBezTo>
                      <a:pt x="29554" y="3927"/>
                      <a:pt x="29544" y="3902"/>
                      <a:pt x="29524" y="3877"/>
                    </a:cubicBezTo>
                    <a:lnTo>
                      <a:pt x="29524" y="3877"/>
                    </a:lnTo>
                    <a:cubicBezTo>
                      <a:pt x="29631" y="3907"/>
                      <a:pt x="29753" y="3933"/>
                      <a:pt x="29921" y="3933"/>
                    </a:cubicBezTo>
                    <a:cubicBezTo>
                      <a:pt x="29717" y="3856"/>
                      <a:pt x="29539" y="3775"/>
                      <a:pt x="29402" y="3663"/>
                    </a:cubicBezTo>
                    <a:cubicBezTo>
                      <a:pt x="29402" y="3663"/>
                      <a:pt x="29402" y="3653"/>
                      <a:pt x="29397" y="3653"/>
                    </a:cubicBezTo>
                    <a:cubicBezTo>
                      <a:pt x="29392" y="3643"/>
                      <a:pt x="29387" y="3627"/>
                      <a:pt x="29376" y="3612"/>
                    </a:cubicBezTo>
                    <a:lnTo>
                      <a:pt x="29376" y="3612"/>
                    </a:lnTo>
                    <a:cubicBezTo>
                      <a:pt x="29507" y="3699"/>
                      <a:pt x="29727" y="3805"/>
                      <a:pt x="29912" y="3805"/>
                    </a:cubicBezTo>
                    <a:cubicBezTo>
                      <a:pt x="29943" y="3805"/>
                      <a:pt x="29973" y="3802"/>
                      <a:pt x="30002" y="3795"/>
                    </a:cubicBezTo>
                    <a:cubicBezTo>
                      <a:pt x="29778" y="3744"/>
                      <a:pt x="29387" y="3322"/>
                      <a:pt x="29112" y="3017"/>
                    </a:cubicBezTo>
                    <a:cubicBezTo>
                      <a:pt x="29036" y="2925"/>
                      <a:pt x="28964" y="2813"/>
                      <a:pt x="28934" y="2763"/>
                    </a:cubicBezTo>
                    <a:lnTo>
                      <a:pt x="28934" y="2763"/>
                    </a:lnTo>
                    <a:cubicBezTo>
                      <a:pt x="29056" y="2859"/>
                      <a:pt x="29224" y="2951"/>
                      <a:pt x="29463" y="2956"/>
                    </a:cubicBezTo>
                    <a:cubicBezTo>
                      <a:pt x="29315" y="2910"/>
                      <a:pt x="28766" y="2534"/>
                      <a:pt x="28705" y="2198"/>
                    </a:cubicBezTo>
                    <a:cubicBezTo>
                      <a:pt x="28679" y="2061"/>
                      <a:pt x="28639" y="1923"/>
                      <a:pt x="28649" y="1791"/>
                    </a:cubicBezTo>
                    <a:lnTo>
                      <a:pt x="28649" y="1791"/>
                    </a:lnTo>
                    <a:lnTo>
                      <a:pt x="28629" y="1939"/>
                    </a:lnTo>
                    <a:cubicBezTo>
                      <a:pt x="28624" y="2000"/>
                      <a:pt x="28613" y="2061"/>
                      <a:pt x="28603" y="2122"/>
                    </a:cubicBezTo>
                    <a:cubicBezTo>
                      <a:pt x="28578" y="2274"/>
                      <a:pt x="28512" y="2422"/>
                      <a:pt x="28400" y="2549"/>
                    </a:cubicBezTo>
                    <a:cubicBezTo>
                      <a:pt x="28267" y="2696"/>
                      <a:pt x="27967" y="2859"/>
                      <a:pt x="27845" y="2910"/>
                    </a:cubicBezTo>
                    <a:cubicBezTo>
                      <a:pt x="28059" y="2855"/>
                      <a:pt x="28306" y="2801"/>
                      <a:pt x="28389" y="2671"/>
                    </a:cubicBezTo>
                    <a:lnTo>
                      <a:pt x="28389" y="2671"/>
                    </a:lnTo>
                    <a:cubicBezTo>
                      <a:pt x="28315" y="2796"/>
                      <a:pt x="28243" y="2959"/>
                      <a:pt x="28069" y="3093"/>
                    </a:cubicBezTo>
                    <a:cubicBezTo>
                      <a:pt x="28196" y="3058"/>
                      <a:pt x="28308" y="3002"/>
                      <a:pt x="28405" y="2930"/>
                    </a:cubicBezTo>
                    <a:lnTo>
                      <a:pt x="28405" y="2930"/>
                    </a:lnTo>
                    <a:cubicBezTo>
                      <a:pt x="28247" y="3424"/>
                      <a:pt x="27688" y="3714"/>
                      <a:pt x="27438" y="3821"/>
                    </a:cubicBezTo>
                    <a:cubicBezTo>
                      <a:pt x="27749" y="3795"/>
                      <a:pt x="27978" y="3739"/>
                      <a:pt x="28201" y="3617"/>
                    </a:cubicBezTo>
                    <a:lnTo>
                      <a:pt x="28201" y="3617"/>
                    </a:lnTo>
                    <a:cubicBezTo>
                      <a:pt x="28115" y="3826"/>
                      <a:pt x="27993" y="4029"/>
                      <a:pt x="27840" y="4212"/>
                    </a:cubicBezTo>
                    <a:cubicBezTo>
                      <a:pt x="27738" y="4334"/>
                      <a:pt x="27571" y="4538"/>
                      <a:pt x="27377" y="4645"/>
                    </a:cubicBezTo>
                    <a:cubicBezTo>
                      <a:pt x="27301" y="4558"/>
                      <a:pt x="27250" y="4462"/>
                      <a:pt x="27225" y="4365"/>
                    </a:cubicBezTo>
                    <a:lnTo>
                      <a:pt x="27225" y="4365"/>
                    </a:lnTo>
                    <a:cubicBezTo>
                      <a:pt x="27260" y="4390"/>
                      <a:pt x="27306" y="4411"/>
                      <a:pt x="27367" y="4416"/>
                    </a:cubicBezTo>
                    <a:cubicBezTo>
                      <a:pt x="27291" y="4380"/>
                      <a:pt x="27286" y="4345"/>
                      <a:pt x="27250" y="4294"/>
                    </a:cubicBezTo>
                    <a:lnTo>
                      <a:pt x="27250" y="4294"/>
                    </a:lnTo>
                    <a:cubicBezTo>
                      <a:pt x="27289" y="4332"/>
                      <a:pt x="27344" y="4350"/>
                      <a:pt x="27404" y="4350"/>
                    </a:cubicBezTo>
                    <a:cubicBezTo>
                      <a:pt x="27424" y="4350"/>
                      <a:pt x="27444" y="4348"/>
                      <a:pt x="27464" y="4345"/>
                    </a:cubicBezTo>
                    <a:cubicBezTo>
                      <a:pt x="27454" y="4339"/>
                      <a:pt x="27438" y="4339"/>
                      <a:pt x="27428" y="4334"/>
                    </a:cubicBezTo>
                    <a:cubicBezTo>
                      <a:pt x="27306" y="4278"/>
                      <a:pt x="27215" y="4217"/>
                      <a:pt x="27159" y="4116"/>
                    </a:cubicBezTo>
                    <a:cubicBezTo>
                      <a:pt x="27133" y="4065"/>
                      <a:pt x="27113" y="4004"/>
                      <a:pt x="27113" y="3948"/>
                    </a:cubicBezTo>
                    <a:lnTo>
                      <a:pt x="27113" y="3938"/>
                    </a:lnTo>
                    <a:cubicBezTo>
                      <a:pt x="27087" y="4009"/>
                      <a:pt x="27082" y="4090"/>
                      <a:pt x="27031" y="4161"/>
                    </a:cubicBezTo>
                    <a:cubicBezTo>
                      <a:pt x="26970" y="4238"/>
                      <a:pt x="26823" y="4319"/>
                      <a:pt x="26706" y="4360"/>
                    </a:cubicBezTo>
                    <a:cubicBezTo>
                      <a:pt x="26797" y="4360"/>
                      <a:pt x="26925" y="4339"/>
                      <a:pt x="26970" y="4278"/>
                    </a:cubicBezTo>
                    <a:lnTo>
                      <a:pt x="26970" y="4278"/>
                    </a:lnTo>
                    <a:cubicBezTo>
                      <a:pt x="26960" y="4319"/>
                      <a:pt x="26909" y="4365"/>
                      <a:pt x="26874" y="4395"/>
                    </a:cubicBezTo>
                    <a:cubicBezTo>
                      <a:pt x="26909" y="4385"/>
                      <a:pt x="26950" y="4370"/>
                      <a:pt x="26986" y="4355"/>
                    </a:cubicBezTo>
                    <a:lnTo>
                      <a:pt x="26986" y="4355"/>
                    </a:lnTo>
                    <a:cubicBezTo>
                      <a:pt x="26970" y="4395"/>
                      <a:pt x="26945" y="4441"/>
                      <a:pt x="26919" y="4482"/>
                    </a:cubicBezTo>
                    <a:cubicBezTo>
                      <a:pt x="26843" y="4614"/>
                      <a:pt x="26752" y="4751"/>
                      <a:pt x="26624" y="4863"/>
                    </a:cubicBezTo>
                    <a:cubicBezTo>
                      <a:pt x="26680" y="4843"/>
                      <a:pt x="26747" y="4818"/>
                      <a:pt x="26802" y="4792"/>
                    </a:cubicBezTo>
                    <a:lnTo>
                      <a:pt x="26802" y="4792"/>
                    </a:lnTo>
                    <a:cubicBezTo>
                      <a:pt x="26772" y="4843"/>
                      <a:pt x="26741" y="4899"/>
                      <a:pt x="26701" y="4945"/>
                    </a:cubicBezTo>
                    <a:cubicBezTo>
                      <a:pt x="26624" y="5041"/>
                      <a:pt x="26543" y="5219"/>
                      <a:pt x="26385" y="5260"/>
                    </a:cubicBezTo>
                    <a:cubicBezTo>
                      <a:pt x="26324" y="5225"/>
                      <a:pt x="26263" y="5194"/>
                      <a:pt x="26218" y="5133"/>
                    </a:cubicBezTo>
                    <a:lnTo>
                      <a:pt x="26218" y="5133"/>
                    </a:lnTo>
                    <a:cubicBezTo>
                      <a:pt x="26266" y="5167"/>
                      <a:pt x="26309" y="5197"/>
                      <a:pt x="26361" y="5197"/>
                    </a:cubicBezTo>
                    <a:cubicBezTo>
                      <a:pt x="26379" y="5197"/>
                      <a:pt x="26399" y="5193"/>
                      <a:pt x="26421" y="5184"/>
                    </a:cubicBezTo>
                    <a:cubicBezTo>
                      <a:pt x="26385" y="5174"/>
                      <a:pt x="26360" y="5158"/>
                      <a:pt x="26324" y="5148"/>
                    </a:cubicBezTo>
                    <a:cubicBezTo>
                      <a:pt x="26243" y="5102"/>
                      <a:pt x="26172" y="5052"/>
                      <a:pt x="26131" y="4970"/>
                    </a:cubicBezTo>
                    <a:cubicBezTo>
                      <a:pt x="26121" y="4965"/>
                      <a:pt x="26116" y="4950"/>
                      <a:pt x="26116" y="4945"/>
                    </a:cubicBezTo>
                    <a:lnTo>
                      <a:pt x="26116" y="4945"/>
                    </a:lnTo>
                    <a:cubicBezTo>
                      <a:pt x="26146" y="4955"/>
                      <a:pt x="26182" y="4955"/>
                      <a:pt x="26223" y="4955"/>
                    </a:cubicBezTo>
                    <a:cubicBezTo>
                      <a:pt x="26167" y="4930"/>
                      <a:pt x="26116" y="4904"/>
                      <a:pt x="26080" y="4868"/>
                    </a:cubicBezTo>
                    <a:lnTo>
                      <a:pt x="26080" y="4863"/>
                    </a:lnTo>
                    <a:cubicBezTo>
                      <a:pt x="26080" y="4857"/>
                      <a:pt x="26076" y="4853"/>
                      <a:pt x="26073" y="4850"/>
                    </a:cubicBezTo>
                    <a:lnTo>
                      <a:pt x="26073" y="4850"/>
                    </a:lnTo>
                    <a:cubicBezTo>
                      <a:pt x="26111" y="4875"/>
                      <a:pt x="26168" y="4909"/>
                      <a:pt x="26215" y="4909"/>
                    </a:cubicBezTo>
                    <a:cubicBezTo>
                      <a:pt x="26225" y="4909"/>
                      <a:pt x="26234" y="4908"/>
                      <a:pt x="26243" y="4904"/>
                    </a:cubicBezTo>
                    <a:cubicBezTo>
                      <a:pt x="26182" y="4894"/>
                      <a:pt x="26065" y="4746"/>
                      <a:pt x="25984" y="4640"/>
                    </a:cubicBezTo>
                    <a:cubicBezTo>
                      <a:pt x="25958" y="4609"/>
                      <a:pt x="25938" y="4568"/>
                      <a:pt x="25933" y="4548"/>
                    </a:cubicBezTo>
                    <a:lnTo>
                      <a:pt x="25933" y="4548"/>
                    </a:lnTo>
                    <a:cubicBezTo>
                      <a:pt x="25968" y="4584"/>
                      <a:pt x="26014" y="4609"/>
                      <a:pt x="26080" y="4609"/>
                    </a:cubicBezTo>
                    <a:cubicBezTo>
                      <a:pt x="26039" y="4594"/>
                      <a:pt x="25882" y="4467"/>
                      <a:pt x="25856" y="4345"/>
                    </a:cubicBezTo>
                    <a:cubicBezTo>
                      <a:pt x="25841" y="4294"/>
                      <a:pt x="25831" y="4253"/>
                      <a:pt x="25831" y="4202"/>
                    </a:cubicBezTo>
                    <a:lnTo>
                      <a:pt x="25831" y="4258"/>
                    </a:lnTo>
                    <a:lnTo>
                      <a:pt x="25831" y="4329"/>
                    </a:lnTo>
                    <a:cubicBezTo>
                      <a:pt x="25831" y="4385"/>
                      <a:pt x="25816" y="4436"/>
                      <a:pt x="25785" y="4487"/>
                    </a:cubicBezTo>
                    <a:cubicBezTo>
                      <a:pt x="25755" y="4543"/>
                      <a:pt x="25678" y="4609"/>
                      <a:pt x="25648" y="4624"/>
                    </a:cubicBezTo>
                    <a:cubicBezTo>
                      <a:pt x="25702" y="4600"/>
                      <a:pt x="25761" y="4575"/>
                      <a:pt x="25783" y="4527"/>
                    </a:cubicBezTo>
                    <a:lnTo>
                      <a:pt x="25783" y="4527"/>
                    </a:lnTo>
                    <a:cubicBezTo>
                      <a:pt x="25764" y="4573"/>
                      <a:pt x="25753" y="4636"/>
                      <a:pt x="25709" y="4690"/>
                    </a:cubicBezTo>
                    <a:cubicBezTo>
                      <a:pt x="25739" y="4670"/>
                      <a:pt x="25775" y="4650"/>
                      <a:pt x="25790" y="4624"/>
                    </a:cubicBezTo>
                    <a:lnTo>
                      <a:pt x="25790" y="4624"/>
                    </a:lnTo>
                    <a:cubicBezTo>
                      <a:pt x="25760" y="4802"/>
                      <a:pt x="25627" y="4919"/>
                      <a:pt x="25561" y="4965"/>
                    </a:cubicBezTo>
                    <a:cubicBezTo>
                      <a:pt x="25485" y="4853"/>
                      <a:pt x="25444" y="4726"/>
                      <a:pt x="25383" y="4614"/>
                    </a:cubicBezTo>
                    <a:lnTo>
                      <a:pt x="25383" y="4614"/>
                    </a:lnTo>
                    <a:cubicBezTo>
                      <a:pt x="25460" y="4670"/>
                      <a:pt x="25551" y="4711"/>
                      <a:pt x="25638" y="4721"/>
                    </a:cubicBezTo>
                    <a:cubicBezTo>
                      <a:pt x="25612" y="4701"/>
                      <a:pt x="25587" y="4675"/>
                      <a:pt x="25561" y="4660"/>
                    </a:cubicBezTo>
                    <a:cubicBezTo>
                      <a:pt x="25373" y="4497"/>
                      <a:pt x="25221" y="4284"/>
                      <a:pt x="25170" y="4055"/>
                    </a:cubicBezTo>
                    <a:lnTo>
                      <a:pt x="25170" y="4055"/>
                    </a:lnTo>
                    <a:cubicBezTo>
                      <a:pt x="25215" y="4090"/>
                      <a:pt x="25271" y="4116"/>
                      <a:pt x="25343" y="4116"/>
                    </a:cubicBezTo>
                    <a:cubicBezTo>
                      <a:pt x="25251" y="4065"/>
                      <a:pt x="25241" y="4029"/>
                      <a:pt x="25195" y="3958"/>
                    </a:cubicBezTo>
                    <a:lnTo>
                      <a:pt x="25195" y="3958"/>
                    </a:lnTo>
                    <a:cubicBezTo>
                      <a:pt x="25241" y="4012"/>
                      <a:pt x="25308" y="4037"/>
                      <a:pt x="25380" y="4037"/>
                    </a:cubicBezTo>
                    <a:cubicBezTo>
                      <a:pt x="25403" y="4037"/>
                      <a:pt x="25426" y="4034"/>
                      <a:pt x="25449" y="4029"/>
                    </a:cubicBezTo>
                    <a:cubicBezTo>
                      <a:pt x="25434" y="4024"/>
                      <a:pt x="25419" y="4014"/>
                      <a:pt x="25404" y="4009"/>
                    </a:cubicBezTo>
                    <a:cubicBezTo>
                      <a:pt x="25266" y="3933"/>
                      <a:pt x="25154" y="3851"/>
                      <a:pt x="25088" y="3719"/>
                    </a:cubicBezTo>
                    <a:cubicBezTo>
                      <a:pt x="25053" y="3648"/>
                      <a:pt x="25037" y="3566"/>
                      <a:pt x="25037" y="3490"/>
                    </a:cubicBezTo>
                    <a:lnTo>
                      <a:pt x="25037" y="3475"/>
                    </a:lnTo>
                    <a:cubicBezTo>
                      <a:pt x="25002" y="3566"/>
                      <a:pt x="24997" y="3683"/>
                      <a:pt x="24936" y="3770"/>
                    </a:cubicBezTo>
                    <a:cubicBezTo>
                      <a:pt x="24859" y="3871"/>
                      <a:pt x="24686" y="3978"/>
                      <a:pt x="24554" y="4034"/>
                    </a:cubicBezTo>
                    <a:cubicBezTo>
                      <a:pt x="24661" y="4034"/>
                      <a:pt x="24809" y="4009"/>
                      <a:pt x="24859" y="3922"/>
                    </a:cubicBezTo>
                    <a:lnTo>
                      <a:pt x="24859" y="3922"/>
                    </a:lnTo>
                    <a:cubicBezTo>
                      <a:pt x="24844" y="3978"/>
                      <a:pt x="24793" y="4039"/>
                      <a:pt x="24742" y="4085"/>
                    </a:cubicBezTo>
                    <a:cubicBezTo>
                      <a:pt x="24788" y="4075"/>
                      <a:pt x="24834" y="4050"/>
                      <a:pt x="24875" y="4024"/>
                    </a:cubicBezTo>
                    <a:lnTo>
                      <a:pt x="24875" y="4024"/>
                    </a:lnTo>
                    <a:cubicBezTo>
                      <a:pt x="24849" y="4080"/>
                      <a:pt x="24824" y="4136"/>
                      <a:pt x="24793" y="4192"/>
                    </a:cubicBezTo>
                    <a:cubicBezTo>
                      <a:pt x="24712" y="4360"/>
                      <a:pt x="24610" y="4543"/>
                      <a:pt x="24468" y="4685"/>
                    </a:cubicBezTo>
                    <a:cubicBezTo>
                      <a:pt x="24274" y="4558"/>
                      <a:pt x="24107" y="4406"/>
                      <a:pt x="23984" y="4187"/>
                    </a:cubicBezTo>
                    <a:cubicBezTo>
                      <a:pt x="23969" y="4161"/>
                      <a:pt x="23954" y="4131"/>
                      <a:pt x="23934" y="4100"/>
                    </a:cubicBezTo>
                    <a:lnTo>
                      <a:pt x="23934" y="4100"/>
                    </a:lnTo>
                    <a:cubicBezTo>
                      <a:pt x="24020" y="4128"/>
                      <a:pt x="24115" y="4147"/>
                      <a:pt x="24240" y="4147"/>
                    </a:cubicBezTo>
                    <a:cubicBezTo>
                      <a:pt x="24255" y="4147"/>
                      <a:pt x="24269" y="4147"/>
                      <a:pt x="24285" y="4146"/>
                    </a:cubicBezTo>
                    <a:cubicBezTo>
                      <a:pt x="24101" y="4070"/>
                      <a:pt x="23944" y="3983"/>
                      <a:pt x="23817" y="3856"/>
                    </a:cubicBezTo>
                    <a:cubicBezTo>
                      <a:pt x="23817" y="3851"/>
                      <a:pt x="23817" y="3851"/>
                      <a:pt x="23806" y="3846"/>
                    </a:cubicBezTo>
                    <a:cubicBezTo>
                      <a:pt x="23801" y="3831"/>
                      <a:pt x="23796" y="3816"/>
                      <a:pt x="23791" y="3795"/>
                    </a:cubicBezTo>
                    <a:lnTo>
                      <a:pt x="23791" y="3795"/>
                    </a:lnTo>
                    <a:cubicBezTo>
                      <a:pt x="23904" y="3883"/>
                      <a:pt x="24092" y="3984"/>
                      <a:pt x="24245" y="3984"/>
                    </a:cubicBezTo>
                    <a:cubicBezTo>
                      <a:pt x="24279" y="3984"/>
                      <a:pt x="24311" y="3979"/>
                      <a:pt x="24341" y="3968"/>
                    </a:cubicBezTo>
                    <a:cubicBezTo>
                      <a:pt x="24147" y="3922"/>
                      <a:pt x="23771" y="3459"/>
                      <a:pt x="23511" y="3119"/>
                    </a:cubicBezTo>
                    <a:cubicBezTo>
                      <a:pt x="23435" y="3012"/>
                      <a:pt x="23369" y="2890"/>
                      <a:pt x="23338" y="2834"/>
                    </a:cubicBezTo>
                    <a:lnTo>
                      <a:pt x="23338" y="2834"/>
                    </a:lnTo>
                    <a:cubicBezTo>
                      <a:pt x="23444" y="2935"/>
                      <a:pt x="23587" y="3018"/>
                      <a:pt x="23774" y="3018"/>
                    </a:cubicBezTo>
                    <a:cubicBezTo>
                      <a:pt x="23785" y="3018"/>
                      <a:pt x="23796" y="3017"/>
                      <a:pt x="23806" y="3017"/>
                    </a:cubicBezTo>
                    <a:cubicBezTo>
                      <a:pt x="23679" y="2981"/>
                      <a:pt x="23171" y="2574"/>
                      <a:pt x="23089" y="2193"/>
                    </a:cubicBezTo>
                    <a:cubicBezTo>
                      <a:pt x="23059" y="2035"/>
                      <a:pt x="23013" y="1883"/>
                      <a:pt x="23008" y="1720"/>
                    </a:cubicBezTo>
                    <a:lnTo>
                      <a:pt x="23003" y="1893"/>
                    </a:lnTo>
                    <a:cubicBezTo>
                      <a:pt x="23003" y="1964"/>
                      <a:pt x="23003" y="2035"/>
                      <a:pt x="22993" y="2112"/>
                    </a:cubicBezTo>
                    <a:cubicBezTo>
                      <a:pt x="22982" y="2290"/>
                      <a:pt x="22942" y="2457"/>
                      <a:pt x="22855" y="2620"/>
                    </a:cubicBezTo>
                    <a:cubicBezTo>
                      <a:pt x="22748" y="2798"/>
                      <a:pt x="22504" y="3007"/>
                      <a:pt x="22408" y="3068"/>
                    </a:cubicBezTo>
                    <a:cubicBezTo>
                      <a:pt x="22583" y="2988"/>
                      <a:pt x="22797" y="2913"/>
                      <a:pt x="22857" y="2756"/>
                    </a:cubicBezTo>
                    <a:lnTo>
                      <a:pt x="22857" y="2756"/>
                    </a:lnTo>
                    <a:cubicBezTo>
                      <a:pt x="22803" y="2907"/>
                      <a:pt x="22756" y="3091"/>
                      <a:pt x="22621" y="3266"/>
                    </a:cubicBezTo>
                    <a:cubicBezTo>
                      <a:pt x="22728" y="3210"/>
                      <a:pt x="22815" y="3139"/>
                      <a:pt x="22901" y="3058"/>
                    </a:cubicBezTo>
                    <a:lnTo>
                      <a:pt x="22901" y="3058"/>
                    </a:lnTo>
                    <a:cubicBezTo>
                      <a:pt x="22804" y="3643"/>
                      <a:pt x="22347" y="4009"/>
                      <a:pt x="22143" y="4151"/>
                    </a:cubicBezTo>
                    <a:cubicBezTo>
                      <a:pt x="22408" y="4100"/>
                      <a:pt x="22601" y="4019"/>
                      <a:pt x="22779" y="3871"/>
                    </a:cubicBezTo>
                    <a:lnTo>
                      <a:pt x="22779" y="3871"/>
                    </a:lnTo>
                    <a:cubicBezTo>
                      <a:pt x="22723" y="4121"/>
                      <a:pt x="22637" y="4365"/>
                      <a:pt x="22520" y="4589"/>
                    </a:cubicBezTo>
                    <a:cubicBezTo>
                      <a:pt x="22474" y="4670"/>
                      <a:pt x="22423" y="4772"/>
                      <a:pt x="22352" y="4884"/>
                    </a:cubicBezTo>
                    <a:cubicBezTo>
                      <a:pt x="22316" y="4838"/>
                      <a:pt x="22275" y="4787"/>
                      <a:pt x="22245" y="4746"/>
                    </a:cubicBezTo>
                    <a:cubicBezTo>
                      <a:pt x="22219" y="4716"/>
                      <a:pt x="22199" y="4680"/>
                      <a:pt x="22194" y="4660"/>
                    </a:cubicBezTo>
                    <a:lnTo>
                      <a:pt x="22194" y="4660"/>
                    </a:lnTo>
                    <a:cubicBezTo>
                      <a:pt x="22230" y="4690"/>
                      <a:pt x="22275" y="4716"/>
                      <a:pt x="22342" y="4716"/>
                    </a:cubicBezTo>
                    <a:cubicBezTo>
                      <a:pt x="22301" y="4706"/>
                      <a:pt x="22143" y="4579"/>
                      <a:pt x="22118" y="4456"/>
                    </a:cubicBezTo>
                    <a:cubicBezTo>
                      <a:pt x="22102" y="4406"/>
                      <a:pt x="22092" y="4360"/>
                      <a:pt x="22092" y="4309"/>
                    </a:cubicBezTo>
                    <a:lnTo>
                      <a:pt x="22092" y="4365"/>
                    </a:lnTo>
                    <a:lnTo>
                      <a:pt x="22092" y="4436"/>
                    </a:lnTo>
                    <a:cubicBezTo>
                      <a:pt x="22092" y="4492"/>
                      <a:pt x="22077" y="4543"/>
                      <a:pt x="22046" y="4594"/>
                    </a:cubicBezTo>
                    <a:cubicBezTo>
                      <a:pt x="22021" y="4640"/>
                      <a:pt x="21975" y="4685"/>
                      <a:pt x="21940" y="4711"/>
                    </a:cubicBezTo>
                    <a:cubicBezTo>
                      <a:pt x="21868" y="4629"/>
                      <a:pt x="21818" y="4533"/>
                      <a:pt x="21772" y="4467"/>
                    </a:cubicBezTo>
                    <a:cubicBezTo>
                      <a:pt x="21665" y="4299"/>
                      <a:pt x="21584" y="4100"/>
                      <a:pt x="21517" y="3902"/>
                    </a:cubicBezTo>
                    <a:lnTo>
                      <a:pt x="21517" y="3902"/>
                    </a:lnTo>
                    <a:cubicBezTo>
                      <a:pt x="21670" y="4009"/>
                      <a:pt x="21833" y="4070"/>
                      <a:pt x="22046" y="4095"/>
                    </a:cubicBezTo>
                    <a:cubicBezTo>
                      <a:pt x="21874" y="3994"/>
                      <a:pt x="21487" y="3719"/>
                      <a:pt x="21375" y="3256"/>
                    </a:cubicBezTo>
                    <a:lnTo>
                      <a:pt x="21375" y="3256"/>
                    </a:lnTo>
                    <a:cubicBezTo>
                      <a:pt x="21441" y="3317"/>
                      <a:pt x="21517" y="3368"/>
                      <a:pt x="21609" y="3409"/>
                    </a:cubicBezTo>
                    <a:cubicBezTo>
                      <a:pt x="21489" y="3279"/>
                      <a:pt x="21441" y="3135"/>
                      <a:pt x="21389" y="3021"/>
                    </a:cubicBezTo>
                    <a:lnTo>
                      <a:pt x="21389" y="3021"/>
                    </a:lnTo>
                    <a:cubicBezTo>
                      <a:pt x="21450" y="3134"/>
                      <a:pt x="21617" y="3183"/>
                      <a:pt x="21762" y="3236"/>
                    </a:cubicBezTo>
                    <a:cubicBezTo>
                      <a:pt x="21680" y="3190"/>
                      <a:pt x="21467" y="3032"/>
                      <a:pt x="21375" y="2900"/>
                    </a:cubicBezTo>
                    <a:cubicBezTo>
                      <a:pt x="21289" y="2778"/>
                      <a:pt x="21248" y="2635"/>
                      <a:pt x="21228" y="2498"/>
                    </a:cubicBezTo>
                    <a:lnTo>
                      <a:pt x="21207" y="2325"/>
                    </a:lnTo>
                    <a:lnTo>
                      <a:pt x="21197" y="2188"/>
                    </a:lnTo>
                    <a:lnTo>
                      <a:pt x="21197" y="2188"/>
                    </a:lnTo>
                    <a:cubicBezTo>
                      <a:pt x="21202" y="2320"/>
                      <a:pt x="21177" y="2442"/>
                      <a:pt x="21156" y="2574"/>
                    </a:cubicBezTo>
                    <a:cubicBezTo>
                      <a:pt x="21111" y="2885"/>
                      <a:pt x="20729" y="3241"/>
                      <a:pt x="20627" y="3287"/>
                    </a:cubicBezTo>
                    <a:cubicBezTo>
                      <a:pt x="20795" y="3281"/>
                      <a:pt x="20917" y="3195"/>
                      <a:pt x="20999" y="3108"/>
                    </a:cubicBezTo>
                    <a:lnTo>
                      <a:pt x="20999" y="3108"/>
                    </a:lnTo>
                    <a:cubicBezTo>
                      <a:pt x="20973" y="3154"/>
                      <a:pt x="20927" y="3256"/>
                      <a:pt x="20877" y="3348"/>
                    </a:cubicBezTo>
                    <a:cubicBezTo>
                      <a:pt x="20688" y="3643"/>
                      <a:pt x="20409" y="4034"/>
                      <a:pt x="20256" y="4080"/>
                    </a:cubicBezTo>
                    <a:cubicBezTo>
                      <a:pt x="20276" y="4087"/>
                      <a:pt x="20297" y="4090"/>
                      <a:pt x="20318" y="4090"/>
                    </a:cubicBezTo>
                    <a:cubicBezTo>
                      <a:pt x="20443" y="4090"/>
                      <a:pt x="20593" y="3989"/>
                      <a:pt x="20688" y="3907"/>
                    </a:cubicBezTo>
                    <a:lnTo>
                      <a:pt x="20688" y="3907"/>
                    </a:lnTo>
                    <a:cubicBezTo>
                      <a:pt x="20678" y="3922"/>
                      <a:pt x="20678" y="3943"/>
                      <a:pt x="20673" y="3953"/>
                    </a:cubicBezTo>
                    <a:cubicBezTo>
                      <a:pt x="20673" y="3953"/>
                      <a:pt x="20673" y="3958"/>
                      <a:pt x="20668" y="3958"/>
                    </a:cubicBezTo>
                    <a:cubicBezTo>
                      <a:pt x="20571" y="4070"/>
                      <a:pt x="20449" y="4151"/>
                      <a:pt x="20307" y="4222"/>
                    </a:cubicBezTo>
                    <a:cubicBezTo>
                      <a:pt x="20419" y="4212"/>
                      <a:pt x="20510" y="4197"/>
                      <a:pt x="20576" y="4161"/>
                    </a:cubicBezTo>
                    <a:lnTo>
                      <a:pt x="20576" y="4161"/>
                    </a:lnTo>
                    <a:cubicBezTo>
                      <a:pt x="20566" y="4187"/>
                      <a:pt x="20561" y="4212"/>
                      <a:pt x="20546" y="4238"/>
                    </a:cubicBezTo>
                    <a:cubicBezTo>
                      <a:pt x="20485" y="4365"/>
                      <a:pt x="20409" y="4477"/>
                      <a:pt x="20307" y="4563"/>
                    </a:cubicBezTo>
                    <a:cubicBezTo>
                      <a:pt x="20261" y="4502"/>
                      <a:pt x="20236" y="4436"/>
                      <a:pt x="20215" y="4365"/>
                    </a:cubicBezTo>
                    <a:lnTo>
                      <a:pt x="20215" y="4365"/>
                    </a:lnTo>
                    <a:cubicBezTo>
                      <a:pt x="20256" y="4390"/>
                      <a:pt x="20297" y="4411"/>
                      <a:pt x="20363" y="4416"/>
                    </a:cubicBezTo>
                    <a:cubicBezTo>
                      <a:pt x="20287" y="4380"/>
                      <a:pt x="20281" y="4350"/>
                      <a:pt x="20241" y="4299"/>
                    </a:cubicBezTo>
                    <a:lnTo>
                      <a:pt x="20241" y="4299"/>
                    </a:lnTo>
                    <a:cubicBezTo>
                      <a:pt x="20280" y="4338"/>
                      <a:pt x="20338" y="4353"/>
                      <a:pt x="20402" y="4353"/>
                    </a:cubicBezTo>
                    <a:cubicBezTo>
                      <a:pt x="20421" y="4353"/>
                      <a:pt x="20440" y="4352"/>
                      <a:pt x="20459" y="4350"/>
                    </a:cubicBezTo>
                    <a:cubicBezTo>
                      <a:pt x="20444" y="4339"/>
                      <a:pt x="20434" y="4339"/>
                      <a:pt x="20419" y="4334"/>
                    </a:cubicBezTo>
                    <a:cubicBezTo>
                      <a:pt x="20297" y="4278"/>
                      <a:pt x="20210" y="4222"/>
                      <a:pt x="20154" y="4121"/>
                    </a:cubicBezTo>
                    <a:cubicBezTo>
                      <a:pt x="20129" y="4070"/>
                      <a:pt x="20108" y="4004"/>
                      <a:pt x="20108" y="3948"/>
                    </a:cubicBezTo>
                    <a:lnTo>
                      <a:pt x="20108" y="3943"/>
                    </a:lnTo>
                    <a:cubicBezTo>
                      <a:pt x="20083" y="4009"/>
                      <a:pt x="20078" y="4095"/>
                      <a:pt x="20027" y="4161"/>
                    </a:cubicBezTo>
                    <a:cubicBezTo>
                      <a:pt x="19961" y="4238"/>
                      <a:pt x="19813" y="4324"/>
                      <a:pt x="19702" y="4360"/>
                    </a:cubicBezTo>
                    <a:cubicBezTo>
                      <a:pt x="19788" y="4360"/>
                      <a:pt x="19915" y="4339"/>
                      <a:pt x="19961" y="4278"/>
                    </a:cubicBezTo>
                    <a:lnTo>
                      <a:pt x="19961" y="4278"/>
                    </a:lnTo>
                    <a:cubicBezTo>
                      <a:pt x="19956" y="4324"/>
                      <a:pt x="19905" y="4365"/>
                      <a:pt x="19864" y="4400"/>
                    </a:cubicBezTo>
                    <a:cubicBezTo>
                      <a:pt x="19905" y="4385"/>
                      <a:pt x="19941" y="4375"/>
                      <a:pt x="19981" y="4355"/>
                    </a:cubicBezTo>
                    <a:lnTo>
                      <a:pt x="19981" y="4355"/>
                    </a:lnTo>
                    <a:cubicBezTo>
                      <a:pt x="19961" y="4400"/>
                      <a:pt x="19936" y="4441"/>
                      <a:pt x="19910" y="4482"/>
                    </a:cubicBezTo>
                    <a:cubicBezTo>
                      <a:pt x="19834" y="4614"/>
                      <a:pt x="19747" y="4757"/>
                      <a:pt x="19620" y="4863"/>
                    </a:cubicBezTo>
                    <a:cubicBezTo>
                      <a:pt x="19676" y="4843"/>
                      <a:pt x="19737" y="4818"/>
                      <a:pt x="19798" y="4792"/>
                    </a:cubicBezTo>
                    <a:lnTo>
                      <a:pt x="19798" y="4792"/>
                    </a:lnTo>
                    <a:cubicBezTo>
                      <a:pt x="19763" y="4843"/>
                      <a:pt x="19732" y="4899"/>
                      <a:pt x="19696" y="4945"/>
                    </a:cubicBezTo>
                    <a:cubicBezTo>
                      <a:pt x="19651" y="4996"/>
                      <a:pt x="19605" y="5077"/>
                      <a:pt x="19549" y="5143"/>
                    </a:cubicBezTo>
                    <a:cubicBezTo>
                      <a:pt x="19483" y="5102"/>
                      <a:pt x="19427" y="5052"/>
                      <a:pt x="19391" y="4985"/>
                    </a:cubicBezTo>
                    <a:cubicBezTo>
                      <a:pt x="19381" y="4975"/>
                      <a:pt x="19376" y="4965"/>
                      <a:pt x="19376" y="4960"/>
                    </a:cubicBezTo>
                    <a:lnTo>
                      <a:pt x="19376" y="4960"/>
                    </a:lnTo>
                    <a:cubicBezTo>
                      <a:pt x="19407" y="4970"/>
                      <a:pt x="19442" y="4970"/>
                      <a:pt x="19483" y="4970"/>
                    </a:cubicBezTo>
                    <a:cubicBezTo>
                      <a:pt x="19427" y="4945"/>
                      <a:pt x="19376" y="4919"/>
                      <a:pt x="19340" y="4884"/>
                    </a:cubicBezTo>
                    <a:lnTo>
                      <a:pt x="19340" y="4874"/>
                    </a:lnTo>
                    <a:cubicBezTo>
                      <a:pt x="19340" y="4871"/>
                      <a:pt x="19339" y="4869"/>
                      <a:pt x="19337" y="4868"/>
                    </a:cubicBezTo>
                    <a:lnTo>
                      <a:pt x="19337" y="4868"/>
                    </a:lnTo>
                    <a:cubicBezTo>
                      <a:pt x="19373" y="4891"/>
                      <a:pt x="19425" y="4922"/>
                      <a:pt x="19469" y="4922"/>
                    </a:cubicBezTo>
                    <a:cubicBezTo>
                      <a:pt x="19481" y="4922"/>
                      <a:pt x="19493" y="4919"/>
                      <a:pt x="19503" y="4914"/>
                    </a:cubicBezTo>
                    <a:cubicBezTo>
                      <a:pt x="19442" y="4899"/>
                      <a:pt x="19325" y="4757"/>
                      <a:pt x="19244" y="4645"/>
                    </a:cubicBezTo>
                    <a:cubicBezTo>
                      <a:pt x="19218" y="4614"/>
                      <a:pt x="19198" y="4579"/>
                      <a:pt x="19193" y="4558"/>
                    </a:cubicBezTo>
                    <a:lnTo>
                      <a:pt x="19193" y="4558"/>
                    </a:lnTo>
                    <a:cubicBezTo>
                      <a:pt x="19228" y="4589"/>
                      <a:pt x="19274" y="4614"/>
                      <a:pt x="19340" y="4614"/>
                    </a:cubicBezTo>
                    <a:cubicBezTo>
                      <a:pt x="19300" y="4604"/>
                      <a:pt x="19142" y="4477"/>
                      <a:pt x="19117" y="4355"/>
                    </a:cubicBezTo>
                    <a:cubicBezTo>
                      <a:pt x="19101" y="4304"/>
                      <a:pt x="19091" y="4258"/>
                      <a:pt x="19091" y="4207"/>
                    </a:cubicBezTo>
                    <a:lnTo>
                      <a:pt x="19091" y="4263"/>
                    </a:lnTo>
                    <a:lnTo>
                      <a:pt x="19091" y="4334"/>
                    </a:lnTo>
                    <a:cubicBezTo>
                      <a:pt x="19091" y="4390"/>
                      <a:pt x="19076" y="4441"/>
                      <a:pt x="19045" y="4492"/>
                    </a:cubicBezTo>
                    <a:cubicBezTo>
                      <a:pt x="19015" y="4553"/>
                      <a:pt x="18939" y="4614"/>
                      <a:pt x="18908" y="4634"/>
                    </a:cubicBezTo>
                    <a:cubicBezTo>
                      <a:pt x="18962" y="4610"/>
                      <a:pt x="19021" y="4585"/>
                      <a:pt x="19043" y="4538"/>
                    </a:cubicBezTo>
                    <a:lnTo>
                      <a:pt x="19043" y="4538"/>
                    </a:lnTo>
                    <a:cubicBezTo>
                      <a:pt x="19024" y="4583"/>
                      <a:pt x="19013" y="4642"/>
                      <a:pt x="18969" y="4696"/>
                    </a:cubicBezTo>
                    <a:cubicBezTo>
                      <a:pt x="19000" y="4680"/>
                      <a:pt x="19035" y="4660"/>
                      <a:pt x="19050" y="4634"/>
                    </a:cubicBezTo>
                    <a:lnTo>
                      <a:pt x="19050" y="4634"/>
                    </a:lnTo>
                    <a:cubicBezTo>
                      <a:pt x="19025" y="4784"/>
                      <a:pt x="18927" y="4887"/>
                      <a:pt x="18857" y="4943"/>
                    </a:cubicBezTo>
                    <a:lnTo>
                      <a:pt x="18857" y="4943"/>
                    </a:lnTo>
                    <a:cubicBezTo>
                      <a:pt x="18938" y="4933"/>
                      <a:pt x="18991" y="4907"/>
                      <a:pt x="19040" y="4858"/>
                    </a:cubicBezTo>
                    <a:lnTo>
                      <a:pt x="19040" y="4858"/>
                    </a:lnTo>
                    <a:cubicBezTo>
                      <a:pt x="19025" y="4935"/>
                      <a:pt x="19000" y="5001"/>
                      <a:pt x="18964" y="5072"/>
                    </a:cubicBezTo>
                    <a:cubicBezTo>
                      <a:pt x="18920" y="5037"/>
                      <a:pt x="18880" y="4994"/>
                      <a:pt x="18850" y="4949"/>
                    </a:cubicBezTo>
                    <a:lnTo>
                      <a:pt x="18850" y="4949"/>
                    </a:lnTo>
                    <a:cubicBezTo>
                      <a:pt x="18840" y="4957"/>
                      <a:pt x="18830" y="4964"/>
                      <a:pt x="18822" y="4970"/>
                    </a:cubicBezTo>
                    <a:cubicBezTo>
                      <a:pt x="18745" y="4863"/>
                      <a:pt x="18705" y="4736"/>
                      <a:pt x="18644" y="4614"/>
                    </a:cubicBezTo>
                    <a:lnTo>
                      <a:pt x="18644" y="4614"/>
                    </a:lnTo>
                    <a:cubicBezTo>
                      <a:pt x="18720" y="4670"/>
                      <a:pt x="18811" y="4711"/>
                      <a:pt x="18898" y="4721"/>
                    </a:cubicBezTo>
                    <a:cubicBezTo>
                      <a:pt x="18872" y="4706"/>
                      <a:pt x="18847" y="4680"/>
                      <a:pt x="18822" y="4660"/>
                    </a:cubicBezTo>
                    <a:cubicBezTo>
                      <a:pt x="18633" y="4502"/>
                      <a:pt x="18481" y="4284"/>
                      <a:pt x="18430" y="4055"/>
                    </a:cubicBezTo>
                    <a:lnTo>
                      <a:pt x="18430" y="4055"/>
                    </a:lnTo>
                    <a:cubicBezTo>
                      <a:pt x="18476" y="4095"/>
                      <a:pt x="18532" y="4121"/>
                      <a:pt x="18603" y="4121"/>
                    </a:cubicBezTo>
                    <a:cubicBezTo>
                      <a:pt x="18511" y="4070"/>
                      <a:pt x="18501" y="4029"/>
                      <a:pt x="18455" y="3958"/>
                    </a:cubicBezTo>
                    <a:lnTo>
                      <a:pt x="18455" y="3958"/>
                    </a:lnTo>
                    <a:cubicBezTo>
                      <a:pt x="18502" y="4012"/>
                      <a:pt x="18568" y="4037"/>
                      <a:pt x="18640" y="4037"/>
                    </a:cubicBezTo>
                    <a:cubicBezTo>
                      <a:pt x="18663" y="4037"/>
                      <a:pt x="18686" y="4034"/>
                      <a:pt x="18710" y="4029"/>
                    </a:cubicBezTo>
                    <a:cubicBezTo>
                      <a:pt x="18694" y="4024"/>
                      <a:pt x="18679" y="4019"/>
                      <a:pt x="18664" y="4009"/>
                    </a:cubicBezTo>
                    <a:cubicBezTo>
                      <a:pt x="18527" y="3933"/>
                      <a:pt x="18415" y="3851"/>
                      <a:pt x="18348" y="3719"/>
                    </a:cubicBezTo>
                    <a:cubicBezTo>
                      <a:pt x="18313" y="3648"/>
                      <a:pt x="18298" y="3566"/>
                      <a:pt x="18298" y="3490"/>
                    </a:cubicBezTo>
                    <a:lnTo>
                      <a:pt x="18298" y="3475"/>
                    </a:lnTo>
                    <a:cubicBezTo>
                      <a:pt x="18262" y="3566"/>
                      <a:pt x="18257" y="3688"/>
                      <a:pt x="18196" y="3770"/>
                    </a:cubicBezTo>
                    <a:cubicBezTo>
                      <a:pt x="18160" y="3816"/>
                      <a:pt x="18104" y="3866"/>
                      <a:pt x="18048" y="3907"/>
                    </a:cubicBezTo>
                    <a:cubicBezTo>
                      <a:pt x="18047" y="3906"/>
                      <a:pt x="18046" y="3906"/>
                      <a:pt x="18044" y="3905"/>
                    </a:cubicBezTo>
                    <a:lnTo>
                      <a:pt x="18044" y="3905"/>
                    </a:lnTo>
                    <a:cubicBezTo>
                      <a:pt x="17980" y="3949"/>
                      <a:pt x="17915" y="3984"/>
                      <a:pt x="17850" y="4009"/>
                    </a:cubicBezTo>
                    <a:cubicBezTo>
                      <a:pt x="17845" y="3978"/>
                      <a:pt x="17825" y="3948"/>
                      <a:pt x="17814" y="3912"/>
                    </a:cubicBezTo>
                    <a:lnTo>
                      <a:pt x="17774" y="3821"/>
                    </a:lnTo>
                    <a:lnTo>
                      <a:pt x="17774" y="3821"/>
                    </a:lnTo>
                    <a:cubicBezTo>
                      <a:pt x="17848" y="3855"/>
                      <a:pt x="17927" y="3890"/>
                      <a:pt x="18038" y="3901"/>
                    </a:cubicBezTo>
                    <a:lnTo>
                      <a:pt x="18038" y="3901"/>
                    </a:lnTo>
                    <a:cubicBezTo>
                      <a:pt x="17890" y="3811"/>
                      <a:pt x="17766" y="3711"/>
                      <a:pt x="17667" y="3576"/>
                    </a:cubicBezTo>
                    <a:lnTo>
                      <a:pt x="17667" y="3566"/>
                    </a:lnTo>
                    <a:cubicBezTo>
                      <a:pt x="17662" y="3551"/>
                      <a:pt x="17652" y="3536"/>
                      <a:pt x="17652" y="3515"/>
                    </a:cubicBezTo>
                    <a:lnTo>
                      <a:pt x="17652" y="3515"/>
                    </a:lnTo>
                    <a:cubicBezTo>
                      <a:pt x="17767" y="3630"/>
                      <a:pt x="17961" y="3775"/>
                      <a:pt x="18125" y="3775"/>
                    </a:cubicBezTo>
                    <a:cubicBezTo>
                      <a:pt x="18142" y="3775"/>
                      <a:pt x="18159" y="3773"/>
                      <a:pt x="18176" y="3770"/>
                    </a:cubicBezTo>
                    <a:cubicBezTo>
                      <a:pt x="17982" y="3699"/>
                      <a:pt x="17687" y="3185"/>
                      <a:pt x="17474" y="2803"/>
                    </a:cubicBezTo>
                    <a:cubicBezTo>
                      <a:pt x="17418" y="2686"/>
                      <a:pt x="17372" y="2554"/>
                      <a:pt x="17346" y="2498"/>
                    </a:cubicBezTo>
                    <a:lnTo>
                      <a:pt x="17346" y="2498"/>
                    </a:lnTo>
                    <a:cubicBezTo>
                      <a:pt x="17443" y="2620"/>
                      <a:pt x="17585" y="2727"/>
                      <a:pt x="17789" y="2752"/>
                    </a:cubicBezTo>
                    <a:cubicBezTo>
                      <a:pt x="17667" y="2696"/>
                      <a:pt x="17229" y="2218"/>
                      <a:pt x="17204" y="1832"/>
                    </a:cubicBezTo>
                    <a:cubicBezTo>
                      <a:pt x="17194" y="1669"/>
                      <a:pt x="17168" y="1511"/>
                      <a:pt x="17189" y="1354"/>
                    </a:cubicBezTo>
                    <a:lnTo>
                      <a:pt x="17189" y="1354"/>
                    </a:lnTo>
                    <a:lnTo>
                      <a:pt x="17158" y="1527"/>
                    </a:lnTo>
                    <a:cubicBezTo>
                      <a:pt x="17153" y="1593"/>
                      <a:pt x="17138" y="1664"/>
                      <a:pt x="17118" y="1735"/>
                    </a:cubicBezTo>
                    <a:cubicBezTo>
                      <a:pt x="17082" y="1908"/>
                      <a:pt x="17016" y="2076"/>
                      <a:pt x="16904" y="2218"/>
                    </a:cubicBezTo>
                    <a:cubicBezTo>
                      <a:pt x="16772" y="2381"/>
                      <a:pt x="16502" y="2549"/>
                      <a:pt x="16390" y="2600"/>
                    </a:cubicBezTo>
                    <a:cubicBezTo>
                      <a:pt x="16572" y="2551"/>
                      <a:pt x="16786" y="2502"/>
                      <a:pt x="16870" y="2362"/>
                    </a:cubicBezTo>
                    <a:lnTo>
                      <a:pt x="16870" y="2362"/>
                    </a:lnTo>
                    <a:cubicBezTo>
                      <a:pt x="16796" y="2498"/>
                      <a:pt x="16719" y="2682"/>
                      <a:pt x="16558" y="2829"/>
                    </a:cubicBezTo>
                    <a:cubicBezTo>
                      <a:pt x="16675" y="2788"/>
                      <a:pt x="16777" y="2732"/>
                      <a:pt x="16863" y="2661"/>
                    </a:cubicBezTo>
                    <a:lnTo>
                      <a:pt x="16863" y="2661"/>
                    </a:lnTo>
                    <a:cubicBezTo>
                      <a:pt x="16680" y="3220"/>
                      <a:pt x="16176" y="3526"/>
                      <a:pt x="15948" y="3638"/>
                    </a:cubicBezTo>
                    <a:cubicBezTo>
                      <a:pt x="16217" y="3622"/>
                      <a:pt x="16426" y="3571"/>
                      <a:pt x="16624" y="3449"/>
                    </a:cubicBezTo>
                    <a:lnTo>
                      <a:pt x="16624" y="3449"/>
                    </a:lnTo>
                    <a:cubicBezTo>
                      <a:pt x="16527" y="3688"/>
                      <a:pt x="16405" y="3922"/>
                      <a:pt x="16253" y="4126"/>
                    </a:cubicBezTo>
                    <a:cubicBezTo>
                      <a:pt x="16250" y="4128"/>
                      <a:pt x="16248" y="4133"/>
                      <a:pt x="16246" y="4137"/>
                    </a:cubicBezTo>
                    <a:lnTo>
                      <a:pt x="16246" y="4137"/>
                    </a:lnTo>
                    <a:cubicBezTo>
                      <a:pt x="16251" y="4137"/>
                      <a:pt x="16257" y="4137"/>
                      <a:pt x="16263" y="4136"/>
                    </a:cubicBezTo>
                    <a:lnTo>
                      <a:pt x="16263" y="4136"/>
                    </a:lnTo>
                    <a:cubicBezTo>
                      <a:pt x="16202" y="4212"/>
                      <a:pt x="16136" y="4309"/>
                      <a:pt x="16049" y="4390"/>
                    </a:cubicBezTo>
                    <a:cubicBezTo>
                      <a:pt x="16014" y="4324"/>
                      <a:pt x="15983" y="4238"/>
                      <a:pt x="15968" y="4161"/>
                    </a:cubicBezTo>
                    <a:lnTo>
                      <a:pt x="15968" y="4161"/>
                    </a:lnTo>
                    <a:cubicBezTo>
                      <a:pt x="16019" y="4207"/>
                      <a:pt x="16090" y="4238"/>
                      <a:pt x="16171" y="4238"/>
                    </a:cubicBezTo>
                    <a:cubicBezTo>
                      <a:pt x="16065" y="4182"/>
                      <a:pt x="16049" y="4131"/>
                      <a:pt x="15998" y="4050"/>
                    </a:cubicBezTo>
                    <a:lnTo>
                      <a:pt x="15998" y="4050"/>
                    </a:lnTo>
                    <a:cubicBezTo>
                      <a:pt x="16054" y="4109"/>
                      <a:pt x="16130" y="4137"/>
                      <a:pt x="16213" y="4138"/>
                    </a:cubicBezTo>
                    <a:lnTo>
                      <a:pt x="16213" y="4138"/>
                    </a:lnTo>
                    <a:cubicBezTo>
                      <a:pt x="16213" y="4137"/>
                      <a:pt x="16212" y="4137"/>
                      <a:pt x="16212" y="4136"/>
                    </a:cubicBezTo>
                    <a:cubicBezTo>
                      <a:pt x="16044" y="4044"/>
                      <a:pt x="15912" y="3953"/>
                      <a:pt x="15836" y="3795"/>
                    </a:cubicBezTo>
                    <a:cubicBezTo>
                      <a:pt x="15795" y="3714"/>
                      <a:pt x="15770" y="3617"/>
                      <a:pt x="15770" y="3521"/>
                    </a:cubicBezTo>
                    <a:lnTo>
                      <a:pt x="15770" y="3485"/>
                    </a:lnTo>
                    <a:cubicBezTo>
                      <a:pt x="15734" y="3592"/>
                      <a:pt x="15729" y="3729"/>
                      <a:pt x="15653" y="3831"/>
                    </a:cubicBezTo>
                    <a:cubicBezTo>
                      <a:pt x="15581" y="3922"/>
                      <a:pt x="15454" y="4024"/>
                      <a:pt x="15322" y="4085"/>
                    </a:cubicBezTo>
                    <a:cubicBezTo>
                      <a:pt x="15144" y="3978"/>
                      <a:pt x="14767" y="3714"/>
                      <a:pt x="14661" y="3261"/>
                    </a:cubicBezTo>
                    <a:lnTo>
                      <a:pt x="14661" y="3261"/>
                    </a:lnTo>
                    <a:cubicBezTo>
                      <a:pt x="14727" y="3322"/>
                      <a:pt x="14803" y="3373"/>
                      <a:pt x="14895" y="3414"/>
                    </a:cubicBezTo>
                    <a:cubicBezTo>
                      <a:pt x="14773" y="3282"/>
                      <a:pt x="14726" y="3141"/>
                      <a:pt x="14673" y="3022"/>
                    </a:cubicBezTo>
                    <a:lnTo>
                      <a:pt x="14673" y="3022"/>
                    </a:lnTo>
                    <a:cubicBezTo>
                      <a:pt x="14731" y="3138"/>
                      <a:pt x="14901" y="3187"/>
                      <a:pt x="15047" y="3241"/>
                    </a:cubicBezTo>
                    <a:cubicBezTo>
                      <a:pt x="14966" y="3195"/>
                      <a:pt x="14752" y="3037"/>
                      <a:pt x="14661" y="2905"/>
                    </a:cubicBezTo>
                    <a:cubicBezTo>
                      <a:pt x="14574" y="2783"/>
                      <a:pt x="14534" y="2646"/>
                      <a:pt x="14513" y="2503"/>
                    </a:cubicBezTo>
                    <a:lnTo>
                      <a:pt x="14493" y="2330"/>
                    </a:lnTo>
                    <a:lnTo>
                      <a:pt x="14483" y="2193"/>
                    </a:lnTo>
                    <a:lnTo>
                      <a:pt x="14483" y="2193"/>
                    </a:lnTo>
                    <a:cubicBezTo>
                      <a:pt x="14488" y="2325"/>
                      <a:pt x="14462" y="2447"/>
                      <a:pt x="14442" y="2579"/>
                    </a:cubicBezTo>
                    <a:cubicBezTo>
                      <a:pt x="14396" y="2890"/>
                      <a:pt x="14015" y="3246"/>
                      <a:pt x="13913" y="3292"/>
                    </a:cubicBezTo>
                    <a:cubicBezTo>
                      <a:pt x="14081" y="3287"/>
                      <a:pt x="14203" y="3205"/>
                      <a:pt x="14284" y="3114"/>
                    </a:cubicBezTo>
                    <a:lnTo>
                      <a:pt x="14284" y="3114"/>
                    </a:lnTo>
                    <a:cubicBezTo>
                      <a:pt x="14259" y="3159"/>
                      <a:pt x="14213" y="3261"/>
                      <a:pt x="14162" y="3358"/>
                    </a:cubicBezTo>
                    <a:cubicBezTo>
                      <a:pt x="14031" y="3549"/>
                      <a:pt x="13865" y="3796"/>
                      <a:pt x="13724" y="3944"/>
                    </a:cubicBezTo>
                    <a:lnTo>
                      <a:pt x="13724" y="3944"/>
                    </a:lnTo>
                    <a:cubicBezTo>
                      <a:pt x="13734" y="3947"/>
                      <a:pt x="13745" y="3950"/>
                      <a:pt x="13755" y="3953"/>
                    </a:cubicBezTo>
                    <a:cubicBezTo>
                      <a:pt x="13709" y="4004"/>
                      <a:pt x="13669" y="4034"/>
                      <a:pt x="13628" y="4060"/>
                    </a:cubicBezTo>
                    <a:lnTo>
                      <a:pt x="13531" y="3851"/>
                    </a:lnTo>
                    <a:lnTo>
                      <a:pt x="13531" y="3851"/>
                    </a:lnTo>
                    <a:cubicBezTo>
                      <a:pt x="13587" y="3887"/>
                      <a:pt x="13646" y="3917"/>
                      <a:pt x="13706" y="3938"/>
                    </a:cubicBezTo>
                    <a:lnTo>
                      <a:pt x="13706" y="3938"/>
                    </a:lnTo>
                    <a:cubicBezTo>
                      <a:pt x="13690" y="3926"/>
                      <a:pt x="13674" y="3914"/>
                      <a:pt x="13659" y="3902"/>
                    </a:cubicBezTo>
                    <a:cubicBezTo>
                      <a:pt x="13470" y="3744"/>
                      <a:pt x="13318" y="3526"/>
                      <a:pt x="13267" y="3297"/>
                    </a:cubicBezTo>
                    <a:lnTo>
                      <a:pt x="13267" y="3297"/>
                    </a:lnTo>
                    <a:cubicBezTo>
                      <a:pt x="13313" y="3337"/>
                      <a:pt x="13369" y="3363"/>
                      <a:pt x="13440" y="3363"/>
                    </a:cubicBezTo>
                    <a:cubicBezTo>
                      <a:pt x="13348" y="3312"/>
                      <a:pt x="13338" y="3271"/>
                      <a:pt x="13292" y="3205"/>
                    </a:cubicBezTo>
                    <a:lnTo>
                      <a:pt x="13292" y="3205"/>
                    </a:lnTo>
                    <a:cubicBezTo>
                      <a:pt x="13338" y="3255"/>
                      <a:pt x="13405" y="3279"/>
                      <a:pt x="13476" y="3279"/>
                    </a:cubicBezTo>
                    <a:cubicBezTo>
                      <a:pt x="13499" y="3279"/>
                      <a:pt x="13523" y="3276"/>
                      <a:pt x="13547" y="3271"/>
                    </a:cubicBezTo>
                    <a:cubicBezTo>
                      <a:pt x="13531" y="3266"/>
                      <a:pt x="13516" y="3261"/>
                      <a:pt x="13501" y="3256"/>
                    </a:cubicBezTo>
                    <a:cubicBezTo>
                      <a:pt x="13364" y="3180"/>
                      <a:pt x="13252" y="3093"/>
                      <a:pt x="13186" y="2961"/>
                    </a:cubicBezTo>
                    <a:cubicBezTo>
                      <a:pt x="13150" y="2890"/>
                      <a:pt x="13135" y="2808"/>
                      <a:pt x="13135" y="2732"/>
                    </a:cubicBezTo>
                    <a:lnTo>
                      <a:pt x="13135" y="2722"/>
                    </a:lnTo>
                    <a:cubicBezTo>
                      <a:pt x="13099" y="2808"/>
                      <a:pt x="13094" y="2930"/>
                      <a:pt x="13033" y="3017"/>
                    </a:cubicBezTo>
                    <a:cubicBezTo>
                      <a:pt x="12957" y="3119"/>
                      <a:pt x="12784" y="3231"/>
                      <a:pt x="12651" y="3287"/>
                    </a:cubicBezTo>
                    <a:cubicBezTo>
                      <a:pt x="12758" y="3287"/>
                      <a:pt x="12906" y="3261"/>
                      <a:pt x="12957" y="3170"/>
                    </a:cubicBezTo>
                    <a:lnTo>
                      <a:pt x="12957" y="3170"/>
                    </a:lnTo>
                    <a:cubicBezTo>
                      <a:pt x="12941" y="3231"/>
                      <a:pt x="12891" y="3292"/>
                      <a:pt x="12840" y="3337"/>
                    </a:cubicBezTo>
                    <a:cubicBezTo>
                      <a:pt x="12885" y="3322"/>
                      <a:pt x="12931" y="3297"/>
                      <a:pt x="12972" y="3271"/>
                    </a:cubicBezTo>
                    <a:lnTo>
                      <a:pt x="12972" y="3271"/>
                    </a:lnTo>
                    <a:cubicBezTo>
                      <a:pt x="12946" y="3332"/>
                      <a:pt x="12921" y="3388"/>
                      <a:pt x="12891" y="3444"/>
                    </a:cubicBezTo>
                    <a:cubicBezTo>
                      <a:pt x="12809" y="3617"/>
                      <a:pt x="12707" y="3800"/>
                      <a:pt x="12560" y="3943"/>
                    </a:cubicBezTo>
                    <a:cubicBezTo>
                      <a:pt x="12453" y="3821"/>
                      <a:pt x="12362" y="3678"/>
                      <a:pt x="12300" y="3521"/>
                    </a:cubicBezTo>
                    <a:lnTo>
                      <a:pt x="12260" y="3424"/>
                    </a:lnTo>
                    <a:lnTo>
                      <a:pt x="12260" y="3424"/>
                    </a:lnTo>
                    <a:cubicBezTo>
                      <a:pt x="12351" y="3470"/>
                      <a:pt x="12458" y="3500"/>
                      <a:pt x="12601" y="3521"/>
                    </a:cubicBezTo>
                    <a:cubicBezTo>
                      <a:pt x="12428" y="3419"/>
                      <a:pt x="12285" y="3312"/>
                      <a:pt x="12178" y="3164"/>
                    </a:cubicBezTo>
                    <a:lnTo>
                      <a:pt x="12178" y="3154"/>
                    </a:lnTo>
                    <a:cubicBezTo>
                      <a:pt x="12173" y="3139"/>
                      <a:pt x="12168" y="3119"/>
                      <a:pt x="12168" y="3103"/>
                    </a:cubicBezTo>
                    <a:lnTo>
                      <a:pt x="12168" y="3103"/>
                    </a:lnTo>
                    <a:cubicBezTo>
                      <a:pt x="12283" y="3218"/>
                      <a:pt x="12473" y="3363"/>
                      <a:pt x="12637" y="3363"/>
                    </a:cubicBezTo>
                    <a:cubicBezTo>
                      <a:pt x="12654" y="3363"/>
                      <a:pt x="12671" y="3361"/>
                      <a:pt x="12687" y="3358"/>
                    </a:cubicBezTo>
                    <a:cubicBezTo>
                      <a:pt x="12499" y="3287"/>
                      <a:pt x="12199" y="2773"/>
                      <a:pt x="11990" y="2391"/>
                    </a:cubicBezTo>
                    <a:cubicBezTo>
                      <a:pt x="11929" y="2274"/>
                      <a:pt x="11888" y="2142"/>
                      <a:pt x="11863" y="2086"/>
                    </a:cubicBezTo>
                    <a:lnTo>
                      <a:pt x="11863" y="2086"/>
                    </a:lnTo>
                    <a:cubicBezTo>
                      <a:pt x="11955" y="2203"/>
                      <a:pt x="12097" y="2315"/>
                      <a:pt x="12300" y="2340"/>
                    </a:cubicBezTo>
                    <a:cubicBezTo>
                      <a:pt x="12178" y="2279"/>
                      <a:pt x="11741" y="1806"/>
                      <a:pt x="11716" y="1415"/>
                    </a:cubicBezTo>
                    <a:cubicBezTo>
                      <a:pt x="11710" y="1257"/>
                      <a:pt x="11685" y="1099"/>
                      <a:pt x="11700" y="942"/>
                    </a:cubicBezTo>
                    <a:lnTo>
                      <a:pt x="11700" y="942"/>
                    </a:lnTo>
                    <a:lnTo>
                      <a:pt x="11670" y="1109"/>
                    </a:lnTo>
                    <a:cubicBezTo>
                      <a:pt x="11665" y="1181"/>
                      <a:pt x="11649" y="1252"/>
                      <a:pt x="11634" y="1323"/>
                    </a:cubicBezTo>
                    <a:cubicBezTo>
                      <a:pt x="11593" y="1491"/>
                      <a:pt x="11532" y="1664"/>
                      <a:pt x="11415" y="1806"/>
                    </a:cubicBezTo>
                    <a:cubicBezTo>
                      <a:pt x="11283" y="1969"/>
                      <a:pt x="11014" y="2137"/>
                      <a:pt x="10902" y="2188"/>
                    </a:cubicBezTo>
                    <a:cubicBezTo>
                      <a:pt x="11083" y="2139"/>
                      <a:pt x="11298" y="2090"/>
                      <a:pt x="11381" y="1950"/>
                    </a:cubicBezTo>
                    <a:lnTo>
                      <a:pt x="11381" y="1950"/>
                    </a:lnTo>
                    <a:cubicBezTo>
                      <a:pt x="11308" y="2086"/>
                      <a:pt x="11231" y="2270"/>
                      <a:pt x="11075" y="2417"/>
                    </a:cubicBezTo>
                    <a:cubicBezTo>
                      <a:pt x="11186" y="2376"/>
                      <a:pt x="11288" y="2320"/>
                      <a:pt x="11380" y="2249"/>
                    </a:cubicBezTo>
                    <a:lnTo>
                      <a:pt x="11380" y="2249"/>
                    </a:lnTo>
                    <a:cubicBezTo>
                      <a:pt x="11278" y="2559"/>
                      <a:pt x="11075" y="2788"/>
                      <a:pt x="10876" y="2956"/>
                    </a:cubicBezTo>
                    <a:cubicBezTo>
                      <a:pt x="10846" y="2905"/>
                      <a:pt x="10810" y="2849"/>
                      <a:pt x="10785" y="2783"/>
                    </a:cubicBezTo>
                    <a:cubicBezTo>
                      <a:pt x="10774" y="2758"/>
                      <a:pt x="10769" y="2732"/>
                      <a:pt x="10754" y="2707"/>
                    </a:cubicBezTo>
                    <a:lnTo>
                      <a:pt x="10754" y="2707"/>
                    </a:lnTo>
                    <a:cubicBezTo>
                      <a:pt x="10825" y="2747"/>
                      <a:pt x="10912" y="2763"/>
                      <a:pt x="11029" y="2778"/>
                    </a:cubicBezTo>
                    <a:cubicBezTo>
                      <a:pt x="10886" y="2702"/>
                      <a:pt x="10769" y="2610"/>
                      <a:pt x="10678" y="2498"/>
                    </a:cubicBezTo>
                    <a:lnTo>
                      <a:pt x="10678" y="2493"/>
                    </a:lnTo>
                    <a:cubicBezTo>
                      <a:pt x="10673" y="2478"/>
                      <a:pt x="10673" y="2468"/>
                      <a:pt x="10668" y="2447"/>
                    </a:cubicBezTo>
                    <a:lnTo>
                      <a:pt x="10668" y="2447"/>
                    </a:lnTo>
                    <a:cubicBezTo>
                      <a:pt x="10756" y="2532"/>
                      <a:pt x="10907" y="2643"/>
                      <a:pt x="11035" y="2643"/>
                    </a:cubicBezTo>
                    <a:cubicBezTo>
                      <a:pt x="11054" y="2643"/>
                      <a:pt x="11072" y="2641"/>
                      <a:pt x="11090" y="2635"/>
                    </a:cubicBezTo>
                    <a:cubicBezTo>
                      <a:pt x="10937" y="2579"/>
                      <a:pt x="10683" y="2173"/>
                      <a:pt x="10505" y="1872"/>
                    </a:cubicBezTo>
                    <a:cubicBezTo>
                      <a:pt x="10454" y="1781"/>
                      <a:pt x="10418" y="1679"/>
                      <a:pt x="10393" y="1628"/>
                    </a:cubicBezTo>
                    <a:lnTo>
                      <a:pt x="10393" y="1628"/>
                    </a:lnTo>
                    <a:cubicBezTo>
                      <a:pt x="10474" y="1720"/>
                      <a:pt x="10591" y="1811"/>
                      <a:pt x="10754" y="1822"/>
                    </a:cubicBezTo>
                    <a:cubicBezTo>
                      <a:pt x="10657" y="1781"/>
                      <a:pt x="10291" y="1404"/>
                      <a:pt x="10261" y="1084"/>
                    </a:cubicBezTo>
                    <a:cubicBezTo>
                      <a:pt x="10245" y="957"/>
                      <a:pt x="10225" y="830"/>
                      <a:pt x="10240" y="697"/>
                    </a:cubicBezTo>
                    <a:lnTo>
                      <a:pt x="10240" y="697"/>
                    </a:lnTo>
                    <a:lnTo>
                      <a:pt x="10220" y="840"/>
                    </a:lnTo>
                    <a:cubicBezTo>
                      <a:pt x="10215" y="896"/>
                      <a:pt x="10210" y="952"/>
                      <a:pt x="10195" y="1008"/>
                    </a:cubicBezTo>
                    <a:cubicBezTo>
                      <a:pt x="10169" y="1150"/>
                      <a:pt x="10118" y="1287"/>
                      <a:pt x="10032" y="1404"/>
                    </a:cubicBezTo>
                    <a:cubicBezTo>
                      <a:pt x="9930" y="1537"/>
                      <a:pt x="9711" y="1684"/>
                      <a:pt x="9625" y="1720"/>
                    </a:cubicBezTo>
                    <a:cubicBezTo>
                      <a:pt x="9775" y="1680"/>
                      <a:pt x="9951" y="1635"/>
                      <a:pt x="10014" y="1511"/>
                    </a:cubicBezTo>
                    <a:lnTo>
                      <a:pt x="10014" y="1511"/>
                    </a:lnTo>
                    <a:cubicBezTo>
                      <a:pt x="9959" y="1623"/>
                      <a:pt x="9903" y="1773"/>
                      <a:pt x="9767" y="1898"/>
                    </a:cubicBezTo>
                    <a:cubicBezTo>
                      <a:pt x="9859" y="1867"/>
                      <a:pt x="9940" y="1816"/>
                      <a:pt x="10011" y="1761"/>
                    </a:cubicBezTo>
                    <a:lnTo>
                      <a:pt x="10011" y="1761"/>
                    </a:lnTo>
                    <a:cubicBezTo>
                      <a:pt x="9879" y="2218"/>
                      <a:pt x="9477" y="2473"/>
                      <a:pt x="9299" y="2559"/>
                    </a:cubicBezTo>
                    <a:cubicBezTo>
                      <a:pt x="9513" y="2549"/>
                      <a:pt x="9681" y="2503"/>
                      <a:pt x="9839" y="2401"/>
                    </a:cubicBezTo>
                    <a:lnTo>
                      <a:pt x="9839" y="2401"/>
                    </a:lnTo>
                    <a:cubicBezTo>
                      <a:pt x="9767" y="2600"/>
                      <a:pt x="9676" y="2783"/>
                      <a:pt x="9559" y="2951"/>
                    </a:cubicBezTo>
                    <a:cubicBezTo>
                      <a:pt x="9488" y="3053"/>
                      <a:pt x="9376" y="3220"/>
                      <a:pt x="9243" y="3317"/>
                    </a:cubicBezTo>
                    <a:cubicBezTo>
                      <a:pt x="9182" y="3220"/>
                      <a:pt x="9131" y="3119"/>
                      <a:pt x="9091" y="3027"/>
                    </a:cubicBezTo>
                    <a:cubicBezTo>
                      <a:pt x="9065" y="2976"/>
                      <a:pt x="9040" y="2915"/>
                      <a:pt x="9020" y="2859"/>
                    </a:cubicBezTo>
                    <a:lnTo>
                      <a:pt x="9020" y="2859"/>
                    </a:lnTo>
                    <a:cubicBezTo>
                      <a:pt x="9055" y="2885"/>
                      <a:pt x="9101" y="2905"/>
                      <a:pt x="9142" y="2925"/>
                    </a:cubicBezTo>
                    <a:cubicBezTo>
                      <a:pt x="9096" y="2880"/>
                      <a:pt x="9045" y="2824"/>
                      <a:pt x="9040" y="2763"/>
                    </a:cubicBezTo>
                    <a:lnTo>
                      <a:pt x="9040" y="2763"/>
                    </a:lnTo>
                    <a:cubicBezTo>
                      <a:pt x="9081" y="2849"/>
                      <a:pt x="9223" y="2875"/>
                      <a:pt x="9320" y="2880"/>
                    </a:cubicBezTo>
                    <a:cubicBezTo>
                      <a:pt x="9193" y="2824"/>
                      <a:pt x="9040" y="2712"/>
                      <a:pt x="8969" y="2610"/>
                    </a:cubicBezTo>
                    <a:cubicBezTo>
                      <a:pt x="8913" y="2529"/>
                      <a:pt x="8913" y="2417"/>
                      <a:pt x="8887" y="2330"/>
                    </a:cubicBezTo>
                    <a:lnTo>
                      <a:pt x="8887" y="2345"/>
                    </a:lnTo>
                    <a:cubicBezTo>
                      <a:pt x="8887" y="2422"/>
                      <a:pt x="8862" y="2493"/>
                      <a:pt x="8826" y="2554"/>
                    </a:cubicBezTo>
                    <a:cubicBezTo>
                      <a:pt x="8760" y="2676"/>
                      <a:pt x="8658" y="2747"/>
                      <a:pt x="8521" y="2813"/>
                    </a:cubicBezTo>
                    <a:cubicBezTo>
                      <a:pt x="8511" y="2824"/>
                      <a:pt x="8491" y="2824"/>
                      <a:pt x="8480" y="2834"/>
                    </a:cubicBezTo>
                    <a:cubicBezTo>
                      <a:pt x="8506" y="2839"/>
                      <a:pt x="8531" y="2842"/>
                      <a:pt x="8555" y="2842"/>
                    </a:cubicBezTo>
                    <a:cubicBezTo>
                      <a:pt x="8620" y="2842"/>
                      <a:pt x="8679" y="2822"/>
                      <a:pt x="8719" y="2778"/>
                    </a:cubicBezTo>
                    <a:lnTo>
                      <a:pt x="8719" y="2778"/>
                    </a:lnTo>
                    <a:cubicBezTo>
                      <a:pt x="8674" y="2839"/>
                      <a:pt x="8664" y="2880"/>
                      <a:pt x="8582" y="2925"/>
                    </a:cubicBezTo>
                    <a:cubicBezTo>
                      <a:pt x="8648" y="2925"/>
                      <a:pt x="8699" y="2900"/>
                      <a:pt x="8745" y="2864"/>
                    </a:cubicBezTo>
                    <a:lnTo>
                      <a:pt x="8745" y="2864"/>
                    </a:lnTo>
                    <a:cubicBezTo>
                      <a:pt x="8725" y="2956"/>
                      <a:pt x="8684" y="3037"/>
                      <a:pt x="8633" y="3119"/>
                    </a:cubicBezTo>
                    <a:cubicBezTo>
                      <a:pt x="8547" y="3083"/>
                      <a:pt x="8480" y="3037"/>
                      <a:pt x="8404" y="2986"/>
                    </a:cubicBezTo>
                    <a:cubicBezTo>
                      <a:pt x="8206" y="2854"/>
                      <a:pt x="8048" y="2686"/>
                      <a:pt x="7951" y="2457"/>
                    </a:cubicBezTo>
                    <a:cubicBezTo>
                      <a:pt x="7936" y="2432"/>
                      <a:pt x="7931" y="2407"/>
                      <a:pt x="7921" y="2381"/>
                    </a:cubicBezTo>
                    <a:lnTo>
                      <a:pt x="7921" y="2381"/>
                    </a:lnTo>
                    <a:cubicBezTo>
                      <a:pt x="7987" y="2422"/>
                      <a:pt x="8079" y="2442"/>
                      <a:pt x="8190" y="2452"/>
                    </a:cubicBezTo>
                    <a:cubicBezTo>
                      <a:pt x="8053" y="2376"/>
                      <a:pt x="7931" y="2290"/>
                      <a:pt x="7845" y="2173"/>
                    </a:cubicBezTo>
                    <a:lnTo>
                      <a:pt x="7845" y="2167"/>
                    </a:lnTo>
                    <a:cubicBezTo>
                      <a:pt x="7834" y="2152"/>
                      <a:pt x="7834" y="2142"/>
                      <a:pt x="7829" y="2122"/>
                    </a:cubicBezTo>
                    <a:lnTo>
                      <a:pt x="7829" y="2122"/>
                    </a:lnTo>
                    <a:cubicBezTo>
                      <a:pt x="7919" y="2207"/>
                      <a:pt x="8073" y="2321"/>
                      <a:pt x="8207" y="2321"/>
                    </a:cubicBezTo>
                    <a:cubicBezTo>
                      <a:pt x="8224" y="2321"/>
                      <a:pt x="8240" y="2319"/>
                      <a:pt x="8257" y="2315"/>
                    </a:cubicBezTo>
                    <a:cubicBezTo>
                      <a:pt x="8104" y="2254"/>
                      <a:pt x="7850" y="1847"/>
                      <a:pt x="7672" y="1552"/>
                    </a:cubicBezTo>
                    <a:cubicBezTo>
                      <a:pt x="7621" y="1455"/>
                      <a:pt x="7580" y="1354"/>
                      <a:pt x="7565" y="1303"/>
                    </a:cubicBezTo>
                    <a:lnTo>
                      <a:pt x="7565" y="1303"/>
                    </a:lnTo>
                    <a:cubicBezTo>
                      <a:pt x="7646" y="1399"/>
                      <a:pt x="7758" y="1486"/>
                      <a:pt x="7926" y="1501"/>
                    </a:cubicBezTo>
                    <a:cubicBezTo>
                      <a:pt x="7829" y="1455"/>
                      <a:pt x="7463" y="1079"/>
                      <a:pt x="7427" y="764"/>
                    </a:cubicBezTo>
                    <a:cubicBezTo>
                      <a:pt x="7417" y="636"/>
                      <a:pt x="7397" y="509"/>
                      <a:pt x="7412" y="372"/>
                    </a:cubicBezTo>
                    <a:lnTo>
                      <a:pt x="7412" y="372"/>
                    </a:lnTo>
                    <a:lnTo>
                      <a:pt x="7392" y="514"/>
                    </a:lnTo>
                    <a:cubicBezTo>
                      <a:pt x="7387" y="570"/>
                      <a:pt x="7377" y="626"/>
                      <a:pt x="7366" y="687"/>
                    </a:cubicBezTo>
                    <a:cubicBezTo>
                      <a:pt x="7341" y="825"/>
                      <a:pt x="7290" y="967"/>
                      <a:pt x="7199" y="1079"/>
                    </a:cubicBezTo>
                    <a:cubicBezTo>
                      <a:pt x="7097" y="1211"/>
                      <a:pt x="6883" y="1359"/>
                      <a:pt x="6792" y="1399"/>
                    </a:cubicBezTo>
                    <a:cubicBezTo>
                      <a:pt x="6944" y="1354"/>
                      <a:pt x="7122" y="1308"/>
                      <a:pt x="7188" y="1181"/>
                    </a:cubicBezTo>
                    <a:lnTo>
                      <a:pt x="7188" y="1181"/>
                    </a:lnTo>
                    <a:cubicBezTo>
                      <a:pt x="7132" y="1298"/>
                      <a:pt x="7071" y="1450"/>
                      <a:pt x="6939" y="1577"/>
                    </a:cubicBezTo>
                    <a:cubicBezTo>
                      <a:pt x="7031" y="1542"/>
                      <a:pt x="7112" y="1491"/>
                      <a:pt x="7183" y="1435"/>
                    </a:cubicBezTo>
                    <a:lnTo>
                      <a:pt x="7183" y="1435"/>
                    </a:lnTo>
                    <a:cubicBezTo>
                      <a:pt x="7046" y="1893"/>
                      <a:pt x="6649" y="2147"/>
                      <a:pt x="6471" y="2239"/>
                    </a:cubicBezTo>
                    <a:cubicBezTo>
                      <a:pt x="6685" y="2223"/>
                      <a:pt x="6853" y="2178"/>
                      <a:pt x="7010" y="2076"/>
                    </a:cubicBezTo>
                    <a:lnTo>
                      <a:pt x="7010" y="2076"/>
                    </a:lnTo>
                    <a:cubicBezTo>
                      <a:pt x="6939" y="2274"/>
                      <a:pt x="6843" y="2457"/>
                      <a:pt x="6731" y="2625"/>
                    </a:cubicBezTo>
                    <a:cubicBezTo>
                      <a:pt x="6659" y="2727"/>
                      <a:pt x="6553" y="2880"/>
                      <a:pt x="6430" y="2981"/>
                    </a:cubicBezTo>
                    <a:cubicBezTo>
                      <a:pt x="6349" y="2854"/>
                      <a:pt x="6283" y="2707"/>
                      <a:pt x="6242" y="2569"/>
                    </a:cubicBezTo>
                    <a:cubicBezTo>
                      <a:pt x="6222" y="2518"/>
                      <a:pt x="6202" y="2457"/>
                      <a:pt x="6191" y="2401"/>
                    </a:cubicBezTo>
                    <a:lnTo>
                      <a:pt x="6191" y="2401"/>
                    </a:lnTo>
                    <a:cubicBezTo>
                      <a:pt x="6227" y="2427"/>
                      <a:pt x="6268" y="2452"/>
                      <a:pt x="6303" y="2473"/>
                    </a:cubicBezTo>
                    <a:cubicBezTo>
                      <a:pt x="6268" y="2427"/>
                      <a:pt x="6222" y="2366"/>
                      <a:pt x="6222" y="2315"/>
                    </a:cubicBezTo>
                    <a:lnTo>
                      <a:pt x="6222" y="2315"/>
                    </a:lnTo>
                    <a:cubicBezTo>
                      <a:pt x="6258" y="2396"/>
                      <a:pt x="6385" y="2432"/>
                      <a:pt x="6481" y="2447"/>
                    </a:cubicBezTo>
                    <a:cubicBezTo>
                      <a:pt x="6369" y="2381"/>
                      <a:pt x="6227" y="2269"/>
                      <a:pt x="6171" y="2167"/>
                    </a:cubicBezTo>
                    <a:cubicBezTo>
                      <a:pt x="6125" y="2086"/>
                      <a:pt x="6130" y="1974"/>
                      <a:pt x="6115" y="1893"/>
                    </a:cubicBezTo>
                    <a:lnTo>
                      <a:pt x="6115" y="1908"/>
                    </a:lnTo>
                    <a:cubicBezTo>
                      <a:pt x="6105" y="1974"/>
                      <a:pt x="6074" y="2045"/>
                      <a:pt x="6044" y="2101"/>
                    </a:cubicBezTo>
                    <a:cubicBezTo>
                      <a:pt x="5968" y="2218"/>
                      <a:pt x="5866" y="2274"/>
                      <a:pt x="5723" y="2325"/>
                    </a:cubicBezTo>
                    <a:cubicBezTo>
                      <a:pt x="5713" y="2330"/>
                      <a:pt x="5693" y="2330"/>
                      <a:pt x="5683" y="2340"/>
                    </a:cubicBezTo>
                    <a:cubicBezTo>
                      <a:pt x="5712" y="2349"/>
                      <a:pt x="5741" y="2354"/>
                      <a:pt x="5769" y="2354"/>
                    </a:cubicBezTo>
                    <a:cubicBezTo>
                      <a:pt x="5823" y="2354"/>
                      <a:pt x="5873" y="2337"/>
                      <a:pt x="5917" y="2300"/>
                    </a:cubicBezTo>
                    <a:lnTo>
                      <a:pt x="5917" y="2300"/>
                    </a:lnTo>
                    <a:cubicBezTo>
                      <a:pt x="5866" y="2356"/>
                      <a:pt x="5851" y="2396"/>
                      <a:pt x="5769" y="2427"/>
                    </a:cubicBezTo>
                    <a:cubicBezTo>
                      <a:pt x="5778" y="2428"/>
                      <a:pt x="5786" y="2428"/>
                      <a:pt x="5794" y="2428"/>
                    </a:cubicBezTo>
                    <a:cubicBezTo>
                      <a:pt x="5849" y="2428"/>
                      <a:pt x="5896" y="2413"/>
                      <a:pt x="5927" y="2391"/>
                    </a:cubicBezTo>
                    <a:lnTo>
                      <a:pt x="5927" y="2391"/>
                    </a:lnTo>
                    <a:cubicBezTo>
                      <a:pt x="5861" y="2585"/>
                      <a:pt x="5698" y="2763"/>
                      <a:pt x="5510" y="2885"/>
                    </a:cubicBezTo>
                    <a:cubicBezTo>
                      <a:pt x="5484" y="2900"/>
                      <a:pt x="5459" y="2915"/>
                      <a:pt x="5434" y="2936"/>
                    </a:cubicBezTo>
                    <a:cubicBezTo>
                      <a:pt x="5510" y="2936"/>
                      <a:pt x="5596" y="2910"/>
                      <a:pt x="5673" y="2864"/>
                    </a:cubicBezTo>
                    <a:lnTo>
                      <a:pt x="5673" y="2864"/>
                    </a:lnTo>
                    <a:cubicBezTo>
                      <a:pt x="5561" y="3063"/>
                      <a:pt x="5459" y="3271"/>
                      <a:pt x="5179" y="3348"/>
                    </a:cubicBezTo>
                    <a:cubicBezTo>
                      <a:pt x="5207" y="3352"/>
                      <a:pt x="5233" y="3354"/>
                      <a:pt x="5258" y="3354"/>
                    </a:cubicBezTo>
                    <a:cubicBezTo>
                      <a:pt x="5380" y="3354"/>
                      <a:pt x="5471" y="3307"/>
                      <a:pt x="5530" y="3256"/>
                    </a:cubicBezTo>
                    <a:lnTo>
                      <a:pt x="5530" y="3256"/>
                    </a:lnTo>
                    <a:cubicBezTo>
                      <a:pt x="5469" y="3332"/>
                      <a:pt x="5362" y="3449"/>
                      <a:pt x="5255" y="3490"/>
                    </a:cubicBezTo>
                    <a:cubicBezTo>
                      <a:pt x="5291" y="3490"/>
                      <a:pt x="5337" y="3490"/>
                      <a:pt x="5378" y="3475"/>
                    </a:cubicBezTo>
                    <a:lnTo>
                      <a:pt x="5378" y="3475"/>
                    </a:lnTo>
                    <a:cubicBezTo>
                      <a:pt x="5317" y="3541"/>
                      <a:pt x="5250" y="3602"/>
                      <a:pt x="5164" y="3663"/>
                    </a:cubicBezTo>
                    <a:cubicBezTo>
                      <a:pt x="5098" y="3602"/>
                      <a:pt x="5032" y="3536"/>
                      <a:pt x="5001" y="3444"/>
                    </a:cubicBezTo>
                    <a:cubicBezTo>
                      <a:pt x="4996" y="3434"/>
                      <a:pt x="4996" y="3419"/>
                      <a:pt x="4986" y="3409"/>
                    </a:cubicBezTo>
                    <a:lnTo>
                      <a:pt x="4986" y="3409"/>
                    </a:lnTo>
                    <a:cubicBezTo>
                      <a:pt x="5021" y="3424"/>
                      <a:pt x="5062" y="3434"/>
                      <a:pt x="5113" y="3439"/>
                    </a:cubicBezTo>
                    <a:cubicBezTo>
                      <a:pt x="5052" y="3398"/>
                      <a:pt x="4996" y="3363"/>
                      <a:pt x="4950" y="3307"/>
                    </a:cubicBezTo>
                    <a:lnTo>
                      <a:pt x="4950" y="3297"/>
                    </a:lnTo>
                    <a:cubicBezTo>
                      <a:pt x="4950" y="3292"/>
                      <a:pt x="4945" y="3287"/>
                      <a:pt x="4945" y="3281"/>
                    </a:cubicBezTo>
                    <a:lnTo>
                      <a:pt x="4945" y="3281"/>
                    </a:lnTo>
                    <a:cubicBezTo>
                      <a:pt x="4990" y="3317"/>
                      <a:pt x="5057" y="3372"/>
                      <a:pt x="5121" y="3372"/>
                    </a:cubicBezTo>
                    <a:cubicBezTo>
                      <a:pt x="5130" y="3372"/>
                      <a:pt x="5140" y="3371"/>
                      <a:pt x="5149" y="3368"/>
                    </a:cubicBezTo>
                    <a:cubicBezTo>
                      <a:pt x="5077" y="3342"/>
                      <a:pt x="4955" y="3144"/>
                      <a:pt x="4869" y="3007"/>
                    </a:cubicBezTo>
                    <a:cubicBezTo>
                      <a:pt x="4843" y="2961"/>
                      <a:pt x="4823" y="2910"/>
                      <a:pt x="4818" y="2890"/>
                    </a:cubicBezTo>
                    <a:lnTo>
                      <a:pt x="4818" y="2890"/>
                    </a:lnTo>
                    <a:cubicBezTo>
                      <a:pt x="4854" y="2936"/>
                      <a:pt x="4910" y="2981"/>
                      <a:pt x="4986" y="2986"/>
                    </a:cubicBezTo>
                    <a:cubicBezTo>
                      <a:pt x="4945" y="2966"/>
                      <a:pt x="4767" y="2788"/>
                      <a:pt x="4752" y="2635"/>
                    </a:cubicBezTo>
                    <a:cubicBezTo>
                      <a:pt x="4747" y="2574"/>
                      <a:pt x="4742" y="2518"/>
                      <a:pt x="4742" y="2452"/>
                    </a:cubicBezTo>
                    <a:lnTo>
                      <a:pt x="4726" y="2518"/>
                    </a:lnTo>
                    <a:cubicBezTo>
                      <a:pt x="4726" y="2544"/>
                      <a:pt x="4721" y="2574"/>
                      <a:pt x="4716" y="2600"/>
                    </a:cubicBezTo>
                    <a:cubicBezTo>
                      <a:pt x="4701" y="2671"/>
                      <a:pt x="4676" y="2732"/>
                      <a:pt x="4640" y="2783"/>
                    </a:cubicBezTo>
                    <a:cubicBezTo>
                      <a:pt x="4589" y="2849"/>
                      <a:pt x="4487" y="2915"/>
                      <a:pt x="4447" y="2936"/>
                    </a:cubicBezTo>
                    <a:cubicBezTo>
                      <a:pt x="4518" y="2910"/>
                      <a:pt x="4604" y="2890"/>
                      <a:pt x="4630" y="2834"/>
                    </a:cubicBezTo>
                    <a:lnTo>
                      <a:pt x="4630" y="2834"/>
                    </a:lnTo>
                    <a:cubicBezTo>
                      <a:pt x="4604" y="2890"/>
                      <a:pt x="4574" y="2961"/>
                      <a:pt x="4518" y="3017"/>
                    </a:cubicBezTo>
                    <a:cubicBezTo>
                      <a:pt x="4564" y="3002"/>
                      <a:pt x="4599" y="2981"/>
                      <a:pt x="4630" y="2951"/>
                    </a:cubicBezTo>
                    <a:lnTo>
                      <a:pt x="4630" y="2951"/>
                    </a:lnTo>
                    <a:cubicBezTo>
                      <a:pt x="4569" y="3164"/>
                      <a:pt x="4375" y="3287"/>
                      <a:pt x="4294" y="3332"/>
                    </a:cubicBezTo>
                    <a:cubicBezTo>
                      <a:pt x="4396" y="3322"/>
                      <a:pt x="4472" y="3307"/>
                      <a:pt x="4548" y="3256"/>
                    </a:cubicBezTo>
                    <a:lnTo>
                      <a:pt x="4548" y="3256"/>
                    </a:lnTo>
                    <a:cubicBezTo>
                      <a:pt x="4518" y="3342"/>
                      <a:pt x="4472" y="3439"/>
                      <a:pt x="4416" y="3515"/>
                    </a:cubicBezTo>
                    <a:cubicBezTo>
                      <a:pt x="4401" y="3536"/>
                      <a:pt x="4386" y="3561"/>
                      <a:pt x="4365" y="3587"/>
                    </a:cubicBezTo>
                    <a:cubicBezTo>
                      <a:pt x="4248" y="3485"/>
                      <a:pt x="4182" y="3312"/>
                      <a:pt x="4111" y="3210"/>
                    </a:cubicBezTo>
                    <a:cubicBezTo>
                      <a:pt x="4065" y="3144"/>
                      <a:pt x="4035" y="3078"/>
                      <a:pt x="4004" y="3007"/>
                    </a:cubicBezTo>
                    <a:lnTo>
                      <a:pt x="4004" y="3007"/>
                    </a:lnTo>
                    <a:cubicBezTo>
                      <a:pt x="4065" y="3042"/>
                      <a:pt x="4136" y="3083"/>
                      <a:pt x="4197" y="3108"/>
                    </a:cubicBezTo>
                    <a:cubicBezTo>
                      <a:pt x="4055" y="2961"/>
                      <a:pt x="3958" y="2763"/>
                      <a:pt x="3877" y="2585"/>
                    </a:cubicBezTo>
                    <a:cubicBezTo>
                      <a:pt x="3852" y="2529"/>
                      <a:pt x="3826" y="2473"/>
                      <a:pt x="3806" y="2417"/>
                    </a:cubicBezTo>
                    <a:lnTo>
                      <a:pt x="3806" y="2417"/>
                    </a:lnTo>
                    <a:cubicBezTo>
                      <a:pt x="3841" y="2442"/>
                      <a:pt x="3887" y="2468"/>
                      <a:pt x="3933" y="2478"/>
                    </a:cubicBezTo>
                    <a:cubicBezTo>
                      <a:pt x="3887" y="2432"/>
                      <a:pt x="3836" y="2371"/>
                      <a:pt x="3826" y="2315"/>
                    </a:cubicBezTo>
                    <a:lnTo>
                      <a:pt x="3826" y="2315"/>
                    </a:lnTo>
                    <a:cubicBezTo>
                      <a:pt x="3867" y="2401"/>
                      <a:pt x="4014" y="2427"/>
                      <a:pt x="4116" y="2432"/>
                    </a:cubicBezTo>
                    <a:cubicBezTo>
                      <a:pt x="3989" y="2376"/>
                      <a:pt x="3826" y="2259"/>
                      <a:pt x="3755" y="2162"/>
                    </a:cubicBezTo>
                    <a:cubicBezTo>
                      <a:pt x="3699" y="2071"/>
                      <a:pt x="3699" y="1959"/>
                      <a:pt x="3663" y="1867"/>
                    </a:cubicBezTo>
                    <a:lnTo>
                      <a:pt x="3663" y="1883"/>
                    </a:lnTo>
                    <a:cubicBezTo>
                      <a:pt x="3663" y="1959"/>
                      <a:pt x="3638" y="2035"/>
                      <a:pt x="3607" y="2101"/>
                    </a:cubicBezTo>
                    <a:cubicBezTo>
                      <a:pt x="3536" y="2228"/>
                      <a:pt x="3429" y="2305"/>
                      <a:pt x="3292" y="2376"/>
                    </a:cubicBezTo>
                    <a:cubicBezTo>
                      <a:pt x="3277" y="2381"/>
                      <a:pt x="3256" y="2391"/>
                      <a:pt x="3246" y="2396"/>
                    </a:cubicBezTo>
                    <a:cubicBezTo>
                      <a:pt x="3272" y="2400"/>
                      <a:pt x="3297" y="2403"/>
                      <a:pt x="3322" y="2403"/>
                    </a:cubicBezTo>
                    <a:cubicBezTo>
                      <a:pt x="3390" y="2403"/>
                      <a:pt x="3452" y="2385"/>
                      <a:pt x="3501" y="2340"/>
                    </a:cubicBezTo>
                    <a:lnTo>
                      <a:pt x="3501" y="2340"/>
                    </a:lnTo>
                    <a:cubicBezTo>
                      <a:pt x="3455" y="2401"/>
                      <a:pt x="3445" y="2447"/>
                      <a:pt x="3353" y="2493"/>
                    </a:cubicBezTo>
                    <a:cubicBezTo>
                      <a:pt x="3424" y="2493"/>
                      <a:pt x="3480" y="2468"/>
                      <a:pt x="3526" y="2432"/>
                    </a:cubicBezTo>
                    <a:lnTo>
                      <a:pt x="3526" y="2432"/>
                    </a:lnTo>
                    <a:cubicBezTo>
                      <a:pt x="3470" y="2651"/>
                      <a:pt x="3307" y="2859"/>
                      <a:pt x="3119" y="3007"/>
                    </a:cubicBezTo>
                    <a:cubicBezTo>
                      <a:pt x="3094" y="3022"/>
                      <a:pt x="3063" y="3042"/>
                      <a:pt x="3038" y="3063"/>
                    </a:cubicBezTo>
                    <a:cubicBezTo>
                      <a:pt x="3119" y="3058"/>
                      <a:pt x="3206" y="3017"/>
                      <a:pt x="3292" y="2966"/>
                    </a:cubicBezTo>
                    <a:lnTo>
                      <a:pt x="3292" y="2966"/>
                    </a:lnTo>
                    <a:cubicBezTo>
                      <a:pt x="3216" y="3119"/>
                      <a:pt x="3150" y="3287"/>
                      <a:pt x="3017" y="3404"/>
                    </a:cubicBezTo>
                    <a:cubicBezTo>
                      <a:pt x="2870" y="3292"/>
                      <a:pt x="2758" y="3159"/>
                      <a:pt x="2687" y="2981"/>
                    </a:cubicBezTo>
                    <a:cubicBezTo>
                      <a:pt x="2682" y="2956"/>
                      <a:pt x="2666" y="2936"/>
                      <a:pt x="2661" y="2910"/>
                    </a:cubicBezTo>
                    <a:lnTo>
                      <a:pt x="2661" y="2910"/>
                    </a:lnTo>
                    <a:cubicBezTo>
                      <a:pt x="2722" y="2941"/>
                      <a:pt x="2809" y="2966"/>
                      <a:pt x="2916" y="2971"/>
                    </a:cubicBezTo>
                    <a:cubicBezTo>
                      <a:pt x="2788" y="2905"/>
                      <a:pt x="2671" y="2819"/>
                      <a:pt x="2590" y="2712"/>
                    </a:cubicBezTo>
                    <a:lnTo>
                      <a:pt x="2590" y="2707"/>
                    </a:lnTo>
                    <a:cubicBezTo>
                      <a:pt x="2585" y="2691"/>
                      <a:pt x="2585" y="2681"/>
                      <a:pt x="2580" y="2666"/>
                    </a:cubicBezTo>
                    <a:lnTo>
                      <a:pt x="2580" y="2666"/>
                    </a:lnTo>
                    <a:cubicBezTo>
                      <a:pt x="2660" y="2746"/>
                      <a:pt x="2803" y="2850"/>
                      <a:pt x="2923" y="2850"/>
                    </a:cubicBezTo>
                    <a:cubicBezTo>
                      <a:pt x="2940" y="2850"/>
                      <a:pt x="2956" y="2848"/>
                      <a:pt x="2972" y="2844"/>
                    </a:cubicBezTo>
                    <a:cubicBezTo>
                      <a:pt x="2834" y="2793"/>
                      <a:pt x="2590" y="2412"/>
                      <a:pt x="2427" y="2132"/>
                    </a:cubicBezTo>
                    <a:cubicBezTo>
                      <a:pt x="2382" y="2045"/>
                      <a:pt x="2341" y="1949"/>
                      <a:pt x="2326" y="1903"/>
                    </a:cubicBezTo>
                    <a:lnTo>
                      <a:pt x="2326" y="1903"/>
                    </a:lnTo>
                    <a:cubicBezTo>
                      <a:pt x="2402" y="1995"/>
                      <a:pt x="2509" y="2076"/>
                      <a:pt x="2661" y="2091"/>
                    </a:cubicBezTo>
                    <a:cubicBezTo>
                      <a:pt x="2570" y="2045"/>
                      <a:pt x="2229" y="1699"/>
                      <a:pt x="2203" y="1404"/>
                    </a:cubicBezTo>
                    <a:cubicBezTo>
                      <a:pt x="2188" y="1282"/>
                      <a:pt x="2173" y="1160"/>
                      <a:pt x="2183" y="1038"/>
                    </a:cubicBezTo>
                    <a:lnTo>
                      <a:pt x="2183" y="1038"/>
                    </a:lnTo>
                    <a:lnTo>
                      <a:pt x="2163" y="1165"/>
                    </a:lnTo>
                    <a:cubicBezTo>
                      <a:pt x="2158" y="1216"/>
                      <a:pt x="2153" y="1277"/>
                      <a:pt x="2137" y="1328"/>
                    </a:cubicBezTo>
                    <a:cubicBezTo>
                      <a:pt x="2112" y="1460"/>
                      <a:pt x="2071" y="1588"/>
                      <a:pt x="1985" y="1694"/>
                    </a:cubicBezTo>
                    <a:cubicBezTo>
                      <a:pt x="1898" y="1816"/>
                      <a:pt x="1756" y="1913"/>
                      <a:pt x="1639" y="1989"/>
                    </a:cubicBezTo>
                    <a:cubicBezTo>
                      <a:pt x="1741" y="1928"/>
                      <a:pt x="1858" y="1888"/>
                      <a:pt x="1959" y="1822"/>
                    </a:cubicBezTo>
                    <a:lnTo>
                      <a:pt x="1959" y="1822"/>
                    </a:lnTo>
                    <a:cubicBezTo>
                      <a:pt x="1898" y="1923"/>
                      <a:pt x="1853" y="2045"/>
                      <a:pt x="1776" y="2142"/>
                    </a:cubicBezTo>
                    <a:cubicBezTo>
                      <a:pt x="1842" y="2106"/>
                      <a:pt x="1924" y="2066"/>
                      <a:pt x="1975" y="2045"/>
                    </a:cubicBezTo>
                    <a:lnTo>
                      <a:pt x="1975" y="2045"/>
                    </a:lnTo>
                    <a:cubicBezTo>
                      <a:pt x="1491" y="2910"/>
                      <a:pt x="1" y="3515"/>
                      <a:pt x="301" y="4675"/>
                    </a:cubicBezTo>
                    <a:cubicBezTo>
                      <a:pt x="596" y="5820"/>
                      <a:pt x="1908" y="5530"/>
                      <a:pt x="2809" y="5606"/>
                    </a:cubicBezTo>
                    <a:cubicBezTo>
                      <a:pt x="3325" y="5651"/>
                      <a:pt x="3841" y="5661"/>
                      <a:pt x="4355" y="5661"/>
                    </a:cubicBezTo>
                    <a:cubicBezTo>
                      <a:pt x="4820" y="5661"/>
                      <a:pt x="5283" y="5653"/>
                      <a:pt x="5747" y="5653"/>
                    </a:cubicBezTo>
                    <a:cubicBezTo>
                      <a:pt x="6464" y="5653"/>
                      <a:pt x="7180" y="5673"/>
                      <a:pt x="7895" y="5779"/>
                    </a:cubicBezTo>
                    <a:cubicBezTo>
                      <a:pt x="10556" y="6166"/>
                      <a:pt x="13191" y="7137"/>
                      <a:pt x="15887" y="7315"/>
                    </a:cubicBezTo>
                    <a:cubicBezTo>
                      <a:pt x="16551" y="7361"/>
                      <a:pt x="17218" y="7380"/>
                      <a:pt x="17887" y="7380"/>
                    </a:cubicBezTo>
                    <a:cubicBezTo>
                      <a:pt x="20374" y="7380"/>
                      <a:pt x="22880" y="7127"/>
                      <a:pt x="25358" y="7127"/>
                    </a:cubicBezTo>
                    <a:cubicBezTo>
                      <a:pt x="27108" y="7127"/>
                      <a:pt x="28842" y="7030"/>
                      <a:pt x="30582" y="6873"/>
                    </a:cubicBezTo>
                    <a:cubicBezTo>
                      <a:pt x="32032" y="6735"/>
                      <a:pt x="33344" y="6267"/>
                      <a:pt x="34778" y="6033"/>
                    </a:cubicBezTo>
                    <a:cubicBezTo>
                      <a:pt x="36421" y="5754"/>
                      <a:pt x="38024" y="5820"/>
                      <a:pt x="39651" y="5459"/>
                    </a:cubicBezTo>
                    <a:cubicBezTo>
                      <a:pt x="40355" y="5301"/>
                      <a:pt x="41056" y="5261"/>
                      <a:pt x="41757" y="5261"/>
                    </a:cubicBezTo>
                    <a:cubicBezTo>
                      <a:pt x="42497" y="5261"/>
                      <a:pt x="43238" y="5306"/>
                      <a:pt x="43982" y="5306"/>
                    </a:cubicBezTo>
                    <a:cubicBezTo>
                      <a:pt x="44240" y="5306"/>
                      <a:pt x="44499" y="5300"/>
                      <a:pt x="44758" y="5286"/>
                    </a:cubicBezTo>
                    <a:cubicBezTo>
                      <a:pt x="45933" y="5225"/>
                      <a:pt x="47113" y="5026"/>
                      <a:pt x="48248" y="4726"/>
                    </a:cubicBezTo>
                    <a:cubicBezTo>
                      <a:pt x="49301" y="4456"/>
                      <a:pt x="50420" y="4599"/>
                      <a:pt x="51488" y="4472"/>
                    </a:cubicBezTo>
                    <a:cubicBezTo>
                      <a:pt x="51997" y="4411"/>
                      <a:pt x="52531" y="4319"/>
                      <a:pt x="52989" y="4075"/>
                    </a:cubicBezTo>
                    <a:cubicBezTo>
                      <a:pt x="53156" y="3978"/>
                      <a:pt x="53472" y="3826"/>
                      <a:pt x="53563" y="3643"/>
                    </a:cubicBezTo>
                    <a:cubicBezTo>
                      <a:pt x="53833" y="3241"/>
                      <a:pt x="53675" y="3363"/>
                      <a:pt x="53451" y="2986"/>
                    </a:cubicBezTo>
                    <a:lnTo>
                      <a:pt x="53538" y="2986"/>
                    </a:lnTo>
                    <a:cubicBezTo>
                      <a:pt x="53507" y="2967"/>
                      <a:pt x="53460" y="2935"/>
                      <a:pt x="53424" y="2915"/>
                    </a:cubicBezTo>
                    <a:lnTo>
                      <a:pt x="53424" y="2915"/>
                    </a:lnTo>
                    <a:cubicBezTo>
                      <a:pt x="53467" y="2932"/>
                      <a:pt x="53509" y="2928"/>
                      <a:pt x="53557" y="2934"/>
                    </a:cubicBezTo>
                    <a:lnTo>
                      <a:pt x="53557" y="2934"/>
                    </a:lnTo>
                    <a:cubicBezTo>
                      <a:pt x="53493" y="2920"/>
                      <a:pt x="53372" y="2784"/>
                      <a:pt x="53284" y="2686"/>
                    </a:cubicBezTo>
                    <a:cubicBezTo>
                      <a:pt x="53258" y="2656"/>
                      <a:pt x="53233" y="2620"/>
                      <a:pt x="53228" y="2605"/>
                    </a:cubicBezTo>
                    <a:lnTo>
                      <a:pt x="53228" y="2605"/>
                    </a:lnTo>
                    <a:cubicBezTo>
                      <a:pt x="53260" y="2632"/>
                      <a:pt x="53304" y="2651"/>
                      <a:pt x="53360" y="2651"/>
                    </a:cubicBezTo>
                    <a:cubicBezTo>
                      <a:pt x="53367" y="2651"/>
                      <a:pt x="53373" y="2651"/>
                      <a:pt x="53380" y="2651"/>
                    </a:cubicBezTo>
                    <a:cubicBezTo>
                      <a:pt x="53340" y="2635"/>
                      <a:pt x="53172" y="2529"/>
                      <a:pt x="53136" y="2407"/>
                    </a:cubicBezTo>
                    <a:cubicBezTo>
                      <a:pt x="53126" y="2356"/>
                      <a:pt x="53106" y="2315"/>
                      <a:pt x="53100" y="2264"/>
                    </a:cubicBezTo>
                    <a:lnTo>
                      <a:pt x="53100" y="2320"/>
                    </a:lnTo>
                    <a:cubicBezTo>
                      <a:pt x="53100" y="2340"/>
                      <a:pt x="53106" y="2366"/>
                      <a:pt x="53106" y="2391"/>
                    </a:cubicBezTo>
                    <a:cubicBezTo>
                      <a:pt x="53106" y="2447"/>
                      <a:pt x="53100" y="2498"/>
                      <a:pt x="53075" y="2549"/>
                    </a:cubicBezTo>
                    <a:cubicBezTo>
                      <a:pt x="53044" y="2605"/>
                      <a:pt x="52973" y="2676"/>
                      <a:pt x="52948" y="2702"/>
                    </a:cubicBezTo>
                    <a:cubicBezTo>
                      <a:pt x="52999" y="2671"/>
                      <a:pt x="53070" y="2646"/>
                      <a:pt x="53080" y="2595"/>
                    </a:cubicBezTo>
                    <a:lnTo>
                      <a:pt x="53080" y="2595"/>
                    </a:lnTo>
                    <a:cubicBezTo>
                      <a:pt x="53070" y="2646"/>
                      <a:pt x="53055" y="2702"/>
                      <a:pt x="53019" y="2758"/>
                    </a:cubicBezTo>
                    <a:cubicBezTo>
                      <a:pt x="53050" y="2737"/>
                      <a:pt x="53075" y="2712"/>
                      <a:pt x="53100" y="2686"/>
                    </a:cubicBezTo>
                    <a:lnTo>
                      <a:pt x="53100" y="2686"/>
                    </a:lnTo>
                    <a:cubicBezTo>
                      <a:pt x="53080" y="2864"/>
                      <a:pt x="52958" y="2991"/>
                      <a:pt x="52897" y="3037"/>
                    </a:cubicBezTo>
                    <a:cubicBezTo>
                      <a:pt x="52816" y="2936"/>
                      <a:pt x="52760" y="2813"/>
                      <a:pt x="52694" y="2702"/>
                    </a:cubicBezTo>
                    <a:lnTo>
                      <a:pt x="52694" y="2702"/>
                    </a:lnTo>
                    <a:cubicBezTo>
                      <a:pt x="52775" y="2752"/>
                      <a:pt x="52866" y="2783"/>
                      <a:pt x="52953" y="2788"/>
                    </a:cubicBezTo>
                    <a:cubicBezTo>
                      <a:pt x="52927" y="2773"/>
                      <a:pt x="52897" y="2752"/>
                      <a:pt x="52872" y="2732"/>
                    </a:cubicBezTo>
                    <a:cubicBezTo>
                      <a:pt x="52668" y="2585"/>
                      <a:pt x="52500" y="2381"/>
                      <a:pt x="52434" y="2162"/>
                    </a:cubicBezTo>
                    <a:lnTo>
                      <a:pt x="52434" y="2162"/>
                    </a:lnTo>
                    <a:cubicBezTo>
                      <a:pt x="52471" y="2190"/>
                      <a:pt x="52525" y="2214"/>
                      <a:pt x="52593" y="2214"/>
                    </a:cubicBezTo>
                    <a:cubicBezTo>
                      <a:pt x="52599" y="2214"/>
                      <a:pt x="52606" y="2214"/>
                      <a:pt x="52612" y="2213"/>
                    </a:cubicBezTo>
                    <a:cubicBezTo>
                      <a:pt x="52515" y="2167"/>
                      <a:pt x="52505" y="2127"/>
                      <a:pt x="52449" y="2061"/>
                    </a:cubicBezTo>
                    <a:lnTo>
                      <a:pt x="52449" y="2061"/>
                    </a:lnTo>
                    <a:cubicBezTo>
                      <a:pt x="52499" y="2103"/>
                      <a:pt x="52558" y="2123"/>
                      <a:pt x="52623" y="2123"/>
                    </a:cubicBezTo>
                    <a:cubicBezTo>
                      <a:pt x="52652" y="2123"/>
                      <a:pt x="52683" y="2119"/>
                      <a:pt x="52714" y="2112"/>
                    </a:cubicBezTo>
                    <a:cubicBezTo>
                      <a:pt x="52699" y="2101"/>
                      <a:pt x="52678" y="2101"/>
                      <a:pt x="52668" y="2091"/>
                    </a:cubicBezTo>
                    <a:cubicBezTo>
                      <a:pt x="52521" y="2020"/>
                      <a:pt x="52409" y="1949"/>
                      <a:pt x="52332" y="1822"/>
                    </a:cubicBezTo>
                    <a:cubicBezTo>
                      <a:pt x="52292" y="1755"/>
                      <a:pt x="52266" y="1679"/>
                      <a:pt x="52261" y="1603"/>
                    </a:cubicBezTo>
                    <a:lnTo>
                      <a:pt x="52261" y="1588"/>
                    </a:lnTo>
                    <a:cubicBezTo>
                      <a:pt x="52236" y="1684"/>
                      <a:pt x="52236" y="1796"/>
                      <a:pt x="52185" y="1893"/>
                    </a:cubicBezTo>
                    <a:cubicBezTo>
                      <a:pt x="52114" y="2000"/>
                      <a:pt x="51956" y="2122"/>
                      <a:pt x="51824" y="2188"/>
                    </a:cubicBezTo>
                    <a:cubicBezTo>
                      <a:pt x="51931" y="2173"/>
                      <a:pt x="52073" y="2142"/>
                      <a:pt x="52124" y="2050"/>
                    </a:cubicBezTo>
                    <a:lnTo>
                      <a:pt x="52124" y="2050"/>
                    </a:lnTo>
                    <a:cubicBezTo>
                      <a:pt x="52114" y="2112"/>
                      <a:pt x="52063" y="2178"/>
                      <a:pt x="52022" y="2223"/>
                    </a:cubicBezTo>
                    <a:cubicBezTo>
                      <a:pt x="52063" y="2203"/>
                      <a:pt x="52109" y="2178"/>
                      <a:pt x="52149" y="2152"/>
                    </a:cubicBezTo>
                    <a:lnTo>
                      <a:pt x="52149" y="2152"/>
                    </a:lnTo>
                    <a:cubicBezTo>
                      <a:pt x="52129" y="2213"/>
                      <a:pt x="52103" y="2274"/>
                      <a:pt x="52078" y="2330"/>
                    </a:cubicBezTo>
                    <a:cubicBezTo>
                      <a:pt x="52007" y="2503"/>
                      <a:pt x="51920" y="2696"/>
                      <a:pt x="51793" y="2839"/>
                    </a:cubicBezTo>
                    <a:cubicBezTo>
                      <a:pt x="51580" y="2732"/>
                      <a:pt x="51412" y="2585"/>
                      <a:pt x="51269" y="2381"/>
                    </a:cubicBezTo>
                    <a:cubicBezTo>
                      <a:pt x="51249" y="2356"/>
                      <a:pt x="51234" y="2325"/>
                      <a:pt x="51213" y="2300"/>
                    </a:cubicBezTo>
                    <a:lnTo>
                      <a:pt x="51213" y="2300"/>
                    </a:lnTo>
                    <a:cubicBezTo>
                      <a:pt x="51279" y="2317"/>
                      <a:pt x="51353" y="2325"/>
                      <a:pt x="51438" y="2325"/>
                    </a:cubicBezTo>
                    <a:cubicBezTo>
                      <a:pt x="51477" y="2325"/>
                      <a:pt x="51519" y="2323"/>
                      <a:pt x="51564" y="2320"/>
                    </a:cubicBezTo>
                    <a:cubicBezTo>
                      <a:pt x="51376" y="2264"/>
                      <a:pt x="51208" y="2188"/>
                      <a:pt x="51071" y="2066"/>
                    </a:cubicBezTo>
                    <a:lnTo>
                      <a:pt x="51066" y="2061"/>
                    </a:lnTo>
                    <a:cubicBezTo>
                      <a:pt x="51061" y="2045"/>
                      <a:pt x="51045" y="2025"/>
                      <a:pt x="51040" y="2010"/>
                    </a:cubicBezTo>
                    <a:lnTo>
                      <a:pt x="51040" y="2010"/>
                    </a:lnTo>
                    <a:cubicBezTo>
                      <a:pt x="51154" y="2081"/>
                      <a:pt x="51336" y="2167"/>
                      <a:pt x="51482" y="2167"/>
                    </a:cubicBezTo>
                    <a:cubicBezTo>
                      <a:pt x="51525" y="2167"/>
                      <a:pt x="51565" y="2159"/>
                      <a:pt x="51600" y="2142"/>
                    </a:cubicBezTo>
                    <a:cubicBezTo>
                      <a:pt x="51402" y="2112"/>
                      <a:pt x="50989" y="1679"/>
                      <a:pt x="50705" y="1359"/>
                    </a:cubicBezTo>
                    <a:cubicBezTo>
                      <a:pt x="50623" y="1257"/>
                      <a:pt x="50547" y="1135"/>
                      <a:pt x="50506" y="1084"/>
                    </a:cubicBezTo>
                    <a:lnTo>
                      <a:pt x="50506" y="1084"/>
                    </a:lnTo>
                    <a:cubicBezTo>
                      <a:pt x="50615" y="1170"/>
                      <a:pt x="50756" y="1240"/>
                      <a:pt x="50925" y="1240"/>
                    </a:cubicBezTo>
                    <a:cubicBezTo>
                      <a:pt x="50946" y="1240"/>
                      <a:pt x="50968" y="1239"/>
                      <a:pt x="50989" y="1237"/>
                    </a:cubicBezTo>
                    <a:cubicBezTo>
                      <a:pt x="50862" y="1206"/>
                      <a:pt x="50323" y="845"/>
                      <a:pt x="50216" y="463"/>
                    </a:cubicBezTo>
                    <a:cubicBezTo>
                      <a:pt x="50171" y="311"/>
                      <a:pt x="50115" y="158"/>
                      <a:pt x="500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21"/>
              <p:cNvSpPr/>
              <p:nvPr/>
            </p:nvSpPr>
            <p:spPr>
              <a:xfrm>
                <a:off x="8145475" y="4965700"/>
                <a:ext cx="1219200" cy="4764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Signika Light"/>
                  <a:ea typeface="Signika Light"/>
                  <a:cs typeface="Signika Light"/>
                  <a:sym typeface="Signika Light"/>
                </a:endParaRPr>
              </a:p>
            </p:txBody>
          </p:sp>
        </p:grpSp>
        <p:sp>
          <p:nvSpPr>
            <p:cNvPr id="1541" name="Google Shape;1541;p21"/>
            <p:cNvSpPr/>
            <p:nvPr/>
          </p:nvSpPr>
          <p:spPr>
            <a:xfrm rot="298014">
              <a:off x="-1291974" y="4807040"/>
              <a:ext cx="7087811" cy="1472546"/>
            </a:xfrm>
            <a:custGeom>
              <a:avLst/>
              <a:gdLst/>
              <a:ahLst/>
              <a:cxnLst/>
              <a:rect l="l" t="t" r="r" b="b"/>
              <a:pathLst>
                <a:path w="41534" h="8629" extrusionOk="0">
                  <a:moveTo>
                    <a:pt x="22323" y="0"/>
                  </a:moveTo>
                  <a:cubicBezTo>
                    <a:pt x="20774" y="0"/>
                    <a:pt x="19197" y="79"/>
                    <a:pt x="17666" y="243"/>
                  </a:cubicBezTo>
                  <a:cubicBezTo>
                    <a:pt x="16425" y="370"/>
                    <a:pt x="15174" y="474"/>
                    <a:pt x="13925" y="474"/>
                  </a:cubicBezTo>
                  <a:cubicBezTo>
                    <a:pt x="13332" y="474"/>
                    <a:pt x="12739" y="451"/>
                    <a:pt x="12147" y="395"/>
                  </a:cubicBezTo>
                  <a:cubicBezTo>
                    <a:pt x="10642" y="255"/>
                    <a:pt x="9207" y="133"/>
                    <a:pt x="7731" y="133"/>
                  </a:cubicBezTo>
                  <a:cubicBezTo>
                    <a:pt x="7336" y="133"/>
                    <a:pt x="6939" y="142"/>
                    <a:pt x="6537" y="161"/>
                  </a:cubicBezTo>
                  <a:cubicBezTo>
                    <a:pt x="5011" y="232"/>
                    <a:pt x="3510" y="472"/>
                    <a:pt x="2015" y="746"/>
                  </a:cubicBezTo>
                  <a:cubicBezTo>
                    <a:pt x="0" y="8173"/>
                    <a:pt x="4350" y="8463"/>
                    <a:pt x="8256" y="8605"/>
                  </a:cubicBezTo>
                  <a:cubicBezTo>
                    <a:pt x="8709" y="8621"/>
                    <a:pt x="9161" y="8628"/>
                    <a:pt x="9613" y="8628"/>
                  </a:cubicBezTo>
                  <a:cubicBezTo>
                    <a:pt x="15267" y="8628"/>
                    <a:pt x="20846" y="7456"/>
                    <a:pt x="26451" y="6764"/>
                  </a:cubicBezTo>
                  <a:cubicBezTo>
                    <a:pt x="30500" y="6270"/>
                    <a:pt x="34620" y="5711"/>
                    <a:pt x="38394" y="4063"/>
                  </a:cubicBezTo>
                  <a:cubicBezTo>
                    <a:pt x="39107" y="3752"/>
                    <a:pt x="41197" y="3020"/>
                    <a:pt x="41329" y="1982"/>
                  </a:cubicBezTo>
                  <a:cubicBezTo>
                    <a:pt x="41534" y="375"/>
                    <a:pt x="39021" y="208"/>
                    <a:pt x="37278" y="208"/>
                  </a:cubicBezTo>
                  <a:cubicBezTo>
                    <a:pt x="36821" y="208"/>
                    <a:pt x="36416" y="219"/>
                    <a:pt x="36128" y="219"/>
                  </a:cubicBezTo>
                  <a:cubicBezTo>
                    <a:pt x="36066" y="219"/>
                    <a:pt x="36009" y="219"/>
                    <a:pt x="35958" y="217"/>
                  </a:cubicBezTo>
                  <a:cubicBezTo>
                    <a:pt x="35088" y="186"/>
                    <a:pt x="34218" y="163"/>
                    <a:pt x="33347" y="163"/>
                  </a:cubicBezTo>
                  <a:cubicBezTo>
                    <a:pt x="32641" y="163"/>
                    <a:pt x="31934" y="178"/>
                    <a:pt x="31227" y="217"/>
                  </a:cubicBezTo>
                  <a:cubicBezTo>
                    <a:pt x="30072" y="280"/>
                    <a:pt x="28917" y="377"/>
                    <a:pt x="27761" y="377"/>
                  </a:cubicBezTo>
                  <a:cubicBezTo>
                    <a:pt x="27426" y="377"/>
                    <a:pt x="27091" y="369"/>
                    <a:pt x="26756" y="349"/>
                  </a:cubicBezTo>
                  <a:cubicBezTo>
                    <a:pt x="25627" y="288"/>
                    <a:pt x="24574" y="39"/>
                    <a:pt x="23430" y="14"/>
                  </a:cubicBezTo>
                  <a:cubicBezTo>
                    <a:pt x="23063" y="5"/>
                    <a:pt x="22694" y="0"/>
                    <a:pt x="223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2" name="Google Shape;1542;p21"/>
          <p:cNvGrpSpPr/>
          <p:nvPr/>
        </p:nvGrpSpPr>
        <p:grpSpPr>
          <a:xfrm flipH="1">
            <a:off x="-599886" y="3838457"/>
            <a:ext cx="1874227" cy="2650018"/>
            <a:chOff x="2662325" y="793788"/>
            <a:chExt cx="867492" cy="1269381"/>
          </a:xfrm>
        </p:grpSpPr>
        <p:sp>
          <p:nvSpPr>
            <p:cNvPr id="1543" name="Google Shape;1543;p21"/>
            <p:cNvSpPr/>
            <p:nvPr/>
          </p:nvSpPr>
          <p:spPr>
            <a:xfrm>
              <a:off x="2960493" y="793788"/>
              <a:ext cx="569324" cy="655757"/>
            </a:xfrm>
            <a:custGeom>
              <a:avLst/>
              <a:gdLst/>
              <a:ahLst/>
              <a:cxnLst/>
              <a:rect l="l" t="t" r="r" b="b"/>
              <a:pathLst>
                <a:path w="9024" h="10394" extrusionOk="0">
                  <a:moveTo>
                    <a:pt x="6027" y="0"/>
                  </a:moveTo>
                  <a:cubicBezTo>
                    <a:pt x="5024" y="0"/>
                    <a:pt x="3577" y="1203"/>
                    <a:pt x="3169" y="1711"/>
                  </a:cubicBezTo>
                  <a:cubicBezTo>
                    <a:pt x="2360" y="2718"/>
                    <a:pt x="2625" y="3730"/>
                    <a:pt x="2762" y="4875"/>
                  </a:cubicBezTo>
                  <a:cubicBezTo>
                    <a:pt x="1618" y="4875"/>
                    <a:pt x="1013" y="5475"/>
                    <a:pt x="1480" y="6619"/>
                  </a:cubicBezTo>
                  <a:cubicBezTo>
                    <a:pt x="1410" y="6608"/>
                    <a:pt x="1345" y="6602"/>
                    <a:pt x="1285" y="6602"/>
                  </a:cubicBezTo>
                  <a:cubicBezTo>
                    <a:pt x="321" y="6602"/>
                    <a:pt x="684" y="8073"/>
                    <a:pt x="880" y="8705"/>
                  </a:cubicBezTo>
                  <a:cubicBezTo>
                    <a:pt x="0" y="8705"/>
                    <a:pt x="0" y="9788"/>
                    <a:pt x="204" y="10394"/>
                  </a:cubicBezTo>
                  <a:lnTo>
                    <a:pt x="616" y="10394"/>
                  </a:lnTo>
                  <a:cubicBezTo>
                    <a:pt x="1425" y="9850"/>
                    <a:pt x="2030" y="9310"/>
                    <a:pt x="2971" y="9046"/>
                  </a:cubicBezTo>
                  <a:cubicBezTo>
                    <a:pt x="3912" y="8776"/>
                    <a:pt x="4924" y="8980"/>
                    <a:pt x="4853" y="7632"/>
                  </a:cubicBezTo>
                  <a:cubicBezTo>
                    <a:pt x="6130" y="7571"/>
                    <a:pt x="7010" y="7164"/>
                    <a:pt x="6669" y="5750"/>
                  </a:cubicBezTo>
                  <a:cubicBezTo>
                    <a:pt x="8215" y="5750"/>
                    <a:pt x="8286" y="4605"/>
                    <a:pt x="8551" y="3461"/>
                  </a:cubicBezTo>
                  <a:cubicBezTo>
                    <a:pt x="8754" y="2652"/>
                    <a:pt x="9024" y="2448"/>
                    <a:pt x="8419" y="1375"/>
                  </a:cubicBezTo>
                  <a:cubicBezTo>
                    <a:pt x="8150" y="947"/>
                    <a:pt x="7708" y="301"/>
                    <a:pt x="7198" y="301"/>
                  </a:cubicBezTo>
                  <a:cubicBezTo>
                    <a:pt x="7071" y="301"/>
                    <a:pt x="6940" y="341"/>
                    <a:pt x="6806" y="434"/>
                  </a:cubicBezTo>
                  <a:cubicBezTo>
                    <a:pt x="6625" y="124"/>
                    <a:pt x="6348" y="0"/>
                    <a:pt x="6027" y="0"/>
                  </a:cubicBezTo>
                  <a:close/>
                </a:path>
              </a:pathLst>
            </a:custGeom>
            <a:solidFill>
              <a:srgbClr val="FCFCFC">
                <a:alpha val="49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1"/>
            <p:cNvSpPr/>
            <p:nvPr/>
          </p:nvSpPr>
          <p:spPr>
            <a:xfrm>
              <a:off x="2958537" y="1455927"/>
              <a:ext cx="71986" cy="62964"/>
            </a:xfrm>
            <a:custGeom>
              <a:avLst/>
              <a:gdLst/>
              <a:ahLst/>
              <a:cxnLst/>
              <a:rect l="l" t="t" r="r" b="b"/>
              <a:pathLst>
                <a:path w="1141" h="998" extrusionOk="0">
                  <a:moveTo>
                    <a:pt x="1" y="1"/>
                  </a:moveTo>
                  <a:lnTo>
                    <a:pt x="1" y="997"/>
                  </a:lnTo>
                  <a:lnTo>
                    <a:pt x="1140" y="896"/>
                  </a:lnTo>
                  <a:lnTo>
                    <a:pt x="11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21"/>
            <p:cNvSpPr/>
            <p:nvPr/>
          </p:nvSpPr>
          <p:spPr>
            <a:xfrm>
              <a:off x="2946045" y="1434413"/>
              <a:ext cx="96338" cy="33122"/>
            </a:xfrm>
            <a:custGeom>
              <a:avLst/>
              <a:gdLst/>
              <a:ahLst/>
              <a:cxnLst/>
              <a:rect l="l" t="t" r="r" b="b"/>
              <a:pathLst>
                <a:path w="1527" h="525" extrusionOk="0">
                  <a:moveTo>
                    <a:pt x="260" y="1"/>
                  </a:moveTo>
                  <a:cubicBezTo>
                    <a:pt x="117" y="1"/>
                    <a:pt x="0" y="118"/>
                    <a:pt x="0" y="265"/>
                  </a:cubicBezTo>
                  <a:cubicBezTo>
                    <a:pt x="0" y="408"/>
                    <a:pt x="117" y="525"/>
                    <a:pt x="260" y="525"/>
                  </a:cubicBezTo>
                  <a:lnTo>
                    <a:pt x="1267" y="525"/>
                  </a:lnTo>
                  <a:cubicBezTo>
                    <a:pt x="1414" y="525"/>
                    <a:pt x="1526" y="408"/>
                    <a:pt x="1526" y="265"/>
                  </a:cubicBezTo>
                  <a:cubicBezTo>
                    <a:pt x="1526" y="118"/>
                    <a:pt x="1414" y="1"/>
                    <a:pt x="1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21"/>
            <p:cNvSpPr/>
            <p:nvPr/>
          </p:nvSpPr>
          <p:spPr>
            <a:xfrm>
              <a:off x="2826992" y="1477567"/>
              <a:ext cx="579923" cy="585601"/>
            </a:xfrm>
            <a:custGeom>
              <a:avLst/>
              <a:gdLst/>
              <a:ahLst/>
              <a:cxnLst/>
              <a:rect l="l" t="t" r="r" b="b"/>
              <a:pathLst>
                <a:path w="9192" h="9282" extrusionOk="0">
                  <a:moveTo>
                    <a:pt x="2372" y="0"/>
                  </a:moveTo>
                  <a:cubicBezTo>
                    <a:pt x="1846" y="0"/>
                    <a:pt x="1340" y="12"/>
                    <a:pt x="926" y="44"/>
                  </a:cubicBezTo>
                  <a:cubicBezTo>
                    <a:pt x="874" y="48"/>
                    <a:pt x="826" y="49"/>
                    <a:pt x="781" y="49"/>
                  </a:cubicBezTo>
                  <a:cubicBezTo>
                    <a:pt x="648" y="49"/>
                    <a:pt x="543" y="38"/>
                    <a:pt x="449" y="38"/>
                  </a:cubicBezTo>
                  <a:cubicBezTo>
                    <a:pt x="295" y="38"/>
                    <a:pt x="171" y="68"/>
                    <a:pt x="0" y="227"/>
                  </a:cubicBezTo>
                  <a:lnTo>
                    <a:pt x="2167" y="7928"/>
                  </a:lnTo>
                  <a:lnTo>
                    <a:pt x="3357" y="9236"/>
                  </a:lnTo>
                  <a:lnTo>
                    <a:pt x="9192" y="9281"/>
                  </a:lnTo>
                  <a:cubicBezTo>
                    <a:pt x="8836" y="8305"/>
                    <a:pt x="6816" y="1316"/>
                    <a:pt x="6720" y="1067"/>
                  </a:cubicBezTo>
                  <a:cubicBezTo>
                    <a:pt x="6638" y="863"/>
                    <a:pt x="6537" y="497"/>
                    <a:pt x="6455" y="375"/>
                  </a:cubicBezTo>
                  <a:cubicBezTo>
                    <a:pt x="6318" y="181"/>
                    <a:pt x="5952" y="95"/>
                    <a:pt x="5743" y="95"/>
                  </a:cubicBezTo>
                  <a:cubicBezTo>
                    <a:pt x="5525" y="95"/>
                    <a:pt x="3865" y="0"/>
                    <a:pt x="23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1"/>
            <p:cNvSpPr/>
            <p:nvPr/>
          </p:nvSpPr>
          <p:spPr>
            <a:xfrm>
              <a:off x="2682577" y="1486336"/>
              <a:ext cx="339866" cy="560807"/>
            </a:xfrm>
            <a:custGeom>
              <a:avLst/>
              <a:gdLst/>
              <a:ahLst/>
              <a:cxnLst/>
              <a:rect l="l" t="t" r="r" b="b"/>
              <a:pathLst>
                <a:path w="5387" h="8889" extrusionOk="0">
                  <a:moveTo>
                    <a:pt x="2714" y="0"/>
                  </a:moveTo>
                  <a:cubicBezTo>
                    <a:pt x="2336" y="0"/>
                    <a:pt x="2289" y="266"/>
                    <a:pt x="2289" y="266"/>
                  </a:cubicBezTo>
                  <a:lnTo>
                    <a:pt x="0" y="8832"/>
                  </a:lnTo>
                  <a:lnTo>
                    <a:pt x="5387" y="8888"/>
                  </a:lnTo>
                  <a:cubicBezTo>
                    <a:pt x="5387" y="8888"/>
                    <a:pt x="4029" y="409"/>
                    <a:pt x="3200" y="103"/>
                  </a:cubicBezTo>
                  <a:cubicBezTo>
                    <a:pt x="2996" y="28"/>
                    <a:pt x="2837" y="0"/>
                    <a:pt x="27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21"/>
            <p:cNvSpPr/>
            <p:nvPr/>
          </p:nvSpPr>
          <p:spPr>
            <a:xfrm>
              <a:off x="2757340" y="1844251"/>
              <a:ext cx="24100" cy="13880"/>
            </a:xfrm>
            <a:custGeom>
              <a:avLst/>
              <a:gdLst/>
              <a:ahLst/>
              <a:cxnLst/>
              <a:rect l="l" t="t" r="r" b="b"/>
              <a:pathLst>
                <a:path w="382" h="220" extrusionOk="0">
                  <a:moveTo>
                    <a:pt x="0" y="0"/>
                  </a:moveTo>
                  <a:lnTo>
                    <a:pt x="0" y="219"/>
                  </a:lnTo>
                  <a:lnTo>
                    <a:pt x="382" y="219"/>
                  </a:lnTo>
                  <a:lnTo>
                    <a:pt x="382" y="0"/>
                  </a:lnTo>
                  <a:close/>
                </a:path>
              </a:pathLst>
            </a:custGeom>
            <a:solidFill>
              <a:srgbClr val="05212A">
                <a:alpha val="2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21"/>
            <p:cNvSpPr/>
            <p:nvPr/>
          </p:nvSpPr>
          <p:spPr>
            <a:xfrm>
              <a:off x="2904657" y="1887216"/>
              <a:ext cx="18990" cy="11356"/>
            </a:xfrm>
            <a:custGeom>
              <a:avLst/>
              <a:gdLst/>
              <a:ahLst/>
              <a:cxnLst/>
              <a:rect l="l" t="t" r="r" b="b"/>
              <a:pathLst>
                <a:path w="301" h="180" extrusionOk="0">
                  <a:moveTo>
                    <a:pt x="0" y="1"/>
                  </a:moveTo>
                  <a:lnTo>
                    <a:pt x="0" y="179"/>
                  </a:lnTo>
                  <a:lnTo>
                    <a:pt x="300" y="179"/>
                  </a:lnTo>
                  <a:lnTo>
                    <a:pt x="300" y="1"/>
                  </a:lnTo>
                  <a:close/>
                </a:path>
              </a:pathLst>
            </a:custGeom>
            <a:solidFill>
              <a:srgbClr val="05212A">
                <a:alpha val="2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1"/>
            <p:cNvSpPr/>
            <p:nvPr/>
          </p:nvSpPr>
          <p:spPr>
            <a:xfrm>
              <a:off x="2867118" y="1538071"/>
              <a:ext cx="20883" cy="13249"/>
            </a:xfrm>
            <a:custGeom>
              <a:avLst/>
              <a:gdLst/>
              <a:ahLst/>
              <a:cxnLst/>
              <a:rect l="l" t="t" r="r" b="b"/>
              <a:pathLst>
                <a:path w="331" h="210" extrusionOk="0">
                  <a:moveTo>
                    <a:pt x="0" y="1"/>
                  </a:moveTo>
                  <a:lnTo>
                    <a:pt x="0" y="209"/>
                  </a:lnTo>
                  <a:lnTo>
                    <a:pt x="331" y="209"/>
                  </a:lnTo>
                  <a:lnTo>
                    <a:pt x="331" y="1"/>
                  </a:lnTo>
                  <a:close/>
                </a:path>
              </a:pathLst>
            </a:custGeom>
            <a:solidFill>
              <a:srgbClr val="05212A">
                <a:alpha val="2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1"/>
            <p:cNvSpPr/>
            <p:nvPr/>
          </p:nvSpPr>
          <p:spPr>
            <a:xfrm>
              <a:off x="2860998" y="1554790"/>
              <a:ext cx="17097" cy="7445"/>
            </a:xfrm>
            <a:custGeom>
              <a:avLst/>
              <a:gdLst/>
              <a:ahLst/>
              <a:cxnLst/>
              <a:rect l="l" t="t" r="r" b="b"/>
              <a:pathLst>
                <a:path w="271" h="118" extrusionOk="0">
                  <a:moveTo>
                    <a:pt x="0" y="0"/>
                  </a:moveTo>
                  <a:lnTo>
                    <a:pt x="0" y="117"/>
                  </a:lnTo>
                  <a:lnTo>
                    <a:pt x="270" y="117"/>
                  </a:lnTo>
                  <a:lnTo>
                    <a:pt x="270" y="0"/>
                  </a:lnTo>
                  <a:close/>
                </a:path>
              </a:pathLst>
            </a:custGeom>
            <a:solidFill>
              <a:srgbClr val="05212A">
                <a:alpha val="2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1"/>
            <p:cNvSpPr/>
            <p:nvPr/>
          </p:nvSpPr>
          <p:spPr>
            <a:xfrm>
              <a:off x="2880556" y="1554790"/>
              <a:ext cx="14826" cy="11924"/>
            </a:xfrm>
            <a:custGeom>
              <a:avLst/>
              <a:gdLst/>
              <a:ahLst/>
              <a:cxnLst/>
              <a:rect l="l" t="t" r="r" b="b"/>
              <a:pathLst>
                <a:path w="235" h="189" extrusionOk="0">
                  <a:moveTo>
                    <a:pt x="1" y="0"/>
                  </a:moveTo>
                  <a:lnTo>
                    <a:pt x="1" y="188"/>
                  </a:lnTo>
                  <a:lnTo>
                    <a:pt x="235" y="188"/>
                  </a:lnTo>
                  <a:lnTo>
                    <a:pt x="235" y="0"/>
                  </a:lnTo>
                  <a:close/>
                </a:path>
              </a:pathLst>
            </a:custGeom>
            <a:solidFill>
              <a:srgbClr val="05212A">
                <a:alpha val="2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1"/>
            <p:cNvSpPr/>
            <p:nvPr/>
          </p:nvSpPr>
          <p:spPr>
            <a:xfrm>
              <a:off x="2738097" y="1878257"/>
              <a:ext cx="17034" cy="11609"/>
            </a:xfrm>
            <a:custGeom>
              <a:avLst/>
              <a:gdLst/>
              <a:ahLst/>
              <a:cxnLst/>
              <a:rect l="l" t="t" r="r" b="b"/>
              <a:pathLst>
                <a:path w="270" h="184" extrusionOk="0">
                  <a:moveTo>
                    <a:pt x="0" y="1"/>
                  </a:moveTo>
                  <a:lnTo>
                    <a:pt x="0" y="184"/>
                  </a:lnTo>
                  <a:lnTo>
                    <a:pt x="270" y="184"/>
                  </a:lnTo>
                  <a:lnTo>
                    <a:pt x="270" y="1"/>
                  </a:lnTo>
                  <a:close/>
                </a:path>
              </a:pathLst>
            </a:custGeom>
            <a:solidFill>
              <a:srgbClr val="05212A">
                <a:alpha val="2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21"/>
            <p:cNvSpPr/>
            <p:nvPr/>
          </p:nvSpPr>
          <p:spPr>
            <a:xfrm>
              <a:off x="2882512" y="1790939"/>
              <a:ext cx="22208" cy="11356"/>
            </a:xfrm>
            <a:custGeom>
              <a:avLst/>
              <a:gdLst/>
              <a:ahLst/>
              <a:cxnLst/>
              <a:rect l="l" t="t" r="r" b="b"/>
              <a:pathLst>
                <a:path w="352" h="180" extrusionOk="0">
                  <a:moveTo>
                    <a:pt x="0" y="1"/>
                  </a:moveTo>
                  <a:lnTo>
                    <a:pt x="0" y="179"/>
                  </a:lnTo>
                  <a:lnTo>
                    <a:pt x="351" y="179"/>
                  </a:lnTo>
                  <a:lnTo>
                    <a:pt x="351" y="1"/>
                  </a:lnTo>
                  <a:close/>
                </a:path>
              </a:pathLst>
            </a:custGeom>
            <a:solidFill>
              <a:srgbClr val="05212A">
                <a:alpha val="2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1"/>
            <p:cNvSpPr/>
            <p:nvPr/>
          </p:nvSpPr>
          <p:spPr>
            <a:xfrm>
              <a:off x="2794879" y="1644316"/>
              <a:ext cx="24163" cy="14195"/>
            </a:xfrm>
            <a:custGeom>
              <a:avLst/>
              <a:gdLst/>
              <a:ahLst/>
              <a:cxnLst/>
              <a:rect l="l" t="t" r="r" b="b"/>
              <a:pathLst>
                <a:path w="383" h="225" extrusionOk="0">
                  <a:moveTo>
                    <a:pt x="1" y="0"/>
                  </a:moveTo>
                  <a:lnTo>
                    <a:pt x="1" y="224"/>
                  </a:lnTo>
                  <a:lnTo>
                    <a:pt x="382" y="224"/>
                  </a:lnTo>
                  <a:lnTo>
                    <a:pt x="382" y="0"/>
                  </a:lnTo>
                  <a:close/>
                </a:path>
              </a:pathLst>
            </a:custGeom>
            <a:solidFill>
              <a:srgbClr val="05212A">
                <a:alpha val="2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1"/>
            <p:cNvSpPr/>
            <p:nvPr/>
          </p:nvSpPr>
          <p:spPr>
            <a:xfrm>
              <a:off x="2788444" y="1665515"/>
              <a:ext cx="18675" cy="11293"/>
            </a:xfrm>
            <a:custGeom>
              <a:avLst/>
              <a:gdLst/>
              <a:ahLst/>
              <a:cxnLst/>
              <a:rect l="l" t="t" r="r" b="b"/>
              <a:pathLst>
                <a:path w="296" h="179" extrusionOk="0">
                  <a:moveTo>
                    <a:pt x="1" y="0"/>
                  </a:moveTo>
                  <a:lnTo>
                    <a:pt x="1" y="178"/>
                  </a:lnTo>
                  <a:lnTo>
                    <a:pt x="296" y="178"/>
                  </a:lnTo>
                  <a:lnTo>
                    <a:pt x="296" y="0"/>
                  </a:lnTo>
                  <a:close/>
                </a:path>
              </a:pathLst>
            </a:custGeom>
            <a:solidFill>
              <a:srgbClr val="05212A">
                <a:alpha val="2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21"/>
            <p:cNvSpPr/>
            <p:nvPr/>
          </p:nvSpPr>
          <p:spPr>
            <a:xfrm>
              <a:off x="2812544" y="1592645"/>
              <a:ext cx="20883" cy="13186"/>
            </a:xfrm>
            <a:custGeom>
              <a:avLst/>
              <a:gdLst/>
              <a:ahLst/>
              <a:cxnLst/>
              <a:rect l="l" t="t" r="r" b="b"/>
              <a:pathLst>
                <a:path w="331" h="209" extrusionOk="0">
                  <a:moveTo>
                    <a:pt x="0" y="0"/>
                  </a:moveTo>
                  <a:lnTo>
                    <a:pt x="0" y="209"/>
                  </a:lnTo>
                  <a:lnTo>
                    <a:pt x="331" y="209"/>
                  </a:lnTo>
                  <a:lnTo>
                    <a:pt x="331" y="0"/>
                  </a:lnTo>
                  <a:close/>
                </a:path>
              </a:pathLst>
            </a:custGeom>
            <a:solidFill>
              <a:srgbClr val="05212A">
                <a:alpha val="2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21"/>
            <p:cNvSpPr/>
            <p:nvPr/>
          </p:nvSpPr>
          <p:spPr>
            <a:xfrm>
              <a:off x="2905919" y="1831696"/>
              <a:ext cx="16782" cy="11672"/>
            </a:xfrm>
            <a:custGeom>
              <a:avLst/>
              <a:gdLst/>
              <a:ahLst/>
              <a:cxnLst/>
              <a:rect l="l" t="t" r="r" b="b"/>
              <a:pathLst>
                <a:path w="266" h="185" extrusionOk="0">
                  <a:moveTo>
                    <a:pt x="1" y="1"/>
                  </a:moveTo>
                  <a:lnTo>
                    <a:pt x="1" y="184"/>
                  </a:lnTo>
                  <a:lnTo>
                    <a:pt x="265" y="184"/>
                  </a:lnTo>
                  <a:lnTo>
                    <a:pt x="265" y="1"/>
                  </a:lnTo>
                  <a:close/>
                </a:path>
              </a:pathLst>
            </a:custGeom>
            <a:solidFill>
              <a:srgbClr val="05212A">
                <a:alpha val="2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21"/>
            <p:cNvSpPr/>
            <p:nvPr/>
          </p:nvSpPr>
          <p:spPr>
            <a:xfrm>
              <a:off x="2965288" y="1963619"/>
              <a:ext cx="24163" cy="14195"/>
            </a:xfrm>
            <a:custGeom>
              <a:avLst/>
              <a:gdLst/>
              <a:ahLst/>
              <a:cxnLst/>
              <a:rect l="l" t="t" r="r" b="b"/>
              <a:pathLst>
                <a:path w="383" h="225" extrusionOk="0">
                  <a:moveTo>
                    <a:pt x="1" y="1"/>
                  </a:moveTo>
                  <a:lnTo>
                    <a:pt x="1" y="224"/>
                  </a:lnTo>
                  <a:lnTo>
                    <a:pt x="382" y="224"/>
                  </a:lnTo>
                  <a:lnTo>
                    <a:pt x="382" y="1"/>
                  </a:lnTo>
                  <a:close/>
                </a:path>
              </a:pathLst>
            </a:custGeom>
            <a:solidFill>
              <a:srgbClr val="05212A">
                <a:alpha val="2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21"/>
            <p:cNvSpPr/>
            <p:nvPr/>
          </p:nvSpPr>
          <p:spPr>
            <a:xfrm>
              <a:off x="2983899" y="1982546"/>
              <a:ext cx="18675" cy="11293"/>
            </a:xfrm>
            <a:custGeom>
              <a:avLst/>
              <a:gdLst/>
              <a:ahLst/>
              <a:cxnLst/>
              <a:rect l="l" t="t" r="r" b="b"/>
              <a:pathLst>
                <a:path w="296" h="179" extrusionOk="0">
                  <a:moveTo>
                    <a:pt x="1" y="1"/>
                  </a:moveTo>
                  <a:lnTo>
                    <a:pt x="1" y="179"/>
                  </a:lnTo>
                  <a:lnTo>
                    <a:pt x="296" y="179"/>
                  </a:lnTo>
                  <a:lnTo>
                    <a:pt x="296" y="1"/>
                  </a:lnTo>
                  <a:close/>
                </a:path>
              </a:pathLst>
            </a:custGeom>
            <a:solidFill>
              <a:srgbClr val="05212A">
                <a:alpha val="2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1"/>
            <p:cNvSpPr/>
            <p:nvPr/>
          </p:nvSpPr>
          <p:spPr>
            <a:xfrm>
              <a:off x="2851030" y="1782296"/>
              <a:ext cx="20946" cy="13249"/>
            </a:xfrm>
            <a:custGeom>
              <a:avLst/>
              <a:gdLst/>
              <a:ahLst/>
              <a:cxnLst/>
              <a:rect l="l" t="t" r="r" b="b"/>
              <a:pathLst>
                <a:path w="332" h="210" extrusionOk="0">
                  <a:moveTo>
                    <a:pt x="1" y="1"/>
                  </a:moveTo>
                  <a:lnTo>
                    <a:pt x="1" y="209"/>
                  </a:lnTo>
                  <a:lnTo>
                    <a:pt x="331" y="209"/>
                  </a:lnTo>
                  <a:lnTo>
                    <a:pt x="331" y="1"/>
                  </a:lnTo>
                  <a:close/>
                </a:path>
              </a:pathLst>
            </a:custGeom>
            <a:solidFill>
              <a:srgbClr val="05212A">
                <a:alpha val="2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1"/>
            <p:cNvSpPr/>
            <p:nvPr/>
          </p:nvSpPr>
          <p:spPr>
            <a:xfrm>
              <a:off x="2920051" y="1721665"/>
              <a:ext cx="16719" cy="7445"/>
            </a:xfrm>
            <a:custGeom>
              <a:avLst/>
              <a:gdLst/>
              <a:ahLst/>
              <a:cxnLst/>
              <a:rect l="l" t="t" r="r" b="b"/>
              <a:pathLst>
                <a:path w="265" h="118" extrusionOk="0">
                  <a:moveTo>
                    <a:pt x="0" y="0"/>
                  </a:moveTo>
                  <a:lnTo>
                    <a:pt x="0" y="117"/>
                  </a:lnTo>
                  <a:lnTo>
                    <a:pt x="265" y="117"/>
                  </a:lnTo>
                  <a:lnTo>
                    <a:pt x="265" y="0"/>
                  </a:lnTo>
                  <a:close/>
                </a:path>
              </a:pathLst>
            </a:custGeom>
            <a:solidFill>
              <a:srgbClr val="05212A">
                <a:alpha val="2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1"/>
            <p:cNvSpPr/>
            <p:nvPr/>
          </p:nvSpPr>
          <p:spPr>
            <a:xfrm>
              <a:off x="2798097" y="1845197"/>
              <a:ext cx="22208" cy="11293"/>
            </a:xfrm>
            <a:custGeom>
              <a:avLst/>
              <a:gdLst/>
              <a:ahLst/>
              <a:cxnLst/>
              <a:rect l="l" t="t" r="r" b="b"/>
              <a:pathLst>
                <a:path w="352" h="179" extrusionOk="0">
                  <a:moveTo>
                    <a:pt x="0" y="1"/>
                  </a:moveTo>
                  <a:lnTo>
                    <a:pt x="0" y="179"/>
                  </a:lnTo>
                  <a:lnTo>
                    <a:pt x="351" y="179"/>
                  </a:lnTo>
                  <a:lnTo>
                    <a:pt x="351" y="1"/>
                  </a:lnTo>
                  <a:close/>
                </a:path>
              </a:pathLst>
            </a:custGeom>
            <a:solidFill>
              <a:srgbClr val="05212A">
                <a:alpha val="2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1"/>
            <p:cNvSpPr/>
            <p:nvPr/>
          </p:nvSpPr>
          <p:spPr>
            <a:xfrm>
              <a:off x="2813175" y="1832390"/>
              <a:ext cx="23785" cy="10662"/>
            </a:xfrm>
            <a:custGeom>
              <a:avLst/>
              <a:gdLst/>
              <a:ahLst/>
              <a:cxnLst/>
              <a:rect l="l" t="t" r="r" b="b"/>
              <a:pathLst>
                <a:path w="377" h="169" extrusionOk="0">
                  <a:moveTo>
                    <a:pt x="1" y="0"/>
                  </a:moveTo>
                  <a:lnTo>
                    <a:pt x="1" y="168"/>
                  </a:lnTo>
                  <a:lnTo>
                    <a:pt x="377" y="168"/>
                  </a:lnTo>
                  <a:lnTo>
                    <a:pt x="377" y="0"/>
                  </a:lnTo>
                  <a:close/>
                </a:path>
              </a:pathLst>
            </a:custGeom>
            <a:solidFill>
              <a:srgbClr val="05212A">
                <a:alpha val="2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1"/>
            <p:cNvSpPr/>
            <p:nvPr/>
          </p:nvSpPr>
          <p:spPr>
            <a:xfrm>
              <a:off x="2914247" y="1649426"/>
              <a:ext cx="22208" cy="11293"/>
            </a:xfrm>
            <a:custGeom>
              <a:avLst/>
              <a:gdLst/>
              <a:ahLst/>
              <a:cxnLst/>
              <a:rect l="l" t="t" r="r" b="b"/>
              <a:pathLst>
                <a:path w="352" h="179" extrusionOk="0">
                  <a:moveTo>
                    <a:pt x="1" y="1"/>
                  </a:moveTo>
                  <a:lnTo>
                    <a:pt x="1" y="179"/>
                  </a:lnTo>
                  <a:lnTo>
                    <a:pt x="352" y="179"/>
                  </a:lnTo>
                  <a:lnTo>
                    <a:pt x="352" y="1"/>
                  </a:lnTo>
                  <a:close/>
                </a:path>
              </a:pathLst>
            </a:custGeom>
            <a:solidFill>
              <a:srgbClr val="05212A">
                <a:alpha val="2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1"/>
            <p:cNvSpPr/>
            <p:nvPr/>
          </p:nvSpPr>
          <p:spPr>
            <a:xfrm>
              <a:off x="2949578" y="1849046"/>
              <a:ext cx="22208" cy="11293"/>
            </a:xfrm>
            <a:custGeom>
              <a:avLst/>
              <a:gdLst/>
              <a:ahLst/>
              <a:cxnLst/>
              <a:rect l="l" t="t" r="r" b="b"/>
              <a:pathLst>
                <a:path w="352" h="179" extrusionOk="0">
                  <a:moveTo>
                    <a:pt x="0" y="1"/>
                  </a:moveTo>
                  <a:lnTo>
                    <a:pt x="0" y="179"/>
                  </a:lnTo>
                  <a:lnTo>
                    <a:pt x="351" y="179"/>
                  </a:lnTo>
                  <a:lnTo>
                    <a:pt x="351" y="1"/>
                  </a:lnTo>
                  <a:close/>
                </a:path>
              </a:pathLst>
            </a:custGeom>
            <a:solidFill>
              <a:srgbClr val="05212A">
                <a:alpha val="2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1"/>
            <p:cNvSpPr/>
            <p:nvPr/>
          </p:nvSpPr>
          <p:spPr>
            <a:xfrm>
              <a:off x="2928064" y="1704631"/>
              <a:ext cx="23469" cy="10347"/>
            </a:xfrm>
            <a:custGeom>
              <a:avLst/>
              <a:gdLst/>
              <a:ahLst/>
              <a:cxnLst/>
              <a:rect l="l" t="t" r="r" b="b"/>
              <a:pathLst>
                <a:path w="372" h="164" extrusionOk="0">
                  <a:moveTo>
                    <a:pt x="1" y="1"/>
                  </a:moveTo>
                  <a:lnTo>
                    <a:pt x="1" y="163"/>
                  </a:lnTo>
                  <a:lnTo>
                    <a:pt x="372" y="163"/>
                  </a:lnTo>
                  <a:lnTo>
                    <a:pt x="372" y="1"/>
                  </a:lnTo>
                  <a:close/>
                </a:path>
              </a:pathLst>
            </a:custGeom>
            <a:solidFill>
              <a:srgbClr val="05212A">
                <a:alpha val="2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1"/>
            <p:cNvSpPr/>
            <p:nvPr/>
          </p:nvSpPr>
          <p:spPr>
            <a:xfrm>
              <a:off x="2814437" y="1702738"/>
              <a:ext cx="20946" cy="13501"/>
            </a:xfrm>
            <a:custGeom>
              <a:avLst/>
              <a:gdLst/>
              <a:ahLst/>
              <a:cxnLst/>
              <a:rect l="l" t="t" r="r" b="b"/>
              <a:pathLst>
                <a:path w="332" h="214" extrusionOk="0">
                  <a:moveTo>
                    <a:pt x="1" y="0"/>
                  </a:moveTo>
                  <a:lnTo>
                    <a:pt x="1" y="214"/>
                  </a:lnTo>
                  <a:lnTo>
                    <a:pt x="331" y="214"/>
                  </a:lnTo>
                  <a:lnTo>
                    <a:pt x="331" y="0"/>
                  </a:lnTo>
                  <a:close/>
                </a:path>
              </a:pathLst>
            </a:custGeom>
            <a:solidFill>
              <a:srgbClr val="05212A">
                <a:alpha val="2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1"/>
            <p:cNvSpPr/>
            <p:nvPr/>
          </p:nvSpPr>
          <p:spPr>
            <a:xfrm>
              <a:off x="2811598" y="1748290"/>
              <a:ext cx="17034" cy="7129"/>
            </a:xfrm>
            <a:custGeom>
              <a:avLst/>
              <a:gdLst/>
              <a:ahLst/>
              <a:cxnLst/>
              <a:rect l="l" t="t" r="r" b="b"/>
              <a:pathLst>
                <a:path w="270" h="113" extrusionOk="0">
                  <a:moveTo>
                    <a:pt x="0" y="0"/>
                  </a:moveTo>
                  <a:lnTo>
                    <a:pt x="0" y="112"/>
                  </a:lnTo>
                  <a:lnTo>
                    <a:pt x="270" y="112"/>
                  </a:lnTo>
                  <a:lnTo>
                    <a:pt x="270" y="0"/>
                  </a:lnTo>
                  <a:close/>
                </a:path>
              </a:pathLst>
            </a:custGeom>
            <a:solidFill>
              <a:srgbClr val="05212A">
                <a:alpha val="2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1"/>
            <p:cNvSpPr/>
            <p:nvPr/>
          </p:nvSpPr>
          <p:spPr>
            <a:xfrm>
              <a:off x="2787182" y="1734788"/>
              <a:ext cx="14826" cy="11987"/>
            </a:xfrm>
            <a:custGeom>
              <a:avLst/>
              <a:gdLst/>
              <a:ahLst/>
              <a:cxnLst/>
              <a:rect l="l" t="t" r="r" b="b"/>
              <a:pathLst>
                <a:path w="235" h="190" extrusionOk="0">
                  <a:moveTo>
                    <a:pt x="0" y="1"/>
                  </a:moveTo>
                  <a:lnTo>
                    <a:pt x="0" y="189"/>
                  </a:lnTo>
                  <a:lnTo>
                    <a:pt x="234" y="189"/>
                  </a:lnTo>
                  <a:lnTo>
                    <a:pt x="234" y="1"/>
                  </a:lnTo>
                  <a:close/>
                </a:path>
              </a:pathLst>
            </a:custGeom>
            <a:solidFill>
              <a:srgbClr val="05212A">
                <a:alpha val="2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1"/>
            <p:cNvSpPr/>
            <p:nvPr/>
          </p:nvSpPr>
          <p:spPr>
            <a:xfrm>
              <a:off x="2893742" y="1805072"/>
              <a:ext cx="23785" cy="10662"/>
            </a:xfrm>
            <a:custGeom>
              <a:avLst/>
              <a:gdLst/>
              <a:ahLst/>
              <a:cxnLst/>
              <a:rect l="l" t="t" r="r" b="b"/>
              <a:pathLst>
                <a:path w="377" h="169" extrusionOk="0">
                  <a:moveTo>
                    <a:pt x="0" y="1"/>
                  </a:moveTo>
                  <a:lnTo>
                    <a:pt x="0" y="169"/>
                  </a:lnTo>
                  <a:lnTo>
                    <a:pt x="377" y="169"/>
                  </a:lnTo>
                  <a:lnTo>
                    <a:pt x="377" y="1"/>
                  </a:lnTo>
                  <a:close/>
                </a:path>
              </a:pathLst>
            </a:custGeom>
            <a:solidFill>
              <a:srgbClr val="05212A">
                <a:alpha val="2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1"/>
            <p:cNvSpPr/>
            <p:nvPr/>
          </p:nvSpPr>
          <p:spPr>
            <a:xfrm>
              <a:off x="2696710" y="1949487"/>
              <a:ext cx="26056" cy="11293"/>
            </a:xfrm>
            <a:custGeom>
              <a:avLst/>
              <a:gdLst/>
              <a:ahLst/>
              <a:cxnLst/>
              <a:rect l="l" t="t" r="r" b="b"/>
              <a:pathLst>
                <a:path w="413" h="179" extrusionOk="0">
                  <a:moveTo>
                    <a:pt x="0" y="1"/>
                  </a:moveTo>
                  <a:lnTo>
                    <a:pt x="0" y="179"/>
                  </a:lnTo>
                  <a:lnTo>
                    <a:pt x="412" y="179"/>
                  </a:lnTo>
                  <a:lnTo>
                    <a:pt x="412" y="1"/>
                  </a:lnTo>
                  <a:close/>
                </a:path>
              </a:pathLst>
            </a:custGeom>
            <a:solidFill>
              <a:srgbClr val="05212A">
                <a:alpha val="2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1"/>
            <p:cNvSpPr/>
            <p:nvPr/>
          </p:nvSpPr>
          <p:spPr>
            <a:xfrm>
              <a:off x="2711473" y="1933462"/>
              <a:ext cx="17665" cy="13880"/>
            </a:xfrm>
            <a:custGeom>
              <a:avLst/>
              <a:gdLst/>
              <a:ahLst/>
              <a:cxnLst/>
              <a:rect l="l" t="t" r="r" b="b"/>
              <a:pathLst>
                <a:path w="280" h="220" extrusionOk="0">
                  <a:moveTo>
                    <a:pt x="0" y="0"/>
                  </a:moveTo>
                  <a:lnTo>
                    <a:pt x="0" y="219"/>
                  </a:lnTo>
                  <a:lnTo>
                    <a:pt x="280" y="219"/>
                  </a:lnTo>
                  <a:lnTo>
                    <a:pt x="280" y="0"/>
                  </a:lnTo>
                  <a:close/>
                </a:path>
              </a:pathLst>
            </a:custGeom>
            <a:solidFill>
              <a:srgbClr val="05212A">
                <a:alpha val="2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1"/>
            <p:cNvSpPr/>
            <p:nvPr/>
          </p:nvSpPr>
          <p:spPr>
            <a:xfrm>
              <a:off x="2787182" y="2031000"/>
              <a:ext cx="14826" cy="11609"/>
            </a:xfrm>
            <a:custGeom>
              <a:avLst/>
              <a:gdLst/>
              <a:ahLst/>
              <a:cxnLst/>
              <a:rect l="l" t="t" r="r" b="b"/>
              <a:pathLst>
                <a:path w="235" h="184" extrusionOk="0">
                  <a:moveTo>
                    <a:pt x="0" y="1"/>
                  </a:moveTo>
                  <a:lnTo>
                    <a:pt x="0" y="184"/>
                  </a:lnTo>
                  <a:lnTo>
                    <a:pt x="234" y="184"/>
                  </a:lnTo>
                  <a:lnTo>
                    <a:pt x="234" y="1"/>
                  </a:lnTo>
                  <a:close/>
                </a:path>
              </a:pathLst>
            </a:custGeom>
            <a:solidFill>
              <a:srgbClr val="05212A">
                <a:alpha val="2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1"/>
            <p:cNvSpPr/>
            <p:nvPr/>
          </p:nvSpPr>
          <p:spPr>
            <a:xfrm>
              <a:off x="2748002" y="1803179"/>
              <a:ext cx="32176" cy="11293"/>
            </a:xfrm>
            <a:custGeom>
              <a:avLst/>
              <a:gdLst/>
              <a:ahLst/>
              <a:cxnLst/>
              <a:rect l="l" t="t" r="r" b="b"/>
              <a:pathLst>
                <a:path w="510" h="179" extrusionOk="0">
                  <a:moveTo>
                    <a:pt x="1" y="0"/>
                  </a:moveTo>
                  <a:lnTo>
                    <a:pt x="1" y="178"/>
                  </a:lnTo>
                  <a:lnTo>
                    <a:pt x="510" y="178"/>
                  </a:lnTo>
                  <a:lnTo>
                    <a:pt x="510" y="0"/>
                  </a:lnTo>
                  <a:close/>
                </a:path>
              </a:pathLst>
            </a:custGeom>
            <a:solidFill>
              <a:srgbClr val="05212A">
                <a:alpha val="2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1"/>
            <p:cNvSpPr/>
            <p:nvPr/>
          </p:nvSpPr>
          <p:spPr>
            <a:xfrm>
              <a:off x="2735510" y="1790939"/>
              <a:ext cx="27318" cy="10662"/>
            </a:xfrm>
            <a:custGeom>
              <a:avLst/>
              <a:gdLst/>
              <a:ahLst/>
              <a:cxnLst/>
              <a:rect l="l" t="t" r="r" b="b"/>
              <a:pathLst>
                <a:path w="433" h="169" extrusionOk="0">
                  <a:moveTo>
                    <a:pt x="1" y="1"/>
                  </a:moveTo>
                  <a:lnTo>
                    <a:pt x="1" y="169"/>
                  </a:lnTo>
                  <a:lnTo>
                    <a:pt x="433" y="169"/>
                  </a:lnTo>
                  <a:lnTo>
                    <a:pt x="433" y="1"/>
                  </a:lnTo>
                  <a:close/>
                </a:path>
              </a:pathLst>
            </a:custGeom>
            <a:solidFill>
              <a:srgbClr val="05212A">
                <a:alpha val="2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1"/>
            <p:cNvSpPr/>
            <p:nvPr/>
          </p:nvSpPr>
          <p:spPr>
            <a:xfrm>
              <a:off x="2737782" y="1818258"/>
              <a:ext cx="19306" cy="9022"/>
            </a:xfrm>
            <a:custGeom>
              <a:avLst/>
              <a:gdLst/>
              <a:ahLst/>
              <a:cxnLst/>
              <a:rect l="l" t="t" r="r" b="b"/>
              <a:pathLst>
                <a:path w="306" h="143" extrusionOk="0">
                  <a:moveTo>
                    <a:pt x="0" y="0"/>
                  </a:moveTo>
                  <a:lnTo>
                    <a:pt x="0" y="143"/>
                  </a:lnTo>
                  <a:lnTo>
                    <a:pt x="305" y="143"/>
                  </a:lnTo>
                  <a:lnTo>
                    <a:pt x="305" y="0"/>
                  </a:lnTo>
                  <a:close/>
                </a:path>
              </a:pathLst>
            </a:custGeom>
            <a:solidFill>
              <a:srgbClr val="05212A">
                <a:alpha val="2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1"/>
            <p:cNvSpPr/>
            <p:nvPr/>
          </p:nvSpPr>
          <p:spPr>
            <a:xfrm>
              <a:off x="2999294" y="1961726"/>
              <a:ext cx="15142" cy="11609"/>
            </a:xfrm>
            <a:custGeom>
              <a:avLst/>
              <a:gdLst/>
              <a:ahLst/>
              <a:cxnLst/>
              <a:rect l="l" t="t" r="r" b="b"/>
              <a:pathLst>
                <a:path w="240" h="184" extrusionOk="0">
                  <a:moveTo>
                    <a:pt x="1" y="0"/>
                  </a:moveTo>
                  <a:lnTo>
                    <a:pt x="1" y="183"/>
                  </a:lnTo>
                  <a:lnTo>
                    <a:pt x="240" y="183"/>
                  </a:lnTo>
                  <a:lnTo>
                    <a:pt x="240" y="0"/>
                  </a:lnTo>
                  <a:close/>
                </a:path>
              </a:pathLst>
            </a:custGeom>
            <a:solidFill>
              <a:srgbClr val="05212A">
                <a:alpha val="2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1"/>
            <p:cNvSpPr/>
            <p:nvPr/>
          </p:nvSpPr>
          <p:spPr>
            <a:xfrm>
              <a:off x="2952480" y="1772012"/>
              <a:ext cx="17034" cy="11609"/>
            </a:xfrm>
            <a:custGeom>
              <a:avLst/>
              <a:gdLst/>
              <a:ahLst/>
              <a:cxnLst/>
              <a:rect l="l" t="t" r="r" b="b"/>
              <a:pathLst>
                <a:path w="270" h="184" extrusionOk="0">
                  <a:moveTo>
                    <a:pt x="0" y="1"/>
                  </a:moveTo>
                  <a:lnTo>
                    <a:pt x="0" y="184"/>
                  </a:lnTo>
                  <a:lnTo>
                    <a:pt x="270" y="184"/>
                  </a:lnTo>
                  <a:lnTo>
                    <a:pt x="270" y="1"/>
                  </a:lnTo>
                  <a:close/>
                </a:path>
              </a:pathLst>
            </a:custGeom>
            <a:solidFill>
              <a:srgbClr val="05212A">
                <a:alpha val="2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1"/>
            <p:cNvSpPr/>
            <p:nvPr/>
          </p:nvSpPr>
          <p:spPr>
            <a:xfrm>
              <a:off x="2739044" y="2021726"/>
              <a:ext cx="27318" cy="10662"/>
            </a:xfrm>
            <a:custGeom>
              <a:avLst/>
              <a:gdLst/>
              <a:ahLst/>
              <a:cxnLst/>
              <a:rect l="l" t="t" r="r" b="b"/>
              <a:pathLst>
                <a:path w="433" h="169" extrusionOk="0">
                  <a:moveTo>
                    <a:pt x="0" y="0"/>
                  </a:moveTo>
                  <a:lnTo>
                    <a:pt x="0" y="168"/>
                  </a:lnTo>
                  <a:lnTo>
                    <a:pt x="433" y="168"/>
                  </a:lnTo>
                  <a:lnTo>
                    <a:pt x="433" y="0"/>
                  </a:lnTo>
                  <a:close/>
                </a:path>
              </a:pathLst>
            </a:custGeom>
            <a:solidFill>
              <a:srgbClr val="05212A">
                <a:alpha val="2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1"/>
            <p:cNvSpPr/>
            <p:nvPr/>
          </p:nvSpPr>
          <p:spPr>
            <a:xfrm>
              <a:off x="2945729" y="2030369"/>
              <a:ext cx="32113" cy="11293"/>
            </a:xfrm>
            <a:custGeom>
              <a:avLst/>
              <a:gdLst/>
              <a:ahLst/>
              <a:cxnLst/>
              <a:rect l="l" t="t" r="r" b="b"/>
              <a:pathLst>
                <a:path w="509" h="179" extrusionOk="0">
                  <a:moveTo>
                    <a:pt x="0" y="1"/>
                  </a:moveTo>
                  <a:lnTo>
                    <a:pt x="0" y="179"/>
                  </a:lnTo>
                  <a:lnTo>
                    <a:pt x="509" y="179"/>
                  </a:lnTo>
                  <a:lnTo>
                    <a:pt x="509" y="1"/>
                  </a:lnTo>
                  <a:close/>
                </a:path>
              </a:pathLst>
            </a:custGeom>
            <a:solidFill>
              <a:srgbClr val="05212A">
                <a:alpha val="2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1"/>
            <p:cNvSpPr/>
            <p:nvPr/>
          </p:nvSpPr>
          <p:spPr>
            <a:xfrm>
              <a:off x="2933553" y="2018193"/>
              <a:ext cx="27318" cy="10662"/>
            </a:xfrm>
            <a:custGeom>
              <a:avLst/>
              <a:gdLst/>
              <a:ahLst/>
              <a:cxnLst/>
              <a:rect l="l" t="t" r="r" b="b"/>
              <a:pathLst>
                <a:path w="433" h="169" extrusionOk="0">
                  <a:moveTo>
                    <a:pt x="0" y="0"/>
                  </a:moveTo>
                  <a:lnTo>
                    <a:pt x="0" y="168"/>
                  </a:lnTo>
                  <a:lnTo>
                    <a:pt x="432" y="168"/>
                  </a:lnTo>
                  <a:lnTo>
                    <a:pt x="432" y="0"/>
                  </a:lnTo>
                  <a:close/>
                </a:path>
              </a:pathLst>
            </a:custGeom>
            <a:solidFill>
              <a:srgbClr val="05212A">
                <a:alpha val="2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21"/>
            <p:cNvSpPr/>
            <p:nvPr/>
          </p:nvSpPr>
          <p:spPr>
            <a:xfrm>
              <a:off x="2723334" y="1867027"/>
              <a:ext cx="19306" cy="8706"/>
            </a:xfrm>
            <a:custGeom>
              <a:avLst/>
              <a:gdLst/>
              <a:ahLst/>
              <a:cxnLst/>
              <a:rect l="l" t="t" r="r" b="b"/>
              <a:pathLst>
                <a:path w="306" h="138" extrusionOk="0">
                  <a:moveTo>
                    <a:pt x="0" y="1"/>
                  </a:moveTo>
                  <a:lnTo>
                    <a:pt x="0" y="138"/>
                  </a:lnTo>
                  <a:lnTo>
                    <a:pt x="305" y="138"/>
                  </a:lnTo>
                  <a:lnTo>
                    <a:pt x="305" y="1"/>
                  </a:lnTo>
                  <a:close/>
                </a:path>
              </a:pathLst>
            </a:custGeom>
            <a:solidFill>
              <a:srgbClr val="05212A">
                <a:alpha val="2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21"/>
            <p:cNvSpPr/>
            <p:nvPr/>
          </p:nvSpPr>
          <p:spPr>
            <a:xfrm>
              <a:off x="2759611" y="1725829"/>
              <a:ext cx="219869" cy="88641"/>
            </a:xfrm>
            <a:custGeom>
              <a:avLst/>
              <a:gdLst/>
              <a:ahLst/>
              <a:cxnLst/>
              <a:rect l="l" t="t" r="r" b="b"/>
              <a:pathLst>
                <a:path w="3485" h="1405" extrusionOk="0">
                  <a:moveTo>
                    <a:pt x="1679" y="0"/>
                  </a:moveTo>
                  <a:lnTo>
                    <a:pt x="773" y="1013"/>
                  </a:lnTo>
                  <a:lnTo>
                    <a:pt x="76" y="112"/>
                  </a:lnTo>
                  <a:lnTo>
                    <a:pt x="0" y="387"/>
                  </a:lnTo>
                  <a:lnTo>
                    <a:pt x="763" y="1399"/>
                  </a:lnTo>
                  <a:lnTo>
                    <a:pt x="1679" y="362"/>
                  </a:lnTo>
                  <a:lnTo>
                    <a:pt x="2681" y="1404"/>
                  </a:lnTo>
                  <a:lnTo>
                    <a:pt x="3484" y="463"/>
                  </a:lnTo>
                  <a:lnTo>
                    <a:pt x="3332" y="275"/>
                  </a:lnTo>
                  <a:lnTo>
                    <a:pt x="2691" y="1038"/>
                  </a:lnTo>
                  <a:lnTo>
                    <a:pt x="16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1"/>
            <p:cNvSpPr/>
            <p:nvPr/>
          </p:nvSpPr>
          <p:spPr>
            <a:xfrm>
              <a:off x="2759611" y="1724568"/>
              <a:ext cx="208954" cy="16403"/>
            </a:xfrm>
            <a:custGeom>
              <a:avLst/>
              <a:gdLst/>
              <a:ahLst/>
              <a:cxnLst/>
              <a:rect l="l" t="t" r="r" b="b"/>
              <a:pathLst>
                <a:path w="3312" h="260" extrusionOk="0">
                  <a:moveTo>
                    <a:pt x="0" y="0"/>
                  </a:moveTo>
                  <a:lnTo>
                    <a:pt x="0" y="244"/>
                  </a:lnTo>
                  <a:lnTo>
                    <a:pt x="3311" y="259"/>
                  </a:lnTo>
                  <a:lnTo>
                    <a:pt x="3311" y="15"/>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1"/>
            <p:cNvSpPr/>
            <p:nvPr/>
          </p:nvSpPr>
          <p:spPr>
            <a:xfrm>
              <a:off x="2812229" y="1864125"/>
              <a:ext cx="97285" cy="183024"/>
            </a:xfrm>
            <a:custGeom>
              <a:avLst/>
              <a:gdLst/>
              <a:ahLst/>
              <a:cxnLst/>
              <a:rect l="l" t="t" r="r" b="b"/>
              <a:pathLst>
                <a:path w="1542" h="2901" extrusionOk="0">
                  <a:moveTo>
                    <a:pt x="1542" y="1"/>
                  </a:moveTo>
                  <a:lnTo>
                    <a:pt x="0" y="72"/>
                  </a:lnTo>
                  <a:lnTo>
                    <a:pt x="0" y="2865"/>
                  </a:lnTo>
                  <a:lnTo>
                    <a:pt x="1542" y="2900"/>
                  </a:lnTo>
                  <a:lnTo>
                    <a:pt x="15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1"/>
            <p:cNvSpPr/>
            <p:nvPr/>
          </p:nvSpPr>
          <p:spPr>
            <a:xfrm>
              <a:off x="2821503" y="1890118"/>
              <a:ext cx="78358" cy="61702"/>
            </a:xfrm>
            <a:custGeom>
              <a:avLst/>
              <a:gdLst/>
              <a:ahLst/>
              <a:cxnLst/>
              <a:rect l="l" t="t" r="r" b="b"/>
              <a:pathLst>
                <a:path w="1242" h="978" extrusionOk="0">
                  <a:moveTo>
                    <a:pt x="1" y="1"/>
                  </a:moveTo>
                  <a:lnTo>
                    <a:pt x="1" y="977"/>
                  </a:lnTo>
                  <a:lnTo>
                    <a:pt x="1242" y="977"/>
                  </a:lnTo>
                  <a:lnTo>
                    <a:pt x="124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1"/>
            <p:cNvSpPr/>
            <p:nvPr/>
          </p:nvSpPr>
          <p:spPr>
            <a:xfrm>
              <a:off x="2822828" y="1966837"/>
              <a:ext cx="76402" cy="69084"/>
            </a:xfrm>
            <a:custGeom>
              <a:avLst/>
              <a:gdLst/>
              <a:ahLst/>
              <a:cxnLst/>
              <a:rect l="l" t="t" r="r" b="b"/>
              <a:pathLst>
                <a:path w="1211" h="1095" extrusionOk="0">
                  <a:moveTo>
                    <a:pt x="0" y="0"/>
                  </a:moveTo>
                  <a:lnTo>
                    <a:pt x="0" y="1094"/>
                  </a:lnTo>
                  <a:lnTo>
                    <a:pt x="1211" y="1094"/>
                  </a:lnTo>
                  <a:lnTo>
                    <a:pt x="12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1"/>
            <p:cNvSpPr/>
            <p:nvPr/>
          </p:nvSpPr>
          <p:spPr>
            <a:xfrm>
              <a:off x="2741315" y="1908415"/>
              <a:ext cx="50724" cy="85739"/>
            </a:xfrm>
            <a:custGeom>
              <a:avLst/>
              <a:gdLst/>
              <a:ahLst/>
              <a:cxnLst/>
              <a:rect l="l" t="t" r="r" b="b"/>
              <a:pathLst>
                <a:path w="804" h="1359" extrusionOk="0">
                  <a:moveTo>
                    <a:pt x="0" y="1"/>
                  </a:moveTo>
                  <a:lnTo>
                    <a:pt x="0" y="1359"/>
                  </a:lnTo>
                  <a:lnTo>
                    <a:pt x="804" y="1359"/>
                  </a:lnTo>
                  <a:lnTo>
                    <a:pt x="8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1"/>
            <p:cNvSpPr/>
            <p:nvPr/>
          </p:nvSpPr>
          <p:spPr>
            <a:xfrm>
              <a:off x="2747056" y="1914219"/>
              <a:ext cx="39873" cy="74509"/>
            </a:xfrm>
            <a:custGeom>
              <a:avLst/>
              <a:gdLst/>
              <a:ahLst/>
              <a:cxnLst/>
              <a:rect l="l" t="t" r="r" b="b"/>
              <a:pathLst>
                <a:path w="632" h="1181" extrusionOk="0">
                  <a:moveTo>
                    <a:pt x="1" y="0"/>
                  </a:moveTo>
                  <a:lnTo>
                    <a:pt x="1" y="1180"/>
                  </a:lnTo>
                  <a:lnTo>
                    <a:pt x="631" y="1180"/>
                  </a:lnTo>
                  <a:lnTo>
                    <a:pt x="6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1"/>
            <p:cNvSpPr/>
            <p:nvPr/>
          </p:nvSpPr>
          <p:spPr>
            <a:xfrm>
              <a:off x="2764406" y="1909361"/>
              <a:ext cx="5173" cy="83531"/>
            </a:xfrm>
            <a:custGeom>
              <a:avLst/>
              <a:gdLst/>
              <a:ahLst/>
              <a:cxnLst/>
              <a:rect l="l" t="t" r="r" b="b"/>
              <a:pathLst>
                <a:path w="82" h="1324" extrusionOk="0">
                  <a:moveTo>
                    <a:pt x="0" y="1"/>
                  </a:moveTo>
                  <a:lnTo>
                    <a:pt x="0" y="1323"/>
                  </a:lnTo>
                  <a:lnTo>
                    <a:pt x="82" y="1323"/>
                  </a:lnTo>
                  <a:lnTo>
                    <a:pt x="8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1"/>
            <p:cNvSpPr/>
            <p:nvPr/>
          </p:nvSpPr>
          <p:spPr>
            <a:xfrm>
              <a:off x="2741315" y="1948856"/>
              <a:ext cx="45614" cy="5236"/>
            </a:xfrm>
            <a:custGeom>
              <a:avLst/>
              <a:gdLst/>
              <a:ahLst/>
              <a:cxnLst/>
              <a:rect l="l" t="t" r="r" b="b"/>
              <a:pathLst>
                <a:path w="723" h="83" extrusionOk="0">
                  <a:moveTo>
                    <a:pt x="0" y="1"/>
                  </a:moveTo>
                  <a:lnTo>
                    <a:pt x="0" y="82"/>
                  </a:lnTo>
                  <a:lnTo>
                    <a:pt x="722" y="82"/>
                  </a:lnTo>
                  <a:lnTo>
                    <a:pt x="72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1"/>
            <p:cNvSpPr/>
            <p:nvPr/>
          </p:nvSpPr>
          <p:spPr>
            <a:xfrm>
              <a:off x="2920051" y="1905891"/>
              <a:ext cx="50409" cy="86055"/>
            </a:xfrm>
            <a:custGeom>
              <a:avLst/>
              <a:gdLst/>
              <a:ahLst/>
              <a:cxnLst/>
              <a:rect l="l" t="t" r="r" b="b"/>
              <a:pathLst>
                <a:path w="799" h="1364" extrusionOk="0">
                  <a:moveTo>
                    <a:pt x="0" y="0"/>
                  </a:moveTo>
                  <a:lnTo>
                    <a:pt x="0" y="1363"/>
                  </a:lnTo>
                  <a:lnTo>
                    <a:pt x="799" y="1363"/>
                  </a:lnTo>
                  <a:lnTo>
                    <a:pt x="79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1"/>
            <p:cNvSpPr/>
            <p:nvPr/>
          </p:nvSpPr>
          <p:spPr>
            <a:xfrm>
              <a:off x="2925162" y="1911317"/>
              <a:ext cx="39873" cy="74509"/>
            </a:xfrm>
            <a:custGeom>
              <a:avLst/>
              <a:gdLst/>
              <a:ahLst/>
              <a:cxnLst/>
              <a:rect l="l" t="t" r="r" b="b"/>
              <a:pathLst>
                <a:path w="632" h="1181" extrusionOk="0">
                  <a:moveTo>
                    <a:pt x="1" y="0"/>
                  </a:moveTo>
                  <a:lnTo>
                    <a:pt x="1" y="1181"/>
                  </a:lnTo>
                  <a:lnTo>
                    <a:pt x="631" y="1181"/>
                  </a:lnTo>
                  <a:lnTo>
                    <a:pt x="6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1"/>
            <p:cNvSpPr/>
            <p:nvPr/>
          </p:nvSpPr>
          <p:spPr>
            <a:xfrm>
              <a:off x="2942512" y="1907153"/>
              <a:ext cx="5173" cy="83468"/>
            </a:xfrm>
            <a:custGeom>
              <a:avLst/>
              <a:gdLst/>
              <a:ahLst/>
              <a:cxnLst/>
              <a:rect l="l" t="t" r="r" b="b"/>
              <a:pathLst>
                <a:path w="82" h="1323" extrusionOk="0">
                  <a:moveTo>
                    <a:pt x="0" y="0"/>
                  </a:moveTo>
                  <a:lnTo>
                    <a:pt x="0" y="1323"/>
                  </a:lnTo>
                  <a:lnTo>
                    <a:pt x="82" y="1323"/>
                  </a:lnTo>
                  <a:lnTo>
                    <a:pt x="8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1"/>
            <p:cNvSpPr/>
            <p:nvPr/>
          </p:nvSpPr>
          <p:spPr>
            <a:xfrm>
              <a:off x="2920051" y="1946269"/>
              <a:ext cx="45299" cy="5236"/>
            </a:xfrm>
            <a:custGeom>
              <a:avLst/>
              <a:gdLst/>
              <a:ahLst/>
              <a:cxnLst/>
              <a:rect l="l" t="t" r="r" b="b"/>
              <a:pathLst>
                <a:path w="718" h="83" extrusionOk="0">
                  <a:moveTo>
                    <a:pt x="0" y="1"/>
                  </a:moveTo>
                  <a:lnTo>
                    <a:pt x="0" y="82"/>
                  </a:lnTo>
                  <a:lnTo>
                    <a:pt x="718" y="82"/>
                  </a:lnTo>
                  <a:lnTo>
                    <a:pt x="7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1"/>
            <p:cNvSpPr/>
            <p:nvPr/>
          </p:nvSpPr>
          <p:spPr>
            <a:xfrm>
              <a:off x="2830525" y="1612518"/>
              <a:ext cx="67759" cy="112742"/>
            </a:xfrm>
            <a:custGeom>
              <a:avLst/>
              <a:gdLst/>
              <a:ahLst/>
              <a:cxnLst/>
              <a:rect l="l" t="t" r="r" b="b"/>
              <a:pathLst>
                <a:path w="1074" h="1787" extrusionOk="0">
                  <a:moveTo>
                    <a:pt x="0" y="1"/>
                  </a:moveTo>
                  <a:lnTo>
                    <a:pt x="0" y="1786"/>
                  </a:lnTo>
                  <a:lnTo>
                    <a:pt x="1073" y="1786"/>
                  </a:lnTo>
                  <a:lnTo>
                    <a:pt x="10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1"/>
            <p:cNvSpPr/>
            <p:nvPr/>
          </p:nvSpPr>
          <p:spPr>
            <a:xfrm>
              <a:off x="2837592" y="1620215"/>
              <a:ext cx="53626" cy="97663"/>
            </a:xfrm>
            <a:custGeom>
              <a:avLst/>
              <a:gdLst/>
              <a:ahLst/>
              <a:cxnLst/>
              <a:rect l="l" t="t" r="r" b="b"/>
              <a:pathLst>
                <a:path w="850" h="1548" extrusionOk="0">
                  <a:moveTo>
                    <a:pt x="0" y="1"/>
                  </a:moveTo>
                  <a:lnTo>
                    <a:pt x="0" y="1547"/>
                  </a:lnTo>
                  <a:lnTo>
                    <a:pt x="850" y="1547"/>
                  </a:lnTo>
                  <a:lnTo>
                    <a:pt x="8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1"/>
            <p:cNvSpPr/>
            <p:nvPr/>
          </p:nvSpPr>
          <p:spPr>
            <a:xfrm>
              <a:off x="2860998" y="1614159"/>
              <a:ext cx="7445" cy="110092"/>
            </a:xfrm>
            <a:custGeom>
              <a:avLst/>
              <a:gdLst/>
              <a:ahLst/>
              <a:cxnLst/>
              <a:rect l="l" t="t" r="r" b="b"/>
              <a:pathLst>
                <a:path w="118" h="1745" extrusionOk="0">
                  <a:moveTo>
                    <a:pt x="0" y="0"/>
                  </a:moveTo>
                  <a:lnTo>
                    <a:pt x="0" y="1745"/>
                  </a:lnTo>
                  <a:lnTo>
                    <a:pt x="117" y="1745"/>
                  </a:lnTo>
                  <a:lnTo>
                    <a:pt x="11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1"/>
            <p:cNvSpPr/>
            <p:nvPr/>
          </p:nvSpPr>
          <p:spPr>
            <a:xfrm>
              <a:off x="2830525" y="1665515"/>
              <a:ext cx="60693" cy="7445"/>
            </a:xfrm>
            <a:custGeom>
              <a:avLst/>
              <a:gdLst/>
              <a:ahLst/>
              <a:cxnLst/>
              <a:rect l="l" t="t" r="r" b="b"/>
              <a:pathLst>
                <a:path w="962" h="118" extrusionOk="0">
                  <a:moveTo>
                    <a:pt x="0" y="0"/>
                  </a:moveTo>
                  <a:lnTo>
                    <a:pt x="0" y="117"/>
                  </a:lnTo>
                  <a:lnTo>
                    <a:pt x="962" y="117"/>
                  </a:lnTo>
                  <a:lnTo>
                    <a:pt x="9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1"/>
            <p:cNvSpPr/>
            <p:nvPr/>
          </p:nvSpPr>
          <p:spPr>
            <a:xfrm>
              <a:off x="2746741" y="1799330"/>
              <a:ext cx="233370" cy="16403"/>
            </a:xfrm>
            <a:custGeom>
              <a:avLst/>
              <a:gdLst/>
              <a:ahLst/>
              <a:cxnLst/>
              <a:rect l="l" t="t" r="r" b="b"/>
              <a:pathLst>
                <a:path w="3699" h="260" extrusionOk="0">
                  <a:moveTo>
                    <a:pt x="3699" y="0"/>
                  </a:moveTo>
                  <a:lnTo>
                    <a:pt x="6" y="10"/>
                  </a:lnTo>
                  <a:lnTo>
                    <a:pt x="1" y="260"/>
                  </a:lnTo>
                  <a:lnTo>
                    <a:pt x="3699" y="244"/>
                  </a:lnTo>
                  <a:lnTo>
                    <a:pt x="36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1"/>
            <p:cNvSpPr/>
            <p:nvPr/>
          </p:nvSpPr>
          <p:spPr>
            <a:xfrm>
              <a:off x="2800999" y="1862547"/>
              <a:ext cx="120376" cy="19306"/>
            </a:xfrm>
            <a:custGeom>
              <a:avLst/>
              <a:gdLst/>
              <a:ahLst/>
              <a:cxnLst/>
              <a:rect l="l" t="t" r="r" b="b"/>
              <a:pathLst>
                <a:path w="1908" h="306" extrusionOk="0">
                  <a:moveTo>
                    <a:pt x="244" y="0"/>
                  </a:moveTo>
                  <a:cubicBezTo>
                    <a:pt x="112" y="0"/>
                    <a:pt x="0" y="72"/>
                    <a:pt x="0" y="153"/>
                  </a:cubicBezTo>
                  <a:cubicBezTo>
                    <a:pt x="0" y="234"/>
                    <a:pt x="107" y="306"/>
                    <a:pt x="244" y="306"/>
                  </a:cubicBezTo>
                  <a:lnTo>
                    <a:pt x="1658" y="306"/>
                  </a:lnTo>
                  <a:cubicBezTo>
                    <a:pt x="1791" y="306"/>
                    <a:pt x="1908" y="234"/>
                    <a:pt x="1908" y="153"/>
                  </a:cubicBezTo>
                  <a:cubicBezTo>
                    <a:pt x="1908" y="72"/>
                    <a:pt x="1791" y="0"/>
                    <a:pt x="1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1"/>
            <p:cNvSpPr/>
            <p:nvPr/>
          </p:nvSpPr>
          <p:spPr>
            <a:xfrm>
              <a:off x="2662325" y="1479649"/>
              <a:ext cx="399170" cy="582510"/>
            </a:xfrm>
            <a:custGeom>
              <a:avLst/>
              <a:gdLst/>
              <a:ahLst/>
              <a:cxnLst/>
              <a:rect l="l" t="t" r="r" b="b"/>
              <a:pathLst>
                <a:path w="6327" h="9233" extrusionOk="0">
                  <a:moveTo>
                    <a:pt x="3114" y="0"/>
                  </a:moveTo>
                  <a:cubicBezTo>
                    <a:pt x="2863" y="0"/>
                    <a:pt x="2597" y="121"/>
                    <a:pt x="2417" y="449"/>
                  </a:cubicBezTo>
                  <a:lnTo>
                    <a:pt x="1" y="8816"/>
                  </a:lnTo>
                  <a:cubicBezTo>
                    <a:pt x="1" y="8816"/>
                    <a:pt x="49" y="9018"/>
                    <a:pt x="358" y="9018"/>
                  </a:cubicBezTo>
                  <a:cubicBezTo>
                    <a:pt x="382" y="9018"/>
                    <a:pt x="407" y="9017"/>
                    <a:pt x="433" y="9014"/>
                  </a:cubicBezTo>
                  <a:cubicBezTo>
                    <a:pt x="433" y="9014"/>
                    <a:pt x="601" y="9014"/>
                    <a:pt x="764" y="8287"/>
                  </a:cubicBezTo>
                  <a:cubicBezTo>
                    <a:pt x="932" y="7560"/>
                    <a:pt x="2870" y="677"/>
                    <a:pt x="2870" y="677"/>
                  </a:cubicBezTo>
                  <a:cubicBezTo>
                    <a:pt x="2870" y="677"/>
                    <a:pt x="2899" y="602"/>
                    <a:pt x="3066" y="602"/>
                  </a:cubicBezTo>
                  <a:cubicBezTo>
                    <a:pt x="3129" y="602"/>
                    <a:pt x="3210" y="613"/>
                    <a:pt x="3317" y="642"/>
                  </a:cubicBezTo>
                  <a:cubicBezTo>
                    <a:pt x="3317" y="642"/>
                    <a:pt x="3318" y="641"/>
                    <a:pt x="3320" y="641"/>
                  </a:cubicBezTo>
                  <a:cubicBezTo>
                    <a:pt x="3353" y="641"/>
                    <a:pt x="3636" y="740"/>
                    <a:pt x="4441" y="3882"/>
                  </a:cubicBezTo>
                  <a:cubicBezTo>
                    <a:pt x="5306" y="7260"/>
                    <a:pt x="5535" y="9121"/>
                    <a:pt x="5708" y="9142"/>
                  </a:cubicBezTo>
                  <a:cubicBezTo>
                    <a:pt x="5798" y="9153"/>
                    <a:pt x="5985" y="9233"/>
                    <a:pt x="6127" y="9233"/>
                  </a:cubicBezTo>
                  <a:cubicBezTo>
                    <a:pt x="6241" y="9233"/>
                    <a:pt x="6326" y="9181"/>
                    <a:pt x="6308" y="8999"/>
                  </a:cubicBezTo>
                  <a:cubicBezTo>
                    <a:pt x="6273" y="8592"/>
                    <a:pt x="4014" y="677"/>
                    <a:pt x="3739" y="296"/>
                  </a:cubicBezTo>
                  <a:cubicBezTo>
                    <a:pt x="3620" y="130"/>
                    <a:pt x="3375" y="0"/>
                    <a:pt x="3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1"/>
            <p:cNvSpPr/>
            <p:nvPr/>
          </p:nvSpPr>
          <p:spPr>
            <a:xfrm>
              <a:off x="2891156" y="1948856"/>
              <a:ext cx="8706" cy="21577"/>
            </a:xfrm>
            <a:custGeom>
              <a:avLst/>
              <a:gdLst/>
              <a:ahLst/>
              <a:cxnLst/>
              <a:rect l="l" t="t" r="r" b="b"/>
              <a:pathLst>
                <a:path w="138" h="342" extrusionOk="0">
                  <a:moveTo>
                    <a:pt x="72" y="1"/>
                  </a:moveTo>
                  <a:cubicBezTo>
                    <a:pt x="31" y="1"/>
                    <a:pt x="1" y="77"/>
                    <a:pt x="1" y="174"/>
                  </a:cubicBezTo>
                  <a:cubicBezTo>
                    <a:pt x="1" y="265"/>
                    <a:pt x="31" y="341"/>
                    <a:pt x="72" y="341"/>
                  </a:cubicBezTo>
                  <a:cubicBezTo>
                    <a:pt x="107" y="341"/>
                    <a:pt x="138" y="265"/>
                    <a:pt x="138" y="174"/>
                  </a:cubicBezTo>
                  <a:cubicBezTo>
                    <a:pt x="138" y="77"/>
                    <a:pt x="10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05" name="Google Shape;1605;p21"/>
          <p:cNvSpPr txBox="1">
            <a:spLocks noGrp="1"/>
          </p:cNvSpPr>
          <p:nvPr>
            <p:ph type="title"/>
          </p:nvPr>
        </p:nvSpPr>
        <p:spPr>
          <a:xfrm>
            <a:off x="2784000" y="4316167"/>
            <a:ext cx="6624000" cy="1073600"/>
          </a:xfrm>
          <a:prstGeom prst="rect">
            <a:avLst/>
          </a:prstGeom>
        </p:spPr>
        <p:txBody>
          <a:bodyPr spcFirstLastPara="1" wrap="square" lIns="91425" tIns="91425" rIns="91425" bIns="91425" anchor="b" anchorCtr="0">
            <a:noAutofit/>
          </a:bodyPr>
          <a:lstStyle>
            <a:lvl1pPr lvl="0" rtl="0">
              <a:spcBef>
                <a:spcPts val="0"/>
              </a:spcBef>
              <a:spcAft>
                <a:spcPts val="0"/>
              </a:spcAft>
              <a:buSzPts val="4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06" name="Google Shape;1606;p21"/>
          <p:cNvSpPr txBox="1">
            <a:spLocks noGrp="1"/>
          </p:cNvSpPr>
          <p:nvPr>
            <p:ph type="subTitle" idx="1"/>
          </p:nvPr>
        </p:nvSpPr>
        <p:spPr>
          <a:xfrm>
            <a:off x="2784000" y="5326267"/>
            <a:ext cx="6624000" cy="8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607" name="Google Shape;1607;p21"/>
          <p:cNvGrpSpPr/>
          <p:nvPr/>
        </p:nvGrpSpPr>
        <p:grpSpPr>
          <a:xfrm flipH="1">
            <a:off x="153304" y="73177"/>
            <a:ext cx="11721235" cy="6264099"/>
            <a:chOff x="114978" y="54883"/>
            <a:chExt cx="8790926" cy="4698074"/>
          </a:xfrm>
        </p:grpSpPr>
        <p:grpSp>
          <p:nvGrpSpPr>
            <p:cNvPr id="1608" name="Google Shape;1608;p21"/>
            <p:cNvGrpSpPr/>
            <p:nvPr/>
          </p:nvGrpSpPr>
          <p:grpSpPr>
            <a:xfrm flipH="1">
              <a:off x="114978" y="54883"/>
              <a:ext cx="8790926" cy="3772565"/>
              <a:chOff x="203771" y="54883"/>
              <a:chExt cx="8790926" cy="3772565"/>
            </a:xfrm>
          </p:grpSpPr>
          <p:sp>
            <p:nvSpPr>
              <p:cNvPr id="1609" name="Google Shape;1609;p21"/>
              <p:cNvSpPr/>
              <p:nvPr/>
            </p:nvSpPr>
            <p:spPr>
              <a:xfrm rot="10800000" flipH="1">
                <a:off x="8979927" y="2556121"/>
                <a:ext cx="14770" cy="14627"/>
              </a:xfrm>
              <a:custGeom>
                <a:avLst/>
                <a:gdLst/>
                <a:ahLst/>
                <a:cxnLst/>
                <a:rect l="l" t="t" r="r" b="b"/>
                <a:pathLst>
                  <a:path w="103" h="102" extrusionOk="0">
                    <a:moveTo>
                      <a:pt x="51" y="0"/>
                    </a:moveTo>
                    <a:cubicBezTo>
                      <a:pt x="21" y="0"/>
                      <a:pt x="0" y="26"/>
                      <a:pt x="0" y="51"/>
                    </a:cubicBezTo>
                    <a:cubicBezTo>
                      <a:pt x="0" y="76"/>
                      <a:pt x="26" y="92"/>
                      <a:pt x="51" y="102"/>
                    </a:cubicBezTo>
                    <a:cubicBezTo>
                      <a:pt x="82" y="102"/>
                      <a:pt x="102" y="76"/>
                      <a:pt x="102" y="51"/>
                    </a:cubicBezTo>
                    <a:cubicBezTo>
                      <a:pt x="102" y="15"/>
                      <a:pt x="77" y="0"/>
                      <a:pt x="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1"/>
              <p:cNvSpPr/>
              <p:nvPr/>
            </p:nvSpPr>
            <p:spPr>
              <a:xfrm rot="10800000" flipH="1">
                <a:off x="8000083" y="54883"/>
                <a:ext cx="25669" cy="26386"/>
              </a:xfrm>
              <a:custGeom>
                <a:avLst/>
                <a:gdLst/>
                <a:ahLst/>
                <a:cxnLst/>
                <a:rect l="l" t="t" r="r" b="b"/>
                <a:pathLst>
                  <a:path w="179" h="184" extrusionOk="0">
                    <a:moveTo>
                      <a:pt x="92" y="0"/>
                    </a:moveTo>
                    <a:cubicBezTo>
                      <a:pt x="42" y="0"/>
                      <a:pt x="1" y="41"/>
                      <a:pt x="1" y="92"/>
                    </a:cubicBezTo>
                    <a:cubicBezTo>
                      <a:pt x="1" y="138"/>
                      <a:pt x="47" y="184"/>
                      <a:pt x="92" y="184"/>
                    </a:cubicBezTo>
                    <a:cubicBezTo>
                      <a:pt x="143" y="184"/>
                      <a:pt x="179" y="143"/>
                      <a:pt x="179" y="92"/>
                    </a:cubicBezTo>
                    <a:cubicBezTo>
                      <a:pt x="179" y="41"/>
                      <a:pt x="143" y="0"/>
                      <a:pt x="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1"/>
              <p:cNvSpPr/>
              <p:nvPr/>
            </p:nvSpPr>
            <p:spPr>
              <a:xfrm rot="10800000" flipH="1">
                <a:off x="1280340" y="141921"/>
                <a:ext cx="25669" cy="25669"/>
              </a:xfrm>
              <a:custGeom>
                <a:avLst/>
                <a:gdLst/>
                <a:ahLst/>
                <a:cxnLst/>
                <a:rect l="l" t="t" r="r" b="b"/>
                <a:pathLst>
                  <a:path w="179" h="179" extrusionOk="0">
                    <a:moveTo>
                      <a:pt x="87" y="0"/>
                    </a:moveTo>
                    <a:cubicBezTo>
                      <a:pt x="36" y="0"/>
                      <a:pt x="1" y="41"/>
                      <a:pt x="1" y="92"/>
                    </a:cubicBezTo>
                    <a:cubicBezTo>
                      <a:pt x="1" y="143"/>
                      <a:pt x="36" y="178"/>
                      <a:pt x="87" y="178"/>
                    </a:cubicBezTo>
                    <a:cubicBezTo>
                      <a:pt x="138" y="178"/>
                      <a:pt x="179" y="143"/>
                      <a:pt x="179" y="92"/>
                    </a:cubicBezTo>
                    <a:cubicBezTo>
                      <a:pt x="179" y="41"/>
                      <a:pt x="138" y="0"/>
                      <a:pt x="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1"/>
              <p:cNvSpPr/>
              <p:nvPr/>
            </p:nvSpPr>
            <p:spPr>
              <a:xfrm rot="10800000" flipH="1">
                <a:off x="6053496" y="202180"/>
                <a:ext cx="25669" cy="25669"/>
              </a:xfrm>
              <a:custGeom>
                <a:avLst/>
                <a:gdLst/>
                <a:ahLst/>
                <a:cxnLst/>
                <a:rect l="l" t="t" r="r" b="b"/>
                <a:pathLst>
                  <a:path w="179" h="179" extrusionOk="0">
                    <a:moveTo>
                      <a:pt x="87" y="1"/>
                    </a:moveTo>
                    <a:cubicBezTo>
                      <a:pt x="37" y="1"/>
                      <a:pt x="1" y="42"/>
                      <a:pt x="1" y="92"/>
                    </a:cubicBezTo>
                    <a:cubicBezTo>
                      <a:pt x="1" y="143"/>
                      <a:pt x="37" y="179"/>
                      <a:pt x="87" y="179"/>
                    </a:cubicBezTo>
                    <a:cubicBezTo>
                      <a:pt x="138" y="179"/>
                      <a:pt x="179" y="143"/>
                      <a:pt x="179" y="92"/>
                    </a:cubicBezTo>
                    <a:cubicBezTo>
                      <a:pt x="179" y="42"/>
                      <a:pt x="13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21"/>
              <p:cNvSpPr/>
              <p:nvPr/>
            </p:nvSpPr>
            <p:spPr>
              <a:xfrm rot="10800000" flipH="1">
                <a:off x="203771" y="3801779"/>
                <a:ext cx="25669" cy="25669"/>
              </a:xfrm>
              <a:custGeom>
                <a:avLst/>
                <a:gdLst/>
                <a:ahLst/>
                <a:cxnLst/>
                <a:rect l="l" t="t" r="r" b="b"/>
                <a:pathLst>
                  <a:path w="179" h="179" extrusionOk="0">
                    <a:moveTo>
                      <a:pt x="87" y="0"/>
                    </a:moveTo>
                    <a:cubicBezTo>
                      <a:pt x="36" y="0"/>
                      <a:pt x="0" y="36"/>
                      <a:pt x="0" y="87"/>
                    </a:cubicBezTo>
                    <a:cubicBezTo>
                      <a:pt x="0" y="138"/>
                      <a:pt x="36" y="178"/>
                      <a:pt x="87" y="178"/>
                    </a:cubicBezTo>
                    <a:cubicBezTo>
                      <a:pt x="138" y="178"/>
                      <a:pt x="179" y="138"/>
                      <a:pt x="179" y="87"/>
                    </a:cubicBezTo>
                    <a:cubicBezTo>
                      <a:pt x="179" y="36"/>
                      <a:pt x="138" y="0"/>
                      <a:pt x="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21"/>
              <p:cNvSpPr/>
              <p:nvPr/>
            </p:nvSpPr>
            <p:spPr>
              <a:xfrm rot="10800000" flipH="1">
                <a:off x="4025759" y="240178"/>
                <a:ext cx="25669" cy="25669"/>
              </a:xfrm>
              <a:custGeom>
                <a:avLst/>
                <a:gdLst/>
                <a:ahLst/>
                <a:cxnLst/>
                <a:rect l="l" t="t" r="r" b="b"/>
                <a:pathLst>
                  <a:path w="179" h="179" extrusionOk="0">
                    <a:moveTo>
                      <a:pt x="87" y="0"/>
                    </a:moveTo>
                    <a:cubicBezTo>
                      <a:pt x="37" y="0"/>
                      <a:pt x="1" y="46"/>
                      <a:pt x="1" y="87"/>
                    </a:cubicBezTo>
                    <a:cubicBezTo>
                      <a:pt x="1" y="138"/>
                      <a:pt x="37" y="178"/>
                      <a:pt x="87" y="178"/>
                    </a:cubicBezTo>
                    <a:cubicBezTo>
                      <a:pt x="138" y="178"/>
                      <a:pt x="179" y="138"/>
                      <a:pt x="179" y="87"/>
                    </a:cubicBezTo>
                    <a:cubicBezTo>
                      <a:pt x="179" y="36"/>
                      <a:pt x="138" y="0"/>
                      <a:pt x="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21"/>
              <p:cNvSpPr/>
              <p:nvPr/>
            </p:nvSpPr>
            <p:spPr>
              <a:xfrm rot="10800000" flipH="1">
                <a:off x="408463" y="2267107"/>
                <a:ext cx="29398" cy="25812"/>
              </a:xfrm>
              <a:custGeom>
                <a:avLst/>
                <a:gdLst/>
                <a:ahLst/>
                <a:cxnLst/>
                <a:rect l="l" t="t" r="r" b="b"/>
                <a:pathLst>
                  <a:path w="205" h="180" extrusionOk="0">
                    <a:moveTo>
                      <a:pt x="98" y="1"/>
                    </a:moveTo>
                    <a:cubicBezTo>
                      <a:pt x="67" y="1"/>
                      <a:pt x="39" y="20"/>
                      <a:pt x="21" y="52"/>
                    </a:cubicBezTo>
                    <a:cubicBezTo>
                      <a:pt x="1" y="93"/>
                      <a:pt x="11" y="144"/>
                      <a:pt x="57" y="169"/>
                    </a:cubicBezTo>
                    <a:cubicBezTo>
                      <a:pt x="72" y="176"/>
                      <a:pt x="88" y="179"/>
                      <a:pt x="103" y="179"/>
                    </a:cubicBezTo>
                    <a:cubicBezTo>
                      <a:pt x="135" y="179"/>
                      <a:pt x="165" y="165"/>
                      <a:pt x="179" y="134"/>
                    </a:cubicBezTo>
                    <a:cubicBezTo>
                      <a:pt x="204" y="88"/>
                      <a:pt x="184" y="37"/>
                      <a:pt x="138" y="12"/>
                    </a:cubicBezTo>
                    <a:cubicBezTo>
                      <a:pt x="125" y="4"/>
                      <a:pt x="111"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6" name="Google Shape;1616;p21"/>
            <p:cNvGrpSpPr/>
            <p:nvPr/>
          </p:nvGrpSpPr>
          <p:grpSpPr>
            <a:xfrm flipH="1">
              <a:off x="3433780" y="4674058"/>
              <a:ext cx="2742189" cy="78899"/>
              <a:chOff x="2923391" y="4674058"/>
              <a:chExt cx="2742189" cy="78899"/>
            </a:xfrm>
          </p:grpSpPr>
          <p:sp>
            <p:nvSpPr>
              <p:cNvPr id="1617" name="Google Shape;1617;p21"/>
              <p:cNvSpPr/>
              <p:nvPr/>
            </p:nvSpPr>
            <p:spPr>
              <a:xfrm rot="10800000" flipH="1">
                <a:off x="2923391" y="4727288"/>
                <a:ext cx="25669" cy="25669"/>
              </a:xfrm>
              <a:custGeom>
                <a:avLst/>
                <a:gdLst/>
                <a:ahLst/>
                <a:cxnLst/>
                <a:rect l="l" t="t" r="r" b="b"/>
                <a:pathLst>
                  <a:path w="179" h="179" extrusionOk="0">
                    <a:moveTo>
                      <a:pt x="87" y="0"/>
                    </a:moveTo>
                    <a:cubicBezTo>
                      <a:pt x="36" y="0"/>
                      <a:pt x="0" y="36"/>
                      <a:pt x="0" y="87"/>
                    </a:cubicBezTo>
                    <a:cubicBezTo>
                      <a:pt x="0" y="137"/>
                      <a:pt x="36" y="178"/>
                      <a:pt x="87" y="178"/>
                    </a:cubicBezTo>
                    <a:cubicBezTo>
                      <a:pt x="138" y="178"/>
                      <a:pt x="178" y="137"/>
                      <a:pt x="178" y="87"/>
                    </a:cubicBezTo>
                    <a:cubicBezTo>
                      <a:pt x="178" y="41"/>
                      <a:pt x="138" y="0"/>
                      <a:pt x="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1"/>
              <p:cNvSpPr/>
              <p:nvPr/>
            </p:nvSpPr>
            <p:spPr>
              <a:xfrm rot="10800000" flipH="1">
                <a:off x="5639911" y="4674058"/>
                <a:ext cx="25669" cy="25669"/>
              </a:xfrm>
              <a:custGeom>
                <a:avLst/>
                <a:gdLst/>
                <a:ahLst/>
                <a:cxnLst/>
                <a:rect l="l" t="t" r="r" b="b"/>
                <a:pathLst>
                  <a:path w="179" h="179" extrusionOk="0">
                    <a:moveTo>
                      <a:pt x="92" y="1"/>
                    </a:moveTo>
                    <a:cubicBezTo>
                      <a:pt x="41" y="1"/>
                      <a:pt x="0" y="42"/>
                      <a:pt x="0" y="92"/>
                    </a:cubicBezTo>
                    <a:cubicBezTo>
                      <a:pt x="0" y="143"/>
                      <a:pt x="41" y="179"/>
                      <a:pt x="92" y="179"/>
                    </a:cubicBezTo>
                    <a:cubicBezTo>
                      <a:pt x="143" y="179"/>
                      <a:pt x="178" y="143"/>
                      <a:pt x="178" y="92"/>
                    </a:cubicBezTo>
                    <a:cubicBezTo>
                      <a:pt x="178" y="42"/>
                      <a:pt x="138" y="1"/>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6421274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00C7-1E41-61AF-0BBD-409901397B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394653-BE97-6195-353B-33D21E1462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5A797B-042F-AB20-83B1-145F232C24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04F536-EEE3-4837-F86C-F11429D1D1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C847E7-2496-FF02-6594-2D509D0FAB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9E4433-8A3D-CC27-6108-E97809FCBAC1}"/>
              </a:ext>
            </a:extLst>
          </p:cNvPr>
          <p:cNvSpPr>
            <a:spLocks noGrp="1"/>
          </p:cNvSpPr>
          <p:nvPr>
            <p:ph type="dt" sz="half" idx="10"/>
          </p:nvPr>
        </p:nvSpPr>
        <p:spPr/>
        <p:txBody>
          <a:bodyPr/>
          <a:lstStyle/>
          <a:p>
            <a:fld id="{B3D6F96B-7B0F-4A6D-A018-69361F875089}" type="datetimeFigureOut">
              <a:rPr lang="en-US" smtClean="0"/>
              <a:t>3/30/2024</a:t>
            </a:fld>
            <a:endParaRPr lang="en-US"/>
          </a:p>
        </p:txBody>
      </p:sp>
      <p:sp>
        <p:nvSpPr>
          <p:cNvPr id="8" name="Footer Placeholder 7">
            <a:extLst>
              <a:ext uri="{FF2B5EF4-FFF2-40B4-BE49-F238E27FC236}">
                <a16:creationId xmlns:a16="http://schemas.microsoft.com/office/drawing/2014/main" id="{E836EB13-79C7-7D9E-7226-3EED307674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F313EC-62BE-021A-AE06-C827C4ADA6A6}"/>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8799758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811B2-29F4-DE26-2131-E79C979751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C5941C-2013-C43A-F421-588F05DF333B}"/>
              </a:ext>
            </a:extLst>
          </p:cNvPr>
          <p:cNvSpPr>
            <a:spLocks noGrp="1"/>
          </p:cNvSpPr>
          <p:nvPr>
            <p:ph type="dt" sz="half" idx="10"/>
          </p:nvPr>
        </p:nvSpPr>
        <p:spPr/>
        <p:txBody>
          <a:bodyPr/>
          <a:lstStyle/>
          <a:p>
            <a:fld id="{B3D6F96B-7B0F-4A6D-A018-69361F875089}" type="datetimeFigureOut">
              <a:rPr lang="en-US" smtClean="0"/>
              <a:t>3/30/2024</a:t>
            </a:fld>
            <a:endParaRPr lang="en-US"/>
          </a:p>
        </p:txBody>
      </p:sp>
      <p:sp>
        <p:nvSpPr>
          <p:cNvPr id="4" name="Footer Placeholder 3">
            <a:extLst>
              <a:ext uri="{FF2B5EF4-FFF2-40B4-BE49-F238E27FC236}">
                <a16:creationId xmlns:a16="http://schemas.microsoft.com/office/drawing/2014/main" id="{BBAE570F-5F3C-87A3-F232-D325023766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0BFD28-42A3-C656-88F8-59C6E8B7EA03}"/>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13497727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6B0AEF-19A4-63C8-9E27-84C4771F74AE}"/>
              </a:ext>
            </a:extLst>
          </p:cNvPr>
          <p:cNvSpPr>
            <a:spLocks noGrp="1"/>
          </p:cNvSpPr>
          <p:nvPr>
            <p:ph type="dt" sz="half" idx="10"/>
          </p:nvPr>
        </p:nvSpPr>
        <p:spPr/>
        <p:txBody>
          <a:bodyPr/>
          <a:lstStyle/>
          <a:p>
            <a:fld id="{B3D6F96B-7B0F-4A6D-A018-69361F875089}" type="datetimeFigureOut">
              <a:rPr lang="en-US" smtClean="0"/>
              <a:t>3/30/2024</a:t>
            </a:fld>
            <a:endParaRPr lang="en-US"/>
          </a:p>
        </p:txBody>
      </p:sp>
      <p:sp>
        <p:nvSpPr>
          <p:cNvPr id="3" name="Footer Placeholder 2">
            <a:extLst>
              <a:ext uri="{FF2B5EF4-FFF2-40B4-BE49-F238E27FC236}">
                <a16:creationId xmlns:a16="http://schemas.microsoft.com/office/drawing/2014/main" id="{EA1DAF37-FDBE-4C16-ABC7-DDECB19749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7861EB-5BE1-3ACF-F61F-36818D7CE2BC}"/>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34052550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D2D86-D567-BBCE-4D64-15BF1D799C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DA61A5-D588-BC47-20D8-24A15BA1E5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B31879-7A1D-99F4-70D5-BE1E64506A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E1929F-05F4-457E-6B0A-FCE6AE87C0FB}"/>
              </a:ext>
            </a:extLst>
          </p:cNvPr>
          <p:cNvSpPr>
            <a:spLocks noGrp="1"/>
          </p:cNvSpPr>
          <p:nvPr>
            <p:ph type="dt" sz="half" idx="10"/>
          </p:nvPr>
        </p:nvSpPr>
        <p:spPr/>
        <p:txBody>
          <a:bodyPr/>
          <a:lstStyle/>
          <a:p>
            <a:fld id="{B3D6F96B-7B0F-4A6D-A018-69361F875089}" type="datetimeFigureOut">
              <a:rPr lang="en-US" smtClean="0"/>
              <a:t>3/30/2024</a:t>
            </a:fld>
            <a:endParaRPr lang="en-US"/>
          </a:p>
        </p:txBody>
      </p:sp>
      <p:sp>
        <p:nvSpPr>
          <p:cNvPr id="6" name="Footer Placeholder 5">
            <a:extLst>
              <a:ext uri="{FF2B5EF4-FFF2-40B4-BE49-F238E27FC236}">
                <a16:creationId xmlns:a16="http://schemas.microsoft.com/office/drawing/2014/main" id="{D6283C11-93D4-D371-CEFB-11FFE3388E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D1608-24CC-4B89-D3A3-07EFAE28C187}"/>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36023820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57F99-BF02-90DF-6C8B-1B959FBBF3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3AA6EF-350B-D136-09DC-BEE43BD015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FE2903-4C2C-17AB-EC08-991A5741AD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CD336D-24A7-A007-0637-5A60001558C3}"/>
              </a:ext>
            </a:extLst>
          </p:cNvPr>
          <p:cNvSpPr>
            <a:spLocks noGrp="1"/>
          </p:cNvSpPr>
          <p:nvPr>
            <p:ph type="dt" sz="half" idx="10"/>
          </p:nvPr>
        </p:nvSpPr>
        <p:spPr/>
        <p:txBody>
          <a:bodyPr/>
          <a:lstStyle/>
          <a:p>
            <a:fld id="{B3D6F96B-7B0F-4A6D-A018-69361F875089}" type="datetimeFigureOut">
              <a:rPr lang="en-US" smtClean="0"/>
              <a:t>3/30/2024</a:t>
            </a:fld>
            <a:endParaRPr lang="en-US"/>
          </a:p>
        </p:txBody>
      </p:sp>
      <p:sp>
        <p:nvSpPr>
          <p:cNvPr id="6" name="Footer Placeholder 5">
            <a:extLst>
              <a:ext uri="{FF2B5EF4-FFF2-40B4-BE49-F238E27FC236}">
                <a16:creationId xmlns:a16="http://schemas.microsoft.com/office/drawing/2014/main" id="{7B470EA6-2950-C0B0-19EA-2143BB06AC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6B9F06-974F-C605-9F16-AC5C97A5422D}"/>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40935980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FBFC4-C1B7-A9B2-2EE8-AD342DBAE4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E12122-3F35-2E39-D053-4A15B00715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41C5BB-BDB9-D7B0-87AC-07F0C4C76C52}"/>
              </a:ext>
            </a:extLst>
          </p:cNvPr>
          <p:cNvSpPr>
            <a:spLocks noGrp="1"/>
          </p:cNvSpPr>
          <p:nvPr>
            <p:ph type="dt" sz="half" idx="10"/>
          </p:nvPr>
        </p:nvSpPr>
        <p:spPr/>
        <p:txBody>
          <a:bodyPr/>
          <a:lstStyle/>
          <a:p>
            <a:fld id="{B3D6F96B-7B0F-4A6D-A018-69361F875089}" type="datetimeFigureOut">
              <a:rPr lang="en-US" smtClean="0"/>
              <a:t>3/30/2024</a:t>
            </a:fld>
            <a:endParaRPr lang="en-US"/>
          </a:p>
        </p:txBody>
      </p:sp>
      <p:sp>
        <p:nvSpPr>
          <p:cNvPr id="5" name="Footer Placeholder 4">
            <a:extLst>
              <a:ext uri="{FF2B5EF4-FFF2-40B4-BE49-F238E27FC236}">
                <a16:creationId xmlns:a16="http://schemas.microsoft.com/office/drawing/2014/main" id="{E5B2F5C5-54AF-FE42-EE22-52B9C146D3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79B594-7A9C-77AF-AF4F-1FBA35A1F2E0}"/>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39038542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0E7BC5-CC96-4F50-DB57-B192EB8C6E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5B55D8-5357-FBE0-85BA-432932A600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E53170-D9E2-D81B-ADF3-B41F982E2440}"/>
              </a:ext>
            </a:extLst>
          </p:cNvPr>
          <p:cNvSpPr>
            <a:spLocks noGrp="1"/>
          </p:cNvSpPr>
          <p:nvPr>
            <p:ph type="dt" sz="half" idx="10"/>
          </p:nvPr>
        </p:nvSpPr>
        <p:spPr/>
        <p:txBody>
          <a:bodyPr/>
          <a:lstStyle/>
          <a:p>
            <a:fld id="{B3D6F96B-7B0F-4A6D-A018-69361F875089}" type="datetimeFigureOut">
              <a:rPr lang="en-US" smtClean="0"/>
              <a:t>3/30/2024</a:t>
            </a:fld>
            <a:endParaRPr lang="en-US"/>
          </a:p>
        </p:txBody>
      </p:sp>
      <p:sp>
        <p:nvSpPr>
          <p:cNvPr id="5" name="Footer Placeholder 4">
            <a:extLst>
              <a:ext uri="{FF2B5EF4-FFF2-40B4-BE49-F238E27FC236}">
                <a16:creationId xmlns:a16="http://schemas.microsoft.com/office/drawing/2014/main" id="{B7476A61-C503-3D02-8DAA-730C250D45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68A27F-8D59-BE85-1BDF-23E248951747}"/>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1876148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733"/>
        <p:cNvGrpSpPr/>
        <p:nvPr/>
      </p:nvGrpSpPr>
      <p:grpSpPr>
        <a:xfrm>
          <a:off x="0" y="0"/>
          <a:ext cx="0" cy="0"/>
          <a:chOff x="0" y="0"/>
          <a:chExt cx="0" cy="0"/>
        </a:xfrm>
      </p:grpSpPr>
      <p:grpSp>
        <p:nvGrpSpPr>
          <p:cNvPr id="1734" name="Google Shape;1734;p24"/>
          <p:cNvGrpSpPr/>
          <p:nvPr/>
        </p:nvGrpSpPr>
        <p:grpSpPr>
          <a:xfrm>
            <a:off x="-890880" y="5244717"/>
            <a:ext cx="14879827" cy="4986247"/>
            <a:chOff x="-668160" y="3933537"/>
            <a:chExt cx="11159870" cy="3739685"/>
          </a:xfrm>
        </p:grpSpPr>
        <p:sp>
          <p:nvSpPr>
            <p:cNvPr id="1735" name="Google Shape;1735;p24"/>
            <p:cNvSpPr/>
            <p:nvPr/>
          </p:nvSpPr>
          <p:spPr>
            <a:xfrm>
              <a:off x="-668160" y="4173544"/>
              <a:ext cx="9201099" cy="3499678"/>
            </a:xfrm>
            <a:custGeom>
              <a:avLst/>
              <a:gdLst/>
              <a:ahLst/>
              <a:cxnLst/>
              <a:rect l="l" t="t" r="r" b="b"/>
              <a:pathLst>
                <a:path w="37423" h="14234" extrusionOk="0">
                  <a:moveTo>
                    <a:pt x="3459" y="2239"/>
                  </a:moveTo>
                  <a:cubicBezTo>
                    <a:pt x="3439" y="2269"/>
                    <a:pt x="3393" y="2346"/>
                    <a:pt x="3353" y="2417"/>
                  </a:cubicBezTo>
                  <a:cubicBezTo>
                    <a:pt x="3342" y="2422"/>
                    <a:pt x="3337" y="2427"/>
                    <a:pt x="3332" y="2442"/>
                  </a:cubicBezTo>
                  <a:lnTo>
                    <a:pt x="3292" y="2402"/>
                  </a:lnTo>
                  <a:lnTo>
                    <a:pt x="3241" y="2351"/>
                  </a:lnTo>
                  <a:cubicBezTo>
                    <a:pt x="3332" y="2330"/>
                    <a:pt x="3403" y="2290"/>
                    <a:pt x="3459" y="2239"/>
                  </a:cubicBezTo>
                  <a:close/>
                  <a:moveTo>
                    <a:pt x="30419" y="2127"/>
                  </a:moveTo>
                  <a:cubicBezTo>
                    <a:pt x="30373" y="2208"/>
                    <a:pt x="30368" y="2264"/>
                    <a:pt x="30271" y="2330"/>
                  </a:cubicBezTo>
                  <a:cubicBezTo>
                    <a:pt x="30353" y="2320"/>
                    <a:pt x="30414" y="2290"/>
                    <a:pt x="30454" y="2239"/>
                  </a:cubicBezTo>
                  <a:lnTo>
                    <a:pt x="30454" y="2239"/>
                  </a:lnTo>
                  <a:cubicBezTo>
                    <a:pt x="30449" y="2320"/>
                    <a:pt x="30424" y="2397"/>
                    <a:pt x="30398" y="2478"/>
                  </a:cubicBezTo>
                  <a:cubicBezTo>
                    <a:pt x="30317" y="2422"/>
                    <a:pt x="30225" y="2336"/>
                    <a:pt x="30149" y="2244"/>
                  </a:cubicBezTo>
                  <a:cubicBezTo>
                    <a:pt x="30261" y="2244"/>
                    <a:pt x="30363" y="2208"/>
                    <a:pt x="30419" y="2127"/>
                  </a:cubicBezTo>
                  <a:close/>
                  <a:moveTo>
                    <a:pt x="3073" y="2320"/>
                  </a:moveTo>
                  <a:lnTo>
                    <a:pt x="3073" y="2320"/>
                  </a:lnTo>
                  <a:cubicBezTo>
                    <a:pt x="3139" y="2381"/>
                    <a:pt x="3231" y="2432"/>
                    <a:pt x="3312" y="2463"/>
                  </a:cubicBezTo>
                  <a:cubicBezTo>
                    <a:pt x="3266" y="2524"/>
                    <a:pt x="3225" y="2580"/>
                    <a:pt x="3180" y="2631"/>
                  </a:cubicBezTo>
                  <a:cubicBezTo>
                    <a:pt x="3139" y="2529"/>
                    <a:pt x="3108" y="2422"/>
                    <a:pt x="3073" y="2320"/>
                  </a:cubicBezTo>
                  <a:close/>
                  <a:moveTo>
                    <a:pt x="1638" y="2397"/>
                  </a:moveTo>
                  <a:lnTo>
                    <a:pt x="1638" y="2397"/>
                  </a:lnTo>
                  <a:cubicBezTo>
                    <a:pt x="1725" y="2463"/>
                    <a:pt x="1806" y="2508"/>
                    <a:pt x="1903" y="2544"/>
                  </a:cubicBezTo>
                  <a:cubicBezTo>
                    <a:pt x="1857" y="2600"/>
                    <a:pt x="1806" y="2676"/>
                    <a:pt x="1755" y="2748"/>
                  </a:cubicBezTo>
                  <a:cubicBezTo>
                    <a:pt x="1705" y="2636"/>
                    <a:pt x="1664" y="2519"/>
                    <a:pt x="1638" y="2397"/>
                  </a:cubicBezTo>
                  <a:close/>
                  <a:moveTo>
                    <a:pt x="30073" y="2417"/>
                  </a:moveTo>
                  <a:cubicBezTo>
                    <a:pt x="30164" y="2478"/>
                    <a:pt x="30261" y="2524"/>
                    <a:pt x="30373" y="2549"/>
                  </a:cubicBezTo>
                  <a:cubicBezTo>
                    <a:pt x="30327" y="2631"/>
                    <a:pt x="30286" y="2712"/>
                    <a:pt x="30225" y="2788"/>
                  </a:cubicBezTo>
                  <a:cubicBezTo>
                    <a:pt x="30164" y="2671"/>
                    <a:pt x="30113" y="2544"/>
                    <a:pt x="30073" y="2417"/>
                  </a:cubicBezTo>
                  <a:close/>
                  <a:moveTo>
                    <a:pt x="17300" y="2753"/>
                  </a:moveTo>
                  <a:cubicBezTo>
                    <a:pt x="17321" y="2788"/>
                    <a:pt x="17346" y="2814"/>
                    <a:pt x="17382" y="2834"/>
                  </a:cubicBezTo>
                  <a:cubicBezTo>
                    <a:pt x="17371" y="2849"/>
                    <a:pt x="17356" y="2854"/>
                    <a:pt x="17346" y="2859"/>
                  </a:cubicBezTo>
                  <a:cubicBezTo>
                    <a:pt x="17326" y="2829"/>
                    <a:pt x="17305" y="2788"/>
                    <a:pt x="17300" y="2753"/>
                  </a:cubicBezTo>
                  <a:close/>
                  <a:moveTo>
                    <a:pt x="3800" y="2880"/>
                  </a:moveTo>
                  <a:cubicBezTo>
                    <a:pt x="3800" y="2885"/>
                    <a:pt x="3810" y="2885"/>
                    <a:pt x="3800" y="2890"/>
                  </a:cubicBezTo>
                  <a:lnTo>
                    <a:pt x="3800" y="2880"/>
                  </a:lnTo>
                  <a:close/>
                  <a:moveTo>
                    <a:pt x="4044" y="2803"/>
                  </a:moveTo>
                  <a:lnTo>
                    <a:pt x="4044" y="2803"/>
                  </a:lnTo>
                  <a:cubicBezTo>
                    <a:pt x="4039" y="2834"/>
                    <a:pt x="4019" y="2859"/>
                    <a:pt x="3999" y="2890"/>
                  </a:cubicBezTo>
                  <a:lnTo>
                    <a:pt x="3973" y="2865"/>
                  </a:lnTo>
                  <a:cubicBezTo>
                    <a:pt x="4004" y="2844"/>
                    <a:pt x="4029" y="2829"/>
                    <a:pt x="4044" y="2803"/>
                  </a:cubicBezTo>
                  <a:close/>
                  <a:moveTo>
                    <a:pt x="17290" y="2865"/>
                  </a:moveTo>
                  <a:cubicBezTo>
                    <a:pt x="17295" y="2875"/>
                    <a:pt x="17305" y="2880"/>
                    <a:pt x="17315" y="2885"/>
                  </a:cubicBezTo>
                  <a:cubicBezTo>
                    <a:pt x="17305" y="2890"/>
                    <a:pt x="17300" y="2890"/>
                    <a:pt x="17295" y="2900"/>
                  </a:cubicBezTo>
                  <a:cubicBezTo>
                    <a:pt x="17295" y="2885"/>
                    <a:pt x="17290" y="2875"/>
                    <a:pt x="17290" y="2865"/>
                  </a:cubicBezTo>
                  <a:close/>
                  <a:moveTo>
                    <a:pt x="4065" y="2900"/>
                  </a:moveTo>
                  <a:cubicBezTo>
                    <a:pt x="4055" y="2905"/>
                    <a:pt x="4049" y="2926"/>
                    <a:pt x="4044" y="2936"/>
                  </a:cubicBezTo>
                  <a:lnTo>
                    <a:pt x="4024" y="2915"/>
                  </a:lnTo>
                  <a:lnTo>
                    <a:pt x="4065" y="2900"/>
                  </a:lnTo>
                  <a:close/>
                  <a:moveTo>
                    <a:pt x="4324" y="2824"/>
                  </a:moveTo>
                  <a:lnTo>
                    <a:pt x="4324" y="2824"/>
                  </a:lnTo>
                  <a:cubicBezTo>
                    <a:pt x="4370" y="2875"/>
                    <a:pt x="4426" y="2890"/>
                    <a:pt x="4487" y="2890"/>
                  </a:cubicBezTo>
                  <a:cubicBezTo>
                    <a:pt x="4477" y="2910"/>
                    <a:pt x="4456" y="2936"/>
                    <a:pt x="4436" y="2956"/>
                  </a:cubicBezTo>
                  <a:cubicBezTo>
                    <a:pt x="4375" y="2915"/>
                    <a:pt x="4360" y="2880"/>
                    <a:pt x="4324" y="2824"/>
                  </a:cubicBezTo>
                  <a:close/>
                  <a:moveTo>
                    <a:pt x="31100" y="2834"/>
                  </a:moveTo>
                  <a:lnTo>
                    <a:pt x="31100" y="2834"/>
                  </a:lnTo>
                  <a:cubicBezTo>
                    <a:pt x="31151" y="2865"/>
                    <a:pt x="31207" y="2885"/>
                    <a:pt x="31263" y="2905"/>
                  </a:cubicBezTo>
                  <a:cubicBezTo>
                    <a:pt x="31243" y="2936"/>
                    <a:pt x="31227" y="2966"/>
                    <a:pt x="31202" y="2992"/>
                  </a:cubicBezTo>
                  <a:cubicBezTo>
                    <a:pt x="31161" y="2941"/>
                    <a:pt x="31131" y="2890"/>
                    <a:pt x="31100" y="2834"/>
                  </a:cubicBezTo>
                  <a:close/>
                  <a:moveTo>
                    <a:pt x="14609" y="3012"/>
                  </a:moveTo>
                  <a:cubicBezTo>
                    <a:pt x="14609" y="3012"/>
                    <a:pt x="14609" y="3012"/>
                    <a:pt x="14609" y="3012"/>
                  </a:cubicBezTo>
                  <a:lnTo>
                    <a:pt x="14609" y="3012"/>
                  </a:lnTo>
                  <a:close/>
                  <a:moveTo>
                    <a:pt x="14609" y="3012"/>
                  </a:moveTo>
                  <a:cubicBezTo>
                    <a:pt x="14609" y="3012"/>
                    <a:pt x="14609" y="3012"/>
                    <a:pt x="14609" y="3012"/>
                  </a:cubicBezTo>
                  <a:lnTo>
                    <a:pt x="14609" y="3012"/>
                  </a:lnTo>
                  <a:close/>
                  <a:moveTo>
                    <a:pt x="1776" y="3012"/>
                  </a:moveTo>
                  <a:cubicBezTo>
                    <a:pt x="1776" y="3015"/>
                    <a:pt x="1777" y="3016"/>
                    <a:pt x="1778" y="3016"/>
                  </a:cubicBezTo>
                  <a:cubicBezTo>
                    <a:pt x="1780" y="3016"/>
                    <a:pt x="1781" y="3015"/>
                    <a:pt x="1781" y="3012"/>
                  </a:cubicBezTo>
                  <a:lnTo>
                    <a:pt x="1781" y="3012"/>
                  </a:lnTo>
                  <a:cubicBezTo>
                    <a:pt x="1781" y="3017"/>
                    <a:pt x="1776" y="3017"/>
                    <a:pt x="1776" y="3027"/>
                  </a:cubicBezTo>
                  <a:lnTo>
                    <a:pt x="1776" y="3012"/>
                  </a:lnTo>
                  <a:close/>
                  <a:moveTo>
                    <a:pt x="4309" y="2910"/>
                  </a:moveTo>
                  <a:lnTo>
                    <a:pt x="4309" y="2910"/>
                  </a:lnTo>
                  <a:cubicBezTo>
                    <a:pt x="4345" y="2941"/>
                    <a:pt x="4380" y="2961"/>
                    <a:pt x="4436" y="2966"/>
                  </a:cubicBezTo>
                  <a:cubicBezTo>
                    <a:pt x="4411" y="3002"/>
                    <a:pt x="4385" y="3037"/>
                    <a:pt x="4360" y="3068"/>
                  </a:cubicBezTo>
                  <a:cubicBezTo>
                    <a:pt x="4334" y="3017"/>
                    <a:pt x="4324" y="2966"/>
                    <a:pt x="4309" y="2910"/>
                  </a:cubicBezTo>
                  <a:close/>
                  <a:moveTo>
                    <a:pt x="28903" y="3043"/>
                  </a:moveTo>
                  <a:lnTo>
                    <a:pt x="28903" y="3043"/>
                  </a:lnTo>
                  <a:cubicBezTo>
                    <a:pt x="28918" y="3053"/>
                    <a:pt x="28928" y="3063"/>
                    <a:pt x="28944" y="3068"/>
                  </a:cubicBezTo>
                  <a:lnTo>
                    <a:pt x="28923" y="3088"/>
                  </a:lnTo>
                  <a:cubicBezTo>
                    <a:pt x="28918" y="3078"/>
                    <a:pt x="28913" y="3058"/>
                    <a:pt x="28903" y="3043"/>
                  </a:cubicBezTo>
                  <a:close/>
                  <a:moveTo>
                    <a:pt x="29005" y="3160"/>
                  </a:moveTo>
                  <a:cubicBezTo>
                    <a:pt x="28994" y="3180"/>
                    <a:pt x="28989" y="3190"/>
                    <a:pt x="28979" y="3195"/>
                  </a:cubicBezTo>
                  <a:cubicBezTo>
                    <a:pt x="28979" y="3195"/>
                    <a:pt x="28974" y="3190"/>
                    <a:pt x="28974" y="3185"/>
                  </a:cubicBezTo>
                  <a:cubicBezTo>
                    <a:pt x="28989" y="3175"/>
                    <a:pt x="28994" y="3165"/>
                    <a:pt x="29005" y="3160"/>
                  </a:cubicBezTo>
                  <a:close/>
                  <a:moveTo>
                    <a:pt x="3816" y="2900"/>
                  </a:moveTo>
                  <a:cubicBezTo>
                    <a:pt x="3877" y="2941"/>
                    <a:pt x="3943" y="2982"/>
                    <a:pt x="4014" y="3007"/>
                  </a:cubicBezTo>
                  <a:lnTo>
                    <a:pt x="3994" y="3043"/>
                  </a:lnTo>
                  <a:cubicBezTo>
                    <a:pt x="3968" y="3099"/>
                    <a:pt x="3938" y="3154"/>
                    <a:pt x="3902" y="3210"/>
                  </a:cubicBezTo>
                  <a:cubicBezTo>
                    <a:pt x="3861" y="3109"/>
                    <a:pt x="3826" y="3007"/>
                    <a:pt x="3800" y="2900"/>
                  </a:cubicBezTo>
                  <a:close/>
                  <a:moveTo>
                    <a:pt x="7870" y="3088"/>
                  </a:moveTo>
                  <a:lnTo>
                    <a:pt x="7870" y="3088"/>
                  </a:lnTo>
                  <a:cubicBezTo>
                    <a:pt x="7864" y="3104"/>
                    <a:pt x="7864" y="3114"/>
                    <a:pt x="7859" y="3119"/>
                  </a:cubicBezTo>
                  <a:cubicBezTo>
                    <a:pt x="7859" y="3119"/>
                    <a:pt x="7859" y="3129"/>
                    <a:pt x="7854" y="3129"/>
                  </a:cubicBezTo>
                  <a:cubicBezTo>
                    <a:pt x="7783" y="3185"/>
                    <a:pt x="7707" y="3236"/>
                    <a:pt x="7615" y="3271"/>
                  </a:cubicBezTo>
                  <a:cubicBezTo>
                    <a:pt x="7605" y="3256"/>
                    <a:pt x="7585" y="3236"/>
                    <a:pt x="7575" y="3216"/>
                  </a:cubicBezTo>
                  <a:cubicBezTo>
                    <a:pt x="7681" y="3195"/>
                    <a:pt x="7793" y="3139"/>
                    <a:pt x="7870" y="3088"/>
                  </a:cubicBezTo>
                  <a:close/>
                  <a:moveTo>
                    <a:pt x="7519" y="3256"/>
                  </a:moveTo>
                  <a:cubicBezTo>
                    <a:pt x="7539" y="3266"/>
                    <a:pt x="7564" y="3282"/>
                    <a:pt x="7590" y="3292"/>
                  </a:cubicBezTo>
                  <a:cubicBezTo>
                    <a:pt x="7575" y="3297"/>
                    <a:pt x="7559" y="3307"/>
                    <a:pt x="7549" y="3312"/>
                  </a:cubicBezTo>
                  <a:cubicBezTo>
                    <a:pt x="7539" y="3292"/>
                    <a:pt x="7529" y="3271"/>
                    <a:pt x="7519" y="3256"/>
                  </a:cubicBezTo>
                  <a:close/>
                  <a:moveTo>
                    <a:pt x="17707" y="2763"/>
                  </a:moveTo>
                  <a:lnTo>
                    <a:pt x="17707" y="2763"/>
                  </a:lnTo>
                  <a:cubicBezTo>
                    <a:pt x="17651" y="2961"/>
                    <a:pt x="17575" y="3154"/>
                    <a:pt x="17473" y="3322"/>
                  </a:cubicBezTo>
                  <a:cubicBezTo>
                    <a:pt x="17427" y="3236"/>
                    <a:pt x="17392" y="3139"/>
                    <a:pt x="17351" y="3043"/>
                  </a:cubicBezTo>
                  <a:cubicBezTo>
                    <a:pt x="17341" y="3007"/>
                    <a:pt x="17321" y="2966"/>
                    <a:pt x="17305" y="2931"/>
                  </a:cubicBezTo>
                  <a:cubicBezTo>
                    <a:pt x="17331" y="2926"/>
                    <a:pt x="17351" y="2915"/>
                    <a:pt x="17377" y="2915"/>
                  </a:cubicBezTo>
                  <a:cubicBezTo>
                    <a:pt x="17382" y="2915"/>
                    <a:pt x="17392" y="2926"/>
                    <a:pt x="17397" y="2926"/>
                  </a:cubicBezTo>
                  <a:cubicBezTo>
                    <a:pt x="17397" y="2915"/>
                    <a:pt x="17392" y="2915"/>
                    <a:pt x="17392" y="2910"/>
                  </a:cubicBezTo>
                  <a:cubicBezTo>
                    <a:pt x="17438" y="2895"/>
                    <a:pt x="17483" y="2880"/>
                    <a:pt x="17529" y="2859"/>
                  </a:cubicBezTo>
                  <a:lnTo>
                    <a:pt x="17555" y="2859"/>
                  </a:lnTo>
                  <a:cubicBezTo>
                    <a:pt x="17549" y="2859"/>
                    <a:pt x="17549" y="2854"/>
                    <a:pt x="17544" y="2854"/>
                  </a:cubicBezTo>
                  <a:cubicBezTo>
                    <a:pt x="17600" y="2839"/>
                    <a:pt x="17651" y="2803"/>
                    <a:pt x="17707" y="2763"/>
                  </a:cubicBezTo>
                  <a:close/>
                  <a:moveTo>
                    <a:pt x="16705" y="3093"/>
                  </a:moveTo>
                  <a:lnTo>
                    <a:pt x="16705" y="3093"/>
                  </a:lnTo>
                  <a:cubicBezTo>
                    <a:pt x="16781" y="3144"/>
                    <a:pt x="16863" y="3180"/>
                    <a:pt x="16949" y="3190"/>
                  </a:cubicBezTo>
                  <a:cubicBezTo>
                    <a:pt x="16919" y="3261"/>
                    <a:pt x="16883" y="3322"/>
                    <a:pt x="16842" y="3383"/>
                  </a:cubicBezTo>
                  <a:cubicBezTo>
                    <a:pt x="16786" y="3292"/>
                    <a:pt x="16741" y="3195"/>
                    <a:pt x="16705" y="3093"/>
                  </a:cubicBezTo>
                  <a:close/>
                  <a:moveTo>
                    <a:pt x="13500" y="3322"/>
                  </a:moveTo>
                  <a:cubicBezTo>
                    <a:pt x="13506" y="3348"/>
                    <a:pt x="13526" y="3373"/>
                    <a:pt x="13541" y="3394"/>
                  </a:cubicBezTo>
                  <a:cubicBezTo>
                    <a:pt x="13536" y="3399"/>
                    <a:pt x="13531" y="3409"/>
                    <a:pt x="13526" y="3409"/>
                  </a:cubicBezTo>
                  <a:cubicBezTo>
                    <a:pt x="13511" y="3373"/>
                    <a:pt x="13506" y="3348"/>
                    <a:pt x="13500" y="3322"/>
                  </a:cubicBezTo>
                  <a:close/>
                  <a:moveTo>
                    <a:pt x="12000" y="3388"/>
                  </a:moveTo>
                  <a:lnTo>
                    <a:pt x="12036" y="3404"/>
                  </a:lnTo>
                  <a:cubicBezTo>
                    <a:pt x="12025" y="3414"/>
                    <a:pt x="12015" y="3414"/>
                    <a:pt x="12010" y="3419"/>
                  </a:cubicBezTo>
                  <a:cubicBezTo>
                    <a:pt x="12005" y="3404"/>
                    <a:pt x="12000" y="3399"/>
                    <a:pt x="12000" y="3388"/>
                  </a:cubicBezTo>
                  <a:close/>
                  <a:moveTo>
                    <a:pt x="21141" y="2880"/>
                  </a:moveTo>
                  <a:cubicBezTo>
                    <a:pt x="21130" y="2915"/>
                    <a:pt x="21090" y="2992"/>
                    <a:pt x="21054" y="3063"/>
                  </a:cubicBezTo>
                  <a:cubicBezTo>
                    <a:pt x="20978" y="3185"/>
                    <a:pt x="20886" y="3322"/>
                    <a:pt x="20800" y="3429"/>
                  </a:cubicBezTo>
                  <a:cubicBezTo>
                    <a:pt x="20713" y="3292"/>
                    <a:pt x="20637" y="3134"/>
                    <a:pt x="20586" y="2971"/>
                  </a:cubicBezTo>
                  <a:lnTo>
                    <a:pt x="20586" y="2971"/>
                  </a:lnTo>
                  <a:cubicBezTo>
                    <a:pt x="20713" y="3068"/>
                    <a:pt x="20841" y="3109"/>
                    <a:pt x="21013" y="3114"/>
                  </a:cubicBezTo>
                  <a:cubicBezTo>
                    <a:pt x="20978" y="3093"/>
                    <a:pt x="20927" y="3063"/>
                    <a:pt x="20876" y="3017"/>
                  </a:cubicBezTo>
                  <a:cubicBezTo>
                    <a:pt x="20993" y="3012"/>
                    <a:pt x="21085" y="2951"/>
                    <a:pt x="21141" y="2880"/>
                  </a:cubicBezTo>
                  <a:close/>
                  <a:moveTo>
                    <a:pt x="13256" y="3368"/>
                  </a:moveTo>
                  <a:lnTo>
                    <a:pt x="13256" y="3368"/>
                  </a:lnTo>
                  <a:cubicBezTo>
                    <a:pt x="13251" y="3388"/>
                    <a:pt x="13231" y="3414"/>
                    <a:pt x="13211" y="3444"/>
                  </a:cubicBezTo>
                  <a:cubicBezTo>
                    <a:pt x="13205" y="3439"/>
                    <a:pt x="13195" y="3434"/>
                    <a:pt x="13185" y="3419"/>
                  </a:cubicBezTo>
                  <a:cubicBezTo>
                    <a:pt x="13211" y="3409"/>
                    <a:pt x="13236" y="3388"/>
                    <a:pt x="13256" y="3368"/>
                  </a:cubicBezTo>
                  <a:close/>
                  <a:moveTo>
                    <a:pt x="12320" y="3317"/>
                  </a:moveTo>
                  <a:lnTo>
                    <a:pt x="12320" y="3317"/>
                  </a:lnTo>
                  <a:cubicBezTo>
                    <a:pt x="12315" y="3333"/>
                    <a:pt x="12315" y="3338"/>
                    <a:pt x="12310" y="3348"/>
                  </a:cubicBezTo>
                  <a:lnTo>
                    <a:pt x="12310" y="3358"/>
                  </a:lnTo>
                  <a:cubicBezTo>
                    <a:pt x="12270" y="3394"/>
                    <a:pt x="12234" y="3419"/>
                    <a:pt x="12193" y="3449"/>
                  </a:cubicBezTo>
                  <a:cubicBezTo>
                    <a:pt x="12183" y="3439"/>
                    <a:pt x="12178" y="3424"/>
                    <a:pt x="12163" y="3414"/>
                  </a:cubicBezTo>
                  <a:cubicBezTo>
                    <a:pt x="12219" y="3388"/>
                    <a:pt x="12280" y="3353"/>
                    <a:pt x="12320" y="3317"/>
                  </a:cubicBezTo>
                  <a:close/>
                  <a:moveTo>
                    <a:pt x="13714" y="3378"/>
                  </a:moveTo>
                  <a:cubicBezTo>
                    <a:pt x="13709" y="3414"/>
                    <a:pt x="13704" y="3439"/>
                    <a:pt x="13689" y="3465"/>
                  </a:cubicBezTo>
                  <a:cubicBezTo>
                    <a:pt x="13679" y="3449"/>
                    <a:pt x="13663" y="3439"/>
                    <a:pt x="13643" y="3424"/>
                  </a:cubicBezTo>
                  <a:cubicBezTo>
                    <a:pt x="13668" y="3414"/>
                    <a:pt x="13689" y="3399"/>
                    <a:pt x="13714" y="3378"/>
                  </a:cubicBezTo>
                  <a:close/>
                  <a:moveTo>
                    <a:pt x="7763" y="3297"/>
                  </a:moveTo>
                  <a:lnTo>
                    <a:pt x="7763" y="3297"/>
                  </a:lnTo>
                  <a:cubicBezTo>
                    <a:pt x="7753" y="3317"/>
                    <a:pt x="7737" y="3338"/>
                    <a:pt x="7727" y="3363"/>
                  </a:cubicBezTo>
                  <a:cubicBezTo>
                    <a:pt x="7702" y="3399"/>
                    <a:pt x="7676" y="3439"/>
                    <a:pt x="7641" y="3470"/>
                  </a:cubicBezTo>
                  <a:cubicBezTo>
                    <a:pt x="7630" y="3444"/>
                    <a:pt x="7610" y="3419"/>
                    <a:pt x="7600" y="3399"/>
                  </a:cubicBezTo>
                  <a:cubicBezTo>
                    <a:pt x="7585" y="3383"/>
                    <a:pt x="7575" y="3363"/>
                    <a:pt x="7559" y="3338"/>
                  </a:cubicBezTo>
                  <a:cubicBezTo>
                    <a:pt x="7636" y="3333"/>
                    <a:pt x="7707" y="3317"/>
                    <a:pt x="7763" y="3297"/>
                  </a:cubicBezTo>
                  <a:close/>
                  <a:moveTo>
                    <a:pt x="12081" y="3434"/>
                  </a:moveTo>
                  <a:lnTo>
                    <a:pt x="12158" y="3470"/>
                  </a:lnTo>
                  <a:cubicBezTo>
                    <a:pt x="12127" y="3490"/>
                    <a:pt x="12091" y="3500"/>
                    <a:pt x="12061" y="3521"/>
                  </a:cubicBezTo>
                  <a:cubicBezTo>
                    <a:pt x="12051" y="3495"/>
                    <a:pt x="12030" y="3465"/>
                    <a:pt x="12015" y="3439"/>
                  </a:cubicBezTo>
                  <a:cubicBezTo>
                    <a:pt x="12036" y="3439"/>
                    <a:pt x="12061" y="3439"/>
                    <a:pt x="12081" y="3434"/>
                  </a:cubicBezTo>
                  <a:close/>
                  <a:moveTo>
                    <a:pt x="17504" y="3521"/>
                  </a:moveTo>
                  <a:cubicBezTo>
                    <a:pt x="17504" y="3536"/>
                    <a:pt x="17499" y="3541"/>
                    <a:pt x="17493" y="3551"/>
                  </a:cubicBezTo>
                  <a:cubicBezTo>
                    <a:pt x="17493" y="3546"/>
                    <a:pt x="17483" y="3541"/>
                    <a:pt x="17483" y="3536"/>
                  </a:cubicBezTo>
                  <a:cubicBezTo>
                    <a:pt x="17493" y="3526"/>
                    <a:pt x="17499" y="3521"/>
                    <a:pt x="17504" y="3521"/>
                  </a:cubicBezTo>
                  <a:close/>
                  <a:moveTo>
                    <a:pt x="14228" y="3383"/>
                  </a:moveTo>
                  <a:lnTo>
                    <a:pt x="14228" y="3383"/>
                  </a:lnTo>
                  <a:cubicBezTo>
                    <a:pt x="14282" y="3433"/>
                    <a:pt x="14371" y="3494"/>
                    <a:pt x="14447" y="3494"/>
                  </a:cubicBezTo>
                  <a:cubicBezTo>
                    <a:pt x="14457" y="3494"/>
                    <a:pt x="14467" y="3493"/>
                    <a:pt x="14477" y="3490"/>
                  </a:cubicBezTo>
                  <a:lnTo>
                    <a:pt x="14477" y="3490"/>
                  </a:lnTo>
                  <a:cubicBezTo>
                    <a:pt x="14457" y="3505"/>
                    <a:pt x="14442" y="3536"/>
                    <a:pt x="14426" y="3561"/>
                  </a:cubicBezTo>
                  <a:cubicBezTo>
                    <a:pt x="14350" y="3521"/>
                    <a:pt x="14289" y="3475"/>
                    <a:pt x="14238" y="3414"/>
                  </a:cubicBezTo>
                  <a:lnTo>
                    <a:pt x="14238" y="3409"/>
                  </a:lnTo>
                  <a:cubicBezTo>
                    <a:pt x="14228" y="3399"/>
                    <a:pt x="14228" y="3388"/>
                    <a:pt x="14228" y="3383"/>
                  </a:cubicBezTo>
                  <a:close/>
                  <a:moveTo>
                    <a:pt x="18795" y="3553"/>
                  </a:moveTo>
                  <a:lnTo>
                    <a:pt x="18801" y="3561"/>
                  </a:lnTo>
                  <a:lnTo>
                    <a:pt x="18801" y="3566"/>
                  </a:lnTo>
                  <a:cubicBezTo>
                    <a:pt x="18799" y="3560"/>
                    <a:pt x="18797" y="3556"/>
                    <a:pt x="18795" y="3553"/>
                  </a:cubicBezTo>
                  <a:close/>
                  <a:moveTo>
                    <a:pt x="20917" y="3495"/>
                  </a:moveTo>
                  <a:lnTo>
                    <a:pt x="20917" y="3495"/>
                  </a:lnTo>
                  <a:cubicBezTo>
                    <a:pt x="20912" y="3511"/>
                    <a:pt x="20912" y="3516"/>
                    <a:pt x="20907" y="3526"/>
                  </a:cubicBezTo>
                  <a:lnTo>
                    <a:pt x="20907" y="3536"/>
                  </a:lnTo>
                  <a:cubicBezTo>
                    <a:pt x="20902" y="3546"/>
                    <a:pt x="20886" y="3551"/>
                    <a:pt x="20876" y="3566"/>
                  </a:cubicBezTo>
                  <a:cubicBezTo>
                    <a:pt x="20866" y="3561"/>
                    <a:pt x="20861" y="3546"/>
                    <a:pt x="20861" y="3541"/>
                  </a:cubicBezTo>
                  <a:cubicBezTo>
                    <a:pt x="20881" y="3526"/>
                    <a:pt x="20902" y="3511"/>
                    <a:pt x="20917" y="3495"/>
                  </a:cubicBezTo>
                  <a:close/>
                  <a:moveTo>
                    <a:pt x="27550" y="3322"/>
                  </a:moveTo>
                  <a:lnTo>
                    <a:pt x="27550" y="3322"/>
                  </a:lnTo>
                  <a:cubicBezTo>
                    <a:pt x="27631" y="3383"/>
                    <a:pt x="27718" y="3414"/>
                    <a:pt x="27824" y="3439"/>
                  </a:cubicBezTo>
                  <a:cubicBezTo>
                    <a:pt x="27779" y="3495"/>
                    <a:pt x="27723" y="3546"/>
                    <a:pt x="27657" y="3587"/>
                  </a:cubicBezTo>
                  <a:cubicBezTo>
                    <a:pt x="27616" y="3500"/>
                    <a:pt x="27580" y="3414"/>
                    <a:pt x="27550" y="3322"/>
                  </a:cubicBezTo>
                  <a:close/>
                  <a:moveTo>
                    <a:pt x="6776" y="3490"/>
                  </a:moveTo>
                  <a:lnTo>
                    <a:pt x="6852" y="3546"/>
                  </a:lnTo>
                  <a:cubicBezTo>
                    <a:pt x="6842" y="3566"/>
                    <a:pt x="6822" y="3577"/>
                    <a:pt x="6801" y="3597"/>
                  </a:cubicBezTo>
                  <a:cubicBezTo>
                    <a:pt x="6791" y="3566"/>
                    <a:pt x="6786" y="3526"/>
                    <a:pt x="6776" y="3490"/>
                  </a:cubicBezTo>
                  <a:close/>
                  <a:moveTo>
                    <a:pt x="6191" y="3444"/>
                  </a:moveTo>
                  <a:lnTo>
                    <a:pt x="6191" y="3444"/>
                  </a:lnTo>
                  <a:cubicBezTo>
                    <a:pt x="6186" y="3460"/>
                    <a:pt x="6186" y="3465"/>
                    <a:pt x="6181" y="3475"/>
                  </a:cubicBezTo>
                  <a:lnTo>
                    <a:pt x="6181" y="3485"/>
                  </a:lnTo>
                  <a:cubicBezTo>
                    <a:pt x="6130" y="3536"/>
                    <a:pt x="6064" y="3577"/>
                    <a:pt x="5993" y="3612"/>
                  </a:cubicBezTo>
                  <a:lnTo>
                    <a:pt x="5957" y="3551"/>
                  </a:lnTo>
                  <a:cubicBezTo>
                    <a:pt x="6038" y="3546"/>
                    <a:pt x="6130" y="3495"/>
                    <a:pt x="6191" y="3444"/>
                  </a:cubicBezTo>
                  <a:close/>
                  <a:moveTo>
                    <a:pt x="14279" y="3541"/>
                  </a:moveTo>
                  <a:cubicBezTo>
                    <a:pt x="14319" y="3551"/>
                    <a:pt x="14355" y="3566"/>
                    <a:pt x="14406" y="3572"/>
                  </a:cubicBezTo>
                  <a:cubicBezTo>
                    <a:pt x="14391" y="3597"/>
                    <a:pt x="14365" y="3628"/>
                    <a:pt x="14340" y="3648"/>
                  </a:cubicBezTo>
                  <a:cubicBezTo>
                    <a:pt x="14325" y="3628"/>
                    <a:pt x="14314" y="3602"/>
                    <a:pt x="14299" y="3587"/>
                  </a:cubicBezTo>
                  <a:cubicBezTo>
                    <a:pt x="14294" y="3572"/>
                    <a:pt x="14289" y="3551"/>
                    <a:pt x="14279" y="3541"/>
                  </a:cubicBezTo>
                  <a:close/>
                  <a:moveTo>
                    <a:pt x="12234" y="3516"/>
                  </a:moveTo>
                  <a:lnTo>
                    <a:pt x="12234" y="3516"/>
                  </a:lnTo>
                  <a:cubicBezTo>
                    <a:pt x="12219" y="3526"/>
                    <a:pt x="12214" y="3546"/>
                    <a:pt x="12203" y="3566"/>
                  </a:cubicBezTo>
                  <a:cubicBezTo>
                    <a:pt x="12183" y="3597"/>
                    <a:pt x="12163" y="3622"/>
                    <a:pt x="12142" y="3653"/>
                  </a:cubicBezTo>
                  <a:cubicBezTo>
                    <a:pt x="12142" y="3648"/>
                    <a:pt x="12137" y="3648"/>
                    <a:pt x="12137" y="3643"/>
                  </a:cubicBezTo>
                  <a:cubicBezTo>
                    <a:pt x="12112" y="3607"/>
                    <a:pt x="12091" y="3577"/>
                    <a:pt x="12076" y="3541"/>
                  </a:cubicBezTo>
                  <a:cubicBezTo>
                    <a:pt x="12137" y="3541"/>
                    <a:pt x="12188" y="3526"/>
                    <a:pt x="12234" y="3516"/>
                  </a:cubicBezTo>
                  <a:close/>
                  <a:moveTo>
                    <a:pt x="25413" y="3256"/>
                  </a:moveTo>
                  <a:cubicBezTo>
                    <a:pt x="25515" y="3338"/>
                    <a:pt x="25617" y="3383"/>
                    <a:pt x="25749" y="3399"/>
                  </a:cubicBezTo>
                  <a:cubicBezTo>
                    <a:pt x="25698" y="3490"/>
                    <a:pt x="25637" y="3577"/>
                    <a:pt x="25571" y="3663"/>
                  </a:cubicBezTo>
                  <a:cubicBezTo>
                    <a:pt x="25510" y="3536"/>
                    <a:pt x="25454" y="3394"/>
                    <a:pt x="25413" y="3256"/>
                  </a:cubicBezTo>
                  <a:close/>
                  <a:moveTo>
                    <a:pt x="12951" y="3363"/>
                  </a:moveTo>
                  <a:lnTo>
                    <a:pt x="12951" y="3363"/>
                  </a:lnTo>
                  <a:cubicBezTo>
                    <a:pt x="12992" y="3394"/>
                    <a:pt x="13022" y="3419"/>
                    <a:pt x="13068" y="3439"/>
                  </a:cubicBezTo>
                  <a:cubicBezTo>
                    <a:pt x="13053" y="3444"/>
                    <a:pt x="13043" y="3460"/>
                    <a:pt x="13027" y="3460"/>
                  </a:cubicBezTo>
                  <a:cubicBezTo>
                    <a:pt x="13035" y="3462"/>
                    <a:pt x="13045" y="3463"/>
                    <a:pt x="13055" y="3463"/>
                  </a:cubicBezTo>
                  <a:cubicBezTo>
                    <a:pt x="13066" y="3463"/>
                    <a:pt x="13076" y="3462"/>
                    <a:pt x="13083" y="3460"/>
                  </a:cubicBezTo>
                  <a:cubicBezTo>
                    <a:pt x="13119" y="3470"/>
                    <a:pt x="13150" y="3490"/>
                    <a:pt x="13180" y="3495"/>
                  </a:cubicBezTo>
                  <a:cubicBezTo>
                    <a:pt x="13180" y="3500"/>
                    <a:pt x="13175" y="3500"/>
                    <a:pt x="13175" y="3511"/>
                  </a:cubicBezTo>
                  <a:cubicBezTo>
                    <a:pt x="13134" y="3561"/>
                    <a:pt x="13094" y="3617"/>
                    <a:pt x="13048" y="3673"/>
                  </a:cubicBezTo>
                  <a:cubicBezTo>
                    <a:pt x="13002" y="3572"/>
                    <a:pt x="12971" y="3470"/>
                    <a:pt x="12951" y="3363"/>
                  </a:cubicBezTo>
                  <a:close/>
                  <a:moveTo>
                    <a:pt x="6918" y="3577"/>
                  </a:moveTo>
                  <a:cubicBezTo>
                    <a:pt x="6918" y="3587"/>
                    <a:pt x="6923" y="3587"/>
                    <a:pt x="6923" y="3587"/>
                  </a:cubicBezTo>
                  <a:cubicBezTo>
                    <a:pt x="6898" y="3622"/>
                    <a:pt x="6873" y="3668"/>
                    <a:pt x="6837" y="3699"/>
                  </a:cubicBezTo>
                  <a:lnTo>
                    <a:pt x="6817" y="3643"/>
                  </a:lnTo>
                  <a:cubicBezTo>
                    <a:pt x="6852" y="3628"/>
                    <a:pt x="6893" y="3602"/>
                    <a:pt x="6918" y="3577"/>
                  </a:cubicBezTo>
                  <a:close/>
                  <a:moveTo>
                    <a:pt x="19554" y="3449"/>
                  </a:moveTo>
                  <a:lnTo>
                    <a:pt x="19554" y="3449"/>
                  </a:lnTo>
                  <a:cubicBezTo>
                    <a:pt x="19615" y="3500"/>
                    <a:pt x="19681" y="3541"/>
                    <a:pt x="19747" y="3577"/>
                  </a:cubicBezTo>
                  <a:cubicBezTo>
                    <a:pt x="19721" y="3617"/>
                    <a:pt x="19691" y="3663"/>
                    <a:pt x="19660" y="3699"/>
                  </a:cubicBezTo>
                  <a:cubicBezTo>
                    <a:pt x="19620" y="3622"/>
                    <a:pt x="19589" y="3541"/>
                    <a:pt x="19554" y="3449"/>
                  </a:cubicBezTo>
                  <a:close/>
                  <a:moveTo>
                    <a:pt x="6110" y="3622"/>
                  </a:moveTo>
                  <a:lnTo>
                    <a:pt x="6110" y="3622"/>
                  </a:lnTo>
                  <a:cubicBezTo>
                    <a:pt x="6099" y="3643"/>
                    <a:pt x="6089" y="3663"/>
                    <a:pt x="6079" y="3673"/>
                  </a:cubicBezTo>
                  <a:cubicBezTo>
                    <a:pt x="6074" y="3689"/>
                    <a:pt x="6064" y="3694"/>
                    <a:pt x="6059" y="3704"/>
                  </a:cubicBezTo>
                  <a:cubicBezTo>
                    <a:pt x="6038" y="3689"/>
                    <a:pt x="6028" y="3668"/>
                    <a:pt x="6013" y="3643"/>
                  </a:cubicBezTo>
                  <a:lnTo>
                    <a:pt x="6110" y="3622"/>
                  </a:lnTo>
                  <a:close/>
                  <a:moveTo>
                    <a:pt x="14417" y="3671"/>
                  </a:moveTo>
                  <a:lnTo>
                    <a:pt x="14417" y="3671"/>
                  </a:lnTo>
                  <a:cubicBezTo>
                    <a:pt x="14416" y="3673"/>
                    <a:pt x="14416" y="3676"/>
                    <a:pt x="14416" y="3678"/>
                  </a:cubicBezTo>
                  <a:cubicBezTo>
                    <a:pt x="14401" y="3694"/>
                    <a:pt x="14386" y="3699"/>
                    <a:pt x="14380" y="3714"/>
                  </a:cubicBezTo>
                  <a:lnTo>
                    <a:pt x="14370" y="3699"/>
                  </a:lnTo>
                  <a:cubicBezTo>
                    <a:pt x="14384" y="3685"/>
                    <a:pt x="14402" y="3679"/>
                    <a:pt x="14417" y="3671"/>
                  </a:cubicBezTo>
                  <a:close/>
                  <a:moveTo>
                    <a:pt x="20841" y="3694"/>
                  </a:moveTo>
                  <a:cubicBezTo>
                    <a:pt x="20841" y="3704"/>
                    <a:pt x="20835" y="3714"/>
                    <a:pt x="20835" y="3719"/>
                  </a:cubicBezTo>
                  <a:cubicBezTo>
                    <a:pt x="20835" y="3714"/>
                    <a:pt x="20830" y="3704"/>
                    <a:pt x="20830" y="3699"/>
                  </a:cubicBezTo>
                  <a:cubicBezTo>
                    <a:pt x="20830" y="3694"/>
                    <a:pt x="20835" y="3694"/>
                    <a:pt x="20841" y="3694"/>
                  </a:cubicBezTo>
                  <a:close/>
                  <a:moveTo>
                    <a:pt x="13617" y="3439"/>
                  </a:moveTo>
                  <a:cubicBezTo>
                    <a:pt x="13638" y="3449"/>
                    <a:pt x="13663" y="3460"/>
                    <a:pt x="13689" y="3470"/>
                  </a:cubicBezTo>
                  <a:cubicBezTo>
                    <a:pt x="13658" y="3561"/>
                    <a:pt x="13617" y="3643"/>
                    <a:pt x="13567" y="3724"/>
                  </a:cubicBezTo>
                  <a:cubicBezTo>
                    <a:pt x="13531" y="3653"/>
                    <a:pt x="13495" y="3572"/>
                    <a:pt x="13485" y="3485"/>
                  </a:cubicBezTo>
                  <a:lnTo>
                    <a:pt x="13485" y="3485"/>
                  </a:lnTo>
                  <a:cubicBezTo>
                    <a:pt x="13526" y="3526"/>
                    <a:pt x="13567" y="3566"/>
                    <a:pt x="13617" y="3592"/>
                  </a:cubicBezTo>
                  <a:cubicBezTo>
                    <a:pt x="13587" y="3551"/>
                    <a:pt x="13562" y="3511"/>
                    <a:pt x="13551" y="3465"/>
                  </a:cubicBezTo>
                  <a:cubicBezTo>
                    <a:pt x="13577" y="3460"/>
                    <a:pt x="13602" y="3444"/>
                    <a:pt x="13617" y="3439"/>
                  </a:cubicBezTo>
                  <a:close/>
                  <a:moveTo>
                    <a:pt x="27921" y="3505"/>
                  </a:moveTo>
                  <a:lnTo>
                    <a:pt x="27921" y="3505"/>
                  </a:lnTo>
                  <a:cubicBezTo>
                    <a:pt x="27886" y="3572"/>
                    <a:pt x="27819" y="3663"/>
                    <a:pt x="27743" y="3734"/>
                  </a:cubicBezTo>
                  <a:cubicBezTo>
                    <a:pt x="27733" y="3729"/>
                    <a:pt x="27733" y="3724"/>
                    <a:pt x="27728" y="3719"/>
                  </a:cubicBezTo>
                  <a:cubicBezTo>
                    <a:pt x="27718" y="3694"/>
                    <a:pt x="27702" y="3673"/>
                    <a:pt x="27682" y="3648"/>
                  </a:cubicBezTo>
                  <a:cubicBezTo>
                    <a:pt x="27794" y="3617"/>
                    <a:pt x="27870" y="3566"/>
                    <a:pt x="27921" y="3505"/>
                  </a:cubicBezTo>
                  <a:close/>
                  <a:moveTo>
                    <a:pt x="9309" y="3511"/>
                  </a:moveTo>
                  <a:lnTo>
                    <a:pt x="9309" y="3511"/>
                  </a:lnTo>
                  <a:cubicBezTo>
                    <a:pt x="9279" y="3587"/>
                    <a:pt x="9243" y="3663"/>
                    <a:pt x="9207" y="3739"/>
                  </a:cubicBezTo>
                  <a:cubicBezTo>
                    <a:pt x="9162" y="3694"/>
                    <a:pt x="9126" y="3648"/>
                    <a:pt x="9090" y="3612"/>
                  </a:cubicBezTo>
                  <a:cubicBezTo>
                    <a:pt x="9167" y="3592"/>
                    <a:pt x="9238" y="3551"/>
                    <a:pt x="9309" y="3511"/>
                  </a:cubicBezTo>
                  <a:close/>
                  <a:moveTo>
                    <a:pt x="5988" y="3750"/>
                  </a:moveTo>
                  <a:cubicBezTo>
                    <a:pt x="5993" y="3755"/>
                    <a:pt x="6008" y="3765"/>
                    <a:pt x="6013" y="3770"/>
                  </a:cubicBezTo>
                  <a:cubicBezTo>
                    <a:pt x="6013" y="3775"/>
                    <a:pt x="6008" y="3780"/>
                    <a:pt x="6003" y="3790"/>
                  </a:cubicBezTo>
                  <a:cubicBezTo>
                    <a:pt x="5998" y="3775"/>
                    <a:pt x="5998" y="3765"/>
                    <a:pt x="5988" y="3750"/>
                  </a:cubicBezTo>
                  <a:close/>
                  <a:moveTo>
                    <a:pt x="14770" y="3717"/>
                  </a:moveTo>
                  <a:cubicBezTo>
                    <a:pt x="14775" y="3717"/>
                    <a:pt x="14779" y="3721"/>
                    <a:pt x="14782" y="3724"/>
                  </a:cubicBezTo>
                  <a:cubicBezTo>
                    <a:pt x="14777" y="3745"/>
                    <a:pt x="14762" y="3765"/>
                    <a:pt x="14757" y="3790"/>
                  </a:cubicBezTo>
                  <a:lnTo>
                    <a:pt x="14737" y="3729"/>
                  </a:lnTo>
                  <a:cubicBezTo>
                    <a:pt x="14747" y="3724"/>
                    <a:pt x="14752" y="3724"/>
                    <a:pt x="14762" y="3719"/>
                  </a:cubicBezTo>
                  <a:cubicBezTo>
                    <a:pt x="14765" y="3718"/>
                    <a:pt x="14767" y="3717"/>
                    <a:pt x="14770" y="3717"/>
                  </a:cubicBezTo>
                  <a:close/>
                  <a:moveTo>
                    <a:pt x="15865" y="3765"/>
                  </a:moveTo>
                  <a:cubicBezTo>
                    <a:pt x="15855" y="3775"/>
                    <a:pt x="15850" y="3780"/>
                    <a:pt x="15845" y="3795"/>
                  </a:cubicBezTo>
                  <a:lnTo>
                    <a:pt x="15840" y="3790"/>
                  </a:lnTo>
                  <a:cubicBezTo>
                    <a:pt x="15850" y="3780"/>
                    <a:pt x="15855" y="3775"/>
                    <a:pt x="15865" y="3765"/>
                  </a:cubicBezTo>
                  <a:close/>
                  <a:moveTo>
                    <a:pt x="25719" y="3653"/>
                  </a:moveTo>
                  <a:lnTo>
                    <a:pt x="25719" y="3653"/>
                  </a:lnTo>
                  <a:cubicBezTo>
                    <a:pt x="25693" y="3699"/>
                    <a:pt x="25668" y="3745"/>
                    <a:pt x="25642" y="3795"/>
                  </a:cubicBezTo>
                  <a:cubicBezTo>
                    <a:pt x="25632" y="3775"/>
                    <a:pt x="25617" y="3750"/>
                    <a:pt x="25612" y="3739"/>
                  </a:cubicBezTo>
                  <a:cubicBezTo>
                    <a:pt x="25607" y="3729"/>
                    <a:pt x="25607" y="3724"/>
                    <a:pt x="25597" y="3719"/>
                  </a:cubicBezTo>
                  <a:cubicBezTo>
                    <a:pt x="25642" y="3699"/>
                    <a:pt x="25683" y="3678"/>
                    <a:pt x="25719" y="3653"/>
                  </a:cubicBezTo>
                  <a:close/>
                  <a:moveTo>
                    <a:pt x="10769" y="3363"/>
                  </a:moveTo>
                  <a:cubicBezTo>
                    <a:pt x="10794" y="3399"/>
                    <a:pt x="10835" y="3424"/>
                    <a:pt x="10881" y="3444"/>
                  </a:cubicBezTo>
                  <a:cubicBezTo>
                    <a:pt x="10855" y="3465"/>
                    <a:pt x="10830" y="3485"/>
                    <a:pt x="10810" y="3500"/>
                  </a:cubicBezTo>
                  <a:cubicBezTo>
                    <a:pt x="10855" y="3495"/>
                    <a:pt x="10891" y="3485"/>
                    <a:pt x="10937" y="3470"/>
                  </a:cubicBezTo>
                  <a:cubicBezTo>
                    <a:pt x="10962" y="3475"/>
                    <a:pt x="10983" y="3490"/>
                    <a:pt x="11008" y="3495"/>
                  </a:cubicBezTo>
                  <a:cubicBezTo>
                    <a:pt x="10993" y="3480"/>
                    <a:pt x="10983" y="3475"/>
                    <a:pt x="10967" y="3460"/>
                  </a:cubicBezTo>
                  <a:cubicBezTo>
                    <a:pt x="11018" y="3434"/>
                    <a:pt x="11069" y="3409"/>
                    <a:pt x="11115" y="3373"/>
                  </a:cubicBezTo>
                  <a:lnTo>
                    <a:pt x="11115" y="3373"/>
                  </a:lnTo>
                  <a:cubicBezTo>
                    <a:pt x="11049" y="3521"/>
                    <a:pt x="10993" y="3668"/>
                    <a:pt x="10911" y="3800"/>
                  </a:cubicBezTo>
                  <a:cubicBezTo>
                    <a:pt x="10896" y="3770"/>
                    <a:pt x="10881" y="3729"/>
                    <a:pt x="10871" y="3704"/>
                  </a:cubicBezTo>
                  <a:cubicBezTo>
                    <a:pt x="10830" y="3597"/>
                    <a:pt x="10794" y="3485"/>
                    <a:pt x="10769" y="3363"/>
                  </a:cubicBezTo>
                  <a:close/>
                  <a:moveTo>
                    <a:pt x="19717" y="3790"/>
                  </a:moveTo>
                  <a:lnTo>
                    <a:pt x="19717" y="3790"/>
                  </a:lnTo>
                  <a:cubicBezTo>
                    <a:pt x="19715" y="3794"/>
                    <a:pt x="19713" y="3798"/>
                    <a:pt x="19711" y="3800"/>
                  </a:cubicBezTo>
                  <a:lnTo>
                    <a:pt x="19711" y="3795"/>
                  </a:lnTo>
                  <a:lnTo>
                    <a:pt x="19717" y="3790"/>
                  </a:lnTo>
                  <a:close/>
                  <a:moveTo>
                    <a:pt x="15627" y="3699"/>
                  </a:moveTo>
                  <a:cubicBezTo>
                    <a:pt x="15667" y="3724"/>
                    <a:pt x="15703" y="3745"/>
                    <a:pt x="15744" y="3760"/>
                  </a:cubicBezTo>
                  <a:cubicBezTo>
                    <a:pt x="15723" y="3775"/>
                    <a:pt x="15703" y="3790"/>
                    <a:pt x="15688" y="3806"/>
                  </a:cubicBezTo>
                  <a:cubicBezTo>
                    <a:pt x="15667" y="3770"/>
                    <a:pt x="15647" y="3734"/>
                    <a:pt x="15627" y="3699"/>
                  </a:cubicBezTo>
                  <a:close/>
                  <a:moveTo>
                    <a:pt x="26573" y="3628"/>
                  </a:moveTo>
                  <a:lnTo>
                    <a:pt x="26573" y="3628"/>
                  </a:lnTo>
                  <a:cubicBezTo>
                    <a:pt x="26639" y="3673"/>
                    <a:pt x="26710" y="3714"/>
                    <a:pt x="26782" y="3729"/>
                  </a:cubicBezTo>
                  <a:cubicBezTo>
                    <a:pt x="26751" y="3770"/>
                    <a:pt x="26710" y="3806"/>
                    <a:pt x="26665" y="3846"/>
                  </a:cubicBezTo>
                  <a:cubicBezTo>
                    <a:pt x="26634" y="3775"/>
                    <a:pt x="26604" y="3699"/>
                    <a:pt x="26573" y="3628"/>
                  </a:cubicBezTo>
                  <a:close/>
                  <a:moveTo>
                    <a:pt x="5316" y="3704"/>
                  </a:moveTo>
                  <a:lnTo>
                    <a:pt x="5316" y="3704"/>
                  </a:lnTo>
                  <a:cubicBezTo>
                    <a:pt x="5286" y="3760"/>
                    <a:pt x="5245" y="3816"/>
                    <a:pt x="5214" y="3856"/>
                  </a:cubicBezTo>
                  <a:cubicBezTo>
                    <a:pt x="5194" y="3826"/>
                    <a:pt x="5174" y="3795"/>
                    <a:pt x="5163" y="3760"/>
                  </a:cubicBezTo>
                  <a:cubicBezTo>
                    <a:pt x="5214" y="3750"/>
                    <a:pt x="5265" y="3724"/>
                    <a:pt x="5316" y="3704"/>
                  </a:cubicBezTo>
                  <a:close/>
                  <a:moveTo>
                    <a:pt x="27707" y="3841"/>
                  </a:moveTo>
                  <a:lnTo>
                    <a:pt x="27707" y="3841"/>
                  </a:lnTo>
                  <a:cubicBezTo>
                    <a:pt x="27707" y="3846"/>
                    <a:pt x="27718" y="3851"/>
                    <a:pt x="27723" y="3856"/>
                  </a:cubicBezTo>
                  <a:lnTo>
                    <a:pt x="27718" y="3862"/>
                  </a:lnTo>
                  <a:cubicBezTo>
                    <a:pt x="27707" y="3856"/>
                    <a:pt x="27707" y="3846"/>
                    <a:pt x="27707" y="3841"/>
                  </a:cubicBezTo>
                  <a:close/>
                  <a:moveTo>
                    <a:pt x="10840" y="3806"/>
                  </a:moveTo>
                  <a:cubicBezTo>
                    <a:pt x="10845" y="3821"/>
                    <a:pt x="10855" y="3841"/>
                    <a:pt x="10866" y="3856"/>
                  </a:cubicBezTo>
                  <a:lnTo>
                    <a:pt x="10855" y="3872"/>
                  </a:lnTo>
                  <a:cubicBezTo>
                    <a:pt x="10845" y="3846"/>
                    <a:pt x="10840" y="3826"/>
                    <a:pt x="10840" y="3806"/>
                  </a:cubicBezTo>
                  <a:close/>
                  <a:moveTo>
                    <a:pt x="9004" y="3699"/>
                  </a:moveTo>
                  <a:cubicBezTo>
                    <a:pt x="9029" y="3734"/>
                    <a:pt x="9090" y="3780"/>
                    <a:pt x="9162" y="3821"/>
                  </a:cubicBezTo>
                  <a:cubicBezTo>
                    <a:pt x="9151" y="3846"/>
                    <a:pt x="9131" y="3867"/>
                    <a:pt x="9116" y="3892"/>
                  </a:cubicBezTo>
                  <a:cubicBezTo>
                    <a:pt x="9060" y="3821"/>
                    <a:pt x="9024" y="3755"/>
                    <a:pt x="9004" y="3699"/>
                  </a:cubicBezTo>
                  <a:close/>
                  <a:moveTo>
                    <a:pt x="15840" y="3800"/>
                  </a:moveTo>
                  <a:cubicBezTo>
                    <a:pt x="15845" y="3800"/>
                    <a:pt x="15845" y="3800"/>
                    <a:pt x="15851" y="3806"/>
                  </a:cubicBezTo>
                  <a:cubicBezTo>
                    <a:pt x="15815" y="3841"/>
                    <a:pt x="15779" y="3877"/>
                    <a:pt x="15749" y="3917"/>
                  </a:cubicBezTo>
                  <a:cubicBezTo>
                    <a:pt x="15744" y="3902"/>
                    <a:pt x="15739" y="3892"/>
                    <a:pt x="15728" y="3882"/>
                  </a:cubicBezTo>
                  <a:cubicBezTo>
                    <a:pt x="15769" y="3856"/>
                    <a:pt x="15800" y="3831"/>
                    <a:pt x="15840" y="3800"/>
                  </a:cubicBezTo>
                  <a:close/>
                  <a:moveTo>
                    <a:pt x="10983" y="3912"/>
                  </a:moveTo>
                  <a:cubicBezTo>
                    <a:pt x="10983" y="3917"/>
                    <a:pt x="10983" y="3923"/>
                    <a:pt x="10972" y="3928"/>
                  </a:cubicBezTo>
                  <a:cubicBezTo>
                    <a:pt x="10972" y="3923"/>
                    <a:pt x="10983" y="3912"/>
                    <a:pt x="10983" y="3912"/>
                  </a:cubicBezTo>
                  <a:close/>
                  <a:moveTo>
                    <a:pt x="13541" y="3897"/>
                  </a:moveTo>
                  <a:lnTo>
                    <a:pt x="13541" y="3897"/>
                  </a:lnTo>
                  <a:cubicBezTo>
                    <a:pt x="13551" y="3902"/>
                    <a:pt x="13556" y="3907"/>
                    <a:pt x="13562" y="3907"/>
                  </a:cubicBezTo>
                  <a:cubicBezTo>
                    <a:pt x="13556" y="3923"/>
                    <a:pt x="13556" y="3928"/>
                    <a:pt x="13551" y="3933"/>
                  </a:cubicBezTo>
                  <a:cubicBezTo>
                    <a:pt x="13551" y="3923"/>
                    <a:pt x="13541" y="3907"/>
                    <a:pt x="13541" y="3897"/>
                  </a:cubicBezTo>
                  <a:close/>
                  <a:moveTo>
                    <a:pt x="26741" y="3887"/>
                  </a:moveTo>
                  <a:cubicBezTo>
                    <a:pt x="26736" y="3902"/>
                    <a:pt x="26726" y="3917"/>
                    <a:pt x="26710" y="3933"/>
                  </a:cubicBezTo>
                  <a:cubicBezTo>
                    <a:pt x="26710" y="3928"/>
                    <a:pt x="26705" y="3928"/>
                    <a:pt x="26705" y="3923"/>
                  </a:cubicBezTo>
                  <a:cubicBezTo>
                    <a:pt x="26716" y="3907"/>
                    <a:pt x="26731" y="3902"/>
                    <a:pt x="26741" y="3887"/>
                  </a:cubicBezTo>
                  <a:close/>
                  <a:moveTo>
                    <a:pt x="5087" y="3800"/>
                  </a:moveTo>
                  <a:cubicBezTo>
                    <a:pt x="5092" y="3841"/>
                    <a:pt x="5133" y="3877"/>
                    <a:pt x="5169" y="3917"/>
                  </a:cubicBezTo>
                  <a:cubicBezTo>
                    <a:pt x="5158" y="3928"/>
                    <a:pt x="5143" y="3948"/>
                    <a:pt x="5138" y="3968"/>
                  </a:cubicBezTo>
                  <a:cubicBezTo>
                    <a:pt x="5113" y="3907"/>
                    <a:pt x="5092" y="3851"/>
                    <a:pt x="5087" y="3800"/>
                  </a:cubicBezTo>
                  <a:close/>
                  <a:moveTo>
                    <a:pt x="6954" y="3953"/>
                  </a:moveTo>
                  <a:lnTo>
                    <a:pt x="6954" y="3953"/>
                  </a:lnTo>
                  <a:cubicBezTo>
                    <a:pt x="6954" y="3958"/>
                    <a:pt x="6964" y="3968"/>
                    <a:pt x="6964" y="3973"/>
                  </a:cubicBezTo>
                  <a:cubicBezTo>
                    <a:pt x="6954" y="3968"/>
                    <a:pt x="6954" y="3958"/>
                    <a:pt x="6954" y="3953"/>
                  </a:cubicBezTo>
                  <a:close/>
                  <a:moveTo>
                    <a:pt x="9202" y="3958"/>
                  </a:moveTo>
                  <a:cubicBezTo>
                    <a:pt x="9202" y="3958"/>
                    <a:pt x="9192" y="3968"/>
                    <a:pt x="9192" y="3973"/>
                  </a:cubicBezTo>
                  <a:cubicBezTo>
                    <a:pt x="9192" y="3968"/>
                    <a:pt x="9192" y="3968"/>
                    <a:pt x="9202" y="3958"/>
                  </a:cubicBezTo>
                  <a:close/>
                  <a:moveTo>
                    <a:pt x="22789" y="4009"/>
                  </a:moveTo>
                  <a:cubicBezTo>
                    <a:pt x="22789" y="4014"/>
                    <a:pt x="22790" y="4017"/>
                    <a:pt x="22791" y="4017"/>
                  </a:cubicBezTo>
                  <a:cubicBezTo>
                    <a:pt x="22791" y="4017"/>
                    <a:pt x="22791" y="4014"/>
                    <a:pt x="22789" y="4009"/>
                  </a:cubicBezTo>
                  <a:close/>
                  <a:moveTo>
                    <a:pt x="10947" y="3948"/>
                  </a:moveTo>
                  <a:lnTo>
                    <a:pt x="10952" y="3953"/>
                  </a:lnTo>
                  <a:cubicBezTo>
                    <a:pt x="10942" y="3973"/>
                    <a:pt x="10927" y="3999"/>
                    <a:pt x="10911" y="4024"/>
                  </a:cubicBezTo>
                  <a:cubicBezTo>
                    <a:pt x="10906" y="4009"/>
                    <a:pt x="10896" y="4004"/>
                    <a:pt x="10896" y="3994"/>
                  </a:cubicBezTo>
                  <a:cubicBezTo>
                    <a:pt x="10916" y="3979"/>
                    <a:pt x="10937" y="3968"/>
                    <a:pt x="10947" y="3948"/>
                  </a:cubicBezTo>
                  <a:close/>
                  <a:moveTo>
                    <a:pt x="8948" y="3943"/>
                  </a:moveTo>
                  <a:cubicBezTo>
                    <a:pt x="8963" y="3953"/>
                    <a:pt x="8989" y="3968"/>
                    <a:pt x="9029" y="3984"/>
                  </a:cubicBezTo>
                  <a:cubicBezTo>
                    <a:pt x="9014" y="3999"/>
                    <a:pt x="8999" y="4019"/>
                    <a:pt x="8978" y="4029"/>
                  </a:cubicBezTo>
                  <a:cubicBezTo>
                    <a:pt x="8963" y="4004"/>
                    <a:pt x="8958" y="3973"/>
                    <a:pt x="8948" y="3943"/>
                  </a:cubicBezTo>
                  <a:close/>
                  <a:moveTo>
                    <a:pt x="15851" y="3958"/>
                  </a:moveTo>
                  <a:lnTo>
                    <a:pt x="15851" y="3958"/>
                  </a:lnTo>
                  <a:cubicBezTo>
                    <a:pt x="15856" y="3989"/>
                    <a:pt x="15851" y="4029"/>
                    <a:pt x="15840" y="4060"/>
                  </a:cubicBezTo>
                  <a:cubicBezTo>
                    <a:pt x="15825" y="4045"/>
                    <a:pt x="15815" y="4014"/>
                    <a:pt x="15800" y="3999"/>
                  </a:cubicBezTo>
                  <a:cubicBezTo>
                    <a:pt x="15820" y="3984"/>
                    <a:pt x="15840" y="3973"/>
                    <a:pt x="15851" y="3958"/>
                  </a:cubicBezTo>
                  <a:close/>
                  <a:moveTo>
                    <a:pt x="5026" y="4024"/>
                  </a:moveTo>
                  <a:lnTo>
                    <a:pt x="5026" y="4024"/>
                  </a:lnTo>
                  <a:cubicBezTo>
                    <a:pt x="5041" y="4029"/>
                    <a:pt x="5057" y="4045"/>
                    <a:pt x="5067" y="4055"/>
                  </a:cubicBezTo>
                  <a:cubicBezTo>
                    <a:pt x="5062" y="4070"/>
                    <a:pt x="5057" y="4075"/>
                    <a:pt x="5041" y="4085"/>
                  </a:cubicBezTo>
                  <a:cubicBezTo>
                    <a:pt x="5036" y="4070"/>
                    <a:pt x="5036" y="4040"/>
                    <a:pt x="5026" y="4024"/>
                  </a:cubicBezTo>
                  <a:close/>
                  <a:moveTo>
                    <a:pt x="7397" y="4080"/>
                  </a:moveTo>
                  <a:lnTo>
                    <a:pt x="7402" y="4085"/>
                  </a:lnTo>
                  <a:lnTo>
                    <a:pt x="7402" y="4096"/>
                  </a:lnTo>
                  <a:cubicBezTo>
                    <a:pt x="7397" y="4096"/>
                    <a:pt x="7397" y="4085"/>
                    <a:pt x="7397" y="4080"/>
                  </a:cubicBezTo>
                  <a:close/>
                  <a:moveTo>
                    <a:pt x="13617" y="4024"/>
                  </a:moveTo>
                  <a:lnTo>
                    <a:pt x="13617" y="4024"/>
                  </a:lnTo>
                  <a:cubicBezTo>
                    <a:pt x="13612" y="4050"/>
                    <a:pt x="13607" y="4075"/>
                    <a:pt x="13602" y="4096"/>
                  </a:cubicBezTo>
                  <a:cubicBezTo>
                    <a:pt x="13592" y="4080"/>
                    <a:pt x="13587" y="4060"/>
                    <a:pt x="13587" y="4050"/>
                  </a:cubicBezTo>
                  <a:cubicBezTo>
                    <a:pt x="13602" y="4034"/>
                    <a:pt x="13612" y="4029"/>
                    <a:pt x="13617" y="4024"/>
                  </a:cubicBezTo>
                  <a:close/>
                  <a:moveTo>
                    <a:pt x="21944" y="3917"/>
                  </a:moveTo>
                  <a:lnTo>
                    <a:pt x="21944" y="3917"/>
                  </a:lnTo>
                  <a:cubicBezTo>
                    <a:pt x="21919" y="3979"/>
                    <a:pt x="21893" y="4045"/>
                    <a:pt x="21868" y="4101"/>
                  </a:cubicBezTo>
                  <a:cubicBezTo>
                    <a:pt x="21843" y="4070"/>
                    <a:pt x="21817" y="4034"/>
                    <a:pt x="21797" y="4004"/>
                  </a:cubicBezTo>
                  <a:cubicBezTo>
                    <a:pt x="21848" y="3979"/>
                    <a:pt x="21899" y="3948"/>
                    <a:pt x="21944" y="3917"/>
                  </a:cubicBezTo>
                  <a:close/>
                  <a:moveTo>
                    <a:pt x="7091" y="4060"/>
                  </a:moveTo>
                  <a:lnTo>
                    <a:pt x="7091" y="4070"/>
                  </a:lnTo>
                  <a:cubicBezTo>
                    <a:pt x="7076" y="4080"/>
                    <a:pt x="7056" y="4096"/>
                    <a:pt x="7046" y="4106"/>
                  </a:cubicBezTo>
                  <a:cubicBezTo>
                    <a:pt x="7040" y="4101"/>
                    <a:pt x="7040" y="4096"/>
                    <a:pt x="7030" y="4085"/>
                  </a:cubicBezTo>
                  <a:cubicBezTo>
                    <a:pt x="7051" y="4085"/>
                    <a:pt x="7071" y="4075"/>
                    <a:pt x="7091" y="4060"/>
                  </a:cubicBezTo>
                  <a:close/>
                  <a:moveTo>
                    <a:pt x="10845" y="4024"/>
                  </a:moveTo>
                  <a:lnTo>
                    <a:pt x="10886" y="4060"/>
                  </a:lnTo>
                  <a:cubicBezTo>
                    <a:pt x="10871" y="4080"/>
                    <a:pt x="10855" y="4106"/>
                    <a:pt x="10835" y="4126"/>
                  </a:cubicBezTo>
                  <a:cubicBezTo>
                    <a:pt x="10830" y="4106"/>
                    <a:pt x="10820" y="4085"/>
                    <a:pt x="10820" y="4070"/>
                  </a:cubicBezTo>
                  <a:cubicBezTo>
                    <a:pt x="10820" y="4060"/>
                    <a:pt x="10820" y="4055"/>
                    <a:pt x="10815" y="4045"/>
                  </a:cubicBezTo>
                  <a:cubicBezTo>
                    <a:pt x="10830" y="4034"/>
                    <a:pt x="10835" y="4029"/>
                    <a:pt x="10845" y="4024"/>
                  </a:cubicBezTo>
                  <a:close/>
                  <a:moveTo>
                    <a:pt x="23684" y="3760"/>
                  </a:moveTo>
                  <a:lnTo>
                    <a:pt x="23684" y="3760"/>
                  </a:lnTo>
                  <a:cubicBezTo>
                    <a:pt x="23750" y="3816"/>
                    <a:pt x="23811" y="3846"/>
                    <a:pt x="23887" y="3862"/>
                  </a:cubicBezTo>
                  <a:cubicBezTo>
                    <a:pt x="23862" y="3907"/>
                    <a:pt x="23837" y="3953"/>
                    <a:pt x="23806" y="3989"/>
                  </a:cubicBezTo>
                  <a:cubicBezTo>
                    <a:pt x="23862" y="3958"/>
                    <a:pt x="23918" y="3923"/>
                    <a:pt x="23964" y="3882"/>
                  </a:cubicBezTo>
                  <a:lnTo>
                    <a:pt x="23969" y="3882"/>
                  </a:lnTo>
                  <a:cubicBezTo>
                    <a:pt x="23943" y="3958"/>
                    <a:pt x="23918" y="4029"/>
                    <a:pt x="23887" y="4090"/>
                  </a:cubicBezTo>
                  <a:cubicBezTo>
                    <a:pt x="23882" y="4111"/>
                    <a:pt x="23867" y="4131"/>
                    <a:pt x="23862" y="4157"/>
                  </a:cubicBezTo>
                  <a:cubicBezTo>
                    <a:pt x="23786" y="4034"/>
                    <a:pt x="23730" y="3902"/>
                    <a:pt x="23684" y="3760"/>
                  </a:cubicBezTo>
                  <a:close/>
                  <a:moveTo>
                    <a:pt x="9111" y="4029"/>
                  </a:moveTo>
                  <a:cubicBezTo>
                    <a:pt x="9126" y="4034"/>
                    <a:pt x="9136" y="4045"/>
                    <a:pt x="9141" y="4050"/>
                  </a:cubicBezTo>
                  <a:cubicBezTo>
                    <a:pt x="9116" y="4085"/>
                    <a:pt x="9085" y="4131"/>
                    <a:pt x="9050" y="4162"/>
                  </a:cubicBezTo>
                  <a:cubicBezTo>
                    <a:pt x="9034" y="4136"/>
                    <a:pt x="9024" y="4111"/>
                    <a:pt x="9004" y="4085"/>
                  </a:cubicBezTo>
                  <a:cubicBezTo>
                    <a:pt x="9050" y="4075"/>
                    <a:pt x="9080" y="4055"/>
                    <a:pt x="9111" y="4029"/>
                  </a:cubicBezTo>
                  <a:close/>
                  <a:moveTo>
                    <a:pt x="21705" y="4034"/>
                  </a:moveTo>
                  <a:lnTo>
                    <a:pt x="21705" y="4034"/>
                  </a:lnTo>
                  <a:cubicBezTo>
                    <a:pt x="21720" y="4080"/>
                    <a:pt x="21776" y="4126"/>
                    <a:pt x="21832" y="4162"/>
                  </a:cubicBezTo>
                  <a:cubicBezTo>
                    <a:pt x="21822" y="4187"/>
                    <a:pt x="21807" y="4207"/>
                    <a:pt x="21802" y="4233"/>
                  </a:cubicBezTo>
                  <a:cubicBezTo>
                    <a:pt x="21756" y="4162"/>
                    <a:pt x="21720" y="4096"/>
                    <a:pt x="21705" y="4034"/>
                  </a:cubicBezTo>
                  <a:close/>
                  <a:moveTo>
                    <a:pt x="5092" y="4238"/>
                  </a:moveTo>
                  <a:cubicBezTo>
                    <a:pt x="5092" y="4238"/>
                    <a:pt x="5087" y="4238"/>
                    <a:pt x="5087" y="4243"/>
                  </a:cubicBezTo>
                  <a:lnTo>
                    <a:pt x="5087" y="4238"/>
                  </a:lnTo>
                  <a:close/>
                  <a:moveTo>
                    <a:pt x="6883" y="4029"/>
                  </a:moveTo>
                  <a:lnTo>
                    <a:pt x="6883" y="4029"/>
                  </a:lnTo>
                  <a:cubicBezTo>
                    <a:pt x="6898" y="4055"/>
                    <a:pt x="6918" y="4080"/>
                    <a:pt x="6944" y="4106"/>
                  </a:cubicBezTo>
                  <a:cubicBezTo>
                    <a:pt x="6944" y="4121"/>
                    <a:pt x="6939" y="4131"/>
                    <a:pt x="6929" y="4146"/>
                  </a:cubicBezTo>
                  <a:cubicBezTo>
                    <a:pt x="6944" y="4136"/>
                    <a:pt x="6949" y="4131"/>
                    <a:pt x="6964" y="4126"/>
                  </a:cubicBezTo>
                  <a:lnTo>
                    <a:pt x="6979" y="4146"/>
                  </a:lnTo>
                  <a:cubicBezTo>
                    <a:pt x="6969" y="4151"/>
                    <a:pt x="6964" y="4157"/>
                    <a:pt x="6949" y="4157"/>
                  </a:cubicBezTo>
                  <a:lnTo>
                    <a:pt x="7000" y="4157"/>
                  </a:lnTo>
                  <a:cubicBezTo>
                    <a:pt x="7010" y="4162"/>
                    <a:pt x="7020" y="4177"/>
                    <a:pt x="7030" y="4182"/>
                  </a:cubicBezTo>
                  <a:cubicBezTo>
                    <a:pt x="7020" y="4207"/>
                    <a:pt x="7000" y="4233"/>
                    <a:pt x="6974" y="4253"/>
                  </a:cubicBezTo>
                  <a:cubicBezTo>
                    <a:pt x="6929" y="4172"/>
                    <a:pt x="6898" y="4096"/>
                    <a:pt x="6883" y="4029"/>
                  </a:cubicBezTo>
                  <a:close/>
                  <a:moveTo>
                    <a:pt x="28287" y="4233"/>
                  </a:moveTo>
                  <a:lnTo>
                    <a:pt x="28287" y="4274"/>
                  </a:lnTo>
                  <a:lnTo>
                    <a:pt x="28277" y="4279"/>
                  </a:lnTo>
                  <a:cubicBezTo>
                    <a:pt x="28282" y="4258"/>
                    <a:pt x="28287" y="4243"/>
                    <a:pt x="28287" y="4233"/>
                  </a:cubicBezTo>
                  <a:close/>
                  <a:moveTo>
                    <a:pt x="22570" y="3887"/>
                  </a:moveTo>
                  <a:lnTo>
                    <a:pt x="22570" y="3887"/>
                  </a:lnTo>
                  <a:cubicBezTo>
                    <a:pt x="22641" y="3953"/>
                    <a:pt x="22717" y="3999"/>
                    <a:pt x="22789" y="4009"/>
                  </a:cubicBezTo>
                  <a:lnTo>
                    <a:pt x="22794" y="4009"/>
                  </a:lnTo>
                  <a:cubicBezTo>
                    <a:pt x="22875" y="4004"/>
                    <a:pt x="22941" y="3994"/>
                    <a:pt x="22992" y="3968"/>
                  </a:cubicBezTo>
                  <a:lnTo>
                    <a:pt x="22992" y="3968"/>
                  </a:lnTo>
                  <a:cubicBezTo>
                    <a:pt x="22987" y="3984"/>
                    <a:pt x="22977" y="4004"/>
                    <a:pt x="22967" y="4024"/>
                  </a:cubicBezTo>
                  <a:cubicBezTo>
                    <a:pt x="22916" y="4141"/>
                    <a:pt x="22840" y="4238"/>
                    <a:pt x="22743" y="4314"/>
                  </a:cubicBezTo>
                  <a:cubicBezTo>
                    <a:pt x="22667" y="4187"/>
                    <a:pt x="22621" y="4034"/>
                    <a:pt x="22570" y="3887"/>
                  </a:cubicBezTo>
                  <a:close/>
                  <a:moveTo>
                    <a:pt x="28114" y="4263"/>
                  </a:moveTo>
                  <a:cubicBezTo>
                    <a:pt x="28119" y="4284"/>
                    <a:pt x="28119" y="4304"/>
                    <a:pt x="28130" y="4324"/>
                  </a:cubicBezTo>
                  <a:lnTo>
                    <a:pt x="28064" y="4335"/>
                  </a:lnTo>
                  <a:cubicBezTo>
                    <a:pt x="28084" y="4309"/>
                    <a:pt x="28104" y="4284"/>
                    <a:pt x="28114" y="4263"/>
                  </a:cubicBezTo>
                  <a:close/>
                  <a:moveTo>
                    <a:pt x="6842" y="4238"/>
                  </a:moveTo>
                  <a:cubicBezTo>
                    <a:pt x="6862" y="4258"/>
                    <a:pt x="6888" y="4279"/>
                    <a:pt x="6918" y="4309"/>
                  </a:cubicBezTo>
                  <a:cubicBezTo>
                    <a:pt x="6898" y="4324"/>
                    <a:pt x="6878" y="4329"/>
                    <a:pt x="6862" y="4340"/>
                  </a:cubicBezTo>
                  <a:cubicBezTo>
                    <a:pt x="6852" y="4309"/>
                    <a:pt x="6847" y="4279"/>
                    <a:pt x="6842" y="4238"/>
                  </a:cubicBezTo>
                  <a:close/>
                  <a:moveTo>
                    <a:pt x="6949" y="4335"/>
                  </a:moveTo>
                  <a:lnTo>
                    <a:pt x="6949" y="4335"/>
                  </a:lnTo>
                  <a:cubicBezTo>
                    <a:pt x="6929" y="4360"/>
                    <a:pt x="6903" y="4380"/>
                    <a:pt x="6878" y="4401"/>
                  </a:cubicBezTo>
                  <a:cubicBezTo>
                    <a:pt x="6878" y="4391"/>
                    <a:pt x="6873" y="4385"/>
                    <a:pt x="6873" y="4380"/>
                  </a:cubicBezTo>
                  <a:cubicBezTo>
                    <a:pt x="6898" y="4365"/>
                    <a:pt x="6923" y="4355"/>
                    <a:pt x="6949" y="4335"/>
                  </a:cubicBezTo>
                  <a:close/>
                  <a:moveTo>
                    <a:pt x="22819" y="4375"/>
                  </a:moveTo>
                  <a:cubicBezTo>
                    <a:pt x="22814" y="4380"/>
                    <a:pt x="22809" y="4391"/>
                    <a:pt x="22799" y="4401"/>
                  </a:cubicBezTo>
                  <a:cubicBezTo>
                    <a:pt x="22799" y="4385"/>
                    <a:pt x="22814" y="4380"/>
                    <a:pt x="22819" y="4375"/>
                  </a:cubicBezTo>
                  <a:close/>
                  <a:moveTo>
                    <a:pt x="27886" y="4187"/>
                  </a:moveTo>
                  <a:lnTo>
                    <a:pt x="27926" y="4207"/>
                  </a:lnTo>
                  <a:cubicBezTo>
                    <a:pt x="27931" y="4258"/>
                    <a:pt x="27921" y="4299"/>
                    <a:pt x="27901" y="4380"/>
                  </a:cubicBezTo>
                  <a:lnTo>
                    <a:pt x="27840" y="4401"/>
                  </a:lnTo>
                  <a:cubicBezTo>
                    <a:pt x="27809" y="4360"/>
                    <a:pt x="27784" y="4314"/>
                    <a:pt x="27758" y="4274"/>
                  </a:cubicBezTo>
                  <a:cubicBezTo>
                    <a:pt x="27809" y="4248"/>
                    <a:pt x="27855" y="4212"/>
                    <a:pt x="27886" y="4187"/>
                  </a:cubicBezTo>
                  <a:close/>
                  <a:moveTo>
                    <a:pt x="21670" y="4268"/>
                  </a:moveTo>
                  <a:cubicBezTo>
                    <a:pt x="21690" y="4284"/>
                    <a:pt x="21720" y="4309"/>
                    <a:pt x="21756" y="4335"/>
                  </a:cubicBezTo>
                  <a:cubicBezTo>
                    <a:pt x="21746" y="4355"/>
                    <a:pt x="21726" y="4380"/>
                    <a:pt x="21715" y="4411"/>
                  </a:cubicBezTo>
                  <a:cubicBezTo>
                    <a:pt x="21705" y="4396"/>
                    <a:pt x="21705" y="4391"/>
                    <a:pt x="21700" y="4380"/>
                  </a:cubicBezTo>
                  <a:cubicBezTo>
                    <a:pt x="21690" y="4350"/>
                    <a:pt x="21675" y="4309"/>
                    <a:pt x="21670" y="4268"/>
                  </a:cubicBezTo>
                  <a:close/>
                  <a:moveTo>
                    <a:pt x="22723" y="4441"/>
                  </a:moveTo>
                  <a:cubicBezTo>
                    <a:pt x="22733" y="4457"/>
                    <a:pt x="22738" y="4462"/>
                    <a:pt x="22743" y="4467"/>
                  </a:cubicBezTo>
                  <a:lnTo>
                    <a:pt x="22723" y="4487"/>
                  </a:lnTo>
                  <a:cubicBezTo>
                    <a:pt x="22717" y="4472"/>
                    <a:pt x="22712" y="4467"/>
                    <a:pt x="22712" y="4457"/>
                  </a:cubicBezTo>
                  <a:cubicBezTo>
                    <a:pt x="22717" y="4457"/>
                    <a:pt x="22723" y="4446"/>
                    <a:pt x="22723" y="4441"/>
                  </a:cubicBezTo>
                  <a:close/>
                  <a:moveTo>
                    <a:pt x="23816" y="4548"/>
                  </a:moveTo>
                  <a:lnTo>
                    <a:pt x="23837" y="4569"/>
                  </a:lnTo>
                  <a:cubicBezTo>
                    <a:pt x="23837" y="4569"/>
                    <a:pt x="23831" y="4584"/>
                    <a:pt x="23831" y="4594"/>
                  </a:cubicBezTo>
                  <a:cubicBezTo>
                    <a:pt x="23826" y="4584"/>
                    <a:pt x="23826" y="4563"/>
                    <a:pt x="23816" y="4548"/>
                  </a:cubicBezTo>
                  <a:close/>
                  <a:moveTo>
                    <a:pt x="22799" y="4569"/>
                  </a:moveTo>
                  <a:cubicBezTo>
                    <a:pt x="22799" y="4584"/>
                    <a:pt x="22794" y="4589"/>
                    <a:pt x="22794" y="4604"/>
                  </a:cubicBezTo>
                  <a:cubicBezTo>
                    <a:pt x="22789" y="4594"/>
                    <a:pt x="22784" y="4589"/>
                    <a:pt x="22784" y="4584"/>
                  </a:cubicBezTo>
                  <a:cubicBezTo>
                    <a:pt x="22789" y="4579"/>
                    <a:pt x="22794" y="4579"/>
                    <a:pt x="22799" y="4569"/>
                  </a:cubicBezTo>
                  <a:close/>
                  <a:moveTo>
                    <a:pt x="27117" y="4609"/>
                  </a:moveTo>
                  <a:lnTo>
                    <a:pt x="27117" y="4625"/>
                  </a:lnTo>
                  <a:lnTo>
                    <a:pt x="27112" y="4625"/>
                  </a:lnTo>
                  <a:cubicBezTo>
                    <a:pt x="27112" y="4619"/>
                    <a:pt x="27117" y="4614"/>
                    <a:pt x="27117" y="4609"/>
                  </a:cubicBezTo>
                  <a:close/>
                  <a:moveTo>
                    <a:pt x="31777" y="1"/>
                  </a:moveTo>
                  <a:cubicBezTo>
                    <a:pt x="31812" y="153"/>
                    <a:pt x="31802" y="301"/>
                    <a:pt x="31812" y="464"/>
                  </a:cubicBezTo>
                  <a:cubicBezTo>
                    <a:pt x="31823" y="845"/>
                    <a:pt x="31441" y="1339"/>
                    <a:pt x="31334" y="1410"/>
                  </a:cubicBezTo>
                  <a:cubicBezTo>
                    <a:pt x="31522" y="1369"/>
                    <a:pt x="31645" y="1252"/>
                    <a:pt x="31726" y="1125"/>
                  </a:cubicBezTo>
                  <a:lnTo>
                    <a:pt x="31726" y="1125"/>
                  </a:lnTo>
                  <a:cubicBezTo>
                    <a:pt x="31711" y="1181"/>
                    <a:pt x="31675" y="1313"/>
                    <a:pt x="31634" y="1430"/>
                  </a:cubicBezTo>
                  <a:cubicBezTo>
                    <a:pt x="31467" y="1812"/>
                    <a:pt x="31217" y="2330"/>
                    <a:pt x="31049" y="2422"/>
                  </a:cubicBezTo>
                  <a:cubicBezTo>
                    <a:pt x="31059" y="2424"/>
                    <a:pt x="31070" y="2424"/>
                    <a:pt x="31080" y="2424"/>
                  </a:cubicBezTo>
                  <a:cubicBezTo>
                    <a:pt x="31236" y="2424"/>
                    <a:pt x="31417" y="2251"/>
                    <a:pt x="31517" y="2132"/>
                  </a:cubicBezTo>
                  <a:lnTo>
                    <a:pt x="31517" y="2132"/>
                  </a:lnTo>
                  <a:cubicBezTo>
                    <a:pt x="31517" y="2152"/>
                    <a:pt x="31517" y="2173"/>
                    <a:pt x="31512" y="2183"/>
                  </a:cubicBezTo>
                  <a:lnTo>
                    <a:pt x="31512" y="2198"/>
                  </a:lnTo>
                  <a:cubicBezTo>
                    <a:pt x="31421" y="2346"/>
                    <a:pt x="31294" y="2463"/>
                    <a:pt x="31141" y="2580"/>
                  </a:cubicBezTo>
                  <a:cubicBezTo>
                    <a:pt x="31278" y="2554"/>
                    <a:pt x="31380" y="2508"/>
                    <a:pt x="31456" y="2458"/>
                  </a:cubicBezTo>
                  <a:lnTo>
                    <a:pt x="31456" y="2458"/>
                  </a:lnTo>
                  <a:cubicBezTo>
                    <a:pt x="31446" y="2488"/>
                    <a:pt x="31436" y="2524"/>
                    <a:pt x="31431" y="2554"/>
                  </a:cubicBezTo>
                  <a:cubicBezTo>
                    <a:pt x="31395" y="2676"/>
                    <a:pt x="31344" y="2783"/>
                    <a:pt x="31283" y="2885"/>
                  </a:cubicBezTo>
                  <a:cubicBezTo>
                    <a:pt x="31126" y="2737"/>
                    <a:pt x="31004" y="2554"/>
                    <a:pt x="30897" y="2381"/>
                  </a:cubicBezTo>
                  <a:cubicBezTo>
                    <a:pt x="30856" y="2320"/>
                    <a:pt x="30821" y="2254"/>
                    <a:pt x="30785" y="2193"/>
                  </a:cubicBezTo>
                  <a:lnTo>
                    <a:pt x="30785" y="2193"/>
                  </a:lnTo>
                  <a:cubicBezTo>
                    <a:pt x="30836" y="2219"/>
                    <a:pt x="30897" y="2239"/>
                    <a:pt x="30948" y="2249"/>
                  </a:cubicBezTo>
                  <a:cubicBezTo>
                    <a:pt x="30887" y="2203"/>
                    <a:pt x="30821" y="2142"/>
                    <a:pt x="30800" y="2071"/>
                  </a:cubicBezTo>
                  <a:lnTo>
                    <a:pt x="30800" y="2071"/>
                  </a:lnTo>
                  <a:cubicBezTo>
                    <a:pt x="30858" y="2149"/>
                    <a:pt x="30975" y="2171"/>
                    <a:pt x="31083" y="2171"/>
                  </a:cubicBezTo>
                  <a:cubicBezTo>
                    <a:pt x="31108" y="2171"/>
                    <a:pt x="31133" y="2170"/>
                    <a:pt x="31156" y="2168"/>
                  </a:cubicBezTo>
                  <a:cubicBezTo>
                    <a:pt x="30999" y="2122"/>
                    <a:pt x="30795" y="2015"/>
                    <a:pt x="30698" y="1898"/>
                  </a:cubicBezTo>
                  <a:cubicBezTo>
                    <a:pt x="30622" y="1807"/>
                    <a:pt x="30597" y="1669"/>
                    <a:pt x="30551" y="1567"/>
                  </a:cubicBezTo>
                  <a:lnTo>
                    <a:pt x="30551" y="1583"/>
                  </a:lnTo>
                  <a:cubicBezTo>
                    <a:pt x="30556" y="1669"/>
                    <a:pt x="30546" y="1766"/>
                    <a:pt x="30515" y="1847"/>
                  </a:cubicBezTo>
                  <a:cubicBezTo>
                    <a:pt x="30449" y="2010"/>
                    <a:pt x="30342" y="2112"/>
                    <a:pt x="30190" y="2213"/>
                  </a:cubicBezTo>
                  <a:cubicBezTo>
                    <a:pt x="30175" y="2219"/>
                    <a:pt x="30164" y="2224"/>
                    <a:pt x="30149" y="2239"/>
                  </a:cubicBezTo>
                  <a:cubicBezTo>
                    <a:pt x="30058" y="2122"/>
                    <a:pt x="29981" y="1985"/>
                    <a:pt x="29935" y="1812"/>
                  </a:cubicBezTo>
                  <a:lnTo>
                    <a:pt x="29935" y="1812"/>
                  </a:lnTo>
                  <a:cubicBezTo>
                    <a:pt x="29996" y="1868"/>
                    <a:pt x="30073" y="1918"/>
                    <a:pt x="30159" y="1949"/>
                  </a:cubicBezTo>
                  <a:cubicBezTo>
                    <a:pt x="30041" y="1835"/>
                    <a:pt x="29994" y="1693"/>
                    <a:pt x="29945" y="1587"/>
                  </a:cubicBezTo>
                  <a:lnTo>
                    <a:pt x="29945" y="1587"/>
                  </a:lnTo>
                  <a:cubicBezTo>
                    <a:pt x="30001" y="1697"/>
                    <a:pt x="30163" y="1742"/>
                    <a:pt x="30297" y="1791"/>
                  </a:cubicBezTo>
                  <a:cubicBezTo>
                    <a:pt x="30220" y="1745"/>
                    <a:pt x="30022" y="1608"/>
                    <a:pt x="29935" y="1481"/>
                  </a:cubicBezTo>
                  <a:cubicBezTo>
                    <a:pt x="29859" y="1364"/>
                    <a:pt x="29813" y="1237"/>
                    <a:pt x="29793" y="1105"/>
                  </a:cubicBezTo>
                  <a:cubicBezTo>
                    <a:pt x="29788" y="1054"/>
                    <a:pt x="29783" y="998"/>
                    <a:pt x="29778" y="947"/>
                  </a:cubicBezTo>
                  <a:lnTo>
                    <a:pt x="29757" y="820"/>
                  </a:lnTo>
                  <a:lnTo>
                    <a:pt x="29757" y="820"/>
                  </a:lnTo>
                  <a:cubicBezTo>
                    <a:pt x="29762" y="942"/>
                    <a:pt x="29737" y="1059"/>
                    <a:pt x="29727" y="1181"/>
                  </a:cubicBezTo>
                  <a:cubicBezTo>
                    <a:pt x="29691" y="1476"/>
                    <a:pt x="29335" y="1812"/>
                    <a:pt x="29249" y="1857"/>
                  </a:cubicBezTo>
                  <a:cubicBezTo>
                    <a:pt x="29401" y="1847"/>
                    <a:pt x="29508" y="1771"/>
                    <a:pt x="29584" y="1684"/>
                  </a:cubicBezTo>
                  <a:lnTo>
                    <a:pt x="29584" y="1684"/>
                  </a:lnTo>
                  <a:cubicBezTo>
                    <a:pt x="29564" y="1730"/>
                    <a:pt x="29523" y="1822"/>
                    <a:pt x="29478" y="1913"/>
                  </a:cubicBezTo>
                  <a:cubicBezTo>
                    <a:pt x="29305" y="2188"/>
                    <a:pt x="29055" y="2559"/>
                    <a:pt x="28913" y="2605"/>
                  </a:cubicBezTo>
                  <a:cubicBezTo>
                    <a:pt x="28931" y="2611"/>
                    <a:pt x="28950" y="2613"/>
                    <a:pt x="28969" y="2613"/>
                  </a:cubicBezTo>
                  <a:cubicBezTo>
                    <a:pt x="29086" y="2613"/>
                    <a:pt x="29222" y="2517"/>
                    <a:pt x="29305" y="2442"/>
                  </a:cubicBezTo>
                  <a:lnTo>
                    <a:pt x="29305" y="2442"/>
                  </a:lnTo>
                  <a:cubicBezTo>
                    <a:pt x="29305" y="2453"/>
                    <a:pt x="29300" y="2468"/>
                    <a:pt x="29295" y="2478"/>
                  </a:cubicBezTo>
                  <a:lnTo>
                    <a:pt x="29295" y="2483"/>
                  </a:lnTo>
                  <a:cubicBezTo>
                    <a:pt x="29203" y="2585"/>
                    <a:pt x="29096" y="2661"/>
                    <a:pt x="28964" y="2732"/>
                  </a:cubicBezTo>
                  <a:cubicBezTo>
                    <a:pt x="29071" y="2727"/>
                    <a:pt x="29152" y="2707"/>
                    <a:pt x="29218" y="2676"/>
                  </a:cubicBezTo>
                  <a:lnTo>
                    <a:pt x="29218" y="2676"/>
                  </a:lnTo>
                  <a:cubicBezTo>
                    <a:pt x="29203" y="2702"/>
                    <a:pt x="29198" y="2722"/>
                    <a:pt x="29183" y="2748"/>
                  </a:cubicBezTo>
                  <a:cubicBezTo>
                    <a:pt x="29132" y="2854"/>
                    <a:pt x="29076" y="2941"/>
                    <a:pt x="28999" y="3017"/>
                  </a:cubicBezTo>
                  <a:cubicBezTo>
                    <a:pt x="28898" y="2875"/>
                    <a:pt x="28821" y="2712"/>
                    <a:pt x="28750" y="2559"/>
                  </a:cubicBezTo>
                  <a:cubicBezTo>
                    <a:pt x="28720" y="2493"/>
                    <a:pt x="28694" y="2427"/>
                    <a:pt x="28669" y="2356"/>
                  </a:cubicBezTo>
                  <a:lnTo>
                    <a:pt x="28669" y="2356"/>
                  </a:lnTo>
                  <a:cubicBezTo>
                    <a:pt x="28720" y="2391"/>
                    <a:pt x="28771" y="2417"/>
                    <a:pt x="28821" y="2432"/>
                  </a:cubicBezTo>
                  <a:cubicBezTo>
                    <a:pt x="28771" y="2376"/>
                    <a:pt x="28710" y="2305"/>
                    <a:pt x="28699" y="2239"/>
                  </a:cubicBezTo>
                  <a:lnTo>
                    <a:pt x="28699" y="2239"/>
                  </a:lnTo>
                  <a:cubicBezTo>
                    <a:pt x="28760" y="2341"/>
                    <a:pt x="28923" y="2371"/>
                    <a:pt x="29045" y="2381"/>
                  </a:cubicBezTo>
                  <a:cubicBezTo>
                    <a:pt x="28893" y="2315"/>
                    <a:pt x="28699" y="2178"/>
                    <a:pt x="28618" y="2051"/>
                  </a:cubicBezTo>
                  <a:cubicBezTo>
                    <a:pt x="28547" y="1949"/>
                    <a:pt x="28547" y="1812"/>
                    <a:pt x="28516" y="1700"/>
                  </a:cubicBezTo>
                  <a:lnTo>
                    <a:pt x="28516" y="1715"/>
                  </a:lnTo>
                  <a:cubicBezTo>
                    <a:pt x="28511" y="1807"/>
                    <a:pt x="28486" y="1898"/>
                    <a:pt x="28445" y="1985"/>
                  </a:cubicBezTo>
                  <a:cubicBezTo>
                    <a:pt x="28364" y="2137"/>
                    <a:pt x="28236" y="2224"/>
                    <a:pt x="28074" y="2305"/>
                  </a:cubicBezTo>
                  <a:cubicBezTo>
                    <a:pt x="28053" y="2315"/>
                    <a:pt x="28033" y="2320"/>
                    <a:pt x="28023" y="2325"/>
                  </a:cubicBezTo>
                  <a:cubicBezTo>
                    <a:pt x="28052" y="2331"/>
                    <a:pt x="28081" y="2334"/>
                    <a:pt x="28109" y="2334"/>
                  </a:cubicBezTo>
                  <a:cubicBezTo>
                    <a:pt x="28189" y="2334"/>
                    <a:pt x="28262" y="2310"/>
                    <a:pt x="28318" y="2254"/>
                  </a:cubicBezTo>
                  <a:lnTo>
                    <a:pt x="28318" y="2254"/>
                  </a:lnTo>
                  <a:cubicBezTo>
                    <a:pt x="28262" y="2330"/>
                    <a:pt x="28252" y="2381"/>
                    <a:pt x="28140" y="2442"/>
                  </a:cubicBezTo>
                  <a:cubicBezTo>
                    <a:pt x="28226" y="2442"/>
                    <a:pt x="28287" y="2417"/>
                    <a:pt x="28338" y="2371"/>
                  </a:cubicBezTo>
                  <a:lnTo>
                    <a:pt x="28338" y="2371"/>
                  </a:lnTo>
                  <a:cubicBezTo>
                    <a:pt x="28277" y="2631"/>
                    <a:pt x="28084" y="2880"/>
                    <a:pt x="27860" y="3058"/>
                  </a:cubicBezTo>
                  <a:cubicBezTo>
                    <a:pt x="27830" y="3073"/>
                    <a:pt x="27799" y="3109"/>
                    <a:pt x="27769" y="3124"/>
                  </a:cubicBezTo>
                  <a:cubicBezTo>
                    <a:pt x="27860" y="3119"/>
                    <a:pt x="27972" y="3078"/>
                    <a:pt x="28058" y="3012"/>
                  </a:cubicBezTo>
                  <a:lnTo>
                    <a:pt x="28058" y="3012"/>
                  </a:lnTo>
                  <a:cubicBezTo>
                    <a:pt x="27987" y="3154"/>
                    <a:pt x="27931" y="3297"/>
                    <a:pt x="27835" y="3419"/>
                  </a:cubicBezTo>
                  <a:cubicBezTo>
                    <a:pt x="27702" y="3333"/>
                    <a:pt x="27499" y="3149"/>
                    <a:pt x="27438" y="2885"/>
                  </a:cubicBezTo>
                  <a:lnTo>
                    <a:pt x="27438" y="2885"/>
                  </a:lnTo>
                  <a:cubicBezTo>
                    <a:pt x="27479" y="2931"/>
                    <a:pt x="27540" y="2966"/>
                    <a:pt x="27601" y="2992"/>
                  </a:cubicBezTo>
                  <a:cubicBezTo>
                    <a:pt x="27521" y="2907"/>
                    <a:pt x="27484" y="2805"/>
                    <a:pt x="27447" y="2726"/>
                  </a:cubicBezTo>
                  <a:lnTo>
                    <a:pt x="27447" y="2726"/>
                  </a:lnTo>
                  <a:cubicBezTo>
                    <a:pt x="27492" y="2803"/>
                    <a:pt x="27608" y="2832"/>
                    <a:pt x="27702" y="2865"/>
                  </a:cubicBezTo>
                  <a:cubicBezTo>
                    <a:pt x="27646" y="2834"/>
                    <a:pt x="27499" y="2727"/>
                    <a:pt x="27428" y="2631"/>
                  </a:cubicBezTo>
                  <a:cubicBezTo>
                    <a:pt x="27372" y="2549"/>
                    <a:pt x="27341" y="2447"/>
                    <a:pt x="27326" y="2351"/>
                  </a:cubicBezTo>
                  <a:cubicBezTo>
                    <a:pt x="27321" y="2315"/>
                    <a:pt x="27316" y="2269"/>
                    <a:pt x="27316" y="2229"/>
                  </a:cubicBezTo>
                  <a:lnTo>
                    <a:pt x="27301" y="2137"/>
                  </a:lnTo>
                  <a:lnTo>
                    <a:pt x="27301" y="2137"/>
                  </a:lnTo>
                  <a:cubicBezTo>
                    <a:pt x="27311" y="2224"/>
                    <a:pt x="27290" y="2315"/>
                    <a:pt x="27275" y="2407"/>
                  </a:cubicBezTo>
                  <a:cubicBezTo>
                    <a:pt x="27250" y="2631"/>
                    <a:pt x="26985" y="2885"/>
                    <a:pt x="26919" y="2910"/>
                  </a:cubicBezTo>
                  <a:cubicBezTo>
                    <a:pt x="27036" y="2905"/>
                    <a:pt x="27117" y="2844"/>
                    <a:pt x="27173" y="2783"/>
                  </a:cubicBezTo>
                  <a:lnTo>
                    <a:pt x="27173" y="2783"/>
                  </a:lnTo>
                  <a:cubicBezTo>
                    <a:pt x="27163" y="2814"/>
                    <a:pt x="27133" y="2890"/>
                    <a:pt x="27092" y="2956"/>
                  </a:cubicBezTo>
                  <a:cubicBezTo>
                    <a:pt x="26965" y="3160"/>
                    <a:pt x="26777" y="3444"/>
                    <a:pt x="26665" y="3475"/>
                  </a:cubicBezTo>
                  <a:cubicBezTo>
                    <a:pt x="26677" y="3478"/>
                    <a:pt x="26690" y="3480"/>
                    <a:pt x="26703" y="3480"/>
                  </a:cubicBezTo>
                  <a:cubicBezTo>
                    <a:pt x="26793" y="3480"/>
                    <a:pt x="26898" y="3410"/>
                    <a:pt x="26965" y="3348"/>
                  </a:cubicBezTo>
                  <a:lnTo>
                    <a:pt x="26965" y="3348"/>
                  </a:lnTo>
                  <a:cubicBezTo>
                    <a:pt x="26965" y="3363"/>
                    <a:pt x="26960" y="3368"/>
                    <a:pt x="26960" y="3383"/>
                  </a:cubicBezTo>
                  <a:lnTo>
                    <a:pt x="26960" y="3388"/>
                  </a:lnTo>
                  <a:cubicBezTo>
                    <a:pt x="26894" y="3465"/>
                    <a:pt x="26807" y="3521"/>
                    <a:pt x="26710" y="3572"/>
                  </a:cubicBezTo>
                  <a:cubicBezTo>
                    <a:pt x="26792" y="3566"/>
                    <a:pt x="26853" y="3551"/>
                    <a:pt x="26904" y="3526"/>
                  </a:cubicBezTo>
                  <a:lnTo>
                    <a:pt x="26904" y="3526"/>
                  </a:lnTo>
                  <a:cubicBezTo>
                    <a:pt x="26894" y="3546"/>
                    <a:pt x="26889" y="3566"/>
                    <a:pt x="26878" y="3577"/>
                  </a:cubicBezTo>
                  <a:cubicBezTo>
                    <a:pt x="26853" y="3628"/>
                    <a:pt x="26827" y="3673"/>
                    <a:pt x="26792" y="3719"/>
                  </a:cubicBezTo>
                  <a:cubicBezTo>
                    <a:pt x="26782" y="3714"/>
                    <a:pt x="26777" y="3704"/>
                    <a:pt x="26761" y="3694"/>
                  </a:cubicBezTo>
                  <a:cubicBezTo>
                    <a:pt x="26538" y="3500"/>
                    <a:pt x="26354" y="3246"/>
                    <a:pt x="26298" y="2982"/>
                  </a:cubicBezTo>
                  <a:lnTo>
                    <a:pt x="26298" y="2982"/>
                  </a:lnTo>
                  <a:cubicBezTo>
                    <a:pt x="26349" y="3027"/>
                    <a:pt x="26410" y="3058"/>
                    <a:pt x="26502" y="3058"/>
                  </a:cubicBezTo>
                  <a:cubicBezTo>
                    <a:pt x="26395" y="3002"/>
                    <a:pt x="26380" y="2951"/>
                    <a:pt x="26329" y="2865"/>
                  </a:cubicBezTo>
                  <a:lnTo>
                    <a:pt x="26329" y="2865"/>
                  </a:lnTo>
                  <a:cubicBezTo>
                    <a:pt x="26389" y="2932"/>
                    <a:pt x="26467" y="2956"/>
                    <a:pt x="26554" y="2956"/>
                  </a:cubicBezTo>
                  <a:cubicBezTo>
                    <a:pt x="26579" y="2956"/>
                    <a:pt x="26604" y="2954"/>
                    <a:pt x="26629" y="2951"/>
                  </a:cubicBezTo>
                  <a:cubicBezTo>
                    <a:pt x="26609" y="2936"/>
                    <a:pt x="26588" y="2936"/>
                    <a:pt x="26578" y="2926"/>
                  </a:cubicBezTo>
                  <a:cubicBezTo>
                    <a:pt x="26410" y="2834"/>
                    <a:pt x="26283" y="2737"/>
                    <a:pt x="26207" y="2580"/>
                  </a:cubicBezTo>
                  <a:cubicBezTo>
                    <a:pt x="26171" y="2498"/>
                    <a:pt x="26146" y="2402"/>
                    <a:pt x="26146" y="2305"/>
                  </a:cubicBezTo>
                  <a:lnTo>
                    <a:pt x="26146" y="2295"/>
                  </a:lnTo>
                  <a:cubicBezTo>
                    <a:pt x="26105" y="2402"/>
                    <a:pt x="26100" y="2544"/>
                    <a:pt x="26029" y="2646"/>
                  </a:cubicBezTo>
                  <a:cubicBezTo>
                    <a:pt x="25942" y="2763"/>
                    <a:pt x="25744" y="2900"/>
                    <a:pt x="25586" y="2961"/>
                  </a:cubicBezTo>
                  <a:cubicBezTo>
                    <a:pt x="25714" y="2956"/>
                    <a:pt x="25886" y="2931"/>
                    <a:pt x="25942" y="2829"/>
                  </a:cubicBezTo>
                  <a:lnTo>
                    <a:pt x="25942" y="2829"/>
                  </a:lnTo>
                  <a:cubicBezTo>
                    <a:pt x="25927" y="2900"/>
                    <a:pt x="25866" y="2971"/>
                    <a:pt x="25810" y="3027"/>
                  </a:cubicBezTo>
                  <a:cubicBezTo>
                    <a:pt x="25861" y="3007"/>
                    <a:pt x="25917" y="2982"/>
                    <a:pt x="25968" y="2951"/>
                  </a:cubicBezTo>
                  <a:lnTo>
                    <a:pt x="25968" y="2951"/>
                  </a:lnTo>
                  <a:cubicBezTo>
                    <a:pt x="25942" y="3017"/>
                    <a:pt x="25912" y="3088"/>
                    <a:pt x="25871" y="3154"/>
                  </a:cubicBezTo>
                  <a:cubicBezTo>
                    <a:pt x="25836" y="3231"/>
                    <a:pt x="25795" y="3307"/>
                    <a:pt x="25749" y="3383"/>
                  </a:cubicBezTo>
                  <a:cubicBezTo>
                    <a:pt x="25607" y="3282"/>
                    <a:pt x="25363" y="3063"/>
                    <a:pt x="25281" y="2707"/>
                  </a:cubicBezTo>
                  <a:lnTo>
                    <a:pt x="25281" y="2707"/>
                  </a:lnTo>
                  <a:cubicBezTo>
                    <a:pt x="25332" y="2758"/>
                    <a:pt x="25393" y="2803"/>
                    <a:pt x="25459" y="2834"/>
                  </a:cubicBezTo>
                  <a:cubicBezTo>
                    <a:pt x="25370" y="2731"/>
                    <a:pt x="25333" y="2615"/>
                    <a:pt x="25292" y="2518"/>
                  </a:cubicBezTo>
                  <a:lnTo>
                    <a:pt x="25292" y="2518"/>
                  </a:lnTo>
                  <a:cubicBezTo>
                    <a:pt x="25340" y="2606"/>
                    <a:pt x="25468" y="2639"/>
                    <a:pt x="25571" y="2681"/>
                  </a:cubicBezTo>
                  <a:cubicBezTo>
                    <a:pt x="25510" y="2646"/>
                    <a:pt x="25352" y="2519"/>
                    <a:pt x="25276" y="2397"/>
                  </a:cubicBezTo>
                  <a:cubicBezTo>
                    <a:pt x="25210" y="2295"/>
                    <a:pt x="25179" y="2178"/>
                    <a:pt x="25159" y="2061"/>
                  </a:cubicBezTo>
                  <a:cubicBezTo>
                    <a:pt x="25154" y="2010"/>
                    <a:pt x="25149" y="1964"/>
                    <a:pt x="25149" y="1913"/>
                  </a:cubicBezTo>
                  <a:lnTo>
                    <a:pt x="25134" y="1791"/>
                  </a:lnTo>
                  <a:lnTo>
                    <a:pt x="25134" y="1791"/>
                  </a:lnTo>
                  <a:cubicBezTo>
                    <a:pt x="25139" y="1898"/>
                    <a:pt x="25123" y="2010"/>
                    <a:pt x="25108" y="2122"/>
                  </a:cubicBezTo>
                  <a:cubicBezTo>
                    <a:pt x="25083" y="2391"/>
                    <a:pt x="24798" y="2697"/>
                    <a:pt x="24722" y="2732"/>
                  </a:cubicBezTo>
                  <a:cubicBezTo>
                    <a:pt x="24844" y="2727"/>
                    <a:pt x="24930" y="2656"/>
                    <a:pt x="24996" y="2575"/>
                  </a:cubicBezTo>
                  <a:lnTo>
                    <a:pt x="24996" y="2575"/>
                  </a:lnTo>
                  <a:cubicBezTo>
                    <a:pt x="24976" y="2610"/>
                    <a:pt x="24945" y="2702"/>
                    <a:pt x="24905" y="2783"/>
                  </a:cubicBezTo>
                  <a:cubicBezTo>
                    <a:pt x="24767" y="3032"/>
                    <a:pt x="24559" y="3373"/>
                    <a:pt x="24447" y="3414"/>
                  </a:cubicBezTo>
                  <a:cubicBezTo>
                    <a:pt x="24460" y="3418"/>
                    <a:pt x="24473" y="3419"/>
                    <a:pt x="24486" y="3419"/>
                  </a:cubicBezTo>
                  <a:cubicBezTo>
                    <a:pt x="24582" y="3419"/>
                    <a:pt x="24697" y="3333"/>
                    <a:pt x="24772" y="3261"/>
                  </a:cubicBezTo>
                  <a:lnTo>
                    <a:pt x="24772" y="3261"/>
                  </a:lnTo>
                  <a:cubicBezTo>
                    <a:pt x="24772" y="3271"/>
                    <a:pt x="24767" y="3287"/>
                    <a:pt x="24757" y="3297"/>
                  </a:cubicBezTo>
                  <a:lnTo>
                    <a:pt x="24757" y="3307"/>
                  </a:lnTo>
                  <a:cubicBezTo>
                    <a:pt x="24686" y="3399"/>
                    <a:pt x="24594" y="3470"/>
                    <a:pt x="24493" y="3526"/>
                  </a:cubicBezTo>
                  <a:cubicBezTo>
                    <a:pt x="24579" y="3521"/>
                    <a:pt x="24645" y="3511"/>
                    <a:pt x="24701" y="3475"/>
                  </a:cubicBezTo>
                  <a:lnTo>
                    <a:pt x="24701" y="3475"/>
                  </a:lnTo>
                  <a:cubicBezTo>
                    <a:pt x="24696" y="3495"/>
                    <a:pt x="24681" y="3521"/>
                    <a:pt x="24676" y="3541"/>
                  </a:cubicBezTo>
                  <a:cubicBezTo>
                    <a:pt x="24650" y="3597"/>
                    <a:pt x="24625" y="3648"/>
                    <a:pt x="24600" y="3694"/>
                  </a:cubicBezTo>
                  <a:cubicBezTo>
                    <a:pt x="24483" y="3566"/>
                    <a:pt x="24396" y="3409"/>
                    <a:pt x="24350" y="3246"/>
                  </a:cubicBezTo>
                  <a:lnTo>
                    <a:pt x="24350" y="3246"/>
                  </a:lnTo>
                  <a:cubicBezTo>
                    <a:pt x="24391" y="3282"/>
                    <a:pt x="24447" y="3307"/>
                    <a:pt x="24503" y="3307"/>
                  </a:cubicBezTo>
                  <a:cubicBezTo>
                    <a:pt x="24422" y="3261"/>
                    <a:pt x="24406" y="3216"/>
                    <a:pt x="24366" y="3144"/>
                  </a:cubicBezTo>
                  <a:lnTo>
                    <a:pt x="24366" y="3144"/>
                  </a:lnTo>
                  <a:cubicBezTo>
                    <a:pt x="24409" y="3195"/>
                    <a:pt x="24463" y="3212"/>
                    <a:pt x="24522" y="3212"/>
                  </a:cubicBezTo>
                  <a:cubicBezTo>
                    <a:pt x="24546" y="3212"/>
                    <a:pt x="24570" y="3210"/>
                    <a:pt x="24594" y="3205"/>
                  </a:cubicBezTo>
                  <a:cubicBezTo>
                    <a:pt x="24579" y="3195"/>
                    <a:pt x="24569" y="3195"/>
                    <a:pt x="24554" y="3185"/>
                  </a:cubicBezTo>
                  <a:cubicBezTo>
                    <a:pt x="24422" y="3114"/>
                    <a:pt x="24325" y="3043"/>
                    <a:pt x="24254" y="2910"/>
                  </a:cubicBezTo>
                  <a:cubicBezTo>
                    <a:pt x="24223" y="2839"/>
                    <a:pt x="24198" y="2758"/>
                    <a:pt x="24193" y="2676"/>
                  </a:cubicBezTo>
                  <a:lnTo>
                    <a:pt x="24193" y="2661"/>
                  </a:lnTo>
                  <a:cubicBezTo>
                    <a:pt x="24172" y="2758"/>
                    <a:pt x="24177" y="2885"/>
                    <a:pt x="24137" y="2976"/>
                  </a:cubicBezTo>
                  <a:cubicBezTo>
                    <a:pt x="24076" y="3088"/>
                    <a:pt x="23938" y="3216"/>
                    <a:pt x="23831" y="3282"/>
                  </a:cubicBezTo>
                  <a:cubicBezTo>
                    <a:pt x="23923" y="3266"/>
                    <a:pt x="24045" y="3236"/>
                    <a:pt x="24086" y="3139"/>
                  </a:cubicBezTo>
                  <a:lnTo>
                    <a:pt x="24086" y="3139"/>
                  </a:lnTo>
                  <a:cubicBezTo>
                    <a:pt x="24076" y="3205"/>
                    <a:pt x="24040" y="3266"/>
                    <a:pt x="23999" y="3317"/>
                  </a:cubicBezTo>
                  <a:cubicBezTo>
                    <a:pt x="24040" y="3297"/>
                    <a:pt x="24076" y="3271"/>
                    <a:pt x="24111" y="3241"/>
                  </a:cubicBezTo>
                  <a:lnTo>
                    <a:pt x="24111" y="3241"/>
                  </a:lnTo>
                  <a:cubicBezTo>
                    <a:pt x="24096" y="3307"/>
                    <a:pt x="24076" y="3368"/>
                    <a:pt x="24050" y="3424"/>
                  </a:cubicBezTo>
                  <a:cubicBezTo>
                    <a:pt x="24015" y="3546"/>
                    <a:pt x="23969" y="3668"/>
                    <a:pt x="23913" y="3790"/>
                  </a:cubicBezTo>
                  <a:cubicBezTo>
                    <a:pt x="23781" y="3678"/>
                    <a:pt x="23618" y="3511"/>
                    <a:pt x="23557" y="3271"/>
                  </a:cubicBezTo>
                  <a:lnTo>
                    <a:pt x="23557" y="3271"/>
                  </a:lnTo>
                  <a:cubicBezTo>
                    <a:pt x="23608" y="3317"/>
                    <a:pt x="23669" y="3353"/>
                    <a:pt x="23735" y="3388"/>
                  </a:cubicBezTo>
                  <a:cubicBezTo>
                    <a:pt x="23642" y="3290"/>
                    <a:pt x="23605" y="3178"/>
                    <a:pt x="23566" y="3093"/>
                  </a:cubicBezTo>
                  <a:lnTo>
                    <a:pt x="23566" y="3093"/>
                  </a:lnTo>
                  <a:cubicBezTo>
                    <a:pt x="23612" y="3182"/>
                    <a:pt x="23739" y="3217"/>
                    <a:pt x="23847" y="3256"/>
                  </a:cubicBezTo>
                  <a:cubicBezTo>
                    <a:pt x="23786" y="3221"/>
                    <a:pt x="23628" y="3109"/>
                    <a:pt x="23557" y="3002"/>
                  </a:cubicBezTo>
                  <a:cubicBezTo>
                    <a:pt x="23491" y="2910"/>
                    <a:pt x="23460" y="2803"/>
                    <a:pt x="23440" y="2702"/>
                  </a:cubicBezTo>
                  <a:cubicBezTo>
                    <a:pt x="23435" y="2656"/>
                    <a:pt x="23430" y="2610"/>
                    <a:pt x="23430" y="2575"/>
                  </a:cubicBezTo>
                  <a:lnTo>
                    <a:pt x="23414" y="2463"/>
                  </a:lnTo>
                  <a:lnTo>
                    <a:pt x="23414" y="2463"/>
                  </a:lnTo>
                  <a:cubicBezTo>
                    <a:pt x="23425" y="2570"/>
                    <a:pt x="23404" y="2656"/>
                    <a:pt x="23389" y="2758"/>
                  </a:cubicBezTo>
                  <a:cubicBezTo>
                    <a:pt x="23363" y="2992"/>
                    <a:pt x="23079" y="3266"/>
                    <a:pt x="23002" y="3297"/>
                  </a:cubicBezTo>
                  <a:cubicBezTo>
                    <a:pt x="23124" y="3292"/>
                    <a:pt x="23211" y="3226"/>
                    <a:pt x="23277" y="3160"/>
                  </a:cubicBezTo>
                  <a:lnTo>
                    <a:pt x="23277" y="3160"/>
                  </a:lnTo>
                  <a:cubicBezTo>
                    <a:pt x="23257" y="3195"/>
                    <a:pt x="23226" y="3271"/>
                    <a:pt x="23185" y="3343"/>
                  </a:cubicBezTo>
                  <a:cubicBezTo>
                    <a:pt x="23048" y="3566"/>
                    <a:pt x="22850" y="3862"/>
                    <a:pt x="22728" y="3902"/>
                  </a:cubicBezTo>
                  <a:cubicBezTo>
                    <a:pt x="22741" y="3906"/>
                    <a:pt x="22755" y="3908"/>
                    <a:pt x="22769" y="3908"/>
                  </a:cubicBezTo>
                  <a:cubicBezTo>
                    <a:pt x="22865" y="3908"/>
                    <a:pt x="22982" y="3827"/>
                    <a:pt x="23048" y="3770"/>
                  </a:cubicBezTo>
                  <a:lnTo>
                    <a:pt x="23048" y="3770"/>
                  </a:lnTo>
                  <a:cubicBezTo>
                    <a:pt x="23048" y="3780"/>
                    <a:pt x="23043" y="3795"/>
                    <a:pt x="23043" y="3800"/>
                  </a:cubicBezTo>
                  <a:lnTo>
                    <a:pt x="23043" y="3806"/>
                  </a:lnTo>
                  <a:cubicBezTo>
                    <a:pt x="22972" y="3887"/>
                    <a:pt x="22880" y="3948"/>
                    <a:pt x="22779" y="4004"/>
                  </a:cubicBezTo>
                  <a:lnTo>
                    <a:pt x="22717" y="3938"/>
                  </a:lnTo>
                  <a:cubicBezTo>
                    <a:pt x="22550" y="3760"/>
                    <a:pt x="22412" y="3516"/>
                    <a:pt x="22367" y="3261"/>
                  </a:cubicBezTo>
                  <a:lnTo>
                    <a:pt x="22367" y="3261"/>
                  </a:lnTo>
                  <a:cubicBezTo>
                    <a:pt x="22407" y="3297"/>
                    <a:pt x="22458" y="3327"/>
                    <a:pt x="22519" y="3338"/>
                  </a:cubicBezTo>
                  <a:cubicBezTo>
                    <a:pt x="22443" y="3277"/>
                    <a:pt x="22433" y="3236"/>
                    <a:pt x="22392" y="3149"/>
                  </a:cubicBezTo>
                  <a:lnTo>
                    <a:pt x="22392" y="3149"/>
                  </a:lnTo>
                  <a:cubicBezTo>
                    <a:pt x="22439" y="3214"/>
                    <a:pt x="22508" y="3238"/>
                    <a:pt x="22577" y="3238"/>
                  </a:cubicBezTo>
                  <a:cubicBezTo>
                    <a:pt x="22590" y="3238"/>
                    <a:pt x="22603" y="3237"/>
                    <a:pt x="22616" y="3236"/>
                  </a:cubicBezTo>
                  <a:lnTo>
                    <a:pt x="22575" y="3216"/>
                  </a:lnTo>
                  <a:cubicBezTo>
                    <a:pt x="22448" y="3124"/>
                    <a:pt x="22361" y="3037"/>
                    <a:pt x="22295" y="2890"/>
                  </a:cubicBezTo>
                  <a:cubicBezTo>
                    <a:pt x="22270" y="2814"/>
                    <a:pt x="22255" y="2717"/>
                    <a:pt x="22255" y="2631"/>
                  </a:cubicBezTo>
                  <a:lnTo>
                    <a:pt x="22255" y="2615"/>
                  </a:lnTo>
                  <a:cubicBezTo>
                    <a:pt x="22229" y="2717"/>
                    <a:pt x="22219" y="2854"/>
                    <a:pt x="22168" y="2956"/>
                  </a:cubicBezTo>
                  <a:cubicBezTo>
                    <a:pt x="22107" y="3068"/>
                    <a:pt x="21954" y="3195"/>
                    <a:pt x="21837" y="3261"/>
                  </a:cubicBezTo>
                  <a:cubicBezTo>
                    <a:pt x="21934" y="3251"/>
                    <a:pt x="22061" y="3226"/>
                    <a:pt x="22107" y="3134"/>
                  </a:cubicBezTo>
                  <a:lnTo>
                    <a:pt x="22107" y="3134"/>
                  </a:lnTo>
                  <a:cubicBezTo>
                    <a:pt x="22102" y="3195"/>
                    <a:pt x="22051" y="3266"/>
                    <a:pt x="22010" y="3317"/>
                  </a:cubicBezTo>
                  <a:cubicBezTo>
                    <a:pt x="22051" y="3297"/>
                    <a:pt x="22087" y="3277"/>
                    <a:pt x="22127" y="3246"/>
                  </a:cubicBezTo>
                  <a:lnTo>
                    <a:pt x="22127" y="3246"/>
                  </a:lnTo>
                  <a:cubicBezTo>
                    <a:pt x="22107" y="3312"/>
                    <a:pt x="22082" y="3378"/>
                    <a:pt x="22056" y="3444"/>
                  </a:cubicBezTo>
                  <a:cubicBezTo>
                    <a:pt x="21985" y="3633"/>
                    <a:pt x="21899" y="3836"/>
                    <a:pt x="21776" y="3999"/>
                  </a:cubicBezTo>
                  <a:cubicBezTo>
                    <a:pt x="21756" y="3963"/>
                    <a:pt x="21736" y="3933"/>
                    <a:pt x="21720" y="3907"/>
                  </a:cubicBezTo>
                  <a:cubicBezTo>
                    <a:pt x="21634" y="3780"/>
                    <a:pt x="21573" y="3633"/>
                    <a:pt x="21522" y="3490"/>
                  </a:cubicBezTo>
                  <a:lnTo>
                    <a:pt x="21522" y="3490"/>
                  </a:lnTo>
                  <a:cubicBezTo>
                    <a:pt x="21634" y="3572"/>
                    <a:pt x="21756" y="3607"/>
                    <a:pt x="21914" y="3622"/>
                  </a:cubicBezTo>
                  <a:cubicBezTo>
                    <a:pt x="21782" y="3546"/>
                    <a:pt x="21492" y="3348"/>
                    <a:pt x="21400" y="2997"/>
                  </a:cubicBezTo>
                  <a:lnTo>
                    <a:pt x="21400" y="2997"/>
                  </a:lnTo>
                  <a:cubicBezTo>
                    <a:pt x="21451" y="3048"/>
                    <a:pt x="21517" y="3083"/>
                    <a:pt x="21578" y="3114"/>
                  </a:cubicBezTo>
                  <a:cubicBezTo>
                    <a:pt x="21485" y="3016"/>
                    <a:pt x="21449" y="2904"/>
                    <a:pt x="21410" y="2818"/>
                  </a:cubicBezTo>
                  <a:lnTo>
                    <a:pt x="21410" y="2818"/>
                  </a:lnTo>
                  <a:cubicBezTo>
                    <a:pt x="21455" y="2908"/>
                    <a:pt x="21582" y="2942"/>
                    <a:pt x="21695" y="2982"/>
                  </a:cubicBezTo>
                  <a:cubicBezTo>
                    <a:pt x="21629" y="2946"/>
                    <a:pt x="21471" y="2834"/>
                    <a:pt x="21400" y="2727"/>
                  </a:cubicBezTo>
                  <a:cubicBezTo>
                    <a:pt x="21339" y="2636"/>
                    <a:pt x="21303" y="2529"/>
                    <a:pt x="21288" y="2427"/>
                  </a:cubicBezTo>
                  <a:cubicBezTo>
                    <a:pt x="21278" y="2381"/>
                    <a:pt x="21273" y="2336"/>
                    <a:pt x="21273" y="2300"/>
                  </a:cubicBezTo>
                  <a:lnTo>
                    <a:pt x="21263" y="2193"/>
                  </a:lnTo>
                  <a:lnTo>
                    <a:pt x="21263" y="2193"/>
                  </a:lnTo>
                  <a:cubicBezTo>
                    <a:pt x="21268" y="2295"/>
                    <a:pt x="21247" y="2381"/>
                    <a:pt x="21237" y="2483"/>
                  </a:cubicBezTo>
                  <a:cubicBezTo>
                    <a:pt x="21212" y="2717"/>
                    <a:pt x="20932" y="2987"/>
                    <a:pt x="20856" y="3022"/>
                  </a:cubicBezTo>
                  <a:cubicBezTo>
                    <a:pt x="20703" y="2910"/>
                    <a:pt x="20505" y="2707"/>
                    <a:pt x="20423" y="2402"/>
                  </a:cubicBezTo>
                  <a:lnTo>
                    <a:pt x="20423" y="2402"/>
                  </a:lnTo>
                  <a:cubicBezTo>
                    <a:pt x="20479" y="2453"/>
                    <a:pt x="20540" y="2498"/>
                    <a:pt x="20612" y="2529"/>
                  </a:cubicBezTo>
                  <a:cubicBezTo>
                    <a:pt x="20507" y="2414"/>
                    <a:pt x="20461" y="2284"/>
                    <a:pt x="20411" y="2178"/>
                  </a:cubicBezTo>
                  <a:lnTo>
                    <a:pt x="20411" y="2178"/>
                  </a:lnTo>
                  <a:cubicBezTo>
                    <a:pt x="20464" y="2286"/>
                    <a:pt x="20603" y="2321"/>
                    <a:pt x="20718" y="2356"/>
                  </a:cubicBezTo>
                  <a:cubicBezTo>
                    <a:pt x="20652" y="2320"/>
                    <a:pt x="20479" y="2193"/>
                    <a:pt x="20398" y="2076"/>
                  </a:cubicBezTo>
                  <a:cubicBezTo>
                    <a:pt x="20327" y="1974"/>
                    <a:pt x="20281" y="1847"/>
                    <a:pt x="20256" y="1720"/>
                  </a:cubicBezTo>
                  <a:cubicBezTo>
                    <a:pt x="20245" y="1669"/>
                    <a:pt x="20235" y="1618"/>
                    <a:pt x="20230" y="1562"/>
                  </a:cubicBezTo>
                  <a:lnTo>
                    <a:pt x="20210" y="1435"/>
                  </a:lnTo>
                  <a:lnTo>
                    <a:pt x="20210" y="1435"/>
                  </a:lnTo>
                  <a:cubicBezTo>
                    <a:pt x="20225" y="1557"/>
                    <a:pt x="20210" y="1669"/>
                    <a:pt x="20205" y="1791"/>
                  </a:cubicBezTo>
                  <a:cubicBezTo>
                    <a:pt x="20195" y="2076"/>
                    <a:pt x="19915" y="2427"/>
                    <a:pt x="19838" y="2473"/>
                  </a:cubicBezTo>
                  <a:cubicBezTo>
                    <a:pt x="19966" y="2453"/>
                    <a:pt x="20052" y="2376"/>
                    <a:pt x="20118" y="2280"/>
                  </a:cubicBezTo>
                  <a:lnTo>
                    <a:pt x="20118" y="2280"/>
                  </a:lnTo>
                  <a:cubicBezTo>
                    <a:pt x="20103" y="2325"/>
                    <a:pt x="20072" y="2422"/>
                    <a:pt x="20032" y="2508"/>
                  </a:cubicBezTo>
                  <a:cubicBezTo>
                    <a:pt x="19899" y="2788"/>
                    <a:pt x="19711" y="3165"/>
                    <a:pt x="19594" y="3216"/>
                  </a:cubicBezTo>
                  <a:cubicBezTo>
                    <a:pt x="19605" y="3219"/>
                    <a:pt x="19617" y="3220"/>
                    <a:pt x="19628" y="3220"/>
                  </a:cubicBezTo>
                  <a:cubicBezTo>
                    <a:pt x="19730" y="3220"/>
                    <a:pt x="19852" y="3110"/>
                    <a:pt x="19925" y="3032"/>
                  </a:cubicBezTo>
                  <a:lnTo>
                    <a:pt x="19925" y="3032"/>
                  </a:lnTo>
                  <a:cubicBezTo>
                    <a:pt x="19925" y="3043"/>
                    <a:pt x="19920" y="3058"/>
                    <a:pt x="19920" y="3068"/>
                  </a:cubicBezTo>
                  <a:lnTo>
                    <a:pt x="19920" y="3078"/>
                  </a:lnTo>
                  <a:cubicBezTo>
                    <a:pt x="19849" y="3185"/>
                    <a:pt x="19762" y="3266"/>
                    <a:pt x="19650" y="3338"/>
                  </a:cubicBezTo>
                  <a:cubicBezTo>
                    <a:pt x="19742" y="3322"/>
                    <a:pt x="19813" y="3297"/>
                    <a:pt x="19869" y="3266"/>
                  </a:cubicBezTo>
                  <a:lnTo>
                    <a:pt x="19869" y="3266"/>
                  </a:lnTo>
                  <a:cubicBezTo>
                    <a:pt x="19864" y="3292"/>
                    <a:pt x="19854" y="3312"/>
                    <a:pt x="19844" y="3338"/>
                  </a:cubicBezTo>
                  <a:cubicBezTo>
                    <a:pt x="19818" y="3419"/>
                    <a:pt x="19777" y="3495"/>
                    <a:pt x="19737" y="3566"/>
                  </a:cubicBezTo>
                  <a:cubicBezTo>
                    <a:pt x="19589" y="3383"/>
                    <a:pt x="19482" y="3129"/>
                    <a:pt x="19396" y="2890"/>
                  </a:cubicBezTo>
                  <a:cubicBezTo>
                    <a:pt x="19365" y="2814"/>
                    <a:pt x="19340" y="2737"/>
                    <a:pt x="19315" y="2661"/>
                  </a:cubicBezTo>
                  <a:lnTo>
                    <a:pt x="19315" y="2661"/>
                  </a:lnTo>
                  <a:cubicBezTo>
                    <a:pt x="19360" y="2697"/>
                    <a:pt x="19406" y="2727"/>
                    <a:pt x="19447" y="2742"/>
                  </a:cubicBezTo>
                  <a:cubicBezTo>
                    <a:pt x="19396" y="2687"/>
                    <a:pt x="19345" y="2605"/>
                    <a:pt x="19335" y="2529"/>
                  </a:cubicBezTo>
                  <a:lnTo>
                    <a:pt x="19335" y="2529"/>
                  </a:lnTo>
                  <a:cubicBezTo>
                    <a:pt x="19386" y="2641"/>
                    <a:pt x="19533" y="2676"/>
                    <a:pt x="19635" y="2676"/>
                  </a:cubicBezTo>
                  <a:cubicBezTo>
                    <a:pt x="19503" y="2605"/>
                    <a:pt x="19335" y="2458"/>
                    <a:pt x="19259" y="2325"/>
                  </a:cubicBezTo>
                  <a:cubicBezTo>
                    <a:pt x="19192" y="2208"/>
                    <a:pt x="19187" y="2056"/>
                    <a:pt x="19157" y="1929"/>
                  </a:cubicBezTo>
                  <a:lnTo>
                    <a:pt x="19157" y="1944"/>
                  </a:lnTo>
                  <a:cubicBezTo>
                    <a:pt x="19157" y="2046"/>
                    <a:pt x="19136" y="2152"/>
                    <a:pt x="19106" y="2249"/>
                  </a:cubicBezTo>
                  <a:cubicBezTo>
                    <a:pt x="19045" y="2427"/>
                    <a:pt x="18933" y="2529"/>
                    <a:pt x="18796" y="2631"/>
                  </a:cubicBezTo>
                  <a:cubicBezTo>
                    <a:pt x="18780" y="2641"/>
                    <a:pt x="18760" y="2641"/>
                    <a:pt x="18750" y="2656"/>
                  </a:cubicBezTo>
                  <a:cubicBezTo>
                    <a:pt x="18771" y="2660"/>
                    <a:pt x="18792" y="2663"/>
                    <a:pt x="18813" y="2663"/>
                  </a:cubicBezTo>
                  <a:cubicBezTo>
                    <a:pt x="18887" y="2663"/>
                    <a:pt x="18952" y="2631"/>
                    <a:pt x="19004" y="2559"/>
                  </a:cubicBezTo>
                  <a:lnTo>
                    <a:pt x="19004" y="2559"/>
                  </a:lnTo>
                  <a:cubicBezTo>
                    <a:pt x="18958" y="2656"/>
                    <a:pt x="18948" y="2707"/>
                    <a:pt x="18857" y="2778"/>
                  </a:cubicBezTo>
                  <a:cubicBezTo>
                    <a:pt x="18928" y="2768"/>
                    <a:pt x="18984" y="2737"/>
                    <a:pt x="19025" y="2687"/>
                  </a:cubicBezTo>
                  <a:lnTo>
                    <a:pt x="19025" y="2687"/>
                  </a:lnTo>
                  <a:cubicBezTo>
                    <a:pt x="18984" y="2931"/>
                    <a:pt x="18877" y="3160"/>
                    <a:pt x="18745" y="3353"/>
                  </a:cubicBezTo>
                  <a:cubicBezTo>
                    <a:pt x="18674" y="3271"/>
                    <a:pt x="18618" y="3185"/>
                    <a:pt x="18567" y="3073"/>
                  </a:cubicBezTo>
                  <a:cubicBezTo>
                    <a:pt x="18552" y="3048"/>
                    <a:pt x="18546" y="3022"/>
                    <a:pt x="18531" y="2997"/>
                  </a:cubicBezTo>
                  <a:lnTo>
                    <a:pt x="18531" y="2997"/>
                  </a:lnTo>
                  <a:cubicBezTo>
                    <a:pt x="18602" y="3032"/>
                    <a:pt x="18684" y="3048"/>
                    <a:pt x="18786" y="3058"/>
                  </a:cubicBezTo>
                  <a:cubicBezTo>
                    <a:pt x="18653" y="2987"/>
                    <a:pt x="18541" y="2905"/>
                    <a:pt x="18450" y="2793"/>
                  </a:cubicBezTo>
                  <a:lnTo>
                    <a:pt x="18450" y="2788"/>
                  </a:lnTo>
                  <a:cubicBezTo>
                    <a:pt x="18445" y="2778"/>
                    <a:pt x="18445" y="2763"/>
                    <a:pt x="18440" y="2742"/>
                  </a:cubicBezTo>
                  <a:lnTo>
                    <a:pt x="18440" y="2742"/>
                  </a:lnTo>
                  <a:cubicBezTo>
                    <a:pt x="18527" y="2826"/>
                    <a:pt x="18663" y="2924"/>
                    <a:pt x="18781" y="2924"/>
                  </a:cubicBezTo>
                  <a:cubicBezTo>
                    <a:pt x="18800" y="2924"/>
                    <a:pt x="18819" y="2921"/>
                    <a:pt x="18836" y="2915"/>
                  </a:cubicBezTo>
                  <a:cubicBezTo>
                    <a:pt x="18694" y="2870"/>
                    <a:pt x="18440" y="2478"/>
                    <a:pt x="18262" y="2183"/>
                  </a:cubicBezTo>
                  <a:cubicBezTo>
                    <a:pt x="18211" y="2096"/>
                    <a:pt x="18165" y="1995"/>
                    <a:pt x="18145" y="1944"/>
                  </a:cubicBezTo>
                  <a:lnTo>
                    <a:pt x="18145" y="1944"/>
                  </a:lnTo>
                  <a:cubicBezTo>
                    <a:pt x="18221" y="2030"/>
                    <a:pt x="18338" y="2117"/>
                    <a:pt x="18490" y="2122"/>
                  </a:cubicBezTo>
                  <a:cubicBezTo>
                    <a:pt x="18394" y="2081"/>
                    <a:pt x="18038" y="1725"/>
                    <a:pt x="17997" y="1415"/>
                  </a:cubicBezTo>
                  <a:cubicBezTo>
                    <a:pt x="17982" y="1288"/>
                    <a:pt x="17956" y="1161"/>
                    <a:pt x="17961" y="1033"/>
                  </a:cubicBezTo>
                  <a:lnTo>
                    <a:pt x="17961" y="1033"/>
                  </a:lnTo>
                  <a:lnTo>
                    <a:pt x="17946" y="1176"/>
                  </a:lnTo>
                  <a:cubicBezTo>
                    <a:pt x="17946" y="1232"/>
                    <a:pt x="17941" y="1288"/>
                    <a:pt x="17936" y="1344"/>
                  </a:cubicBezTo>
                  <a:cubicBezTo>
                    <a:pt x="17916" y="1486"/>
                    <a:pt x="17880" y="1623"/>
                    <a:pt x="17804" y="1745"/>
                  </a:cubicBezTo>
                  <a:cubicBezTo>
                    <a:pt x="17712" y="1888"/>
                    <a:pt x="17524" y="2040"/>
                    <a:pt x="17448" y="2081"/>
                  </a:cubicBezTo>
                  <a:cubicBezTo>
                    <a:pt x="17578" y="2028"/>
                    <a:pt x="17735" y="1984"/>
                    <a:pt x="17790" y="1868"/>
                  </a:cubicBezTo>
                  <a:lnTo>
                    <a:pt x="17790" y="1868"/>
                  </a:lnTo>
                  <a:cubicBezTo>
                    <a:pt x="17742" y="1986"/>
                    <a:pt x="17695" y="2129"/>
                    <a:pt x="17585" y="2254"/>
                  </a:cubicBezTo>
                  <a:cubicBezTo>
                    <a:pt x="17672" y="2219"/>
                    <a:pt x="17748" y="2168"/>
                    <a:pt x="17804" y="2102"/>
                  </a:cubicBezTo>
                  <a:lnTo>
                    <a:pt x="17804" y="2102"/>
                  </a:lnTo>
                  <a:cubicBezTo>
                    <a:pt x="17733" y="2412"/>
                    <a:pt x="17555" y="2636"/>
                    <a:pt x="17392" y="2778"/>
                  </a:cubicBezTo>
                  <a:cubicBezTo>
                    <a:pt x="17315" y="2717"/>
                    <a:pt x="17244" y="2641"/>
                    <a:pt x="17198" y="2575"/>
                  </a:cubicBezTo>
                  <a:cubicBezTo>
                    <a:pt x="17148" y="2478"/>
                    <a:pt x="17143" y="2356"/>
                    <a:pt x="17117" y="2254"/>
                  </a:cubicBezTo>
                  <a:lnTo>
                    <a:pt x="17117" y="2269"/>
                  </a:lnTo>
                  <a:cubicBezTo>
                    <a:pt x="17117" y="2351"/>
                    <a:pt x="17097" y="2437"/>
                    <a:pt x="17071" y="2514"/>
                  </a:cubicBezTo>
                  <a:cubicBezTo>
                    <a:pt x="17015" y="2661"/>
                    <a:pt x="16934" y="2742"/>
                    <a:pt x="16812" y="2829"/>
                  </a:cubicBezTo>
                  <a:lnTo>
                    <a:pt x="16771" y="2844"/>
                  </a:lnTo>
                  <a:cubicBezTo>
                    <a:pt x="16791" y="2848"/>
                    <a:pt x="16810" y="2850"/>
                    <a:pt x="16828" y="2850"/>
                  </a:cubicBezTo>
                  <a:cubicBezTo>
                    <a:pt x="16891" y="2850"/>
                    <a:pt x="16945" y="2827"/>
                    <a:pt x="16985" y="2768"/>
                  </a:cubicBezTo>
                  <a:lnTo>
                    <a:pt x="16985" y="2768"/>
                  </a:lnTo>
                  <a:cubicBezTo>
                    <a:pt x="16944" y="2844"/>
                    <a:pt x="16939" y="2890"/>
                    <a:pt x="16863" y="2941"/>
                  </a:cubicBezTo>
                  <a:cubicBezTo>
                    <a:pt x="16919" y="2941"/>
                    <a:pt x="16970" y="2910"/>
                    <a:pt x="17000" y="2870"/>
                  </a:cubicBezTo>
                  <a:lnTo>
                    <a:pt x="17000" y="2870"/>
                  </a:lnTo>
                  <a:cubicBezTo>
                    <a:pt x="16990" y="2956"/>
                    <a:pt x="16964" y="3037"/>
                    <a:pt x="16934" y="3119"/>
                  </a:cubicBezTo>
                  <a:cubicBezTo>
                    <a:pt x="16786" y="3022"/>
                    <a:pt x="16593" y="2854"/>
                    <a:pt x="16512" y="2600"/>
                  </a:cubicBezTo>
                  <a:lnTo>
                    <a:pt x="16512" y="2600"/>
                  </a:lnTo>
                  <a:cubicBezTo>
                    <a:pt x="16568" y="2641"/>
                    <a:pt x="16634" y="2681"/>
                    <a:pt x="16695" y="2702"/>
                  </a:cubicBezTo>
                  <a:cubicBezTo>
                    <a:pt x="16603" y="2615"/>
                    <a:pt x="16561" y="2511"/>
                    <a:pt x="16517" y="2428"/>
                  </a:cubicBezTo>
                  <a:lnTo>
                    <a:pt x="16517" y="2428"/>
                  </a:lnTo>
                  <a:cubicBezTo>
                    <a:pt x="16570" y="2503"/>
                    <a:pt x="16696" y="2527"/>
                    <a:pt x="16797" y="2559"/>
                  </a:cubicBezTo>
                  <a:cubicBezTo>
                    <a:pt x="16731" y="2529"/>
                    <a:pt x="16563" y="2427"/>
                    <a:pt x="16486" y="2325"/>
                  </a:cubicBezTo>
                  <a:cubicBezTo>
                    <a:pt x="16415" y="2234"/>
                    <a:pt x="16380" y="2132"/>
                    <a:pt x="16354" y="2025"/>
                  </a:cubicBezTo>
                  <a:cubicBezTo>
                    <a:pt x="16339" y="1979"/>
                    <a:pt x="16334" y="1939"/>
                    <a:pt x="16329" y="1893"/>
                  </a:cubicBezTo>
                  <a:lnTo>
                    <a:pt x="16308" y="1786"/>
                  </a:lnTo>
                  <a:lnTo>
                    <a:pt x="16308" y="1786"/>
                  </a:lnTo>
                  <a:cubicBezTo>
                    <a:pt x="16324" y="1888"/>
                    <a:pt x="16308" y="1979"/>
                    <a:pt x="16303" y="2081"/>
                  </a:cubicBezTo>
                  <a:cubicBezTo>
                    <a:pt x="16288" y="2325"/>
                    <a:pt x="16018" y="2615"/>
                    <a:pt x="15947" y="2656"/>
                  </a:cubicBezTo>
                  <a:cubicBezTo>
                    <a:pt x="16069" y="2641"/>
                    <a:pt x="16156" y="2575"/>
                    <a:pt x="16212" y="2498"/>
                  </a:cubicBezTo>
                  <a:lnTo>
                    <a:pt x="16212" y="2498"/>
                  </a:lnTo>
                  <a:cubicBezTo>
                    <a:pt x="16201" y="2534"/>
                    <a:pt x="16171" y="2615"/>
                    <a:pt x="16135" y="2687"/>
                  </a:cubicBezTo>
                  <a:cubicBezTo>
                    <a:pt x="16008" y="2920"/>
                    <a:pt x="15825" y="3241"/>
                    <a:pt x="15713" y="3287"/>
                  </a:cubicBezTo>
                  <a:cubicBezTo>
                    <a:pt x="15724" y="3289"/>
                    <a:pt x="15735" y="3291"/>
                    <a:pt x="15747" y="3291"/>
                  </a:cubicBezTo>
                  <a:cubicBezTo>
                    <a:pt x="15843" y="3291"/>
                    <a:pt x="15960" y="3201"/>
                    <a:pt x="16029" y="3124"/>
                  </a:cubicBezTo>
                  <a:lnTo>
                    <a:pt x="16029" y="3124"/>
                  </a:lnTo>
                  <a:cubicBezTo>
                    <a:pt x="16029" y="3139"/>
                    <a:pt x="16023" y="3149"/>
                    <a:pt x="16023" y="3160"/>
                  </a:cubicBezTo>
                  <a:lnTo>
                    <a:pt x="16023" y="3165"/>
                  </a:lnTo>
                  <a:cubicBezTo>
                    <a:pt x="15957" y="3251"/>
                    <a:pt x="15871" y="3322"/>
                    <a:pt x="15769" y="3378"/>
                  </a:cubicBezTo>
                  <a:cubicBezTo>
                    <a:pt x="15856" y="3368"/>
                    <a:pt x="15922" y="3348"/>
                    <a:pt x="15973" y="3322"/>
                  </a:cubicBezTo>
                  <a:lnTo>
                    <a:pt x="15973" y="3322"/>
                  </a:lnTo>
                  <a:lnTo>
                    <a:pt x="15952" y="3378"/>
                  </a:lnTo>
                  <a:cubicBezTo>
                    <a:pt x="15901" y="3505"/>
                    <a:pt x="15830" y="3617"/>
                    <a:pt x="15739" y="3699"/>
                  </a:cubicBezTo>
                  <a:cubicBezTo>
                    <a:pt x="15601" y="3546"/>
                    <a:pt x="15510" y="3363"/>
                    <a:pt x="15418" y="3190"/>
                  </a:cubicBezTo>
                  <a:cubicBezTo>
                    <a:pt x="15388" y="3124"/>
                    <a:pt x="15357" y="3058"/>
                    <a:pt x="15322" y="2992"/>
                  </a:cubicBezTo>
                  <a:lnTo>
                    <a:pt x="15322" y="2992"/>
                  </a:lnTo>
                  <a:cubicBezTo>
                    <a:pt x="15372" y="3022"/>
                    <a:pt x="15423" y="3048"/>
                    <a:pt x="15474" y="3063"/>
                  </a:cubicBezTo>
                  <a:cubicBezTo>
                    <a:pt x="15418" y="3012"/>
                    <a:pt x="15357" y="2941"/>
                    <a:pt x="15347" y="2870"/>
                  </a:cubicBezTo>
                  <a:lnTo>
                    <a:pt x="15347" y="2870"/>
                  </a:lnTo>
                  <a:cubicBezTo>
                    <a:pt x="15408" y="2971"/>
                    <a:pt x="15571" y="2997"/>
                    <a:pt x="15693" y="2997"/>
                  </a:cubicBezTo>
                  <a:cubicBezTo>
                    <a:pt x="15540" y="2936"/>
                    <a:pt x="15347" y="2814"/>
                    <a:pt x="15260" y="2692"/>
                  </a:cubicBezTo>
                  <a:cubicBezTo>
                    <a:pt x="15189" y="2590"/>
                    <a:pt x="15184" y="2458"/>
                    <a:pt x="15143" y="2351"/>
                  </a:cubicBezTo>
                  <a:lnTo>
                    <a:pt x="15143" y="2361"/>
                  </a:lnTo>
                  <a:cubicBezTo>
                    <a:pt x="15143" y="2453"/>
                    <a:pt x="15118" y="2549"/>
                    <a:pt x="15088" y="2631"/>
                  </a:cubicBezTo>
                  <a:cubicBezTo>
                    <a:pt x="15011" y="2783"/>
                    <a:pt x="14889" y="2870"/>
                    <a:pt x="14731" y="2966"/>
                  </a:cubicBezTo>
                  <a:cubicBezTo>
                    <a:pt x="14721" y="2982"/>
                    <a:pt x="14696" y="2982"/>
                    <a:pt x="14681" y="2992"/>
                  </a:cubicBezTo>
                  <a:cubicBezTo>
                    <a:pt x="14708" y="2997"/>
                    <a:pt x="14735" y="2999"/>
                    <a:pt x="14761" y="2999"/>
                  </a:cubicBezTo>
                  <a:cubicBezTo>
                    <a:pt x="14846" y="2999"/>
                    <a:pt x="14921" y="2972"/>
                    <a:pt x="14976" y="2910"/>
                  </a:cubicBezTo>
                  <a:lnTo>
                    <a:pt x="14976" y="2910"/>
                  </a:lnTo>
                  <a:cubicBezTo>
                    <a:pt x="14925" y="2992"/>
                    <a:pt x="14909" y="3037"/>
                    <a:pt x="14808" y="3093"/>
                  </a:cubicBezTo>
                  <a:cubicBezTo>
                    <a:pt x="14889" y="3093"/>
                    <a:pt x="14955" y="3063"/>
                    <a:pt x="15006" y="3017"/>
                  </a:cubicBezTo>
                  <a:lnTo>
                    <a:pt x="15006" y="3017"/>
                  </a:lnTo>
                  <a:cubicBezTo>
                    <a:pt x="14965" y="3216"/>
                    <a:pt x="14854" y="3404"/>
                    <a:pt x="14706" y="3572"/>
                  </a:cubicBezTo>
                  <a:cubicBezTo>
                    <a:pt x="14681" y="3526"/>
                    <a:pt x="14660" y="3475"/>
                    <a:pt x="14650" y="3419"/>
                  </a:cubicBezTo>
                  <a:lnTo>
                    <a:pt x="14650" y="3419"/>
                  </a:lnTo>
                  <a:cubicBezTo>
                    <a:pt x="14675" y="3444"/>
                    <a:pt x="14701" y="3470"/>
                    <a:pt x="14731" y="3480"/>
                  </a:cubicBezTo>
                  <a:cubicBezTo>
                    <a:pt x="14690" y="3430"/>
                    <a:pt x="14678" y="3380"/>
                    <a:pt x="14661" y="3337"/>
                  </a:cubicBezTo>
                  <a:lnTo>
                    <a:pt x="14661" y="3337"/>
                  </a:lnTo>
                  <a:cubicBezTo>
                    <a:pt x="14683" y="3378"/>
                    <a:pt x="14742" y="3401"/>
                    <a:pt x="14787" y="3424"/>
                  </a:cubicBezTo>
                  <a:cubicBezTo>
                    <a:pt x="14757" y="3404"/>
                    <a:pt x="14686" y="3343"/>
                    <a:pt x="14655" y="3287"/>
                  </a:cubicBezTo>
                  <a:cubicBezTo>
                    <a:pt x="14630" y="3236"/>
                    <a:pt x="14620" y="3185"/>
                    <a:pt x="14609" y="3124"/>
                  </a:cubicBezTo>
                  <a:lnTo>
                    <a:pt x="14609" y="3063"/>
                  </a:lnTo>
                  <a:lnTo>
                    <a:pt x="14609" y="3012"/>
                  </a:lnTo>
                  <a:cubicBezTo>
                    <a:pt x="14609" y="3063"/>
                    <a:pt x="14599" y="3109"/>
                    <a:pt x="14584" y="3160"/>
                  </a:cubicBezTo>
                  <a:cubicBezTo>
                    <a:pt x="14559" y="3277"/>
                    <a:pt x="14406" y="3399"/>
                    <a:pt x="14370" y="3414"/>
                  </a:cubicBezTo>
                  <a:cubicBezTo>
                    <a:pt x="14431" y="3414"/>
                    <a:pt x="14477" y="3388"/>
                    <a:pt x="14518" y="3353"/>
                  </a:cubicBezTo>
                  <a:lnTo>
                    <a:pt x="14518" y="3353"/>
                  </a:lnTo>
                  <a:cubicBezTo>
                    <a:pt x="14503" y="3373"/>
                    <a:pt x="14482" y="3414"/>
                    <a:pt x="14467" y="3444"/>
                  </a:cubicBezTo>
                  <a:cubicBezTo>
                    <a:pt x="14457" y="3455"/>
                    <a:pt x="14447" y="3465"/>
                    <a:pt x="14442" y="3475"/>
                  </a:cubicBezTo>
                  <a:cubicBezTo>
                    <a:pt x="14345" y="3439"/>
                    <a:pt x="14177" y="3200"/>
                    <a:pt x="14065" y="3022"/>
                  </a:cubicBezTo>
                  <a:cubicBezTo>
                    <a:pt x="14035" y="2966"/>
                    <a:pt x="13999" y="2905"/>
                    <a:pt x="13989" y="2880"/>
                  </a:cubicBezTo>
                  <a:lnTo>
                    <a:pt x="13989" y="2880"/>
                  </a:lnTo>
                  <a:cubicBezTo>
                    <a:pt x="14040" y="2936"/>
                    <a:pt x="14116" y="2987"/>
                    <a:pt x="14213" y="2987"/>
                  </a:cubicBezTo>
                  <a:cubicBezTo>
                    <a:pt x="14146" y="2961"/>
                    <a:pt x="13913" y="2737"/>
                    <a:pt x="13887" y="2549"/>
                  </a:cubicBezTo>
                  <a:cubicBezTo>
                    <a:pt x="13872" y="2463"/>
                    <a:pt x="13862" y="2386"/>
                    <a:pt x="13862" y="2305"/>
                  </a:cubicBezTo>
                  <a:lnTo>
                    <a:pt x="13857" y="2397"/>
                  </a:lnTo>
                  <a:cubicBezTo>
                    <a:pt x="13857" y="2432"/>
                    <a:pt x="13846" y="2463"/>
                    <a:pt x="13841" y="2503"/>
                  </a:cubicBezTo>
                  <a:cubicBezTo>
                    <a:pt x="13831" y="2590"/>
                    <a:pt x="13806" y="2676"/>
                    <a:pt x="13755" y="2753"/>
                  </a:cubicBezTo>
                  <a:cubicBezTo>
                    <a:pt x="13694" y="2839"/>
                    <a:pt x="13567" y="2936"/>
                    <a:pt x="13516" y="2961"/>
                  </a:cubicBezTo>
                  <a:cubicBezTo>
                    <a:pt x="13605" y="2931"/>
                    <a:pt x="13714" y="2897"/>
                    <a:pt x="13752" y="2819"/>
                  </a:cubicBezTo>
                  <a:lnTo>
                    <a:pt x="13752" y="2819"/>
                  </a:lnTo>
                  <a:cubicBezTo>
                    <a:pt x="13718" y="2894"/>
                    <a:pt x="13687" y="2988"/>
                    <a:pt x="13612" y="3068"/>
                  </a:cubicBezTo>
                  <a:cubicBezTo>
                    <a:pt x="13663" y="3043"/>
                    <a:pt x="13714" y="3012"/>
                    <a:pt x="13760" y="2971"/>
                  </a:cubicBezTo>
                  <a:lnTo>
                    <a:pt x="13760" y="2971"/>
                  </a:lnTo>
                  <a:cubicBezTo>
                    <a:pt x="13719" y="3139"/>
                    <a:pt x="13628" y="3266"/>
                    <a:pt x="13531" y="3353"/>
                  </a:cubicBezTo>
                  <a:cubicBezTo>
                    <a:pt x="13500" y="3322"/>
                    <a:pt x="13475" y="3287"/>
                    <a:pt x="13455" y="3251"/>
                  </a:cubicBezTo>
                  <a:cubicBezTo>
                    <a:pt x="13409" y="3170"/>
                    <a:pt x="13389" y="3083"/>
                    <a:pt x="13383" y="2992"/>
                  </a:cubicBezTo>
                  <a:cubicBezTo>
                    <a:pt x="13383" y="2956"/>
                    <a:pt x="13378" y="2915"/>
                    <a:pt x="13383" y="2885"/>
                  </a:cubicBezTo>
                  <a:lnTo>
                    <a:pt x="13383" y="2793"/>
                  </a:lnTo>
                  <a:cubicBezTo>
                    <a:pt x="13383" y="2880"/>
                    <a:pt x="13358" y="2956"/>
                    <a:pt x="13338" y="3037"/>
                  </a:cubicBezTo>
                  <a:cubicBezTo>
                    <a:pt x="13312" y="3165"/>
                    <a:pt x="13200" y="3292"/>
                    <a:pt x="13104" y="3373"/>
                  </a:cubicBezTo>
                  <a:cubicBezTo>
                    <a:pt x="12992" y="3251"/>
                    <a:pt x="12870" y="3083"/>
                    <a:pt x="12829" y="2859"/>
                  </a:cubicBezTo>
                  <a:lnTo>
                    <a:pt x="12829" y="2859"/>
                  </a:lnTo>
                  <a:cubicBezTo>
                    <a:pt x="12875" y="2910"/>
                    <a:pt x="12941" y="2956"/>
                    <a:pt x="13002" y="2992"/>
                  </a:cubicBezTo>
                  <a:cubicBezTo>
                    <a:pt x="12917" y="2886"/>
                    <a:pt x="12891" y="2766"/>
                    <a:pt x="12856" y="2670"/>
                  </a:cubicBezTo>
                  <a:lnTo>
                    <a:pt x="12856" y="2670"/>
                  </a:lnTo>
                  <a:cubicBezTo>
                    <a:pt x="12894" y="2769"/>
                    <a:pt x="13024" y="2814"/>
                    <a:pt x="13129" y="2865"/>
                  </a:cubicBezTo>
                  <a:cubicBezTo>
                    <a:pt x="13068" y="2829"/>
                    <a:pt x="12921" y="2692"/>
                    <a:pt x="12854" y="2585"/>
                  </a:cubicBezTo>
                  <a:cubicBezTo>
                    <a:pt x="12799" y="2488"/>
                    <a:pt x="12773" y="2381"/>
                    <a:pt x="12768" y="2269"/>
                  </a:cubicBezTo>
                  <a:cubicBezTo>
                    <a:pt x="12763" y="2224"/>
                    <a:pt x="12763" y="2178"/>
                    <a:pt x="12768" y="2132"/>
                  </a:cubicBezTo>
                  <a:lnTo>
                    <a:pt x="12763" y="2025"/>
                  </a:lnTo>
                  <a:cubicBezTo>
                    <a:pt x="12763" y="2127"/>
                    <a:pt x="12727" y="2224"/>
                    <a:pt x="12712" y="2320"/>
                  </a:cubicBezTo>
                  <a:cubicBezTo>
                    <a:pt x="12661" y="2554"/>
                    <a:pt x="12346" y="2809"/>
                    <a:pt x="12270" y="2834"/>
                  </a:cubicBezTo>
                  <a:cubicBezTo>
                    <a:pt x="12275" y="2834"/>
                    <a:pt x="12280" y="2834"/>
                    <a:pt x="12285" y="2834"/>
                  </a:cubicBezTo>
                  <a:cubicBezTo>
                    <a:pt x="12400" y="2834"/>
                    <a:pt x="12491" y="2780"/>
                    <a:pt x="12559" y="2717"/>
                  </a:cubicBezTo>
                  <a:lnTo>
                    <a:pt x="12559" y="2717"/>
                  </a:lnTo>
                  <a:cubicBezTo>
                    <a:pt x="12539" y="2753"/>
                    <a:pt x="12493" y="2829"/>
                    <a:pt x="12448" y="2895"/>
                  </a:cubicBezTo>
                  <a:cubicBezTo>
                    <a:pt x="12336" y="3048"/>
                    <a:pt x="12183" y="3241"/>
                    <a:pt x="12061" y="3348"/>
                  </a:cubicBezTo>
                  <a:cubicBezTo>
                    <a:pt x="11949" y="3200"/>
                    <a:pt x="11857" y="3032"/>
                    <a:pt x="11776" y="2870"/>
                  </a:cubicBezTo>
                  <a:cubicBezTo>
                    <a:pt x="11735" y="2803"/>
                    <a:pt x="11705" y="2732"/>
                    <a:pt x="11679" y="2656"/>
                  </a:cubicBezTo>
                  <a:lnTo>
                    <a:pt x="11679" y="2656"/>
                  </a:lnTo>
                  <a:cubicBezTo>
                    <a:pt x="11730" y="2687"/>
                    <a:pt x="11786" y="2712"/>
                    <a:pt x="11847" y="2732"/>
                  </a:cubicBezTo>
                  <a:cubicBezTo>
                    <a:pt x="11786" y="2676"/>
                    <a:pt x="11720" y="2605"/>
                    <a:pt x="11705" y="2529"/>
                  </a:cubicBezTo>
                  <a:lnTo>
                    <a:pt x="11705" y="2529"/>
                  </a:lnTo>
                  <a:cubicBezTo>
                    <a:pt x="11771" y="2636"/>
                    <a:pt x="11949" y="2661"/>
                    <a:pt x="12076" y="2666"/>
                  </a:cubicBezTo>
                  <a:cubicBezTo>
                    <a:pt x="11908" y="2605"/>
                    <a:pt x="11705" y="2473"/>
                    <a:pt x="11608" y="2346"/>
                  </a:cubicBezTo>
                  <a:cubicBezTo>
                    <a:pt x="11532" y="2234"/>
                    <a:pt x="11527" y="2096"/>
                    <a:pt x="11491" y="1979"/>
                  </a:cubicBezTo>
                  <a:lnTo>
                    <a:pt x="11491" y="1995"/>
                  </a:lnTo>
                  <a:cubicBezTo>
                    <a:pt x="11491" y="2091"/>
                    <a:pt x="11466" y="2193"/>
                    <a:pt x="11425" y="2274"/>
                  </a:cubicBezTo>
                  <a:cubicBezTo>
                    <a:pt x="11344" y="2437"/>
                    <a:pt x="11217" y="2534"/>
                    <a:pt x="11044" y="2631"/>
                  </a:cubicBezTo>
                  <a:cubicBezTo>
                    <a:pt x="11023" y="2641"/>
                    <a:pt x="11008" y="2641"/>
                    <a:pt x="10988" y="2656"/>
                  </a:cubicBezTo>
                  <a:cubicBezTo>
                    <a:pt x="11014" y="2660"/>
                    <a:pt x="11040" y="2663"/>
                    <a:pt x="11065" y="2663"/>
                  </a:cubicBezTo>
                  <a:cubicBezTo>
                    <a:pt x="11156" y="2663"/>
                    <a:pt x="11238" y="2632"/>
                    <a:pt x="11298" y="2564"/>
                  </a:cubicBezTo>
                  <a:lnTo>
                    <a:pt x="11298" y="2564"/>
                  </a:lnTo>
                  <a:cubicBezTo>
                    <a:pt x="11242" y="2656"/>
                    <a:pt x="11227" y="2707"/>
                    <a:pt x="11120" y="2763"/>
                  </a:cubicBezTo>
                  <a:cubicBezTo>
                    <a:pt x="11211" y="2758"/>
                    <a:pt x="11273" y="2727"/>
                    <a:pt x="11328" y="2681"/>
                  </a:cubicBezTo>
                  <a:lnTo>
                    <a:pt x="11328" y="2681"/>
                  </a:lnTo>
                  <a:cubicBezTo>
                    <a:pt x="11273" y="2946"/>
                    <a:pt x="11095" y="3210"/>
                    <a:pt x="10881" y="3404"/>
                  </a:cubicBezTo>
                  <a:cubicBezTo>
                    <a:pt x="10794" y="3312"/>
                    <a:pt x="10703" y="3165"/>
                    <a:pt x="10682" y="2966"/>
                  </a:cubicBezTo>
                  <a:lnTo>
                    <a:pt x="10682" y="2966"/>
                  </a:lnTo>
                  <a:cubicBezTo>
                    <a:pt x="10713" y="3007"/>
                    <a:pt x="10744" y="3043"/>
                    <a:pt x="10789" y="3068"/>
                  </a:cubicBezTo>
                  <a:cubicBezTo>
                    <a:pt x="10734" y="2988"/>
                    <a:pt x="10719" y="2893"/>
                    <a:pt x="10703" y="2822"/>
                  </a:cubicBezTo>
                  <a:lnTo>
                    <a:pt x="10703" y="2822"/>
                  </a:lnTo>
                  <a:cubicBezTo>
                    <a:pt x="10720" y="2896"/>
                    <a:pt x="10805" y="2936"/>
                    <a:pt x="10871" y="2971"/>
                  </a:cubicBezTo>
                  <a:cubicBezTo>
                    <a:pt x="10835" y="2941"/>
                    <a:pt x="10744" y="2839"/>
                    <a:pt x="10703" y="2758"/>
                  </a:cubicBezTo>
                  <a:cubicBezTo>
                    <a:pt x="10667" y="2681"/>
                    <a:pt x="10652" y="2600"/>
                    <a:pt x="10652" y="2514"/>
                  </a:cubicBezTo>
                  <a:lnTo>
                    <a:pt x="10652" y="2412"/>
                  </a:lnTo>
                  <a:lnTo>
                    <a:pt x="10652" y="2330"/>
                  </a:lnTo>
                  <a:cubicBezTo>
                    <a:pt x="10652" y="2407"/>
                    <a:pt x="10632" y="2483"/>
                    <a:pt x="10616" y="2559"/>
                  </a:cubicBezTo>
                  <a:cubicBezTo>
                    <a:pt x="10586" y="2742"/>
                    <a:pt x="10398" y="2936"/>
                    <a:pt x="10347" y="2961"/>
                  </a:cubicBezTo>
                  <a:cubicBezTo>
                    <a:pt x="10423" y="2961"/>
                    <a:pt x="10479" y="2920"/>
                    <a:pt x="10525" y="2870"/>
                  </a:cubicBezTo>
                  <a:lnTo>
                    <a:pt x="10525" y="2870"/>
                  </a:lnTo>
                  <a:cubicBezTo>
                    <a:pt x="10510" y="2895"/>
                    <a:pt x="10484" y="2956"/>
                    <a:pt x="10459" y="3007"/>
                  </a:cubicBezTo>
                  <a:cubicBezTo>
                    <a:pt x="10357" y="3170"/>
                    <a:pt x="10220" y="3394"/>
                    <a:pt x="10143" y="3414"/>
                  </a:cubicBezTo>
                  <a:cubicBezTo>
                    <a:pt x="10154" y="3419"/>
                    <a:pt x="10166" y="3422"/>
                    <a:pt x="10178" y="3422"/>
                  </a:cubicBezTo>
                  <a:cubicBezTo>
                    <a:pt x="10235" y="3422"/>
                    <a:pt x="10306" y="3369"/>
                    <a:pt x="10352" y="3327"/>
                  </a:cubicBezTo>
                  <a:lnTo>
                    <a:pt x="10352" y="3327"/>
                  </a:lnTo>
                  <a:cubicBezTo>
                    <a:pt x="10352" y="3338"/>
                    <a:pt x="10347" y="3348"/>
                    <a:pt x="10347" y="3353"/>
                  </a:cubicBezTo>
                  <a:lnTo>
                    <a:pt x="10347" y="3363"/>
                  </a:lnTo>
                  <a:cubicBezTo>
                    <a:pt x="10296" y="3419"/>
                    <a:pt x="10235" y="3465"/>
                    <a:pt x="10169" y="3500"/>
                  </a:cubicBezTo>
                  <a:cubicBezTo>
                    <a:pt x="10225" y="3500"/>
                    <a:pt x="10260" y="3495"/>
                    <a:pt x="10301" y="3480"/>
                  </a:cubicBezTo>
                  <a:lnTo>
                    <a:pt x="10301" y="3480"/>
                  </a:lnTo>
                  <a:cubicBezTo>
                    <a:pt x="10296" y="3495"/>
                    <a:pt x="10286" y="3516"/>
                    <a:pt x="10281" y="3526"/>
                  </a:cubicBezTo>
                  <a:cubicBezTo>
                    <a:pt x="10273" y="3550"/>
                    <a:pt x="10258" y="3577"/>
                    <a:pt x="10243" y="3602"/>
                  </a:cubicBezTo>
                  <a:lnTo>
                    <a:pt x="10243" y="3602"/>
                  </a:lnTo>
                  <a:cubicBezTo>
                    <a:pt x="10224" y="3594"/>
                    <a:pt x="10206" y="3586"/>
                    <a:pt x="10188" y="3578"/>
                  </a:cubicBezTo>
                  <a:lnTo>
                    <a:pt x="10188" y="3578"/>
                  </a:lnTo>
                  <a:cubicBezTo>
                    <a:pt x="10201" y="3593"/>
                    <a:pt x="10215" y="3608"/>
                    <a:pt x="10230" y="3622"/>
                  </a:cubicBezTo>
                  <a:cubicBezTo>
                    <a:pt x="10234" y="3616"/>
                    <a:pt x="10239" y="3609"/>
                    <a:pt x="10243" y="3602"/>
                  </a:cubicBezTo>
                  <a:lnTo>
                    <a:pt x="10243" y="3602"/>
                  </a:lnTo>
                  <a:cubicBezTo>
                    <a:pt x="10247" y="3604"/>
                    <a:pt x="10251" y="3605"/>
                    <a:pt x="10255" y="3607"/>
                  </a:cubicBezTo>
                  <a:cubicBezTo>
                    <a:pt x="10225" y="3648"/>
                    <a:pt x="10199" y="3678"/>
                    <a:pt x="10169" y="3714"/>
                  </a:cubicBezTo>
                  <a:cubicBezTo>
                    <a:pt x="10128" y="3653"/>
                    <a:pt x="10092" y="3587"/>
                    <a:pt x="10057" y="3516"/>
                  </a:cubicBezTo>
                  <a:lnTo>
                    <a:pt x="10057" y="3516"/>
                  </a:lnTo>
                  <a:cubicBezTo>
                    <a:pt x="10101" y="3540"/>
                    <a:pt x="10143" y="3559"/>
                    <a:pt x="10188" y="3578"/>
                  </a:cubicBezTo>
                  <a:lnTo>
                    <a:pt x="10188" y="3578"/>
                  </a:lnTo>
                  <a:cubicBezTo>
                    <a:pt x="10062" y="3438"/>
                    <a:pt x="9967" y="3269"/>
                    <a:pt x="9889" y="3109"/>
                  </a:cubicBezTo>
                  <a:cubicBezTo>
                    <a:pt x="9853" y="3048"/>
                    <a:pt x="9828" y="2987"/>
                    <a:pt x="9802" y="2931"/>
                  </a:cubicBezTo>
                  <a:lnTo>
                    <a:pt x="9802" y="2931"/>
                  </a:lnTo>
                  <a:cubicBezTo>
                    <a:pt x="9848" y="2956"/>
                    <a:pt x="9899" y="2982"/>
                    <a:pt x="9945" y="2992"/>
                  </a:cubicBezTo>
                  <a:cubicBezTo>
                    <a:pt x="9894" y="2946"/>
                    <a:pt x="9838" y="2885"/>
                    <a:pt x="9828" y="2819"/>
                  </a:cubicBezTo>
                  <a:lnTo>
                    <a:pt x="9828" y="2819"/>
                  </a:lnTo>
                  <a:cubicBezTo>
                    <a:pt x="9879" y="2910"/>
                    <a:pt x="10031" y="2936"/>
                    <a:pt x="10143" y="2936"/>
                  </a:cubicBezTo>
                  <a:cubicBezTo>
                    <a:pt x="10001" y="2880"/>
                    <a:pt x="9828" y="2768"/>
                    <a:pt x="9752" y="2661"/>
                  </a:cubicBezTo>
                  <a:cubicBezTo>
                    <a:pt x="9691" y="2575"/>
                    <a:pt x="9686" y="2453"/>
                    <a:pt x="9650" y="2356"/>
                  </a:cubicBezTo>
                  <a:lnTo>
                    <a:pt x="9650" y="2371"/>
                  </a:lnTo>
                  <a:cubicBezTo>
                    <a:pt x="9650" y="2453"/>
                    <a:pt x="9635" y="2534"/>
                    <a:pt x="9599" y="2605"/>
                  </a:cubicBezTo>
                  <a:cubicBezTo>
                    <a:pt x="9533" y="2748"/>
                    <a:pt x="9421" y="2824"/>
                    <a:pt x="9279" y="2905"/>
                  </a:cubicBezTo>
                  <a:cubicBezTo>
                    <a:pt x="9263" y="2910"/>
                    <a:pt x="9243" y="2915"/>
                    <a:pt x="9233" y="2926"/>
                  </a:cubicBezTo>
                  <a:cubicBezTo>
                    <a:pt x="9253" y="2928"/>
                    <a:pt x="9273" y="2929"/>
                    <a:pt x="9293" y="2929"/>
                  </a:cubicBezTo>
                  <a:cubicBezTo>
                    <a:pt x="9372" y="2929"/>
                    <a:pt x="9443" y="2909"/>
                    <a:pt x="9492" y="2844"/>
                  </a:cubicBezTo>
                  <a:lnTo>
                    <a:pt x="9492" y="2844"/>
                  </a:lnTo>
                  <a:cubicBezTo>
                    <a:pt x="9446" y="2915"/>
                    <a:pt x="9436" y="2961"/>
                    <a:pt x="9345" y="3012"/>
                  </a:cubicBezTo>
                  <a:cubicBezTo>
                    <a:pt x="9421" y="3012"/>
                    <a:pt x="9482" y="2982"/>
                    <a:pt x="9523" y="2941"/>
                  </a:cubicBezTo>
                  <a:lnTo>
                    <a:pt x="9523" y="2941"/>
                  </a:lnTo>
                  <a:cubicBezTo>
                    <a:pt x="9472" y="3170"/>
                    <a:pt x="9319" y="3399"/>
                    <a:pt x="9126" y="3566"/>
                  </a:cubicBezTo>
                  <a:cubicBezTo>
                    <a:pt x="9111" y="3577"/>
                    <a:pt x="9090" y="3592"/>
                    <a:pt x="9075" y="3602"/>
                  </a:cubicBezTo>
                  <a:cubicBezTo>
                    <a:pt x="9060" y="3592"/>
                    <a:pt x="9050" y="3577"/>
                    <a:pt x="9039" y="3566"/>
                  </a:cubicBezTo>
                  <a:cubicBezTo>
                    <a:pt x="8923" y="3424"/>
                    <a:pt x="8831" y="3266"/>
                    <a:pt x="8770" y="3099"/>
                  </a:cubicBezTo>
                  <a:lnTo>
                    <a:pt x="8770" y="3099"/>
                  </a:lnTo>
                  <a:cubicBezTo>
                    <a:pt x="8933" y="3190"/>
                    <a:pt x="9111" y="3236"/>
                    <a:pt x="9345" y="3251"/>
                  </a:cubicBezTo>
                  <a:cubicBezTo>
                    <a:pt x="9156" y="3170"/>
                    <a:pt x="8734" y="2951"/>
                    <a:pt x="8617" y="2570"/>
                  </a:cubicBezTo>
                  <a:lnTo>
                    <a:pt x="8617" y="2570"/>
                  </a:lnTo>
                  <a:cubicBezTo>
                    <a:pt x="8694" y="2615"/>
                    <a:pt x="8775" y="2661"/>
                    <a:pt x="8872" y="2697"/>
                  </a:cubicBezTo>
                  <a:cubicBezTo>
                    <a:pt x="8741" y="2590"/>
                    <a:pt x="8684" y="2470"/>
                    <a:pt x="8631" y="2375"/>
                  </a:cubicBezTo>
                  <a:lnTo>
                    <a:pt x="8631" y="2375"/>
                  </a:lnTo>
                  <a:cubicBezTo>
                    <a:pt x="8696" y="2476"/>
                    <a:pt x="8884" y="2510"/>
                    <a:pt x="9034" y="2554"/>
                  </a:cubicBezTo>
                  <a:cubicBezTo>
                    <a:pt x="8938" y="2514"/>
                    <a:pt x="8719" y="2386"/>
                    <a:pt x="8617" y="2274"/>
                  </a:cubicBezTo>
                  <a:cubicBezTo>
                    <a:pt x="8526" y="2173"/>
                    <a:pt x="8480" y="2066"/>
                    <a:pt x="8455" y="1944"/>
                  </a:cubicBezTo>
                  <a:cubicBezTo>
                    <a:pt x="8449" y="1898"/>
                    <a:pt x="8444" y="1847"/>
                    <a:pt x="8439" y="1801"/>
                  </a:cubicBezTo>
                  <a:lnTo>
                    <a:pt x="8419" y="1690"/>
                  </a:lnTo>
                  <a:lnTo>
                    <a:pt x="8419" y="1690"/>
                  </a:lnTo>
                  <a:cubicBezTo>
                    <a:pt x="8424" y="1796"/>
                    <a:pt x="8393" y="1898"/>
                    <a:pt x="8373" y="2005"/>
                  </a:cubicBezTo>
                  <a:cubicBezTo>
                    <a:pt x="8327" y="2269"/>
                    <a:pt x="7910" y="2554"/>
                    <a:pt x="7803" y="2585"/>
                  </a:cubicBezTo>
                  <a:cubicBezTo>
                    <a:pt x="7981" y="2580"/>
                    <a:pt x="8109" y="2514"/>
                    <a:pt x="8200" y="2442"/>
                  </a:cubicBezTo>
                  <a:lnTo>
                    <a:pt x="8200" y="2442"/>
                  </a:lnTo>
                  <a:cubicBezTo>
                    <a:pt x="8175" y="2478"/>
                    <a:pt x="8124" y="2559"/>
                    <a:pt x="8068" y="2636"/>
                  </a:cubicBezTo>
                  <a:cubicBezTo>
                    <a:pt x="7905" y="2824"/>
                    <a:pt x="7692" y="3058"/>
                    <a:pt x="7524" y="3170"/>
                  </a:cubicBezTo>
                  <a:cubicBezTo>
                    <a:pt x="7478" y="3109"/>
                    <a:pt x="7447" y="3037"/>
                    <a:pt x="7407" y="2966"/>
                  </a:cubicBezTo>
                  <a:cubicBezTo>
                    <a:pt x="7386" y="2931"/>
                    <a:pt x="7371" y="2885"/>
                    <a:pt x="7351" y="2844"/>
                  </a:cubicBezTo>
                  <a:lnTo>
                    <a:pt x="7351" y="2844"/>
                  </a:lnTo>
                  <a:cubicBezTo>
                    <a:pt x="7381" y="2865"/>
                    <a:pt x="7412" y="2880"/>
                    <a:pt x="7437" y="2890"/>
                  </a:cubicBezTo>
                  <a:cubicBezTo>
                    <a:pt x="7407" y="2859"/>
                    <a:pt x="7371" y="2814"/>
                    <a:pt x="7361" y="2778"/>
                  </a:cubicBezTo>
                  <a:lnTo>
                    <a:pt x="7361" y="2778"/>
                  </a:lnTo>
                  <a:cubicBezTo>
                    <a:pt x="7402" y="2839"/>
                    <a:pt x="7498" y="2854"/>
                    <a:pt x="7575" y="2854"/>
                  </a:cubicBezTo>
                  <a:cubicBezTo>
                    <a:pt x="7478" y="2814"/>
                    <a:pt x="7361" y="2737"/>
                    <a:pt x="7310" y="2671"/>
                  </a:cubicBezTo>
                  <a:cubicBezTo>
                    <a:pt x="7269" y="2605"/>
                    <a:pt x="7259" y="2529"/>
                    <a:pt x="7244" y="2458"/>
                  </a:cubicBezTo>
                  <a:lnTo>
                    <a:pt x="7244" y="2468"/>
                  </a:lnTo>
                  <a:cubicBezTo>
                    <a:pt x="7244" y="2524"/>
                    <a:pt x="7229" y="2575"/>
                    <a:pt x="7203" y="2625"/>
                  </a:cubicBezTo>
                  <a:cubicBezTo>
                    <a:pt x="7157" y="2722"/>
                    <a:pt x="7081" y="2773"/>
                    <a:pt x="6990" y="2829"/>
                  </a:cubicBezTo>
                  <a:cubicBezTo>
                    <a:pt x="6979" y="2834"/>
                    <a:pt x="6969" y="2834"/>
                    <a:pt x="6954" y="2839"/>
                  </a:cubicBezTo>
                  <a:cubicBezTo>
                    <a:pt x="6971" y="2843"/>
                    <a:pt x="6989" y="2845"/>
                    <a:pt x="7005" y="2845"/>
                  </a:cubicBezTo>
                  <a:cubicBezTo>
                    <a:pt x="7056" y="2845"/>
                    <a:pt x="7101" y="2827"/>
                    <a:pt x="7132" y="2788"/>
                  </a:cubicBezTo>
                  <a:lnTo>
                    <a:pt x="7132" y="2788"/>
                  </a:lnTo>
                  <a:cubicBezTo>
                    <a:pt x="7101" y="2839"/>
                    <a:pt x="7096" y="2865"/>
                    <a:pt x="7030" y="2905"/>
                  </a:cubicBezTo>
                  <a:cubicBezTo>
                    <a:pt x="7081" y="2905"/>
                    <a:pt x="7122" y="2885"/>
                    <a:pt x="7147" y="2859"/>
                  </a:cubicBezTo>
                  <a:lnTo>
                    <a:pt x="7147" y="2859"/>
                  </a:lnTo>
                  <a:cubicBezTo>
                    <a:pt x="7117" y="3017"/>
                    <a:pt x="7005" y="3170"/>
                    <a:pt x="6878" y="3282"/>
                  </a:cubicBezTo>
                  <a:cubicBezTo>
                    <a:pt x="6862" y="3292"/>
                    <a:pt x="6842" y="3312"/>
                    <a:pt x="6822" y="3322"/>
                  </a:cubicBezTo>
                  <a:cubicBezTo>
                    <a:pt x="6878" y="3317"/>
                    <a:pt x="6944" y="3287"/>
                    <a:pt x="6995" y="3246"/>
                  </a:cubicBezTo>
                  <a:lnTo>
                    <a:pt x="6995" y="3246"/>
                  </a:lnTo>
                  <a:cubicBezTo>
                    <a:pt x="6964" y="3317"/>
                    <a:pt x="6939" y="3388"/>
                    <a:pt x="6898" y="3449"/>
                  </a:cubicBezTo>
                  <a:cubicBezTo>
                    <a:pt x="6801" y="3343"/>
                    <a:pt x="6715" y="3195"/>
                    <a:pt x="6689" y="3012"/>
                  </a:cubicBezTo>
                  <a:lnTo>
                    <a:pt x="6689" y="3012"/>
                  </a:lnTo>
                  <a:cubicBezTo>
                    <a:pt x="6735" y="3063"/>
                    <a:pt x="6786" y="3104"/>
                    <a:pt x="6847" y="3134"/>
                  </a:cubicBezTo>
                  <a:cubicBezTo>
                    <a:pt x="6768" y="3036"/>
                    <a:pt x="6742" y="2923"/>
                    <a:pt x="6713" y="2837"/>
                  </a:cubicBezTo>
                  <a:lnTo>
                    <a:pt x="6713" y="2837"/>
                  </a:lnTo>
                  <a:cubicBezTo>
                    <a:pt x="6747" y="2928"/>
                    <a:pt x="6865" y="2968"/>
                    <a:pt x="6964" y="3012"/>
                  </a:cubicBezTo>
                  <a:cubicBezTo>
                    <a:pt x="6903" y="2976"/>
                    <a:pt x="6766" y="2854"/>
                    <a:pt x="6710" y="2753"/>
                  </a:cubicBezTo>
                  <a:cubicBezTo>
                    <a:pt x="6659" y="2661"/>
                    <a:pt x="6634" y="2559"/>
                    <a:pt x="6623" y="2458"/>
                  </a:cubicBezTo>
                  <a:cubicBezTo>
                    <a:pt x="6623" y="2417"/>
                    <a:pt x="6618" y="2376"/>
                    <a:pt x="6623" y="2330"/>
                  </a:cubicBezTo>
                  <a:lnTo>
                    <a:pt x="6618" y="2229"/>
                  </a:lnTo>
                  <a:cubicBezTo>
                    <a:pt x="6618" y="2325"/>
                    <a:pt x="6588" y="2417"/>
                    <a:pt x="6567" y="2503"/>
                  </a:cubicBezTo>
                  <a:cubicBezTo>
                    <a:pt x="6522" y="2727"/>
                    <a:pt x="6232" y="2961"/>
                    <a:pt x="6160" y="2987"/>
                  </a:cubicBezTo>
                  <a:cubicBezTo>
                    <a:pt x="6166" y="2987"/>
                    <a:pt x="6171" y="2987"/>
                    <a:pt x="6177" y="2987"/>
                  </a:cubicBezTo>
                  <a:cubicBezTo>
                    <a:pt x="6285" y="2987"/>
                    <a:pt x="6367" y="2938"/>
                    <a:pt x="6430" y="2880"/>
                  </a:cubicBezTo>
                  <a:lnTo>
                    <a:pt x="6430" y="2880"/>
                  </a:lnTo>
                  <a:cubicBezTo>
                    <a:pt x="6410" y="2910"/>
                    <a:pt x="6369" y="2982"/>
                    <a:pt x="6328" y="3043"/>
                  </a:cubicBezTo>
                  <a:cubicBezTo>
                    <a:pt x="6201" y="3210"/>
                    <a:pt x="6028" y="3434"/>
                    <a:pt x="5906" y="3511"/>
                  </a:cubicBezTo>
                  <a:cubicBezTo>
                    <a:pt x="5850" y="3409"/>
                    <a:pt x="5820" y="3297"/>
                    <a:pt x="5804" y="3195"/>
                  </a:cubicBezTo>
                  <a:lnTo>
                    <a:pt x="5804" y="3195"/>
                  </a:lnTo>
                  <a:cubicBezTo>
                    <a:pt x="5845" y="3236"/>
                    <a:pt x="5896" y="3266"/>
                    <a:pt x="5957" y="3271"/>
                  </a:cubicBezTo>
                  <a:cubicBezTo>
                    <a:pt x="5876" y="3221"/>
                    <a:pt x="5871" y="3180"/>
                    <a:pt x="5835" y="3109"/>
                  </a:cubicBezTo>
                  <a:lnTo>
                    <a:pt x="5835" y="3109"/>
                  </a:lnTo>
                  <a:cubicBezTo>
                    <a:pt x="5879" y="3170"/>
                    <a:pt x="5952" y="3197"/>
                    <a:pt x="6027" y="3197"/>
                  </a:cubicBezTo>
                  <a:cubicBezTo>
                    <a:pt x="6039" y="3197"/>
                    <a:pt x="6052" y="3197"/>
                    <a:pt x="6064" y="3195"/>
                  </a:cubicBezTo>
                  <a:lnTo>
                    <a:pt x="6028" y="3180"/>
                  </a:lnTo>
                  <a:cubicBezTo>
                    <a:pt x="5901" y="3093"/>
                    <a:pt x="5809" y="3012"/>
                    <a:pt x="5759" y="2880"/>
                  </a:cubicBezTo>
                  <a:cubicBezTo>
                    <a:pt x="5733" y="2809"/>
                    <a:pt x="5723" y="2732"/>
                    <a:pt x="5728" y="2661"/>
                  </a:cubicBezTo>
                  <a:lnTo>
                    <a:pt x="5728" y="2651"/>
                  </a:lnTo>
                  <a:cubicBezTo>
                    <a:pt x="5692" y="2732"/>
                    <a:pt x="5677" y="2839"/>
                    <a:pt x="5616" y="2926"/>
                  </a:cubicBezTo>
                  <a:cubicBezTo>
                    <a:pt x="5540" y="3012"/>
                    <a:pt x="5372" y="3104"/>
                    <a:pt x="5240" y="3144"/>
                  </a:cubicBezTo>
                  <a:cubicBezTo>
                    <a:pt x="5258" y="3146"/>
                    <a:pt x="5277" y="3147"/>
                    <a:pt x="5296" y="3147"/>
                  </a:cubicBezTo>
                  <a:cubicBezTo>
                    <a:pt x="5386" y="3147"/>
                    <a:pt x="5484" y="3126"/>
                    <a:pt x="5530" y="3063"/>
                  </a:cubicBezTo>
                  <a:lnTo>
                    <a:pt x="5530" y="3063"/>
                  </a:lnTo>
                  <a:cubicBezTo>
                    <a:pt x="5520" y="3119"/>
                    <a:pt x="5464" y="3170"/>
                    <a:pt x="5413" y="3210"/>
                  </a:cubicBezTo>
                  <a:cubicBezTo>
                    <a:pt x="5453" y="3195"/>
                    <a:pt x="5499" y="3185"/>
                    <a:pt x="5540" y="3160"/>
                  </a:cubicBezTo>
                  <a:lnTo>
                    <a:pt x="5540" y="3160"/>
                  </a:lnTo>
                  <a:cubicBezTo>
                    <a:pt x="5514" y="3210"/>
                    <a:pt x="5479" y="3266"/>
                    <a:pt x="5448" y="3317"/>
                  </a:cubicBezTo>
                  <a:cubicBezTo>
                    <a:pt x="5362" y="3465"/>
                    <a:pt x="5260" y="3622"/>
                    <a:pt x="5123" y="3745"/>
                  </a:cubicBezTo>
                  <a:lnTo>
                    <a:pt x="5087" y="3668"/>
                  </a:lnTo>
                  <a:cubicBezTo>
                    <a:pt x="5021" y="3536"/>
                    <a:pt x="4970" y="3383"/>
                    <a:pt x="4945" y="3231"/>
                  </a:cubicBezTo>
                  <a:lnTo>
                    <a:pt x="4945" y="3231"/>
                  </a:lnTo>
                  <a:cubicBezTo>
                    <a:pt x="5041" y="3317"/>
                    <a:pt x="5148" y="3368"/>
                    <a:pt x="5296" y="3399"/>
                  </a:cubicBezTo>
                  <a:cubicBezTo>
                    <a:pt x="5184" y="3317"/>
                    <a:pt x="4940" y="3088"/>
                    <a:pt x="4884" y="2732"/>
                  </a:cubicBezTo>
                  <a:lnTo>
                    <a:pt x="4884" y="2732"/>
                  </a:lnTo>
                  <a:cubicBezTo>
                    <a:pt x="4929" y="2783"/>
                    <a:pt x="4980" y="2829"/>
                    <a:pt x="5036" y="2859"/>
                  </a:cubicBezTo>
                  <a:cubicBezTo>
                    <a:pt x="4967" y="2762"/>
                    <a:pt x="4940" y="2652"/>
                    <a:pt x="4912" y="2568"/>
                  </a:cubicBezTo>
                  <a:lnTo>
                    <a:pt x="4912" y="2568"/>
                  </a:lnTo>
                  <a:cubicBezTo>
                    <a:pt x="4949" y="2653"/>
                    <a:pt x="5054" y="2691"/>
                    <a:pt x="5143" y="2737"/>
                  </a:cubicBezTo>
                  <a:cubicBezTo>
                    <a:pt x="5087" y="2702"/>
                    <a:pt x="4960" y="2575"/>
                    <a:pt x="4904" y="2458"/>
                  </a:cubicBezTo>
                  <a:cubicBezTo>
                    <a:pt x="4853" y="2366"/>
                    <a:pt x="4833" y="2254"/>
                    <a:pt x="4828" y="2147"/>
                  </a:cubicBezTo>
                  <a:cubicBezTo>
                    <a:pt x="4828" y="2102"/>
                    <a:pt x="4818" y="2061"/>
                    <a:pt x="4828" y="2015"/>
                  </a:cubicBezTo>
                  <a:lnTo>
                    <a:pt x="4818" y="1908"/>
                  </a:lnTo>
                  <a:cubicBezTo>
                    <a:pt x="4818" y="2010"/>
                    <a:pt x="4792" y="2096"/>
                    <a:pt x="4777" y="2193"/>
                  </a:cubicBezTo>
                  <a:cubicBezTo>
                    <a:pt x="4731" y="2427"/>
                    <a:pt x="4451" y="2676"/>
                    <a:pt x="4385" y="2702"/>
                  </a:cubicBezTo>
                  <a:cubicBezTo>
                    <a:pt x="4390" y="2702"/>
                    <a:pt x="4395" y="2702"/>
                    <a:pt x="4399" y="2702"/>
                  </a:cubicBezTo>
                  <a:cubicBezTo>
                    <a:pt x="4504" y="2702"/>
                    <a:pt x="4586" y="2648"/>
                    <a:pt x="4640" y="2585"/>
                  </a:cubicBezTo>
                  <a:lnTo>
                    <a:pt x="4640" y="2585"/>
                  </a:lnTo>
                  <a:cubicBezTo>
                    <a:pt x="4624" y="2620"/>
                    <a:pt x="4584" y="2697"/>
                    <a:pt x="4548" y="2758"/>
                  </a:cubicBezTo>
                  <a:cubicBezTo>
                    <a:pt x="4528" y="2788"/>
                    <a:pt x="4502" y="2824"/>
                    <a:pt x="4477" y="2854"/>
                  </a:cubicBezTo>
                  <a:cubicBezTo>
                    <a:pt x="4355" y="2783"/>
                    <a:pt x="4268" y="2722"/>
                    <a:pt x="4207" y="2605"/>
                  </a:cubicBezTo>
                  <a:cubicBezTo>
                    <a:pt x="4182" y="2544"/>
                    <a:pt x="4166" y="2473"/>
                    <a:pt x="4166" y="2407"/>
                  </a:cubicBezTo>
                  <a:lnTo>
                    <a:pt x="4166" y="2417"/>
                  </a:lnTo>
                  <a:cubicBezTo>
                    <a:pt x="4141" y="2498"/>
                    <a:pt x="4131" y="2600"/>
                    <a:pt x="4075" y="2671"/>
                  </a:cubicBezTo>
                  <a:cubicBezTo>
                    <a:pt x="4039" y="2717"/>
                    <a:pt x="3973" y="2778"/>
                    <a:pt x="3902" y="2824"/>
                  </a:cubicBezTo>
                  <a:cubicBezTo>
                    <a:pt x="3810" y="2707"/>
                    <a:pt x="3724" y="2559"/>
                    <a:pt x="3693" y="2376"/>
                  </a:cubicBezTo>
                  <a:lnTo>
                    <a:pt x="3693" y="2376"/>
                  </a:lnTo>
                  <a:cubicBezTo>
                    <a:pt x="3739" y="2427"/>
                    <a:pt x="3800" y="2473"/>
                    <a:pt x="3866" y="2508"/>
                  </a:cubicBezTo>
                  <a:cubicBezTo>
                    <a:pt x="3777" y="2404"/>
                    <a:pt x="3751" y="2286"/>
                    <a:pt x="3721" y="2195"/>
                  </a:cubicBezTo>
                  <a:lnTo>
                    <a:pt x="3721" y="2195"/>
                  </a:lnTo>
                  <a:cubicBezTo>
                    <a:pt x="3756" y="2292"/>
                    <a:pt x="3889" y="2337"/>
                    <a:pt x="3994" y="2391"/>
                  </a:cubicBezTo>
                  <a:cubicBezTo>
                    <a:pt x="3927" y="2351"/>
                    <a:pt x="3785" y="2219"/>
                    <a:pt x="3719" y="2112"/>
                  </a:cubicBezTo>
                  <a:cubicBezTo>
                    <a:pt x="3663" y="2015"/>
                    <a:pt x="3637" y="1908"/>
                    <a:pt x="3632" y="1791"/>
                  </a:cubicBezTo>
                  <a:cubicBezTo>
                    <a:pt x="3622" y="1745"/>
                    <a:pt x="3622" y="1705"/>
                    <a:pt x="3632" y="1659"/>
                  </a:cubicBezTo>
                  <a:lnTo>
                    <a:pt x="3622" y="1552"/>
                  </a:lnTo>
                  <a:cubicBezTo>
                    <a:pt x="3622" y="1654"/>
                    <a:pt x="3592" y="1745"/>
                    <a:pt x="3571" y="1842"/>
                  </a:cubicBezTo>
                  <a:cubicBezTo>
                    <a:pt x="3531" y="2040"/>
                    <a:pt x="3307" y="2249"/>
                    <a:pt x="3190" y="2325"/>
                  </a:cubicBezTo>
                  <a:cubicBezTo>
                    <a:pt x="2997" y="2102"/>
                    <a:pt x="2844" y="1822"/>
                    <a:pt x="2808" y="1552"/>
                  </a:cubicBezTo>
                  <a:lnTo>
                    <a:pt x="2808" y="1552"/>
                  </a:lnTo>
                  <a:cubicBezTo>
                    <a:pt x="2859" y="1598"/>
                    <a:pt x="2936" y="1644"/>
                    <a:pt x="3027" y="1659"/>
                  </a:cubicBezTo>
                  <a:cubicBezTo>
                    <a:pt x="2910" y="1583"/>
                    <a:pt x="2905" y="1527"/>
                    <a:pt x="2849" y="1425"/>
                  </a:cubicBezTo>
                  <a:lnTo>
                    <a:pt x="2849" y="1425"/>
                  </a:lnTo>
                  <a:cubicBezTo>
                    <a:pt x="2920" y="1520"/>
                    <a:pt x="3031" y="1553"/>
                    <a:pt x="3152" y="1553"/>
                  </a:cubicBezTo>
                  <a:cubicBezTo>
                    <a:pt x="3161" y="1553"/>
                    <a:pt x="3171" y="1553"/>
                    <a:pt x="3180" y="1552"/>
                  </a:cubicBezTo>
                  <a:cubicBezTo>
                    <a:pt x="3159" y="1537"/>
                    <a:pt x="3139" y="1532"/>
                    <a:pt x="3124" y="1517"/>
                  </a:cubicBezTo>
                  <a:cubicBezTo>
                    <a:pt x="2946" y="1400"/>
                    <a:pt x="2808" y="1283"/>
                    <a:pt x="2732" y="1089"/>
                  </a:cubicBezTo>
                  <a:cubicBezTo>
                    <a:pt x="2702" y="998"/>
                    <a:pt x="2681" y="881"/>
                    <a:pt x="2691" y="779"/>
                  </a:cubicBezTo>
                  <a:lnTo>
                    <a:pt x="2691" y="769"/>
                  </a:lnTo>
                  <a:cubicBezTo>
                    <a:pt x="2640" y="886"/>
                    <a:pt x="2615" y="1049"/>
                    <a:pt x="2524" y="1155"/>
                  </a:cubicBezTo>
                  <a:cubicBezTo>
                    <a:pt x="2412" y="1288"/>
                    <a:pt x="2173" y="1415"/>
                    <a:pt x="1989" y="1471"/>
                  </a:cubicBezTo>
                  <a:cubicBezTo>
                    <a:pt x="2013" y="1472"/>
                    <a:pt x="2038" y="1473"/>
                    <a:pt x="2063" y="1473"/>
                  </a:cubicBezTo>
                  <a:cubicBezTo>
                    <a:pt x="2192" y="1473"/>
                    <a:pt x="2338" y="1448"/>
                    <a:pt x="2401" y="1359"/>
                  </a:cubicBezTo>
                  <a:lnTo>
                    <a:pt x="2401" y="1359"/>
                  </a:lnTo>
                  <a:cubicBezTo>
                    <a:pt x="2386" y="1435"/>
                    <a:pt x="2300" y="1511"/>
                    <a:pt x="2234" y="1567"/>
                  </a:cubicBezTo>
                  <a:cubicBezTo>
                    <a:pt x="2290" y="1557"/>
                    <a:pt x="2361" y="1532"/>
                    <a:pt x="2417" y="1496"/>
                  </a:cubicBezTo>
                  <a:lnTo>
                    <a:pt x="2417" y="1496"/>
                  </a:lnTo>
                  <a:cubicBezTo>
                    <a:pt x="2376" y="1573"/>
                    <a:pt x="2335" y="1649"/>
                    <a:pt x="2290" y="1720"/>
                  </a:cubicBezTo>
                  <a:cubicBezTo>
                    <a:pt x="2157" y="1949"/>
                    <a:pt x="1989" y="2198"/>
                    <a:pt x="1776" y="2376"/>
                  </a:cubicBezTo>
                  <a:cubicBezTo>
                    <a:pt x="1867" y="2346"/>
                    <a:pt x="1969" y="2310"/>
                    <a:pt x="2061" y="2269"/>
                  </a:cubicBezTo>
                  <a:lnTo>
                    <a:pt x="2061" y="2269"/>
                  </a:lnTo>
                  <a:cubicBezTo>
                    <a:pt x="2010" y="2351"/>
                    <a:pt x="1954" y="2437"/>
                    <a:pt x="1893" y="2508"/>
                  </a:cubicBezTo>
                  <a:cubicBezTo>
                    <a:pt x="1755" y="2397"/>
                    <a:pt x="1577" y="2193"/>
                    <a:pt x="1527" y="1903"/>
                  </a:cubicBezTo>
                  <a:lnTo>
                    <a:pt x="1527" y="1903"/>
                  </a:lnTo>
                  <a:cubicBezTo>
                    <a:pt x="1572" y="1954"/>
                    <a:pt x="1633" y="2000"/>
                    <a:pt x="1699" y="2040"/>
                  </a:cubicBezTo>
                  <a:cubicBezTo>
                    <a:pt x="1609" y="1930"/>
                    <a:pt x="1583" y="1815"/>
                    <a:pt x="1553" y="1719"/>
                  </a:cubicBezTo>
                  <a:lnTo>
                    <a:pt x="1553" y="1719"/>
                  </a:lnTo>
                  <a:cubicBezTo>
                    <a:pt x="1586" y="1818"/>
                    <a:pt x="1716" y="1868"/>
                    <a:pt x="1827" y="1918"/>
                  </a:cubicBezTo>
                  <a:cubicBezTo>
                    <a:pt x="1761" y="1878"/>
                    <a:pt x="1613" y="1745"/>
                    <a:pt x="1552" y="1639"/>
                  </a:cubicBezTo>
                  <a:cubicBezTo>
                    <a:pt x="1496" y="1542"/>
                    <a:pt x="1471" y="1435"/>
                    <a:pt x="1460" y="1318"/>
                  </a:cubicBezTo>
                  <a:cubicBezTo>
                    <a:pt x="1455" y="1277"/>
                    <a:pt x="1455" y="1232"/>
                    <a:pt x="1460" y="1186"/>
                  </a:cubicBezTo>
                  <a:lnTo>
                    <a:pt x="1455" y="1079"/>
                  </a:lnTo>
                  <a:cubicBezTo>
                    <a:pt x="1455" y="1181"/>
                    <a:pt x="1425" y="1277"/>
                    <a:pt x="1404" y="1369"/>
                  </a:cubicBezTo>
                  <a:cubicBezTo>
                    <a:pt x="1354" y="1613"/>
                    <a:pt x="1043" y="1862"/>
                    <a:pt x="967" y="1888"/>
                  </a:cubicBezTo>
                  <a:cubicBezTo>
                    <a:pt x="972" y="1888"/>
                    <a:pt x="978" y="1888"/>
                    <a:pt x="983" y="1888"/>
                  </a:cubicBezTo>
                  <a:cubicBezTo>
                    <a:pt x="1102" y="1888"/>
                    <a:pt x="1194" y="1834"/>
                    <a:pt x="1257" y="1771"/>
                  </a:cubicBezTo>
                  <a:lnTo>
                    <a:pt x="1257" y="1771"/>
                  </a:lnTo>
                  <a:cubicBezTo>
                    <a:pt x="1242" y="1801"/>
                    <a:pt x="1196" y="1878"/>
                    <a:pt x="1150" y="1949"/>
                  </a:cubicBezTo>
                  <a:cubicBezTo>
                    <a:pt x="992" y="2157"/>
                    <a:pt x="758" y="2453"/>
                    <a:pt x="636" y="2478"/>
                  </a:cubicBezTo>
                  <a:cubicBezTo>
                    <a:pt x="654" y="2484"/>
                    <a:pt x="672" y="2487"/>
                    <a:pt x="691" y="2487"/>
                  </a:cubicBezTo>
                  <a:cubicBezTo>
                    <a:pt x="786" y="2487"/>
                    <a:pt x="900" y="2422"/>
                    <a:pt x="972" y="2371"/>
                  </a:cubicBezTo>
                  <a:lnTo>
                    <a:pt x="972" y="2371"/>
                  </a:lnTo>
                  <a:cubicBezTo>
                    <a:pt x="967" y="2381"/>
                    <a:pt x="967" y="2397"/>
                    <a:pt x="962" y="2402"/>
                  </a:cubicBezTo>
                  <a:lnTo>
                    <a:pt x="962" y="2407"/>
                  </a:lnTo>
                  <a:cubicBezTo>
                    <a:pt x="886" y="2483"/>
                    <a:pt x="784" y="2539"/>
                    <a:pt x="672" y="2585"/>
                  </a:cubicBezTo>
                  <a:cubicBezTo>
                    <a:pt x="764" y="2585"/>
                    <a:pt x="825" y="2580"/>
                    <a:pt x="886" y="2559"/>
                  </a:cubicBezTo>
                  <a:lnTo>
                    <a:pt x="886" y="2559"/>
                  </a:lnTo>
                  <a:cubicBezTo>
                    <a:pt x="870" y="2580"/>
                    <a:pt x="865" y="2600"/>
                    <a:pt x="850" y="2615"/>
                  </a:cubicBezTo>
                  <a:cubicBezTo>
                    <a:pt x="758" y="2783"/>
                    <a:pt x="631" y="2890"/>
                    <a:pt x="463" y="2982"/>
                  </a:cubicBezTo>
                  <a:cubicBezTo>
                    <a:pt x="402" y="3012"/>
                    <a:pt x="341" y="3037"/>
                    <a:pt x="275" y="3063"/>
                  </a:cubicBezTo>
                  <a:cubicBezTo>
                    <a:pt x="312" y="3076"/>
                    <a:pt x="346" y="3082"/>
                    <a:pt x="379" y="3082"/>
                  </a:cubicBezTo>
                  <a:cubicBezTo>
                    <a:pt x="484" y="3082"/>
                    <a:pt x="574" y="3023"/>
                    <a:pt x="667" y="2961"/>
                  </a:cubicBezTo>
                  <a:lnTo>
                    <a:pt x="667" y="2961"/>
                  </a:lnTo>
                  <a:cubicBezTo>
                    <a:pt x="580" y="3073"/>
                    <a:pt x="453" y="3144"/>
                    <a:pt x="331" y="3221"/>
                  </a:cubicBezTo>
                  <a:cubicBezTo>
                    <a:pt x="348" y="3230"/>
                    <a:pt x="369" y="3233"/>
                    <a:pt x="392" y="3233"/>
                  </a:cubicBezTo>
                  <a:cubicBezTo>
                    <a:pt x="471" y="3233"/>
                    <a:pt x="576" y="3187"/>
                    <a:pt x="631" y="3160"/>
                  </a:cubicBezTo>
                  <a:lnTo>
                    <a:pt x="631" y="3160"/>
                  </a:lnTo>
                  <a:cubicBezTo>
                    <a:pt x="611" y="3266"/>
                    <a:pt x="514" y="3394"/>
                    <a:pt x="458" y="3465"/>
                  </a:cubicBezTo>
                  <a:cubicBezTo>
                    <a:pt x="336" y="3622"/>
                    <a:pt x="158" y="3745"/>
                    <a:pt x="1" y="3856"/>
                  </a:cubicBezTo>
                  <a:cubicBezTo>
                    <a:pt x="21" y="3859"/>
                    <a:pt x="41" y="3861"/>
                    <a:pt x="61" y="3861"/>
                  </a:cubicBezTo>
                  <a:cubicBezTo>
                    <a:pt x="225" y="3861"/>
                    <a:pt x="392" y="3773"/>
                    <a:pt x="514" y="3673"/>
                  </a:cubicBezTo>
                  <a:lnTo>
                    <a:pt x="514" y="3673"/>
                  </a:lnTo>
                  <a:cubicBezTo>
                    <a:pt x="418" y="3821"/>
                    <a:pt x="275" y="3907"/>
                    <a:pt x="148" y="4024"/>
                  </a:cubicBezTo>
                  <a:cubicBezTo>
                    <a:pt x="166" y="4028"/>
                    <a:pt x="185" y="4029"/>
                    <a:pt x="203" y="4029"/>
                  </a:cubicBezTo>
                  <a:cubicBezTo>
                    <a:pt x="369" y="4029"/>
                    <a:pt x="520" y="3889"/>
                    <a:pt x="621" y="3770"/>
                  </a:cubicBezTo>
                  <a:lnTo>
                    <a:pt x="621" y="3770"/>
                  </a:lnTo>
                  <a:cubicBezTo>
                    <a:pt x="606" y="3877"/>
                    <a:pt x="530" y="3963"/>
                    <a:pt x="469" y="4055"/>
                  </a:cubicBezTo>
                  <a:cubicBezTo>
                    <a:pt x="545" y="4029"/>
                    <a:pt x="641" y="3984"/>
                    <a:pt x="713" y="3923"/>
                  </a:cubicBezTo>
                  <a:lnTo>
                    <a:pt x="713" y="4014"/>
                  </a:lnTo>
                  <a:cubicBezTo>
                    <a:pt x="682" y="4060"/>
                    <a:pt x="641" y="4106"/>
                    <a:pt x="606" y="4151"/>
                  </a:cubicBezTo>
                  <a:cubicBezTo>
                    <a:pt x="641" y="4141"/>
                    <a:pt x="682" y="4131"/>
                    <a:pt x="713" y="4111"/>
                  </a:cubicBezTo>
                  <a:lnTo>
                    <a:pt x="713" y="13674"/>
                  </a:lnTo>
                  <a:lnTo>
                    <a:pt x="29254" y="13674"/>
                  </a:lnTo>
                  <a:cubicBezTo>
                    <a:pt x="30571" y="13674"/>
                    <a:pt x="31441" y="13928"/>
                    <a:pt x="32728" y="14233"/>
                  </a:cubicBezTo>
                  <a:cubicBezTo>
                    <a:pt x="33720" y="13801"/>
                    <a:pt x="34493" y="13592"/>
                    <a:pt x="35378" y="12977"/>
                  </a:cubicBezTo>
                  <a:cubicBezTo>
                    <a:pt x="36263" y="12356"/>
                    <a:pt x="37036" y="11537"/>
                    <a:pt x="37423" y="10535"/>
                  </a:cubicBezTo>
                  <a:cubicBezTo>
                    <a:pt x="37057" y="8012"/>
                    <a:pt x="34752" y="6639"/>
                    <a:pt x="33939" y="4238"/>
                  </a:cubicBezTo>
                  <a:cubicBezTo>
                    <a:pt x="33964" y="4233"/>
                    <a:pt x="34000" y="4228"/>
                    <a:pt x="34025" y="4223"/>
                  </a:cubicBezTo>
                  <a:cubicBezTo>
                    <a:pt x="33730" y="4172"/>
                    <a:pt x="33552" y="4085"/>
                    <a:pt x="33420" y="3984"/>
                  </a:cubicBezTo>
                  <a:lnTo>
                    <a:pt x="33420" y="3984"/>
                  </a:lnTo>
                  <a:cubicBezTo>
                    <a:pt x="33496" y="4019"/>
                    <a:pt x="33725" y="4034"/>
                    <a:pt x="33796" y="4034"/>
                  </a:cubicBezTo>
                  <a:cubicBezTo>
                    <a:pt x="33293" y="3841"/>
                    <a:pt x="33135" y="3622"/>
                    <a:pt x="32962" y="3333"/>
                  </a:cubicBezTo>
                  <a:cubicBezTo>
                    <a:pt x="32937" y="3282"/>
                    <a:pt x="32911" y="3221"/>
                    <a:pt x="32886" y="3165"/>
                  </a:cubicBezTo>
                  <a:lnTo>
                    <a:pt x="32886" y="3165"/>
                  </a:lnTo>
                  <a:cubicBezTo>
                    <a:pt x="32998" y="3236"/>
                    <a:pt x="33349" y="3399"/>
                    <a:pt x="33450" y="3399"/>
                  </a:cubicBezTo>
                  <a:cubicBezTo>
                    <a:pt x="33196" y="3256"/>
                    <a:pt x="32967" y="2987"/>
                    <a:pt x="32886" y="2809"/>
                  </a:cubicBezTo>
                  <a:lnTo>
                    <a:pt x="32886" y="2809"/>
                  </a:lnTo>
                  <a:cubicBezTo>
                    <a:pt x="32947" y="2905"/>
                    <a:pt x="33150" y="2992"/>
                    <a:pt x="33262" y="3032"/>
                  </a:cubicBezTo>
                  <a:cubicBezTo>
                    <a:pt x="33329" y="3060"/>
                    <a:pt x="33403" y="3063"/>
                    <a:pt x="33478" y="3063"/>
                  </a:cubicBezTo>
                  <a:cubicBezTo>
                    <a:pt x="33499" y="3063"/>
                    <a:pt x="33520" y="3063"/>
                    <a:pt x="33542" y="3063"/>
                  </a:cubicBezTo>
                  <a:cubicBezTo>
                    <a:pt x="33298" y="3058"/>
                    <a:pt x="33043" y="2758"/>
                    <a:pt x="32906" y="2600"/>
                  </a:cubicBezTo>
                  <a:cubicBezTo>
                    <a:pt x="32738" y="2417"/>
                    <a:pt x="32606" y="2203"/>
                    <a:pt x="32499" y="1985"/>
                  </a:cubicBezTo>
                  <a:lnTo>
                    <a:pt x="32499" y="1985"/>
                  </a:lnTo>
                  <a:cubicBezTo>
                    <a:pt x="32662" y="2070"/>
                    <a:pt x="32831" y="2105"/>
                    <a:pt x="33032" y="2105"/>
                  </a:cubicBezTo>
                  <a:cubicBezTo>
                    <a:pt x="33070" y="2105"/>
                    <a:pt x="33110" y="2104"/>
                    <a:pt x="33150" y="2102"/>
                  </a:cubicBezTo>
                  <a:cubicBezTo>
                    <a:pt x="32931" y="2020"/>
                    <a:pt x="32423" y="1771"/>
                    <a:pt x="32199" y="1237"/>
                  </a:cubicBezTo>
                  <a:lnTo>
                    <a:pt x="32199" y="1237"/>
                  </a:lnTo>
                  <a:cubicBezTo>
                    <a:pt x="32285" y="1303"/>
                    <a:pt x="32397" y="1349"/>
                    <a:pt x="32504" y="1379"/>
                  </a:cubicBezTo>
                  <a:cubicBezTo>
                    <a:pt x="32337" y="1251"/>
                    <a:pt x="32250" y="1080"/>
                    <a:pt x="32162" y="954"/>
                  </a:cubicBezTo>
                  <a:lnTo>
                    <a:pt x="32162" y="954"/>
                  </a:lnTo>
                  <a:cubicBezTo>
                    <a:pt x="32258" y="1081"/>
                    <a:pt x="32464" y="1106"/>
                    <a:pt x="32642" y="1145"/>
                  </a:cubicBezTo>
                  <a:cubicBezTo>
                    <a:pt x="32535" y="1105"/>
                    <a:pt x="32260" y="967"/>
                    <a:pt x="32123" y="820"/>
                  </a:cubicBezTo>
                  <a:cubicBezTo>
                    <a:pt x="32001" y="693"/>
                    <a:pt x="31924" y="535"/>
                    <a:pt x="31873" y="367"/>
                  </a:cubicBezTo>
                  <a:cubicBezTo>
                    <a:pt x="31853" y="306"/>
                    <a:pt x="31838" y="235"/>
                    <a:pt x="31823" y="164"/>
                  </a:cubicBezTo>
                  <a:lnTo>
                    <a:pt x="3177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4"/>
            <p:cNvSpPr/>
            <p:nvPr/>
          </p:nvSpPr>
          <p:spPr>
            <a:xfrm rot="-605078">
              <a:off x="3088218" y="4565651"/>
              <a:ext cx="7340530" cy="1366799"/>
            </a:xfrm>
            <a:custGeom>
              <a:avLst/>
              <a:gdLst/>
              <a:ahLst/>
              <a:cxnLst/>
              <a:rect l="l" t="t" r="r" b="b"/>
              <a:pathLst>
                <a:path w="41396" h="7708" extrusionOk="0">
                  <a:moveTo>
                    <a:pt x="30744" y="66"/>
                  </a:moveTo>
                  <a:cubicBezTo>
                    <a:pt x="28620" y="66"/>
                    <a:pt x="15345" y="735"/>
                    <a:pt x="6378" y="735"/>
                  </a:cubicBezTo>
                  <a:cubicBezTo>
                    <a:pt x="3754" y="735"/>
                    <a:pt x="1499" y="678"/>
                    <a:pt x="0" y="530"/>
                  </a:cubicBezTo>
                  <a:lnTo>
                    <a:pt x="0" y="530"/>
                  </a:lnTo>
                  <a:cubicBezTo>
                    <a:pt x="468" y="3022"/>
                    <a:pt x="6435" y="6232"/>
                    <a:pt x="12061" y="7096"/>
                  </a:cubicBezTo>
                  <a:cubicBezTo>
                    <a:pt x="14649" y="7512"/>
                    <a:pt x="17532" y="7707"/>
                    <a:pt x="20468" y="7707"/>
                  </a:cubicBezTo>
                  <a:cubicBezTo>
                    <a:pt x="24640" y="7707"/>
                    <a:pt x="28920" y="7314"/>
                    <a:pt x="32611" y="6603"/>
                  </a:cubicBezTo>
                  <a:cubicBezTo>
                    <a:pt x="34676" y="6196"/>
                    <a:pt x="36741" y="5601"/>
                    <a:pt x="38409" y="4955"/>
                  </a:cubicBezTo>
                  <a:cubicBezTo>
                    <a:pt x="39834" y="4441"/>
                    <a:pt x="40297" y="3693"/>
                    <a:pt x="41395" y="3098"/>
                  </a:cubicBezTo>
                  <a:lnTo>
                    <a:pt x="41273" y="865"/>
                  </a:lnTo>
                  <a:cubicBezTo>
                    <a:pt x="39935" y="1"/>
                    <a:pt x="33933" y="118"/>
                    <a:pt x="30871" y="67"/>
                  </a:cubicBezTo>
                  <a:cubicBezTo>
                    <a:pt x="30835" y="66"/>
                    <a:pt x="30792" y="66"/>
                    <a:pt x="30744" y="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24"/>
          <p:cNvGrpSpPr/>
          <p:nvPr/>
        </p:nvGrpSpPr>
        <p:grpSpPr>
          <a:xfrm rot="-2209372">
            <a:off x="1906440" y="191793"/>
            <a:ext cx="458305" cy="455236"/>
            <a:chOff x="3614100" y="3039975"/>
            <a:chExt cx="74650" cy="74150"/>
          </a:xfrm>
        </p:grpSpPr>
        <p:sp>
          <p:nvSpPr>
            <p:cNvPr id="1738" name="Google Shape;1738;p24"/>
            <p:cNvSpPr/>
            <p:nvPr/>
          </p:nvSpPr>
          <p:spPr>
            <a:xfrm>
              <a:off x="3637875" y="3062525"/>
              <a:ext cx="26975" cy="30500"/>
            </a:xfrm>
            <a:custGeom>
              <a:avLst/>
              <a:gdLst/>
              <a:ahLst/>
              <a:cxnLst/>
              <a:rect l="l" t="t" r="r" b="b"/>
              <a:pathLst>
                <a:path w="1079" h="1220" extrusionOk="0">
                  <a:moveTo>
                    <a:pt x="356" y="263"/>
                  </a:moveTo>
                  <a:lnTo>
                    <a:pt x="356" y="263"/>
                  </a:lnTo>
                  <a:cubicBezTo>
                    <a:pt x="356" y="263"/>
                    <a:pt x="356" y="263"/>
                    <a:pt x="355" y="263"/>
                  </a:cubicBezTo>
                  <a:lnTo>
                    <a:pt x="355" y="263"/>
                  </a:lnTo>
                  <a:cubicBezTo>
                    <a:pt x="356" y="263"/>
                    <a:pt x="356" y="263"/>
                    <a:pt x="356" y="263"/>
                  </a:cubicBezTo>
                  <a:close/>
                  <a:moveTo>
                    <a:pt x="723" y="960"/>
                  </a:moveTo>
                  <a:cubicBezTo>
                    <a:pt x="723" y="960"/>
                    <a:pt x="723" y="960"/>
                    <a:pt x="723" y="960"/>
                  </a:cubicBezTo>
                  <a:cubicBezTo>
                    <a:pt x="723" y="960"/>
                    <a:pt x="723" y="960"/>
                    <a:pt x="723" y="960"/>
                  </a:cubicBezTo>
                  <a:close/>
                  <a:moveTo>
                    <a:pt x="541" y="92"/>
                  </a:moveTo>
                  <a:lnTo>
                    <a:pt x="541" y="92"/>
                  </a:lnTo>
                  <a:cubicBezTo>
                    <a:pt x="563" y="124"/>
                    <a:pt x="584" y="157"/>
                    <a:pt x="606" y="192"/>
                  </a:cubicBezTo>
                  <a:cubicBezTo>
                    <a:pt x="626" y="223"/>
                    <a:pt x="651" y="253"/>
                    <a:pt x="672" y="284"/>
                  </a:cubicBezTo>
                  <a:cubicBezTo>
                    <a:pt x="677" y="299"/>
                    <a:pt x="687" y="319"/>
                    <a:pt x="702" y="329"/>
                  </a:cubicBezTo>
                  <a:cubicBezTo>
                    <a:pt x="712" y="334"/>
                    <a:pt x="738" y="334"/>
                    <a:pt x="758" y="334"/>
                  </a:cubicBezTo>
                  <a:cubicBezTo>
                    <a:pt x="799" y="334"/>
                    <a:pt x="834" y="340"/>
                    <a:pt x="875" y="340"/>
                  </a:cubicBezTo>
                  <a:cubicBezTo>
                    <a:pt x="914" y="347"/>
                    <a:pt x="951" y="349"/>
                    <a:pt x="989" y="351"/>
                  </a:cubicBezTo>
                  <a:lnTo>
                    <a:pt x="989" y="351"/>
                  </a:lnTo>
                  <a:cubicBezTo>
                    <a:pt x="972" y="386"/>
                    <a:pt x="955" y="421"/>
                    <a:pt x="941" y="456"/>
                  </a:cubicBezTo>
                  <a:cubicBezTo>
                    <a:pt x="926" y="487"/>
                    <a:pt x="911" y="528"/>
                    <a:pt x="890" y="558"/>
                  </a:cubicBezTo>
                  <a:cubicBezTo>
                    <a:pt x="885" y="573"/>
                    <a:pt x="875" y="589"/>
                    <a:pt x="875" y="609"/>
                  </a:cubicBezTo>
                  <a:cubicBezTo>
                    <a:pt x="875" y="629"/>
                    <a:pt x="885" y="645"/>
                    <a:pt x="890" y="660"/>
                  </a:cubicBezTo>
                  <a:cubicBezTo>
                    <a:pt x="911" y="690"/>
                    <a:pt x="926" y="731"/>
                    <a:pt x="941" y="762"/>
                  </a:cubicBezTo>
                  <a:cubicBezTo>
                    <a:pt x="959" y="797"/>
                    <a:pt x="976" y="832"/>
                    <a:pt x="992" y="867"/>
                  </a:cubicBezTo>
                  <a:lnTo>
                    <a:pt x="992" y="867"/>
                  </a:lnTo>
                  <a:cubicBezTo>
                    <a:pt x="953" y="869"/>
                    <a:pt x="916" y="871"/>
                    <a:pt x="875" y="879"/>
                  </a:cubicBezTo>
                  <a:cubicBezTo>
                    <a:pt x="834" y="879"/>
                    <a:pt x="799" y="884"/>
                    <a:pt x="758" y="884"/>
                  </a:cubicBezTo>
                  <a:cubicBezTo>
                    <a:pt x="748" y="884"/>
                    <a:pt x="723" y="884"/>
                    <a:pt x="702" y="889"/>
                  </a:cubicBezTo>
                  <a:cubicBezTo>
                    <a:pt x="687" y="894"/>
                    <a:pt x="677" y="919"/>
                    <a:pt x="672" y="935"/>
                  </a:cubicBezTo>
                  <a:cubicBezTo>
                    <a:pt x="651" y="965"/>
                    <a:pt x="626" y="996"/>
                    <a:pt x="606" y="1026"/>
                  </a:cubicBezTo>
                  <a:cubicBezTo>
                    <a:pt x="584" y="1059"/>
                    <a:pt x="562" y="1092"/>
                    <a:pt x="538" y="1126"/>
                  </a:cubicBezTo>
                  <a:lnTo>
                    <a:pt x="538" y="1126"/>
                  </a:lnTo>
                  <a:cubicBezTo>
                    <a:pt x="516" y="1094"/>
                    <a:pt x="494" y="1061"/>
                    <a:pt x="473" y="1026"/>
                  </a:cubicBezTo>
                  <a:cubicBezTo>
                    <a:pt x="453" y="996"/>
                    <a:pt x="428" y="965"/>
                    <a:pt x="407" y="935"/>
                  </a:cubicBezTo>
                  <a:cubicBezTo>
                    <a:pt x="402" y="919"/>
                    <a:pt x="392" y="899"/>
                    <a:pt x="377" y="889"/>
                  </a:cubicBezTo>
                  <a:cubicBezTo>
                    <a:pt x="366" y="884"/>
                    <a:pt x="341" y="884"/>
                    <a:pt x="321" y="884"/>
                  </a:cubicBezTo>
                  <a:cubicBezTo>
                    <a:pt x="280" y="884"/>
                    <a:pt x="244" y="879"/>
                    <a:pt x="204" y="879"/>
                  </a:cubicBezTo>
                  <a:cubicBezTo>
                    <a:pt x="164" y="872"/>
                    <a:pt x="128" y="869"/>
                    <a:pt x="90" y="867"/>
                  </a:cubicBezTo>
                  <a:lnTo>
                    <a:pt x="90" y="867"/>
                  </a:lnTo>
                  <a:cubicBezTo>
                    <a:pt x="107" y="832"/>
                    <a:pt x="124" y="797"/>
                    <a:pt x="138" y="762"/>
                  </a:cubicBezTo>
                  <a:cubicBezTo>
                    <a:pt x="153" y="731"/>
                    <a:pt x="168" y="690"/>
                    <a:pt x="188" y="660"/>
                  </a:cubicBezTo>
                  <a:cubicBezTo>
                    <a:pt x="194" y="645"/>
                    <a:pt x="204" y="629"/>
                    <a:pt x="204" y="609"/>
                  </a:cubicBezTo>
                  <a:cubicBezTo>
                    <a:pt x="204" y="589"/>
                    <a:pt x="194" y="573"/>
                    <a:pt x="188" y="558"/>
                  </a:cubicBezTo>
                  <a:cubicBezTo>
                    <a:pt x="168" y="528"/>
                    <a:pt x="153" y="487"/>
                    <a:pt x="138" y="456"/>
                  </a:cubicBezTo>
                  <a:cubicBezTo>
                    <a:pt x="120" y="421"/>
                    <a:pt x="103" y="386"/>
                    <a:pt x="87" y="351"/>
                  </a:cubicBezTo>
                  <a:lnTo>
                    <a:pt x="87" y="351"/>
                  </a:lnTo>
                  <a:cubicBezTo>
                    <a:pt x="126" y="349"/>
                    <a:pt x="163" y="347"/>
                    <a:pt x="204" y="340"/>
                  </a:cubicBezTo>
                  <a:cubicBezTo>
                    <a:pt x="244" y="340"/>
                    <a:pt x="280" y="334"/>
                    <a:pt x="321" y="334"/>
                  </a:cubicBezTo>
                  <a:cubicBezTo>
                    <a:pt x="331" y="334"/>
                    <a:pt x="356" y="334"/>
                    <a:pt x="377" y="329"/>
                  </a:cubicBezTo>
                  <a:cubicBezTo>
                    <a:pt x="392" y="324"/>
                    <a:pt x="402" y="299"/>
                    <a:pt x="407" y="284"/>
                  </a:cubicBezTo>
                  <a:cubicBezTo>
                    <a:pt x="428" y="253"/>
                    <a:pt x="453" y="223"/>
                    <a:pt x="473" y="192"/>
                  </a:cubicBezTo>
                  <a:cubicBezTo>
                    <a:pt x="495" y="159"/>
                    <a:pt x="517" y="127"/>
                    <a:pt x="541" y="92"/>
                  </a:cubicBezTo>
                  <a:close/>
                  <a:moveTo>
                    <a:pt x="541" y="1"/>
                  </a:moveTo>
                  <a:cubicBezTo>
                    <a:pt x="531" y="1"/>
                    <a:pt x="522" y="6"/>
                    <a:pt x="515" y="13"/>
                  </a:cubicBezTo>
                  <a:lnTo>
                    <a:pt x="515" y="13"/>
                  </a:lnTo>
                  <a:cubicBezTo>
                    <a:pt x="513" y="15"/>
                    <a:pt x="511" y="17"/>
                    <a:pt x="509" y="19"/>
                  </a:cubicBezTo>
                  <a:cubicBezTo>
                    <a:pt x="456" y="101"/>
                    <a:pt x="398" y="183"/>
                    <a:pt x="341" y="265"/>
                  </a:cubicBezTo>
                  <a:lnTo>
                    <a:pt x="341" y="265"/>
                  </a:lnTo>
                  <a:cubicBezTo>
                    <a:pt x="239" y="274"/>
                    <a:pt x="143" y="279"/>
                    <a:pt x="41" y="294"/>
                  </a:cubicBezTo>
                  <a:cubicBezTo>
                    <a:pt x="15" y="294"/>
                    <a:pt x="0" y="319"/>
                    <a:pt x="15" y="340"/>
                  </a:cubicBezTo>
                  <a:cubicBezTo>
                    <a:pt x="59" y="431"/>
                    <a:pt x="97" y="522"/>
                    <a:pt x="145" y="613"/>
                  </a:cubicBezTo>
                  <a:lnTo>
                    <a:pt x="145" y="613"/>
                  </a:lnTo>
                  <a:cubicBezTo>
                    <a:pt x="106" y="704"/>
                    <a:pt x="63" y="794"/>
                    <a:pt x="15" y="884"/>
                  </a:cubicBezTo>
                  <a:cubicBezTo>
                    <a:pt x="0" y="909"/>
                    <a:pt x="15" y="930"/>
                    <a:pt x="41" y="935"/>
                  </a:cubicBezTo>
                  <a:cubicBezTo>
                    <a:pt x="142" y="939"/>
                    <a:pt x="239" y="944"/>
                    <a:pt x="340" y="958"/>
                  </a:cubicBezTo>
                  <a:lnTo>
                    <a:pt x="340" y="958"/>
                  </a:lnTo>
                  <a:cubicBezTo>
                    <a:pt x="398" y="1044"/>
                    <a:pt x="456" y="1122"/>
                    <a:pt x="509" y="1204"/>
                  </a:cubicBezTo>
                  <a:cubicBezTo>
                    <a:pt x="517" y="1214"/>
                    <a:pt x="527" y="1219"/>
                    <a:pt x="538" y="1219"/>
                  </a:cubicBezTo>
                  <a:cubicBezTo>
                    <a:pt x="548" y="1219"/>
                    <a:pt x="560" y="1214"/>
                    <a:pt x="570" y="1204"/>
                  </a:cubicBezTo>
                  <a:cubicBezTo>
                    <a:pt x="623" y="1122"/>
                    <a:pt x="680" y="1045"/>
                    <a:pt x="738" y="959"/>
                  </a:cubicBezTo>
                  <a:lnTo>
                    <a:pt x="738" y="959"/>
                  </a:lnTo>
                  <a:cubicBezTo>
                    <a:pt x="839" y="954"/>
                    <a:pt x="936" y="944"/>
                    <a:pt x="1038" y="935"/>
                  </a:cubicBezTo>
                  <a:cubicBezTo>
                    <a:pt x="1063" y="935"/>
                    <a:pt x="1079" y="909"/>
                    <a:pt x="1063" y="884"/>
                  </a:cubicBezTo>
                  <a:cubicBezTo>
                    <a:pt x="1020" y="792"/>
                    <a:pt x="981" y="701"/>
                    <a:pt x="934" y="610"/>
                  </a:cubicBezTo>
                  <a:lnTo>
                    <a:pt x="934" y="610"/>
                  </a:lnTo>
                  <a:cubicBezTo>
                    <a:pt x="973" y="520"/>
                    <a:pt x="1016" y="430"/>
                    <a:pt x="1063" y="340"/>
                  </a:cubicBezTo>
                  <a:cubicBezTo>
                    <a:pt x="1079" y="314"/>
                    <a:pt x="1063" y="299"/>
                    <a:pt x="1038" y="294"/>
                  </a:cubicBezTo>
                  <a:cubicBezTo>
                    <a:pt x="937" y="284"/>
                    <a:pt x="840" y="279"/>
                    <a:pt x="739" y="266"/>
                  </a:cubicBezTo>
                  <a:lnTo>
                    <a:pt x="739" y="266"/>
                  </a:lnTo>
                  <a:cubicBezTo>
                    <a:pt x="681" y="179"/>
                    <a:pt x="623" y="101"/>
                    <a:pt x="570" y="19"/>
                  </a:cubicBezTo>
                  <a:cubicBezTo>
                    <a:pt x="562" y="6"/>
                    <a:pt x="551" y="1"/>
                    <a:pt x="5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4"/>
            <p:cNvSpPr/>
            <p:nvPr/>
          </p:nvSpPr>
          <p:spPr>
            <a:xfrm>
              <a:off x="3614100" y="3076275"/>
              <a:ext cx="74650" cy="1725"/>
            </a:xfrm>
            <a:custGeom>
              <a:avLst/>
              <a:gdLst/>
              <a:ahLst/>
              <a:cxnLst/>
              <a:rect l="l" t="t" r="r" b="b"/>
              <a:pathLst>
                <a:path w="2986" h="69" extrusionOk="0">
                  <a:moveTo>
                    <a:pt x="164" y="1"/>
                  </a:moveTo>
                  <a:cubicBezTo>
                    <a:pt x="124" y="1"/>
                    <a:pt x="85" y="1"/>
                    <a:pt x="46" y="3"/>
                  </a:cubicBezTo>
                  <a:lnTo>
                    <a:pt x="36" y="3"/>
                  </a:lnTo>
                  <a:cubicBezTo>
                    <a:pt x="0" y="3"/>
                    <a:pt x="0" y="64"/>
                    <a:pt x="36" y="64"/>
                  </a:cubicBezTo>
                  <a:lnTo>
                    <a:pt x="2579" y="64"/>
                  </a:lnTo>
                  <a:cubicBezTo>
                    <a:pt x="2657" y="64"/>
                    <a:pt x="2737" y="69"/>
                    <a:pt x="2817" y="69"/>
                  </a:cubicBezTo>
                  <a:cubicBezTo>
                    <a:pt x="2856" y="69"/>
                    <a:pt x="2896" y="68"/>
                    <a:pt x="2935" y="64"/>
                  </a:cubicBezTo>
                  <a:lnTo>
                    <a:pt x="2945" y="64"/>
                  </a:lnTo>
                  <a:cubicBezTo>
                    <a:pt x="2986" y="64"/>
                    <a:pt x="2986" y="3"/>
                    <a:pt x="2945" y="3"/>
                  </a:cubicBezTo>
                  <a:lnTo>
                    <a:pt x="397" y="3"/>
                  </a:lnTo>
                  <a:cubicBezTo>
                    <a:pt x="322" y="3"/>
                    <a:pt x="243" y="1"/>
                    <a:pt x="1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24"/>
            <p:cNvSpPr/>
            <p:nvPr/>
          </p:nvSpPr>
          <p:spPr>
            <a:xfrm>
              <a:off x="3633450" y="3044275"/>
              <a:ext cx="36025" cy="65850"/>
            </a:xfrm>
            <a:custGeom>
              <a:avLst/>
              <a:gdLst/>
              <a:ahLst/>
              <a:cxnLst/>
              <a:rect l="l" t="t" r="r" b="b"/>
              <a:pathLst>
                <a:path w="1441" h="2634" extrusionOk="0">
                  <a:moveTo>
                    <a:pt x="1398" y="1"/>
                  </a:moveTo>
                  <a:cubicBezTo>
                    <a:pt x="1388" y="1"/>
                    <a:pt x="1379" y="5"/>
                    <a:pt x="1373" y="17"/>
                  </a:cubicBezTo>
                  <a:cubicBezTo>
                    <a:pt x="1332" y="98"/>
                    <a:pt x="1286" y="190"/>
                    <a:pt x="1240" y="271"/>
                  </a:cubicBezTo>
                  <a:cubicBezTo>
                    <a:pt x="1134" y="474"/>
                    <a:pt x="1027" y="678"/>
                    <a:pt x="915" y="886"/>
                  </a:cubicBezTo>
                  <a:cubicBezTo>
                    <a:pt x="783" y="1136"/>
                    <a:pt x="655" y="1385"/>
                    <a:pt x="523" y="1624"/>
                  </a:cubicBezTo>
                  <a:cubicBezTo>
                    <a:pt x="406" y="1843"/>
                    <a:pt x="294" y="2051"/>
                    <a:pt x="177" y="2265"/>
                  </a:cubicBezTo>
                  <a:cubicBezTo>
                    <a:pt x="121" y="2367"/>
                    <a:pt x="65" y="2468"/>
                    <a:pt x="14" y="2580"/>
                  </a:cubicBezTo>
                  <a:lnTo>
                    <a:pt x="14" y="2585"/>
                  </a:lnTo>
                  <a:cubicBezTo>
                    <a:pt x="1" y="2610"/>
                    <a:pt x="22" y="2634"/>
                    <a:pt x="44" y="2634"/>
                  </a:cubicBezTo>
                  <a:cubicBezTo>
                    <a:pt x="54" y="2634"/>
                    <a:pt x="64" y="2629"/>
                    <a:pt x="70" y="2616"/>
                  </a:cubicBezTo>
                  <a:cubicBezTo>
                    <a:pt x="116" y="2534"/>
                    <a:pt x="162" y="2443"/>
                    <a:pt x="203" y="2362"/>
                  </a:cubicBezTo>
                  <a:cubicBezTo>
                    <a:pt x="315" y="2158"/>
                    <a:pt x="421" y="1955"/>
                    <a:pt x="528" y="1746"/>
                  </a:cubicBezTo>
                  <a:cubicBezTo>
                    <a:pt x="660" y="1497"/>
                    <a:pt x="788" y="1248"/>
                    <a:pt x="925" y="1008"/>
                  </a:cubicBezTo>
                  <a:cubicBezTo>
                    <a:pt x="1037" y="790"/>
                    <a:pt x="1154" y="581"/>
                    <a:pt x="1266" y="368"/>
                  </a:cubicBezTo>
                  <a:cubicBezTo>
                    <a:pt x="1322" y="266"/>
                    <a:pt x="1383" y="164"/>
                    <a:pt x="1434" y="52"/>
                  </a:cubicBezTo>
                  <a:lnTo>
                    <a:pt x="1434" y="47"/>
                  </a:lnTo>
                  <a:cubicBezTo>
                    <a:pt x="1441" y="23"/>
                    <a:pt x="1419" y="1"/>
                    <a:pt x="1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24"/>
            <p:cNvSpPr/>
            <p:nvPr/>
          </p:nvSpPr>
          <p:spPr>
            <a:xfrm>
              <a:off x="3633325" y="3044275"/>
              <a:ext cx="36075" cy="65850"/>
            </a:xfrm>
            <a:custGeom>
              <a:avLst/>
              <a:gdLst/>
              <a:ahLst/>
              <a:cxnLst/>
              <a:rect l="l" t="t" r="r" b="b"/>
              <a:pathLst>
                <a:path w="1443" h="2634" extrusionOk="0">
                  <a:moveTo>
                    <a:pt x="44" y="1"/>
                  </a:moveTo>
                  <a:cubicBezTo>
                    <a:pt x="22" y="1"/>
                    <a:pt x="0" y="23"/>
                    <a:pt x="14" y="47"/>
                  </a:cubicBezTo>
                  <a:cubicBezTo>
                    <a:pt x="55" y="134"/>
                    <a:pt x="101" y="220"/>
                    <a:pt x="147" y="301"/>
                  </a:cubicBezTo>
                  <a:cubicBezTo>
                    <a:pt x="253" y="505"/>
                    <a:pt x="360" y="708"/>
                    <a:pt x="472" y="922"/>
                  </a:cubicBezTo>
                  <a:cubicBezTo>
                    <a:pt x="604" y="1166"/>
                    <a:pt x="732" y="1415"/>
                    <a:pt x="864" y="1660"/>
                  </a:cubicBezTo>
                  <a:cubicBezTo>
                    <a:pt x="981" y="1873"/>
                    <a:pt x="1093" y="2082"/>
                    <a:pt x="1210" y="2300"/>
                  </a:cubicBezTo>
                  <a:lnTo>
                    <a:pt x="1322" y="2509"/>
                  </a:lnTo>
                  <a:cubicBezTo>
                    <a:pt x="1342" y="2540"/>
                    <a:pt x="1352" y="2580"/>
                    <a:pt x="1373" y="2611"/>
                  </a:cubicBezTo>
                  <a:lnTo>
                    <a:pt x="1373" y="2616"/>
                  </a:lnTo>
                  <a:cubicBezTo>
                    <a:pt x="1379" y="2629"/>
                    <a:pt x="1389" y="2634"/>
                    <a:pt x="1399" y="2634"/>
                  </a:cubicBezTo>
                  <a:cubicBezTo>
                    <a:pt x="1421" y="2634"/>
                    <a:pt x="1442" y="2610"/>
                    <a:pt x="1428" y="2585"/>
                  </a:cubicBezTo>
                  <a:cubicBezTo>
                    <a:pt x="1388" y="2504"/>
                    <a:pt x="1342" y="2412"/>
                    <a:pt x="1296" y="2331"/>
                  </a:cubicBezTo>
                  <a:cubicBezTo>
                    <a:pt x="1189" y="2128"/>
                    <a:pt x="1083" y="1924"/>
                    <a:pt x="971" y="1716"/>
                  </a:cubicBezTo>
                  <a:cubicBezTo>
                    <a:pt x="838" y="1466"/>
                    <a:pt x="711" y="1217"/>
                    <a:pt x="579" y="978"/>
                  </a:cubicBezTo>
                  <a:cubicBezTo>
                    <a:pt x="462" y="759"/>
                    <a:pt x="350" y="551"/>
                    <a:pt x="233" y="332"/>
                  </a:cubicBezTo>
                  <a:lnTo>
                    <a:pt x="121" y="123"/>
                  </a:lnTo>
                  <a:cubicBezTo>
                    <a:pt x="101" y="93"/>
                    <a:pt x="91" y="52"/>
                    <a:pt x="70" y="22"/>
                  </a:cubicBezTo>
                  <a:lnTo>
                    <a:pt x="70" y="17"/>
                  </a:lnTo>
                  <a:cubicBezTo>
                    <a:pt x="64" y="5"/>
                    <a:pt x="54" y="1"/>
                    <a:pt x="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4"/>
            <p:cNvSpPr/>
            <p:nvPr/>
          </p:nvSpPr>
          <p:spPr>
            <a:xfrm>
              <a:off x="3650450" y="3039975"/>
              <a:ext cx="1950" cy="74150"/>
            </a:xfrm>
            <a:custGeom>
              <a:avLst/>
              <a:gdLst/>
              <a:ahLst/>
              <a:cxnLst/>
              <a:rect l="l" t="t" r="r" b="b"/>
              <a:pathLst>
                <a:path w="78" h="2966" extrusionOk="0">
                  <a:moveTo>
                    <a:pt x="39" y="0"/>
                  </a:moveTo>
                  <a:cubicBezTo>
                    <a:pt x="22" y="0"/>
                    <a:pt x="6" y="11"/>
                    <a:pt x="6" y="31"/>
                  </a:cubicBezTo>
                  <a:lnTo>
                    <a:pt x="6" y="316"/>
                  </a:lnTo>
                  <a:lnTo>
                    <a:pt x="6" y="1008"/>
                  </a:lnTo>
                  <a:lnTo>
                    <a:pt x="6" y="1847"/>
                  </a:lnTo>
                  <a:lnTo>
                    <a:pt x="6" y="2574"/>
                  </a:lnTo>
                  <a:cubicBezTo>
                    <a:pt x="6" y="2686"/>
                    <a:pt x="1" y="2808"/>
                    <a:pt x="6" y="2930"/>
                  </a:cubicBezTo>
                  <a:lnTo>
                    <a:pt x="6" y="2935"/>
                  </a:lnTo>
                  <a:cubicBezTo>
                    <a:pt x="6" y="2956"/>
                    <a:pt x="22" y="2966"/>
                    <a:pt x="39" y="2966"/>
                  </a:cubicBezTo>
                  <a:cubicBezTo>
                    <a:pt x="55" y="2966"/>
                    <a:pt x="72" y="2956"/>
                    <a:pt x="72" y="2935"/>
                  </a:cubicBezTo>
                  <a:lnTo>
                    <a:pt x="72" y="2651"/>
                  </a:lnTo>
                  <a:lnTo>
                    <a:pt x="72" y="1959"/>
                  </a:lnTo>
                  <a:lnTo>
                    <a:pt x="72" y="1114"/>
                  </a:lnTo>
                  <a:lnTo>
                    <a:pt x="72" y="392"/>
                  </a:lnTo>
                  <a:cubicBezTo>
                    <a:pt x="72" y="275"/>
                    <a:pt x="77" y="158"/>
                    <a:pt x="72" y="36"/>
                  </a:cubicBezTo>
                  <a:lnTo>
                    <a:pt x="72" y="31"/>
                  </a:lnTo>
                  <a:cubicBezTo>
                    <a:pt x="72" y="11"/>
                    <a:pt x="55"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4"/>
            <p:cNvSpPr/>
            <p:nvPr/>
          </p:nvSpPr>
          <p:spPr>
            <a:xfrm>
              <a:off x="3642925" y="3042025"/>
              <a:ext cx="17025" cy="12725"/>
            </a:xfrm>
            <a:custGeom>
              <a:avLst/>
              <a:gdLst/>
              <a:ahLst/>
              <a:cxnLst/>
              <a:rect l="l" t="t" r="r" b="b"/>
              <a:pathLst>
                <a:path w="681" h="509" extrusionOk="0">
                  <a:moveTo>
                    <a:pt x="41" y="1"/>
                  </a:moveTo>
                  <a:cubicBezTo>
                    <a:pt x="19" y="1"/>
                    <a:pt x="0" y="23"/>
                    <a:pt x="17" y="51"/>
                  </a:cubicBezTo>
                  <a:cubicBezTo>
                    <a:pt x="98" y="178"/>
                    <a:pt x="190" y="305"/>
                    <a:pt x="271" y="437"/>
                  </a:cubicBezTo>
                  <a:lnTo>
                    <a:pt x="307" y="493"/>
                  </a:lnTo>
                  <a:cubicBezTo>
                    <a:pt x="315" y="503"/>
                    <a:pt x="325" y="508"/>
                    <a:pt x="336" y="508"/>
                  </a:cubicBezTo>
                  <a:cubicBezTo>
                    <a:pt x="346" y="508"/>
                    <a:pt x="358" y="503"/>
                    <a:pt x="368" y="493"/>
                  </a:cubicBezTo>
                  <a:cubicBezTo>
                    <a:pt x="454" y="366"/>
                    <a:pt x="546" y="239"/>
                    <a:pt x="627" y="107"/>
                  </a:cubicBezTo>
                  <a:lnTo>
                    <a:pt x="663" y="51"/>
                  </a:lnTo>
                  <a:cubicBezTo>
                    <a:pt x="681" y="29"/>
                    <a:pt x="659" y="5"/>
                    <a:pt x="635" y="5"/>
                  </a:cubicBezTo>
                  <a:cubicBezTo>
                    <a:pt x="625" y="5"/>
                    <a:pt x="615" y="10"/>
                    <a:pt x="607" y="20"/>
                  </a:cubicBezTo>
                  <a:cubicBezTo>
                    <a:pt x="515" y="147"/>
                    <a:pt x="429" y="274"/>
                    <a:pt x="348" y="407"/>
                  </a:cubicBezTo>
                  <a:lnTo>
                    <a:pt x="338" y="419"/>
                  </a:lnTo>
                  <a:lnTo>
                    <a:pt x="338" y="419"/>
                  </a:lnTo>
                  <a:cubicBezTo>
                    <a:pt x="262" y="306"/>
                    <a:pt x="186" y="193"/>
                    <a:pt x="114" y="76"/>
                  </a:cubicBezTo>
                  <a:lnTo>
                    <a:pt x="73" y="20"/>
                  </a:lnTo>
                  <a:cubicBezTo>
                    <a:pt x="64" y="7"/>
                    <a:pt x="53" y="1"/>
                    <a:pt x="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4"/>
            <p:cNvSpPr/>
            <p:nvPr/>
          </p:nvSpPr>
          <p:spPr>
            <a:xfrm>
              <a:off x="3642875" y="3051475"/>
              <a:ext cx="17100" cy="12675"/>
            </a:xfrm>
            <a:custGeom>
              <a:avLst/>
              <a:gdLst/>
              <a:ahLst/>
              <a:cxnLst/>
              <a:rect l="l" t="t" r="r" b="b"/>
              <a:pathLst>
                <a:path w="684" h="507" extrusionOk="0">
                  <a:moveTo>
                    <a:pt x="48" y="1"/>
                  </a:moveTo>
                  <a:cubicBezTo>
                    <a:pt x="24" y="1"/>
                    <a:pt x="1" y="24"/>
                    <a:pt x="19" y="49"/>
                  </a:cubicBezTo>
                  <a:cubicBezTo>
                    <a:pt x="100" y="176"/>
                    <a:pt x="192" y="303"/>
                    <a:pt x="273" y="436"/>
                  </a:cubicBezTo>
                  <a:lnTo>
                    <a:pt x="309" y="492"/>
                  </a:lnTo>
                  <a:cubicBezTo>
                    <a:pt x="317" y="502"/>
                    <a:pt x="327" y="507"/>
                    <a:pt x="338" y="507"/>
                  </a:cubicBezTo>
                  <a:cubicBezTo>
                    <a:pt x="348" y="507"/>
                    <a:pt x="360" y="502"/>
                    <a:pt x="370" y="492"/>
                  </a:cubicBezTo>
                  <a:cubicBezTo>
                    <a:pt x="456" y="364"/>
                    <a:pt x="548" y="237"/>
                    <a:pt x="629" y="105"/>
                  </a:cubicBezTo>
                  <a:lnTo>
                    <a:pt x="665" y="49"/>
                  </a:lnTo>
                  <a:cubicBezTo>
                    <a:pt x="683" y="24"/>
                    <a:pt x="660" y="1"/>
                    <a:pt x="636" y="1"/>
                  </a:cubicBezTo>
                  <a:cubicBezTo>
                    <a:pt x="626" y="1"/>
                    <a:pt x="616" y="5"/>
                    <a:pt x="609" y="13"/>
                  </a:cubicBezTo>
                  <a:cubicBezTo>
                    <a:pt x="517" y="141"/>
                    <a:pt x="431" y="268"/>
                    <a:pt x="350" y="400"/>
                  </a:cubicBezTo>
                  <a:lnTo>
                    <a:pt x="339" y="416"/>
                  </a:lnTo>
                  <a:lnTo>
                    <a:pt x="339" y="416"/>
                  </a:lnTo>
                  <a:cubicBezTo>
                    <a:pt x="263" y="304"/>
                    <a:pt x="187" y="191"/>
                    <a:pt x="116" y="74"/>
                  </a:cubicBezTo>
                  <a:lnTo>
                    <a:pt x="75" y="13"/>
                  </a:lnTo>
                  <a:cubicBezTo>
                    <a:pt x="68" y="5"/>
                    <a:pt x="58" y="1"/>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4"/>
            <p:cNvSpPr/>
            <p:nvPr/>
          </p:nvSpPr>
          <p:spPr>
            <a:xfrm>
              <a:off x="3642900" y="3100625"/>
              <a:ext cx="17050" cy="12600"/>
            </a:xfrm>
            <a:custGeom>
              <a:avLst/>
              <a:gdLst/>
              <a:ahLst/>
              <a:cxnLst/>
              <a:rect l="l" t="t" r="r" b="b"/>
              <a:pathLst>
                <a:path w="682" h="504" extrusionOk="0">
                  <a:moveTo>
                    <a:pt x="346" y="1"/>
                  </a:moveTo>
                  <a:cubicBezTo>
                    <a:pt x="336" y="1"/>
                    <a:pt x="326" y="6"/>
                    <a:pt x="318" y="16"/>
                  </a:cubicBezTo>
                  <a:cubicBezTo>
                    <a:pt x="227" y="143"/>
                    <a:pt x="140" y="270"/>
                    <a:pt x="54" y="403"/>
                  </a:cubicBezTo>
                  <a:lnTo>
                    <a:pt x="18" y="458"/>
                  </a:lnTo>
                  <a:cubicBezTo>
                    <a:pt x="0" y="480"/>
                    <a:pt x="22" y="504"/>
                    <a:pt x="46" y="504"/>
                  </a:cubicBezTo>
                  <a:cubicBezTo>
                    <a:pt x="56" y="504"/>
                    <a:pt x="66" y="500"/>
                    <a:pt x="74" y="489"/>
                  </a:cubicBezTo>
                  <a:cubicBezTo>
                    <a:pt x="165" y="362"/>
                    <a:pt x="252" y="235"/>
                    <a:pt x="333" y="102"/>
                  </a:cubicBezTo>
                  <a:lnTo>
                    <a:pt x="344" y="87"/>
                  </a:lnTo>
                  <a:lnTo>
                    <a:pt x="344" y="87"/>
                  </a:lnTo>
                  <a:cubicBezTo>
                    <a:pt x="418" y="201"/>
                    <a:pt x="495" y="315"/>
                    <a:pt x="572" y="433"/>
                  </a:cubicBezTo>
                  <a:lnTo>
                    <a:pt x="608" y="489"/>
                  </a:lnTo>
                  <a:cubicBezTo>
                    <a:pt x="616" y="500"/>
                    <a:pt x="626" y="504"/>
                    <a:pt x="636" y="504"/>
                  </a:cubicBezTo>
                  <a:cubicBezTo>
                    <a:pt x="660" y="504"/>
                    <a:pt x="682" y="480"/>
                    <a:pt x="664" y="458"/>
                  </a:cubicBezTo>
                  <a:cubicBezTo>
                    <a:pt x="583" y="331"/>
                    <a:pt x="496" y="204"/>
                    <a:pt x="410" y="72"/>
                  </a:cubicBezTo>
                  <a:lnTo>
                    <a:pt x="374" y="16"/>
                  </a:lnTo>
                  <a:cubicBezTo>
                    <a:pt x="366" y="6"/>
                    <a:pt x="356"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4"/>
            <p:cNvSpPr/>
            <p:nvPr/>
          </p:nvSpPr>
          <p:spPr>
            <a:xfrm>
              <a:off x="3642900" y="3091100"/>
              <a:ext cx="17050" cy="12600"/>
            </a:xfrm>
            <a:custGeom>
              <a:avLst/>
              <a:gdLst/>
              <a:ahLst/>
              <a:cxnLst/>
              <a:rect l="l" t="t" r="r" b="b"/>
              <a:pathLst>
                <a:path w="682" h="504" extrusionOk="0">
                  <a:moveTo>
                    <a:pt x="346" y="0"/>
                  </a:moveTo>
                  <a:cubicBezTo>
                    <a:pt x="336" y="0"/>
                    <a:pt x="326" y="5"/>
                    <a:pt x="318" y="15"/>
                  </a:cubicBezTo>
                  <a:cubicBezTo>
                    <a:pt x="227" y="143"/>
                    <a:pt x="140" y="270"/>
                    <a:pt x="54" y="402"/>
                  </a:cubicBezTo>
                  <a:lnTo>
                    <a:pt x="18" y="458"/>
                  </a:lnTo>
                  <a:cubicBezTo>
                    <a:pt x="0" y="479"/>
                    <a:pt x="22" y="503"/>
                    <a:pt x="46" y="503"/>
                  </a:cubicBezTo>
                  <a:cubicBezTo>
                    <a:pt x="56" y="503"/>
                    <a:pt x="66" y="499"/>
                    <a:pt x="74" y="489"/>
                  </a:cubicBezTo>
                  <a:cubicBezTo>
                    <a:pt x="165" y="361"/>
                    <a:pt x="252" y="234"/>
                    <a:pt x="333" y="102"/>
                  </a:cubicBezTo>
                  <a:lnTo>
                    <a:pt x="344" y="87"/>
                  </a:lnTo>
                  <a:lnTo>
                    <a:pt x="344" y="87"/>
                  </a:lnTo>
                  <a:cubicBezTo>
                    <a:pt x="418" y="200"/>
                    <a:pt x="495" y="314"/>
                    <a:pt x="572" y="433"/>
                  </a:cubicBezTo>
                  <a:lnTo>
                    <a:pt x="608" y="489"/>
                  </a:lnTo>
                  <a:cubicBezTo>
                    <a:pt x="616" y="499"/>
                    <a:pt x="626" y="503"/>
                    <a:pt x="636" y="503"/>
                  </a:cubicBezTo>
                  <a:cubicBezTo>
                    <a:pt x="660" y="503"/>
                    <a:pt x="682" y="479"/>
                    <a:pt x="664" y="458"/>
                  </a:cubicBezTo>
                  <a:cubicBezTo>
                    <a:pt x="583" y="331"/>
                    <a:pt x="496" y="204"/>
                    <a:pt x="410" y="71"/>
                  </a:cubicBezTo>
                  <a:lnTo>
                    <a:pt x="374" y="15"/>
                  </a:lnTo>
                  <a:cubicBezTo>
                    <a:pt x="366" y="5"/>
                    <a:pt x="356" y="0"/>
                    <a:pt x="3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24"/>
            <p:cNvSpPr/>
            <p:nvPr/>
          </p:nvSpPr>
          <p:spPr>
            <a:xfrm>
              <a:off x="3619300" y="3057900"/>
              <a:ext cx="64875" cy="39050"/>
            </a:xfrm>
            <a:custGeom>
              <a:avLst/>
              <a:gdLst/>
              <a:ahLst/>
              <a:cxnLst/>
              <a:rect l="l" t="t" r="r" b="b"/>
              <a:pathLst>
                <a:path w="2595" h="1562" extrusionOk="0">
                  <a:moveTo>
                    <a:pt x="2550" y="1"/>
                  </a:moveTo>
                  <a:cubicBezTo>
                    <a:pt x="2545" y="1"/>
                    <a:pt x="2539" y="2"/>
                    <a:pt x="2534" y="6"/>
                  </a:cubicBezTo>
                  <a:cubicBezTo>
                    <a:pt x="2447" y="57"/>
                    <a:pt x="2366" y="107"/>
                    <a:pt x="2284" y="153"/>
                  </a:cubicBezTo>
                  <a:cubicBezTo>
                    <a:pt x="2086" y="275"/>
                    <a:pt x="1883" y="387"/>
                    <a:pt x="1684" y="509"/>
                  </a:cubicBezTo>
                  <a:cubicBezTo>
                    <a:pt x="1445" y="652"/>
                    <a:pt x="1206" y="794"/>
                    <a:pt x="967" y="942"/>
                  </a:cubicBezTo>
                  <a:cubicBezTo>
                    <a:pt x="758" y="1069"/>
                    <a:pt x="555" y="1191"/>
                    <a:pt x="346" y="1318"/>
                  </a:cubicBezTo>
                  <a:cubicBezTo>
                    <a:pt x="245" y="1374"/>
                    <a:pt x="133" y="1430"/>
                    <a:pt x="41" y="1501"/>
                  </a:cubicBezTo>
                  <a:lnTo>
                    <a:pt x="31" y="1501"/>
                  </a:lnTo>
                  <a:cubicBezTo>
                    <a:pt x="1" y="1518"/>
                    <a:pt x="22" y="1561"/>
                    <a:pt x="51" y="1561"/>
                  </a:cubicBezTo>
                  <a:cubicBezTo>
                    <a:pt x="56" y="1561"/>
                    <a:pt x="61" y="1560"/>
                    <a:pt x="67" y="1557"/>
                  </a:cubicBezTo>
                  <a:cubicBezTo>
                    <a:pt x="148" y="1506"/>
                    <a:pt x="229" y="1455"/>
                    <a:pt x="311" y="1410"/>
                  </a:cubicBezTo>
                  <a:cubicBezTo>
                    <a:pt x="509" y="1293"/>
                    <a:pt x="713" y="1176"/>
                    <a:pt x="911" y="1054"/>
                  </a:cubicBezTo>
                  <a:cubicBezTo>
                    <a:pt x="1150" y="911"/>
                    <a:pt x="1389" y="769"/>
                    <a:pt x="1628" y="621"/>
                  </a:cubicBezTo>
                  <a:cubicBezTo>
                    <a:pt x="1837" y="494"/>
                    <a:pt x="2040" y="377"/>
                    <a:pt x="2254" y="250"/>
                  </a:cubicBezTo>
                  <a:cubicBezTo>
                    <a:pt x="2356" y="189"/>
                    <a:pt x="2463" y="133"/>
                    <a:pt x="2559" y="62"/>
                  </a:cubicBezTo>
                  <a:lnTo>
                    <a:pt x="2564" y="62"/>
                  </a:lnTo>
                  <a:cubicBezTo>
                    <a:pt x="2594" y="40"/>
                    <a:pt x="2577" y="1"/>
                    <a:pt x="25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24"/>
            <p:cNvSpPr/>
            <p:nvPr/>
          </p:nvSpPr>
          <p:spPr>
            <a:xfrm>
              <a:off x="3670925" y="3052550"/>
              <a:ext cx="15300" cy="14400"/>
            </a:xfrm>
            <a:custGeom>
              <a:avLst/>
              <a:gdLst/>
              <a:ahLst/>
              <a:cxnLst/>
              <a:rect l="l" t="t" r="r" b="b"/>
              <a:pathLst>
                <a:path w="612" h="576" extrusionOk="0">
                  <a:moveTo>
                    <a:pt x="261" y="1"/>
                  </a:moveTo>
                  <a:cubicBezTo>
                    <a:pt x="252" y="1"/>
                    <a:pt x="244" y="5"/>
                    <a:pt x="240" y="16"/>
                  </a:cubicBezTo>
                  <a:cubicBezTo>
                    <a:pt x="174" y="159"/>
                    <a:pt x="102" y="296"/>
                    <a:pt x="41" y="438"/>
                  </a:cubicBezTo>
                  <a:cubicBezTo>
                    <a:pt x="36" y="454"/>
                    <a:pt x="21" y="474"/>
                    <a:pt x="16" y="494"/>
                  </a:cubicBezTo>
                  <a:cubicBezTo>
                    <a:pt x="1" y="520"/>
                    <a:pt x="16" y="540"/>
                    <a:pt x="41" y="545"/>
                  </a:cubicBezTo>
                  <a:cubicBezTo>
                    <a:pt x="194" y="550"/>
                    <a:pt x="352" y="566"/>
                    <a:pt x="504" y="571"/>
                  </a:cubicBezTo>
                  <a:cubicBezTo>
                    <a:pt x="530" y="571"/>
                    <a:pt x="550" y="571"/>
                    <a:pt x="576" y="576"/>
                  </a:cubicBezTo>
                  <a:cubicBezTo>
                    <a:pt x="611" y="576"/>
                    <a:pt x="611" y="515"/>
                    <a:pt x="576" y="515"/>
                  </a:cubicBezTo>
                  <a:cubicBezTo>
                    <a:pt x="423" y="505"/>
                    <a:pt x="265" y="494"/>
                    <a:pt x="113" y="484"/>
                  </a:cubicBezTo>
                  <a:cubicBezTo>
                    <a:pt x="104" y="484"/>
                    <a:pt x="96" y="484"/>
                    <a:pt x="88" y="484"/>
                  </a:cubicBezTo>
                  <a:lnTo>
                    <a:pt x="88" y="484"/>
                  </a:lnTo>
                  <a:cubicBezTo>
                    <a:pt x="144" y="361"/>
                    <a:pt x="206" y="235"/>
                    <a:pt x="265" y="113"/>
                  </a:cubicBezTo>
                  <a:cubicBezTo>
                    <a:pt x="270" y="92"/>
                    <a:pt x="281" y="72"/>
                    <a:pt x="291" y="57"/>
                  </a:cubicBezTo>
                  <a:cubicBezTo>
                    <a:pt x="301" y="25"/>
                    <a:pt x="280"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4"/>
            <p:cNvSpPr/>
            <p:nvPr/>
          </p:nvSpPr>
          <p:spPr>
            <a:xfrm>
              <a:off x="3662675" y="3057450"/>
              <a:ext cx="15275" cy="14475"/>
            </a:xfrm>
            <a:custGeom>
              <a:avLst/>
              <a:gdLst/>
              <a:ahLst/>
              <a:cxnLst/>
              <a:rect l="l" t="t" r="r" b="b"/>
              <a:pathLst>
                <a:path w="611" h="579" extrusionOk="0">
                  <a:moveTo>
                    <a:pt x="263" y="1"/>
                  </a:moveTo>
                  <a:cubicBezTo>
                    <a:pt x="253" y="1"/>
                    <a:pt x="244" y="6"/>
                    <a:pt x="239" y="19"/>
                  </a:cubicBezTo>
                  <a:cubicBezTo>
                    <a:pt x="173" y="156"/>
                    <a:pt x="102" y="298"/>
                    <a:pt x="41" y="436"/>
                  </a:cubicBezTo>
                  <a:cubicBezTo>
                    <a:pt x="36" y="456"/>
                    <a:pt x="20" y="476"/>
                    <a:pt x="15" y="497"/>
                  </a:cubicBezTo>
                  <a:cubicBezTo>
                    <a:pt x="0" y="522"/>
                    <a:pt x="15" y="537"/>
                    <a:pt x="41" y="548"/>
                  </a:cubicBezTo>
                  <a:cubicBezTo>
                    <a:pt x="193" y="553"/>
                    <a:pt x="351" y="563"/>
                    <a:pt x="504" y="573"/>
                  </a:cubicBezTo>
                  <a:cubicBezTo>
                    <a:pt x="529" y="573"/>
                    <a:pt x="549" y="573"/>
                    <a:pt x="575" y="578"/>
                  </a:cubicBezTo>
                  <a:cubicBezTo>
                    <a:pt x="611" y="578"/>
                    <a:pt x="611" y="512"/>
                    <a:pt x="575" y="512"/>
                  </a:cubicBezTo>
                  <a:cubicBezTo>
                    <a:pt x="422" y="507"/>
                    <a:pt x="265" y="497"/>
                    <a:pt x="112" y="487"/>
                  </a:cubicBezTo>
                  <a:cubicBezTo>
                    <a:pt x="103" y="487"/>
                    <a:pt x="95" y="487"/>
                    <a:pt x="87" y="486"/>
                  </a:cubicBezTo>
                  <a:lnTo>
                    <a:pt x="87" y="486"/>
                  </a:lnTo>
                  <a:cubicBezTo>
                    <a:pt x="143" y="363"/>
                    <a:pt x="206" y="237"/>
                    <a:pt x="265" y="115"/>
                  </a:cubicBezTo>
                  <a:cubicBezTo>
                    <a:pt x="270" y="95"/>
                    <a:pt x="280" y="75"/>
                    <a:pt x="290" y="54"/>
                  </a:cubicBezTo>
                  <a:cubicBezTo>
                    <a:pt x="308" y="26"/>
                    <a:pt x="284" y="1"/>
                    <a:pt x="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4"/>
            <p:cNvSpPr/>
            <p:nvPr/>
          </p:nvSpPr>
          <p:spPr>
            <a:xfrm>
              <a:off x="3616625" y="3088300"/>
              <a:ext cx="15300" cy="14400"/>
            </a:xfrm>
            <a:custGeom>
              <a:avLst/>
              <a:gdLst/>
              <a:ahLst/>
              <a:cxnLst/>
              <a:rect l="l" t="t" r="r" b="b"/>
              <a:pathLst>
                <a:path w="612" h="576" extrusionOk="0">
                  <a:moveTo>
                    <a:pt x="36" y="0"/>
                  </a:moveTo>
                  <a:cubicBezTo>
                    <a:pt x="1" y="0"/>
                    <a:pt x="1" y="61"/>
                    <a:pt x="36" y="61"/>
                  </a:cubicBezTo>
                  <a:cubicBezTo>
                    <a:pt x="189" y="66"/>
                    <a:pt x="352" y="82"/>
                    <a:pt x="504" y="87"/>
                  </a:cubicBezTo>
                  <a:cubicBezTo>
                    <a:pt x="512" y="87"/>
                    <a:pt x="519" y="87"/>
                    <a:pt x="525" y="87"/>
                  </a:cubicBezTo>
                  <a:lnTo>
                    <a:pt x="525" y="87"/>
                  </a:lnTo>
                  <a:cubicBezTo>
                    <a:pt x="469" y="213"/>
                    <a:pt x="406" y="336"/>
                    <a:pt x="352" y="463"/>
                  </a:cubicBezTo>
                  <a:cubicBezTo>
                    <a:pt x="342" y="484"/>
                    <a:pt x="331" y="499"/>
                    <a:pt x="326" y="519"/>
                  </a:cubicBezTo>
                  <a:cubicBezTo>
                    <a:pt x="312" y="551"/>
                    <a:pt x="335" y="575"/>
                    <a:pt x="355" y="575"/>
                  </a:cubicBezTo>
                  <a:cubicBezTo>
                    <a:pt x="364" y="575"/>
                    <a:pt x="373" y="571"/>
                    <a:pt x="377" y="560"/>
                  </a:cubicBezTo>
                  <a:cubicBezTo>
                    <a:pt x="438" y="417"/>
                    <a:pt x="509" y="280"/>
                    <a:pt x="570" y="138"/>
                  </a:cubicBezTo>
                  <a:cubicBezTo>
                    <a:pt x="581" y="117"/>
                    <a:pt x="591" y="102"/>
                    <a:pt x="596" y="82"/>
                  </a:cubicBezTo>
                  <a:cubicBezTo>
                    <a:pt x="611" y="56"/>
                    <a:pt x="596" y="36"/>
                    <a:pt x="570" y="31"/>
                  </a:cubicBezTo>
                  <a:cubicBezTo>
                    <a:pt x="418" y="26"/>
                    <a:pt x="260" y="10"/>
                    <a:pt x="108" y="5"/>
                  </a:cubicBezTo>
                  <a:cubicBezTo>
                    <a:pt x="82" y="5"/>
                    <a:pt x="62" y="5"/>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4"/>
            <p:cNvSpPr/>
            <p:nvPr/>
          </p:nvSpPr>
          <p:spPr>
            <a:xfrm>
              <a:off x="3624900" y="3083450"/>
              <a:ext cx="15275" cy="14350"/>
            </a:xfrm>
            <a:custGeom>
              <a:avLst/>
              <a:gdLst/>
              <a:ahLst/>
              <a:cxnLst/>
              <a:rect l="l" t="t" r="r" b="b"/>
              <a:pathLst>
                <a:path w="611" h="574" extrusionOk="0">
                  <a:moveTo>
                    <a:pt x="36" y="1"/>
                  </a:moveTo>
                  <a:cubicBezTo>
                    <a:pt x="0" y="1"/>
                    <a:pt x="0" y="67"/>
                    <a:pt x="36" y="67"/>
                  </a:cubicBezTo>
                  <a:cubicBezTo>
                    <a:pt x="189" y="72"/>
                    <a:pt x="351" y="82"/>
                    <a:pt x="504" y="93"/>
                  </a:cubicBezTo>
                  <a:cubicBezTo>
                    <a:pt x="511" y="93"/>
                    <a:pt x="518" y="93"/>
                    <a:pt x="524" y="93"/>
                  </a:cubicBezTo>
                  <a:lnTo>
                    <a:pt x="524" y="93"/>
                  </a:lnTo>
                  <a:cubicBezTo>
                    <a:pt x="468" y="216"/>
                    <a:pt x="405" y="342"/>
                    <a:pt x="346" y="464"/>
                  </a:cubicBezTo>
                  <a:cubicBezTo>
                    <a:pt x="341" y="484"/>
                    <a:pt x="331" y="505"/>
                    <a:pt x="321" y="525"/>
                  </a:cubicBezTo>
                  <a:cubicBezTo>
                    <a:pt x="306" y="550"/>
                    <a:pt x="331" y="573"/>
                    <a:pt x="353" y="573"/>
                  </a:cubicBezTo>
                  <a:cubicBezTo>
                    <a:pt x="362" y="573"/>
                    <a:pt x="371" y="569"/>
                    <a:pt x="377" y="561"/>
                  </a:cubicBezTo>
                  <a:cubicBezTo>
                    <a:pt x="438" y="423"/>
                    <a:pt x="509" y="281"/>
                    <a:pt x="570" y="143"/>
                  </a:cubicBezTo>
                  <a:cubicBezTo>
                    <a:pt x="585" y="123"/>
                    <a:pt x="590" y="103"/>
                    <a:pt x="596" y="82"/>
                  </a:cubicBezTo>
                  <a:cubicBezTo>
                    <a:pt x="611" y="57"/>
                    <a:pt x="596" y="42"/>
                    <a:pt x="570" y="32"/>
                  </a:cubicBezTo>
                  <a:cubicBezTo>
                    <a:pt x="418" y="26"/>
                    <a:pt x="260" y="16"/>
                    <a:pt x="107" y="6"/>
                  </a:cubicBezTo>
                  <a:cubicBezTo>
                    <a:pt x="82" y="6"/>
                    <a:pt x="61" y="6"/>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4"/>
            <p:cNvSpPr/>
            <p:nvPr/>
          </p:nvSpPr>
          <p:spPr>
            <a:xfrm>
              <a:off x="3619325" y="3058925"/>
              <a:ext cx="65250" cy="37900"/>
            </a:xfrm>
            <a:custGeom>
              <a:avLst/>
              <a:gdLst/>
              <a:ahLst/>
              <a:cxnLst/>
              <a:rect l="l" t="t" r="r" b="b"/>
              <a:pathLst>
                <a:path w="2610" h="1516" extrusionOk="0">
                  <a:moveTo>
                    <a:pt x="44" y="1"/>
                  </a:moveTo>
                  <a:cubicBezTo>
                    <a:pt x="17" y="1"/>
                    <a:pt x="0" y="40"/>
                    <a:pt x="30" y="61"/>
                  </a:cubicBezTo>
                  <a:cubicBezTo>
                    <a:pt x="111" y="112"/>
                    <a:pt x="198" y="158"/>
                    <a:pt x="279" y="209"/>
                  </a:cubicBezTo>
                  <a:cubicBezTo>
                    <a:pt x="483" y="321"/>
                    <a:pt x="681" y="438"/>
                    <a:pt x="885" y="550"/>
                  </a:cubicBezTo>
                  <a:lnTo>
                    <a:pt x="1607" y="972"/>
                  </a:lnTo>
                  <a:lnTo>
                    <a:pt x="2238" y="1333"/>
                  </a:lnTo>
                  <a:cubicBezTo>
                    <a:pt x="2339" y="1389"/>
                    <a:pt x="2441" y="1460"/>
                    <a:pt x="2543" y="1511"/>
                  </a:cubicBezTo>
                  <a:lnTo>
                    <a:pt x="2548" y="1511"/>
                  </a:lnTo>
                  <a:cubicBezTo>
                    <a:pt x="2553" y="1514"/>
                    <a:pt x="2558" y="1515"/>
                    <a:pt x="2563" y="1515"/>
                  </a:cubicBezTo>
                  <a:cubicBezTo>
                    <a:pt x="2591" y="1515"/>
                    <a:pt x="2610" y="1468"/>
                    <a:pt x="2584" y="1455"/>
                  </a:cubicBezTo>
                  <a:cubicBezTo>
                    <a:pt x="2497" y="1404"/>
                    <a:pt x="2416" y="1358"/>
                    <a:pt x="2334" y="1308"/>
                  </a:cubicBezTo>
                  <a:cubicBezTo>
                    <a:pt x="2131" y="1191"/>
                    <a:pt x="1933" y="1079"/>
                    <a:pt x="1729" y="962"/>
                  </a:cubicBezTo>
                  <a:lnTo>
                    <a:pt x="1002" y="545"/>
                  </a:lnTo>
                  <a:lnTo>
                    <a:pt x="376" y="183"/>
                  </a:lnTo>
                  <a:cubicBezTo>
                    <a:pt x="274" y="122"/>
                    <a:pt x="173" y="56"/>
                    <a:pt x="71" y="5"/>
                  </a:cubicBezTo>
                  <a:lnTo>
                    <a:pt x="61" y="5"/>
                  </a:lnTo>
                  <a:cubicBezTo>
                    <a:pt x="55" y="2"/>
                    <a:pt x="49" y="1"/>
                    <a:pt x="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4"/>
            <p:cNvSpPr/>
            <p:nvPr/>
          </p:nvSpPr>
          <p:spPr>
            <a:xfrm>
              <a:off x="3671175" y="3087775"/>
              <a:ext cx="15300" cy="14550"/>
            </a:xfrm>
            <a:custGeom>
              <a:avLst/>
              <a:gdLst/>
              <a:ahLst/>
              <a:cxnLst/>
              <a:rect l="l" t="t" r="r" b="b"/>
              <a:pathLst>
                <a:path w="612" h="582" extrusionOk="0">
                  <a:moveTo>
                    <a:pt x="571" y="1"/>
                  </a:moveTo>
                  <a:cubicBezTo>
                    <a:pt x="569" y="1"/>
                    <a:pt x="567" y="1"/>
                    <a:pt x="566" y="1"/>
                  </a:cubicBezTo>
                  <a:cubicBezTo>
                    <a:pt x="413" y="11"/>
                    <a:pt x="260" y="21"/>
                    <a:pt x="103" y="31"/>
                  </a:cubicBezTo>
                  <a:cubicBezTo>
                    <a:pt x="82" y="31"/>
                    <a:pt x="57" y="31"/>
                    <a:pt x="37" y="37"/>
                  </a:cubicBezTo>
                  <a:cubicBezTo>
                    <a:pt x="11" y="37"/>
                    <a:pt x="1" y="62"/>
                    <a:pt x="11" y="87"/>
                  </a:cubicBezTo>
                  <a:cubicBezTo>
                    <a:pt x="82" y="230"/>
                    <a:pt x="143" y="367"/>
                    <a:pt x="215" y="510"/>
                  </a:cubicBezTo>
                  <a:cubicBezTo>
                    <a:pt x="230" y="525"/>
                    <a:pt x="235" y="545"/>
                    <a:pt x="245" y="566"/>
                  </a:cubicBezTo>
                  <a:cubicBezTo>
                    <a:pt x="252" y="577"/>
                    <a:pt x="261" y="581"/>
                    <a:pt x="271" y="581"/>
                  </a:cubicBezTo>
                  <a:cubicBezTo>
                    <a:pt x="291" y="581"/>
                    <a:pt x="313" y="559"/>
                    <a:pt x="306" y="535"/>
                  </a:cubicBezTo>
                  <a:cubicBezTo>
                    <a:pt x="235" y="393"/>
                    <a:pt x="169" y="255"/>
                    <a:pt x="103" y="113"/>
                  </a:cubicBezTo>
                  <a:cubicBezTo>
                    <a:pt x="100" y="110"/>
                    <a:pt x="97" y="106"/>
                    <a:pt x="94" y="103"/>
                  </a:cubicBezTo>
                  <a:lnTo>
                    <a:pt x="94" y="103"/>
                  </a:lnTo>
                  <a:cubicBezTo>
                    <a:pt x="230" y="91"/>
                    <a:pt x="366" y="86"/>
                    <a:pt x="510" y="77"/>
                  </a:cubicBezTo>
                  <a:cubicBezTo>
                    <a:pt x="525" y="77"/>
                    <a:pt x="550" y="77"/>
                    <a:pt x="571" y="72"/>
                  </a:cubicBezTo>
                  <a:cubicBezTo>
                    <a:pt x="610" y="58"/>
                    <a:pt x="611" y="1"/>
                    <a:pt x="5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24"/>
            <p:cNvSpPr/>
            <p:nvPr/>
          </p:nvSpPr>
          <p:spPr>
            <a:xfrm>
              <a:off x="3663050" y="3082950"/>
              <a:ext cx="15150" cy="14675"/>
            </a:xfrm>
            <a:custGeom>
              <a:avLst/>
              <a:gdLst/>
              <a:ahLst/>
              <a:cxnLst/>
              <a:rect l="l" t="t" r="r" b="b"/>
              <a:pathLst>
                <a:path w="606" h="587" extrusionOk="0">
                  <a:moveTo>
                    <a:pt x="569" y="0"/>
                  </a:moveTo>
                  <a:cubicBezTo>
                    <a:pt x="568" y="0"/>
                    <a:pt x="567" y="0"/>
                    <a:pt x="565" y="1"/>
                  </a:cubicBezTo>
                  <a:cubicBezTo>
                    <a:pt x="412" y="16"/>
                    <a:pt x="260" y="21"/>
                    <a:pt x="102" y="36"/>
                  </a:cubicBezTo>
                  <a:cubicBezTo>
                    <a:pt x="82" y="36"/>
                    <a:pt x="56" y="36"/>
                    <a:pt x="36" y="41"/>
                  </a:cubicBezTo>
                  <a:cubicBezTo>
                    <a:pt x="11" y="41"/>
                    <a:pt x="0" y="67"/>
                    <a:pt x="11" y="92"/>
                  </a:cubicBezTo>
                  <a:cubicBezTo>
                    <a:pt x="82" y="230"/>
                    <a:pt x="143" y="372"/>
                    <a:pt x="214" y="509"/>
                  </a:cubicBezTo>
                  <a:cubicBezTo>
                    <a:pt x="229" y="530"/>
                    <a:pt x="234" y="550"/>
                    <a:pt x="250" y="570"/>
                  </a:cubicBezTo>
                  <a:cubicBezTo>
                    <a:pt x="254" y="581"/>
                    <a:pt x="263" y="586"/>
                    <a:pt x="271" y="586"/>
                  </a:cubicBezTo>
                  <a:cubicBezTo>
                    <a:pt x="291" y="586"/>
                    <a:pt x="313" y="563"/>
                    <a:pt x="306" y="535"/>
                  </a:cubicBezTo>
                  <a:cubicBezTo>
                    <a:pt x="234" y="397"/>
                    <a:pt x="173" y="255"/>
                    <a:pt x="102" y="118"/>
                  </a:cubicBezTo>
                  <a:cubicBezTo>
                    <a:pt x="100" y="114"/>
                    <a:pt x="98" y="111"/>
                    <a:pt x="96" y="108"/>
                  </a:cubicBezTo>
                  <a:lnTo>
                    <a:pt x="96" y="108"/>
                  </a:lnTo>
                  <a:cubicBezTo>
                    <a:pt x="231" y="96"/>
                    <a:pt x="364" y="91"/>
                    <a:pt x="509" y="77"/>
                  </a:cubicBezTo>
                  <a:cubicBezTo>
                    <a:pt x="524" y="77"/>
                    <a:pt x="555" y="77"/>
                    <a:pt x="570" y="72"/>
                  </a:cubicBezTo>
                  <a:cubicBezTo>
                    <a:pt x="604" y="62"/>
                    <a:pt x="606" y="0"/>
                    <a:pt x="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24"/>
            <p:cNvSpPr/>
            <p:nvPr/>
          </p:nvSpPr>
          <p:spPr>
            <a:xfrm>
              <a:off x="3616500" y="3053000"/>
              <a:ext cx="15150" cy="14600"/>
            </a:xfrm>
            <a:custGeom>
              <a:avLst/>
              <a:gdLst/>
              <a:ahLst/>
              <a:cxnLst/>
              <a:rect l="l" t="t" r="r" b="b"/>
              <a:pathLst>
                <a:path w="606" h="584" extrusionOk="0">
                  <a:moveTo>
                    <a:pt x="336" y="0"/>
                  </a:moveTo>
                  <a:cubicBezTo>
                    <a:pt x="315" y="0"/>
                    <a:pt x="294" y="25"/>
                    <a:pt x="301" y="49"/>
                  </a:cubicBezTo>
                  <a:cubicBezTo>
                    <a:pt x="372" y="191"/>
                    <a:pt x="438" y="329"/>
                    <a:pt x="509" y="471"/>
                  </a:cubicBezTo>
                  <a:cubicBezTo>
                    <a:pt x="511" y="474"/>
                    <a:pt x="513" y="477"/>
                    <a:pt x="514" y="480"/>
                  </a:cubicBezTo>
                  <a:lnTo>
                    <a:pt x="514" y="480"/>
                  </a:lnTo>
                  <a:cubicBezTo>
                    <a:pt x="379" y="489"/>
                    <a:pt x="243" y="498"/>
                    <a:pt x="102" y="507"/>
                  </a:cubicBezTo>
                  <a:cubicBezTo>
                    <a:pt x="82" y="507"/>
                    <a:pt x="57" y="507"/>
                    <a:pt x="36" y="512"/>
                  </a:cubicBezTo>
                  <a:cubicBezTo>
                    <a:pt x="1" y="522"/>
                    <a:pt x="1" y="583"/>
                    <a:pt x="41" y="583"/>
                  </a:cubicBezTo>
                  <a:cubicBezTo>
                    <a:pt x="194" y="573"/>
                    <a:pt x="347" y="563"/>
                    <a:pt x="509" y="553"/>
                  </a:cubicBezTo>
                  <a:cubicBezTo>
                    <a:pt x="525" y="553"/>
                    <a:pt x="550" y="553"/>
                    <a:pt x="570" y="548"/>
                  </a:cubicBezTo>
                  <a:cubicBezTo>
                    <a:pt x="596" y="548"/>
                    <a:pt x="606" y="522"/>
                    <a:pt x="596" y="497"/>
                  </a:cubicBezTo>
                  <a:cubicBezTo>
                    <a:pt x="525" y="354"/>
                    <a:pt x="464" y="217"/>
                    <a:pt x="392" y="74"/>
                  </a:cubicBezTo>
                  <a:cubicBezTo>
                    <a:pt x="382" y="54"/>
                    <a:pt x="372" y="39"/>
                    <a:pt x="362" y="19"/>
                  </a:cubicBezTo>
                  <a:cubicBezTo>
                    <a:pt x="355" y="6"/>
                    <a:pt x="346" y="0"/>
                    <a:pt x="3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4"/>
            <p:cNvSpPr/>
            <p:nvPr/>
          </p:nvSpPr>
          <p:spPr>
            <a:xfrm>
              <a:off x="3624775" y="3057775"/>
              <a:ext cx="15150" cy="14650"/>
            </a:xfrm>
            <a:custGeom>
              <a:avLst/>
              <a:gdLst/>
              <a:ahLst/>
              <a:cxnLst/>
              <a:rect l="l" t="t" r="r" b="b"/>
              <a:pathLst>
                <a:path w="606" h="586" extrusionOk="0">
                  <a:moveTo>
                    <a:pt x="337" y="0"/>
                  </a:moveTo>
                  <a:cubicBezTo>
                    <a:pt x="316" y="0"/>
                    <a:pt x="295" y="23"/>
                    <a:pt x="306" y="51"/>
                  </a:cubicBezTo>
                  <a:cubicBezTo>
                    <a:pt x="372" y="189"/>
                    <a:pt x="438" y="331"/>
                    <a:pt x="509" y="468"/>
                  </a:cubicBezTo>
                  <a:cubicBezTo>
                    <a:pt x="511" y="472"/>
                    <a:pt x="512" y="475"/>
                    <a:pt x="514" y="478"/>
                  </a:cubicBezTo>
                  <a:lnTo>
                    <a:pt x="514" y="478"/>
                  </a:lnTo>
                  <a:cubicBezTo>
                    <a:pt x="378" y="490"/>
                    <a:pt x="242" y="496"/>
                    <a:pt x="102" y="509"/>
                  </a:cubicBezTo>
                  <a:cubicBezTo>
                    <a:pt x="82" y="509"/>
                    <a:pt x="56" y="509"/>
                    <a:pt x="36" y="514"/>
                  </a:cubicBezTo>
                  <a:cubicBezTo>
                    <a:pt x="0" y="519"/>
                    <a:pt x="0" y="585"/>
                    <a:pt x="41" y="585"/>
                  </a:cubicBezTo>
                  <a:cubicBezTo>
                    <a:pt x="194" y="570"/>
                    <a:pt x="346" y="565"/>
                    <a:pt x="509" y="550"/>
                  </a:cubicBezTo>
                  <a:cubicBezTo>
                    <a:pt x="524" y="550"/>
                    <a:pt x="550" y="550"/>
                    <a:pt x="570" y="545"/>
                  </a:cubicBezTo>
                  <a:cubicBezTo>
                    <a:pt x="595" y="545"/>
                    <a:pt x="606" y="519"/>
                    <a:pt x="595" y="494"/>
                  </a:cubicBezTo>
                  <a:cubicBezTo>
                    <a:pt x="524" y="357"/>
                    <a:pt x="463" y="214"/>
                    <a:pt x="392" y="77"/>
                  </a:cubicBezTo>
                  <a:cubicBezTo>
                    <a:pt x="382" y="56"/>
                    <a:pt x="372" y="36"/>
                    <a:pt x="361" y="16"/>
                  </a:cubicBezTo>
                  <a:cubicBezTo>
                    <a:pt x="355" y="5"/>
                    <a:pt x="346" y="0"/>
                    <a:pt x="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7" name="Google Shape;1757;p24"/>
          <p:cNvSpPr txBox="1">
            <a:spLocks noGrp="1"/>
          </p:cNvSpPr>
          <p:nvPr>
            <p:ph type="title"/>
          </p:nvPr>
        </p:nvSpPr>
        <p:spPr>
          <a:xfrm>
            <a:off x="960000" y="491767"/>
            <a:ext cx="10272000" cy="1027600"/>
          </a:xfrm>
          <a:prstGeom prst="rect">
            <a:avLst/>
          </a:prstGeom>
        </p:spPr>
        <p:txBody>
          <a:bodyPr spcFirstLastPara="1" wrap="square" lIns="91425" tIns="91425" rIns="91425" bIns="91425" anchor="t" anchorCtr="0">
            <a:noAutofit/>
          </a:bodyPr>
          <a:lstStyle>
            <a:lvl1pPr lvl="0" rtl="0">
              <a:spcBef>
                <a:spcPts val="0"/>
              </a:spcBef>
              <a:spcAft>
                <a:spcPts val="0"/>
              </a:spcAft>
              <a:buSzPts val="4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58" name="Google Shape;1758;p24"/>
          <p:cNvSpPr txBox="1">
            <a:spLocks noGrp="1"/>
          </p:cNvSpPr>
          <p:nvPr>
            <p:ph type="body" idx="1"/>
          </p:nvPr>
        </p:nvSpPr>
        <p:spPr>
          <a:xfrm>
            <a:off x="960000" y="1621003"/>
            <a:ext cx="102720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endParaRPr/>
          </a:p>
        </p:txBody>
      </p:sp>
      <p:grpSp>
        <p:nvGrpSpPr>
          <p:cNvPr id="1759" name="Google Shape;1759;p24"/>
          <p:cNvGrpSpPr/>
          <p:nvPr/>
        </p:nvGrpSpPr>
        <p:grpSpPr>
          <a:xfrm flipH="1">
            <a:off x="544618" y="151285"/>
            <a:ext cx="11359685" cy="4546052"/>
            <a:chOff x="408463" y="113463"/>
            <a:chExt cx="8519764" cy="3409539"/>
          </a:xfrm>
        </p:grpSpPr>
        <p:sp>
          <p:nvSpPr>
            <p:cNvPr id="1760" name="Google Shape;1760;p24"/>
            <p:cNvSpPr/>
            <p:nvPr/>
          </p:nvSpPr>
          <p:spPr>
            <a:xfrm rot="10800000" flipH="1">
              <a:off x="8716024" y="3496616"/>
              <a:ext cx="25669" cy="26386"/>
            </a:xfrm>
            <a:custGeom>
              <a:avLst/>
              <a:gdLst/>
              <a:ahLst/>
              <a:cxnLst/>
              <a:rect l="l" t="t" r="r" b="b"/>
              <a:pathLst>
                <a:path w="179" h="184" extrusionOk="0">
                  <a:moveTo>
                    <a:pt x="87" y="0"/>
                  </a:moveTo>
                  <a:cubicBezTo>
                    <a:pt x="36" y="0"/>
                    <a:pt x="0" y="41"/>
                    <a:pt x="0" y="92"/>
                  </a:cubicBezTo>
                  <a:cubicBezTo>
                    <a:pt x="0" y="143"/>
                    <a:pt x="36" y="183"/>
                    <a:pt x="87" y="183"/>
                  </a:cubicBezTo>
                  <a:cubicBezTo>
                    <a:pt x="137" y="183"/>
                    <a:pt x="178" y="143"/>
                    <a:pt x="178" y="92"/>
                  </a:cubicBezTo>
                  <a:cubicBezTo>
                    <a:pt x="178" y="41"/>
                    <a:pt x="137" y="0"/>
                    <a:pt x="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61" name="Google Shape;1761;p24"/>
            <p:cNvGrpSpPr/>
            <p:nvPr/>
          </p:nvGrpSpPr>
          <p:grpSpPr>
            <a:xfrm>
              <a:off x="408463" y="113463"/>
              <a:ext cx="8519764" cy="1569856"/>
              <a:chOff x="408463" y="113463"/>
              <a:chExt cx="8519764" cy="1569856"/>
            </a:xfrm>
          </p:grpSpPr>
          <p:sp>
            <p:nvSpPr>
              <p:cNvPr id="1762" name="Google Shape;1762;p24"/>
              <p:cNvSpPr/>
              <p:nvPr/>
            </p:nvSpPr>
            <p:spPr>
              <a:xfrm rot="10800000" flipH="1">
                <a:off x="2382908" y="113463"/>
                <a:ext cx="26386" cy="23518"/>
              </a:xfrm>
              <a:custGeom>
                <a:avLst/>
                <a:gdLst/>
                <a:ahLst/>
                <a:cxnLst/>
                <a:rect l="l" t="t" r="r" b="b"/>
                <a:pathLst>
                  <a:path w="184" h="164" extrusionOk="0">
                    <a:moveTo>
                      <a:pt x="93" y="1"/>
                    </a:moveTo>
                    <a:cubicBezTo>
                      <a:pt x="81" y="1"/>
                      <a:pt x="68" y="3"/>
                      <a:pt x="57" y="7"/>
                    </a:cubicBezTo>
                    <a:cubicBezTo>
                      <a:pt x="16" y="28"/>
                      <a:pt x="1" y="78"/>
                      <a:pt x="21" y="119"/>
                    </a:cubicBezTo>
                    <a:cubicBezTo>
                      <a:pt x="35" y="148"/>
                      <a:pt x="65" y="164"/>
                      <a:pt x="93" y="164"/>
                    </a:cubicBezTo>
                    <a:cubicBezTo>
                      <a:pt x="105" y="164"/>
                      <a:pt x="117" y="161"/>
                      <a:pt x="128" y="155"/>
                    </a:cubicBezTo>
                    <a:cubicBezTo>
                      <a:pt x="174" y="134"/>
                      <a:pt x="184" y="83"/>
                      <a:pt x="169" y="48"/>
                    </a:cubicBezTo>
                    <a:cubicBezTo>
                      <a:pt x="154" y="15"/>
                      <a:pt x="124" y="1"/>
                      <a:pt x="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24"/>
              <p:cNvSpPr/>
              <p:nvPr/>
            </p:nvSpPr>
            <p:spPr>
              <a:xfrm rot="10800000" flipH="1">
                <a:off x="8902559" y="1459378"/>
                <a:ext cx="25669" cy="25669"/>
              </a:xfrm>
              <a:custGeom>
                <a:avLst/>
                <a:gdLst/>
                <a:ahLst/>
                <a:cxnLst/>
                <a:rect l="l" t="t" r="r" b="b"/>
                <a:pathLst>
                  <a:path w="179" h="179" extrusionOk="0">
                    <a:moveTo>
                      <a:pt x="87" y="0"/>
                    </a:moveTo>
                    <a:cubicBezTo>
                      <a:pt x="37" y="0"/>
                      <a:pt x="1" y="46"/>
                      <a:pt x="1" y="87"/>
                    </a:cubicBezTo>
                    <a:cubicBezTo>
                      <a:pt x="1" y="138"/>
                      <a:pt x="37" y="178"/>
                      <a:pt x="87" y="178"/>
                    </a:cubicBezTo>
                    <a:cubicBezTo>
                      <a:pt x="138" y="178"/>
                      <a:pt x="179" y="138"/>
                      <a:pt x="179" y="87"/>
                    </a:cubicBezTo>
                    <a:cubicBezTo>
                      <a:pt x="179" y="36"/>
                      <a:pt x="138" y="0"/>
                      <a:pt x="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4"/>
              <p:cNvSpPr/>
              <p:nvPr/>
            </p:nvSpPr>
            <p:spPr>
              <a:xfrm rot="10800000" flipH="1">
                <a:off x="651832" y="407016"/>
                <a:ext cx="36568" cy="36568"/>
              </a:xfrm>
              <a:custGeom>
                <a:avLst/>
                <a:gdLst/>
                <a:ahLst/>
                <a:cxnLst/>
                <a:rect l="l" t="t" r="r" b="b"/>
                <a:pathLst>
                  <a:path w="255" h="255" extrusionOk="0">
                    <a:moveTo>
                      <a:pt x="128" y="0"/>
                    </a:moveTo>
                    <a:cubicBezTo>
                      <a:pt x="57" y="10"/>
                      <a:pt x="1" y="61"/>
                      <a:pt x="1" y="127"/>
                    </a:cubicBezTo>
                    <a:cubicBezTo>
                      <a:pt x="1" y="199"/>
                      <a:pt x="57" y="255"/>
                      <a:pt x="128" y="255"/>
                    </a:cubicBezTo>
                    <a:cubicBezTo>
                      <a:pt x="194" y="255"/>
                      <a:pt x="255" y="199"/>
                      <a:pt x="255" y="127"/>
                    </a:cubicBezTo>
                    <a:cubicBezTo>
                      <a:pt x="255" y="61"/>
                      <a:pt x="194"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24"/>
              <p:cNvSpPr/>
              <p:nvPr/>
            </p:nvSpPr>
            <p:spPr>
              <a:xfrm rot="10800000" flipH="1">
                <a:off x="408463" y="1657507"/>
                <a:ext cx="29398" cy="25812"/>
              </a:xfrm>
              <a:custGeom>
                <a:avLst/>
                <a:gdLst/>
                <a:ahLst/>
                <a:cxnLst/>
                <a:rect l="l" t="t" r="r" b="b"/>
                <a:pathLst>
                  <a:path w="205" h="180" extrusionOk="0">
                    <a:moveTo>
                      <a:pt x="98" y="1"/>
                    </a:moveTo>
                    <a:cubicBezTo>
                      <a:pt x="67" y="1"/>
                      <a:pt x="39" y="20"/>
                      <a:pt x="21" y="52"/>
                    </a:cubicBezTo>
                    <a:cubicBezTo>
                      <a:pt x="1" y="93"/>
                      <a:pt x="11" y="144"/>
                      <a:pt x="57" y="169"/>
                    </a:cubicBezTo>
                    <a:cubicBezTo>
                      <a:pt x="72" y="176"/>
                      <a:pt x="88" y="179"/>
                      <a:pt x="103" y="179"/>
                    </a:cubicBezTo>
                    <a:cubicBezTo>
                      <a:pt x="135" y="179"/>
                      <a:pt x="165" y="165"/>
                      <a:pt x="179" y="134"/>
                    </a:cubicBezTo>
                    <a:cubicBezTo>
                      <a:pt x="204" y="88"/>
                      <a:pt x="184" y="37"/>
                      <a:pt x="138" y="12"/>
                    </a:cubicBezTo>
                    <a:cubicBezTo>
                      <a:pt x="125" y="4"/>
                      <a:pt x="111"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6" name="Google Shape;1766;p24"/>
            <p:cNvSpPr/>
            <p:nvPr/>
          </p:nvSpPr>
          <p:spPr>
            <a:xfrm rot="10800000" flipH="1">
              <a:off x="8827527" y="117721"/>
              <a:ext cx="14770" cy="14627"/>
            </a:xfrm>
            <a:custGeom>
              <a:avLst/>
              <a:gdLst/>
              <a:ahLst/>
              <a:cxnLst/>
              <a:rect l="l" t="t" r="r" b="b"/>
              <a:pathLst>
                <a:path w="103" h="102" extrusionOk="0">
                  <a:moveTo>
                    <a:pt x="51" y="0"/>
                  </a:moveTo>
                  <a:cubicBezTo>
                    <a:pt x="21" y="0"/>
                    <a:pt x="0" y="26"/>
                    <a:pt x="0" y="51"/>
                  </a:cubicBezTo>
                  <a:cubicBezTo>
                    <a:pt x="0" y="76"/>
                    <a:pt x="26" y="92"/>
                    <a:pt x="51" y="102"/>
                  </a:cubicBezTo>
                  <a:cubicBezTo>
                    <a:pt x="82" y="102"/>
                    <a:pt x="102" y="76"/>
                    <a:pt x="102" y="51"/>
                  </a:cubicBezTo>
                  <a:cubicBezTo>
                    <a:pt x="102" y="15"/>
                    <a:pt x="77" y="0"/>
                    <a:pt x="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99006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347"/>
        <p:cNvGrpSpPr/>
        <p:nvPr/>
      </p:nvGrpSpPr>
      <p:grpSpPr>
        <a:xfrm>
          <a:off x="0" y="0"/>
          <a:ext cx="0" cy="0"/>
          <a:chOff x="0" y="0"/>
          <a:chExt cx="0" cy="0"/>
        </a:xfrm>
      </p:grpSpPr>
      <p:grpSp>
        <p:nvGrpSpPr>
          <p:cNvPr id="2348" name="Google Shape;2348;p33"/>
          <p:cNvGrpSpPr/>
          <p:nvPr/>
        </p:nvGrpSpPr>
        <p:grpSpPr>
          <a:xfrm>
            <a:off x="153304" y="73177"/>
            <a:ext cx="11721235" cy="6264099"/>
            <a:chOff x="114978" y="54883"/>
            <a:chExt cx="8790926" cy="4698074"/>
          </a:xfrm>
        </p:grpSpPr>
        <p:grpSp>
          <p:nvGrpSpPr>
            <p:cNvPr id="2349" name="Google Shape;2349;p33"/>
            <p:cNvGrpSpPr/>
            <p:nvPr/>
          </p:nvGrpSpPr>
          <p:grpSpPr>
            <a:xfrm flipH="1">
              <a:off x="114978" y="54883"/>
              <a:ext cx="8790926" cy="4077719"/>
              <a:chOff x="203771" y="54883"/>
              <a:chExt cx="8790926" cy="4077719"/>
            </a:xfrm>
          </p:grpSpPr>
          <p:sp>
            <p:nvSpPr>
              <p:cNvPr id="2350" name="Google Shape;2350;p33"/>
              <p:cNvSpPr/>
              <p:nvPr/>
            </p:nvSpPr>
            <p:spPr>
              <a:xfrm rot="10800000" flipH="1">
                <a:off x="8979927" y="2556121"/>
                <a:ext cx="14770" cy="14627"/>
              </a:xfrm>
              <a:custGeom>
                <a:avLst/>
                <a:gdLst/>
                <a:ahLst/>
                <a:cxnLst/>
                <a:rect l="l" t="t" r="r" b="b"/>
                <a:pathLst>
                  <a:path w="103" h="102" extrusionOk="0">
                    <a:moveTo>
                      <a:pt x="51" y="0"/>
                    </a:moveTo>
                    <a:cubicBezTo>
                      <a:pt x="21" y="0"/>
                      <a:pt x="0" y="26"/>
                      <a:pt x="0" y="51"/>
                    </a:cubicBezTo>
                    <a:cubicBezTo>
                      <a:pt x="0" y="76"/>
                      <a:pt x="26" y="92"/>
                      <a:pt x="51" y="102"/>
                    </a:cubicBezTo>
                    <a:cubicBezTo>
                      <a:pt x="82" y="102"/>
                      <a:pt x="102" y="76"/>
                      <a:pt x="102" y="51"/>
                    </a:cubicBezTo>
                    <a:cubicBezTo>
                      <a:pt x="102" y="15"/>
                      <a:pt x="77" y="0"/>
                      <a:pt x="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33"/>
              <p:cNvSpPr/>
              <p:nvPr/>
            </p:nvSpPr>
            <p:spPr>
              <a:xfrm rot="10800000" flipH="1">
                <a:off x="8000083" y="54883"/>
                <a:ext cx="25669" cy="26386"/>
              </a:xfrm>
              <a:custGeom>
                <a:avLst/>
                <a:gdLst/>
                <a:ahLst/>
                <a:cxnLst/>
                <a:rect l="l" t="t" r="r" b="b"/>
                <a:pathLst>
                  <a:path w="179" h="184" extrusionOk="0">
                    <a:moveTo>
                      <a:pt x="92" y="0"/>
                    </a:moveTo>
                    <a:cubicBezTo>
                      <a:pt x="42" y="0"/>
                      <a:pt x="1" y="41"/>
                      <a:pt x="1" y="92"/>
                    </a:cubicBezTo>
                    <a:cubicBezTo>
                      <a:pt x="1" y="138"/>
                      <a:pt x="47" y="184"/>
                      <a:pt x="92" y="184"/>
                    </a:cubicBezTo>
                    <a:cubicBezTo>
                      <a:pt x="143" y="184"/>
                      <a:pt x="179" y="143"/>
                      <a:pt x="179" y="92"/>
                    </a:cubicBezTo>
                    <a:cubicBezTo>
                      <a:pt x="179" y="41"/>
                      <a:pt x="143" y="0"/>
                      <a:pt x="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33"/>
              <p:cNvSpPr/>
              <p:nvPr/>
            </p:nvSpPr>
            <p:spPr>
              <a:xfrm rot="10800000" flipH="1">
                <a:off x="1280340" y="141921"/>
                <a:ext cx="25669" cy="25669"/>
              </a:xfrm>
              <a:custGeom>
                <a:avLst/>
                <a:gdLst/>
                <a:ahLst/>
                <a:cxnLst/>
                <a:rect l="l" t="t" r="r" b="b"/>
                <a:pathLst>
                  <a:path w="179" h="179" extrusionOk="0">
                    <a:moveTo>
                      <a:pt x="87" y="0"/>
                    </a:moveTo>
                    <a:cubicBezTo>
                      <a:pt x="36" y="0"/>
                      <a:pt x="1" y="41"/>
                      <a:pt x="1" y="92"/>
                    </a:cubicBezTo>
                    <a:cubicBezTo>
                      <a:pt x="1" y="143"/>
                      <a:pt x="36" y="178"/>
                      <a:pt x="87" y="178"/>
                    </a:cubicBezTo>
                    <a:cubicBezTo>
                      <a:pt x="138" y="178"/>
                      <a:pt x="179" y="143"/>
                      <a:pt x="179" y="92"/>
                    </a:cubicBezTo>
                    <a:cubicBezTo>
                      <a:pt x="179" y="41"/>
                      <a:pt x="138" y="0"/>
                      <a:pt x="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33"/>
              <p:cNvSpPr/>
              <p:nvPr/>
            </p:nvSpPr>
            <p:spPr>
              <a:xfrm rot="10800000" flipH="1">
                <a:off x="6053496" y="202180"/>
                <a:ext cx="25669" cy="25669"/>
              </a:xfrm>
              <a:custGeom>
                <a:avLst/>
                <a:gdLst/>
                <a:ahLst/>
                <a:cxnLst/>
                <a:rect l="l" t="t" r="r" b="b"/>
                <a:pathLst>
                  <a:path w="179" h="179" extrusionOk="0">
                    <a:moveTo>
                      <a:pt x="87" y="1"/>
                    </a:moveTo>
                    <a:cubicBezTo>
                      <a:pt x="37" y="1"/>
                      <a:pt x="1" y="42"/>
                      <a:pt x="1" y="92"/>
                    </a:cubicBezTo>
                    <a:cubicBezTo>
                      <a:pt x="1" y="143"/>
                      <a:pt x="37" y="179"/>
                      <a:pt x="87" y="179"/>
                    </a:cubicBezTo>
                    <a:cubicBezTo>
                      <a:pt x="138" y="179"/>
                      <a:pt x="179" y="143"/>
                      <a:pt x="179" y="92"/>
                    </a:cubicBezTo>
                    <a:cubicBezTo>
                      <a:pt x="179" y="42"/>
                      <a:pt x="13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33"/>
              <p:cNvSpPr/>
              <p:nvPr/>
            </p:nvSpPr>
            <p:spPr>
              <a:xfrm rot="10800000" flipH="1">
                <a:off x="203771" y="3801779"/>
                <a:ext cx="25669" cy="25669"/>
              </a:xfrm>
              <a:custGeom>
                <a:avLst/>
                <a:gdLst/>
                <a:ahLst/>
                <a:cxnLst/>
                <a:rect l="l" t="t" r="r" b="b"/>
                <a:pathLst>
                  <a:path w="179" h="179" extrusionOk="0">
                    <a:moveTo>
                      <a:pt x="87" y="0"/>
                    </a:moveTo>
                    <a:cubicBezTo>
                      <a:pt x="36" y="0"/>
                      <a:pt x="0" y="36"/>
                      <a:pt x="0" y="87"/>
                    </a:cubicBezTo>
                    <a:cubicBezTo>
                      <a:pt x="0" y="138"/>
                      <a:pt x="36" y="178"/>
                      <a:pt x="87" y="178"/>
                    </a:cubicBezTo>
                    <a:cubicBezTo>
                      <a:pt x="138" y="178"/>
                      <a:pt x="179" y="138"/>
                      <a:pt x="179" y="87"/>
                    </a:cubicBezTo>
                    <a:cubicBezTo>
                      <a:pt x="179" y="36"/>
                      <a:pt x="138" y="0"/>
                      <a:pt x="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33"/>
              <p:cNvSpPr/>
              <p:nvPr/>
            </p:nvSpPr>
            <p:spPr>
              <a:xfrm rot="10800000" flipH="1">
                <a:off x="8716024" y="4106216"/>
                <a:ext cx="25669" cy="26386"/>
              </a:xfrm>
              <a:custGeom>
                <a:avLst/>
                <a:gdLst/>
                <a:ahLst/>
                <a:cxnLst/>
                <a:rect l="l" t="t" r="r" b="b"/>
                <a:pathLst>
                  <a:path w="179" h="184" extrusionOk="0">
                    <a:moveTo>
                      <a:pt x="87" y="0"/>
                    </a:moveTo>
                    <a:cubicBezTo>
                      <a:pt x="36" y="0"/>
                      <a:pt x="0" y="41"/>
                      <a:pt x="0" y="92"/>
                    </a:cubicBezTo>
                    <a:cubicBezTo>
                      <a:pt x="0" y="143"/>
                      <a:pt x="36" y="183"/>
                      <a:pt x="87" y="183"/>
                    </a:cubicBezTo>
                    <a:cubicBezTo>
                      <a:pt x="137" y="183"/>
                      <a:pt x="178" y="143"/>
                      <a:pt x="178" y="92"/>
                    </a:cubicBezTo>
                    <a:cubicBezTo>
                      <a:pt x="178" y="41"/>
                      <a:pt x="137" y="0"/>
                      <a:pt x="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33"/>
              <p:cNvSpPr/>
              <p:nvPr/>
            </p:nvSpPr>
            <p:spPr>
              <a:xfrm rot="10800000" flipH="1">
                <a:off x="4025759" y="240178"/>
                <a:ext cx="25669" cy="25669"/>
              </a:xfrm>
              <a:custGeom>
                <a:avLst/>
                <a:gdLst/>
                <a:ahLst/>
                <a:cxnLst/>
                <a:rect l="l" t="t" r="r" b="b"/>
                <a:pathLst>
                  <a:path w="179" h="179" extrusionOk="0">
                    <a:moveTo>
                      <a:pt x="87" y="0"/>
                    </a:moveTo>
                    <a:cubicBezTo>
                      <a:pt x="37" y="0"/>
                      <a:pt x="1" y="46"/>
                      <a:pt x="1" y="87"/>
                    </a:cubicBezTo>
                    <a:cubicBezTo>
                      <a:pt x="1" y="138"/>
                      <a:pt x="37" y="178"/>
                      <a:pt x="87" y="178"/>
                    </a:cubicBezTo>
                    <a:cubicBezTo>
                      <a:pt x="138" y="178"/>
                      <a:pt x="179" y="138"/>
                      <a:pt x="179" y="87"/>
                    </a:cubicBezTo>
                    <a:cubicBezTo>
                      <a:pt x="179" y="36"/>
                      <a:pt x="138" y="0"/>
                      <a:pt x="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33"/>
              <p:cNvSpPr/>
              <p:nvPr/>
            </p:nvSpPr>
            <p:spPr>
              <a:xfrm rot="10800000" flipH="1">
                <a:off x="408463" y="2267107"/>
                <a:ext cx="29398" cy="25812"/>
              </a:xfrm>
              <a:custGeom>
                <a:avLst/>
                <a:gdLst/>
                <a:ahLst/>
                <a:cxnLst/>
                <a:rect l="l" t="t" r="r" b="b"/>
                <a:pathLst>
                  <a:path w="205" h="180" extrusionOk="0">
                    <a:moveTo>
                      <a:pt x="98" y="1"/>
                    </a:moveTo>
                    <a:cubicBezTo>
                      <a:pt x="67" y="1"/>
                      <a:pt x="39" y="20"/>
                      <a:pt x="21" y="52"/>
                    </a:cubicBezTo>
                    <a:cubicBezTo>
                      <a:pt x="1" y="93"/>
                      <a:pt x="11" y="144"/>
                      <a:pt x="57" y="169"/>
                    </a:cubicBezTo>
                    <a:cubicBezTo>
                      <a:pt x="72" y="176"/>
                      <a:pt x="88" y="179"/>
                      <a:pt x="103" y="179"/>
                    </a:cubicBezTo>
                    <a:cubicBezTo>
                      <a:pt x="135" y="179"/>
                      <a:pt x="165" y="165"/>
                      <a:pt x="179" y="134"/>
                    </a:cubicBezTo>
                    <a:cubicBezTo>
                      <a:pt x="204" y="88"/>
                      <a:pt x="184" y="37"/>
                      <a:pt x="138" y="12"/>
                    </a:cubicBezTo>
                    <a:cubicBezTo>
                      <a:pt x="125" y="4"/>
                      <a:pt x="111"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8" name="Google Shape;2358;p33"/>
            <p:cNvGrpSpPr/>
            <p:nvPr/>
          </p:nvGrpSpPr>
          <p:grpSpPr>
            <a:xfrm flipH="1">
              <a:off x="3433780" y="4674058"/>
              <a:ext cx="2742189" cy="78899"/>
              <a:chOff x="2923391" y="4674058"/>
              <a:chExt cx="2742189" cy="78899"/>
            </a:xfrm>
          </p:grpSpPr>
          <p:sp>
            <p:nvSpPr>
              <p:cNvPr id="2359" name="Google Shape;2359;p33"/>
              <p:cNvSpPr/>
              <p:nvPr/>
            </p:nvSpPr>
            <p:spPr>
              <a:xfrm rot="10800000" flipH="1">
                <a:off x="2923391" y="4727288"/>
                <a:ext cx="25669" cy="25669"/>
              </a:xfrm>
              <a:custGeom>
                <a:avLst/>
                <a:gdLst/>
                <a:ahLst/>
                <a:cxnLst/>
                <a:rect l="l" t="t" r="r" b="b"/>
                <a:pathLst>
                  <a:path w="179" h="179" extrusionOk="0">
                    <a:moveTo>
                      <a:pt x="87" y="0"/>
                    </a:moveTo>
                    <a:cubicBezTo>
                      <a:pt x="36" y="0"/>
                      <a:pt x="0" y="36"/>
                      <a:pt x="0" y="87"/>
                    </a:cubicBezTo>
                    <a:cubicBezTo>
                      <a:pt x="0" y="137"/>
                      <a:pt x="36" y="178"/>
                      <a:pt x="87" y="178"/>
                    </a:cubicBezTo>
                    <a:cubicBezTo>
                      <a:pt x="138" y="178"/>
                      <a:pt x="178" y="137"/>
                      <a:pt x="178" y="87"/>
                    </a:cubicBezTo>
                    <a:cubicBezTo>
                      <a:pt x="178" y="41"/>
                      <a:pt x="138" y="0"/>
                      <a:pt x="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33"/>
              <p:cNvSpPr/>
              <p:nvPr/>
            </p:nvSpPr>
            <p:spPr>
              <a:xfrm rot="10800000" flipH="1">
                <a:off x="5639911" y="4674058"/>
                <a:ext cx="25669" cy="25669"/>
              </a:xfrm>
              <a:custGeom>
                <a:avLst/>
                <a:gdLst/>
                <a:ahLst/>
                <a:cxnLst/>
                <a:rect l="l" t="t" r="r" b="b"/>
                <a:pathLst>
                  <a:path w="179" h="179" extrusionOk="0">
                    <a:moveTo>
                      <a:pt x="92" y="1"/>
                    </a:moveTo>
                    <a:cubicBezTo>
                      <a:pt x="41" y="1"/>
                      <a:pt x="0" y="42"/>
                      <a:pt x="0" y="92"/>
                    </a:cubicBezTo>
                    <a:cubicBezTo>
                      <a:pt x="0" y="143"/>
                      <a:pt x="41" y="179"/>
                      <a:pt x="92" y="179"/>
                    </a:cubicBezTo>
                    <a:cubicBezTo>
                      <a:pt x="143" y="179"/>
                      <a:pt x="178" y="143"/>
                      <a:pt x="178" y="92"/>
                    </a:cubicBezTo>
                    <a:cubicBezTo>
                      <a:pt x="178" y="42"/>
                      <a:pt x="138" y="1"/>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61" name="Google Shape;2361;p33"/>
          <p:cNvGrpSpPr/>
          <p:nvPr/>
        </p:nvGrpSpPr>
        <p:grpSpPr>
          <a:xfrm rot="-2209384">
            <a:off x="280551" y="1273688"/>
            <a:ext cx="642989" cy="638683"/>
            <a:chOff x="3614100" y="3039975"/>
            <a:chExt cx="74650" cy="74150"/>
          </a:xfrm>
        </p:grpSpPr>
        <p:sp>
          <p:nvSpPr>
            <p:cNvPr id="2362" name="Google Shape;2362;p33"/>
            <p:cNvSpPr/>
            <p:nvPr/>
          </p:nvSpPr>
          <p:spPr>
            <a:xfrm>
              <a:off x="3637875" y="3062525"/>
              <a:ext cx="26975" cy="30500"/>
            </a:xfrm>
            <a:custGeom>
              <a:avLst/>
              <a:gdLst/>
              <a:ahLst/>
              <a:cxnLst/>
              <a:rect l="l" t="t" r="r" b="b"/>
              <a:pathLst>
                <a:path w="1079" h="1220" extrusionOk="0">
                  <a:moveTo>
                    <a:pt x="356" y="263"/>
                  </a:moveTo>
                  <a:lnTo>
                    <a:pt x="356" y="263"/>
                  </a:lnTo>
                  <a:cubicBezTo>
                    <a:pt x="356" y="263"/>
                    <a:pt x="356" y="263"/>
                    <a:pt x="355" y="263"/>
                  </a:cubicBezTo>
                  <a:lnTo>
                    <a:pt x="355" y="263"/>
                  </a:lnTo>
                  <a:cubicBezTo>
                    <a:pt x="356" y="263"/>
                    <a:pt x="356" y="263"/>
                    <a:pt x="356" y="263"/>
                  </a:cubicBezTo>
                  <a:close/>
                  <a:moveTo>
                    <a:pt x="723" y="960"/>
                  </a:moveTo>
                  <a:cubicBezTo>
                    <a:pt x="723" y="960"/>
                    <a:pt x="723" y="960"/>
                    <a:pt x="723" y="960"/>
                  </a:cubicBezTo>
                  <a:cubicBezTo>
                    <a:pt x="723" y="960"/>
                    <a:pt x="723" y="960"/>
                    <a:pt x="723" y="960"/>
                  </a:cubicBezTo>
                  <a:close/>
                  <a:moveTo>
                    <a:pt x="541" y="92"/>
                  </a:moveTo>
                  <a:lnTo>
                    <a:pt x="541" y="92"/>
                  </a:lnTo>
                  <a:cubicBezTo>
                    <a:pt x="563" y="124"/>
                    <a:pt x="584" y="157"/>
                    <a:pt x="606" y="192"/>
                  </a:cubicBezTo>
                  <a:cubicBezTo>
                    <a:pt x="626" y="223"/>
                    <a:pt x="651" y="253"/>
                    <a:pt x="672" y="284"/>
                  </a:cubicBezTo>
                  <a:cubicBezTo>
                    <a:pt x="677" y="299"/>
                    <a:pt x="687" y="319"/>
                    <a:pt x="702" y="329"/>
                  </a:cubicBezTo>
                  <a:cubicBezTo>
                    <a:pt x="712" y="334"/>
                    <a:pt x="738" y="334"/>
                    <a:pt x="758" y="334"/>
                  </a:cubicBezTo>
                  <a:cubicBezTo>
                    <a:pt x="799" y="334"/>
                    <a:pt x="834" y="340"/>
                    <a:pt x="875" y="340"/>
                  </a:cubicBezTo>
                  <a:cubicBezTo>
                    <a:pt x="914" y="347"/>
                    <a:pt x="951" y="349"/>
                    <a:pt x="989" y="351"/>
                  </a:cubicBezTo>
                  <a:lnTo>
                    <a:pt x="989" y="351"/>
                  </a:lnTo>
                  <a:cubicBezTo>
                    <a:pt x="972" y="386"/>
                    <a:pt x="955" y="421"/>
                    <a:pt x="941" y="456"/>
                  </a:cubicBezTo>
                  <a:cubicBezTo>
                    <a:pt x="926" y="487"/>
                    <a:pt x="911" y="528"/>
                    <a:pt x="890" y="558"/>
                  </a:cubicBezTo>
                  <a:cubicBezTo>
                    <a:pt x="885" y="573"/>
                    <a:pt x="875" y="589"/>
                    <a:pt x="875" y="609"/>
                  </a:cubicBezTo>
                  <a:cubicBezTo>
                    <a:pt x="875" y="629"/>
                    <a:pt x="885" y="645"/>
                    <a:pt x="890" y="660"/>
                  </a:cubicBezTo>
                  <a:cubicBezTo>
                    <a:pt x="911" y="690"/>
                    <a:pt x="926" y="731"/>
                    <a:pt x="941" y="762"/>
                  </a:cubicBezTo>
                  <a:cubicBezTo>
                    <a:pt x="959" y="797"/>
                    <a:pt x="976" y="832"/>
                    <a:pt x="992" y="867"/>
                  </a:cubicBezTo>
                  <a:lnTo>
                    <a:pt x="992" y="867"/>
                  </a:lnTo>
                  <a:cubicBezTo>
                    <a:pt x="953" y="869"/>
                    <a:pt x="916" y="871"/>
                    <a:pt x="875" y="879"/>
                  </a:cubicBezTo>
                  <a:cubicBezTo>
                    <a:pt x="834" y="879"/>
                    <a:pt x="799" y="884"/>
                    <a:pt x="758" y="884"/>
                  </a:cubicBezTo>
                  <a:cubicBezTo>
                    <a:pt x="748" y="884"/>
                    <a:pt x="723" y="884"/>
                    <a:pt x="702" y="889"/>
                  </a:cubicBezTo>
                  <a:cubicBezTo>
                    <a:pt x="687" y="894"/>
                    <a:pt x="677" y="919"/>
                    <a:pt x="672" y="935"/>
                  </a:cubicBezTo>
                  <a:cubicBezTo>
                    <a:pt x="651" y="965"/>
                    <a:pt x="626" y="996"/>
                    <a:pt x="606" y="1026"/>
                  </a:cubicBezTo>
                  <a:cubicBezTo>
                    <a:pt x="584" y="1059"/>
                    <a:pt x="562" y="1092"/>
                    <a:pt x="538" y="1126"/>
                  </a:cubicBezTo>
                  <a:lnTo>
                    <a:pt x="538" y="1126"/>
                  </a:lnTo>
                  <a:cubicBezTo>
                    <a:pt x="516" y="1094"/>
                    <a:pt x="494" y="1061"/>
                    <a:pt x="473" y="1026"/>
                  </a:cubicBezTo>
                  <a:cubicBezTo>
                    <a:pt x="453" y="996"/>
                    <a:pt x="428" y="965"/>
                    <a:pt x="407" y="935"/>
                  </a:cubicBezTo>
                  <a:cubicBezTo>
                    <a:pt x="402" y="919"/>
                    <a:pt x="392" y="899"/>
                    <a:pt x="377" y="889"/>
                  </a:cubicBezTo>
                  <a:cubicBezTo>
                    <a:pt x="366" y="884"/>
                    <a:pt x="341" y="884"/>
                    <a:pt x="321" y="884"/>
                  </a:cubicBezTo>
                  <a:cubicBezTo>
                    <a:pt x="280" y="884"/>
                    <a:pt x="244" y="879"/>
                    <a:pt x="204" y="879"/>
                  </a:cubicBezTo>
                  <a:cubicBezTo>
                    <a:pt x="164" y="872"/>
                    <a:pt x="128" y="869"/>
                    <a:pt x="90" y="867"/>
                  </a:cubicBezTo>
                  <a:lnTo>
                    <a:pt x="90" y="867"/>
                  </a:lnTo>
                  <a:cubicBezTo>
                    <a:pt x="107" y="832"/>
                    <a:pt x="124" y="797"/>
                    <a:pt x="138" y="762"/>
                  </a:cubicBezTo>
                  <a:cubicBezTo>
                    <a:pt x="153" y="731"/>
                    <a:pt x="168" y="690"/>
                    <a:pt x="188" y="660"/>
                  </a:cubicBezTo>
                  <a:cubicBezTo>
                    <a:pt x="194" y="645"/>
                    <a:pt x="204" y="629"/>
                    <a:pt x="204" y="609"/>
                  </a:cubicBezTo>
                  <a:cubicBezTo>
                    <a:pt x="204" y="589"/>
                    <a:pt x="194" y="573"/>
                    <a:pt x="188" y="558"/>
                  </a:cubicBezTo>
                  <a:cubicBezTo>
                    <a:pt x="168" y="528"/>
                    <a:pt x="153" y="487"/>
                    <a:pt x="138" y="456"/>
                  </a:cubicBezTo>
                  <a:cubicBezTo>
                    <a:pt x="120" y="421"/>
                    <a:pt x="103" y="386"/>
                    <a:pt x="87" y="351"/>
                  </a:cubicBezTo>
                  <a:lnTo>
                    <a:pt x="87" y="351"/>
                  </a:lnTo>
                  <a:cubicBezTo>
                    <a:pt x="126" y="349"/>
                    <a:pt x="163" y="347"/>
                    <a:pt x="204" y="340"/>
                  </a:cubicBezTo>
                  <a:cubicBezTo>
                    <a:pt x="244" y="340"/>
                    <a:pt x="280" y="334"/>
                    <a:pt x="321" y="334"/>
                  </a:cubicBezTo>
                  <a:cubicBezTo>
                    <a:pt x="331" y="334"/>
                    <a:pt x="356" y="334"/>
                    <a:pt x="377" y="329"/>
                  </a:cubicBezTo>
                  <a:cubicBezTo>
                    <a:pt x="392" y="324"/>
                    <a:pt x="402" y="299"/>
                    <a:pt x="407" y="284"/>
                  </a:cubicBezTo>
                  <a:cubicBezTo>
                    <a:pt x="428" y="253"/>
                    <a:pt x="453" y="223"/>
                    <a:pt x="473" y="192"/>
                  </a:cubicBezTo>
                  <a:cubicBezTo>
                    <a:pt x="495" y="159"/>
                    <a:pt x="517" y="127"/>
                    <a:pt x="541" y="92"/>
                  </a:cubicBezTo>
                  <a:close/>
                  <a:moveTo>
                    <a:pt x="541" y="1"/>
                  </a:moveTo>
                  <a:cubicBezTo>
                    <a:pt x="531" y="1"/>
                    <a:pt x="522" y="6"/>
                    <a:pt x="515" y="13"/>
                  </a:cubicBezTo>
                  <a:lnTo>
                    <a:pt x="515" y="13"/>
                  </a:lnTo>
                  <a:cubicBezTo>
                    <a:pt x="513" y="15"/>
                    <a:pt x="511" y="17"/>
                    <a:pt x="509" y="19"/>
                  </a:cubicBezTo>
                  <a:cubicBezTo>
                    <a:pt x="456" y="101"/>
                    <a:pt x="398" y="183"/>
                    <a:pt x="341" y="265"/>
                  </a:cubicBezTo>
                  <a:lnTo>
                    <a:pt x="341" y="265"/>
                  </a:lnTo>
                  <a:cubicBezTo>
                    <a:pt x="239" y="274"/>
                    <a:pt x="143" y="279"/>
                    <a:pt x="41" y="294"/>
                  </a:cubicBezTo>
                  <a:cubicBezTo>
                    <a:pt x="15" y="294"/>
                    <a:pt x="0" y="319"/>
                    <a:pt x="15" y="340"/>
                  </a:cubicBezTo>
                  <a:cubicBezTo>
                    <a:pt x="59" y="431"/>
                    <a:pt x="97" y="522"/>
                    <a:pt x="145" y="613"/>
                  </a:cubicBezTo>
                  <a:lnTo>
                    <a:pt x="145" y="613"/>
                  </a:lnTo>
                  <a:cubicBezTo>
                    <a:pt x="106" y="704"/>
                    <a:pt x="63" y="794"/>
                    <a:pt x="15" y="884"/>
                  </a:cubicBezTo>
                  <a:cubicBezTo>
                    <a:pt x="0" y="909"/>
                    <a:pt x="15" y="930"/>
                    <a:pt x="41" y="935"/>
                  </a:cubicBezTo>
                  <a:cubicBezTo>
                    <a:pt x="142" y="939"/>
                    <a:pt x="239" y="944"/>
                    <a:pt x="340" y="958"/>
                  </a:cubicBezTo>
                  <a:lnTo>
                    <a:pt x="340" y="958"/>
                  </a:lnTo>
                  <a:cubicBezTo>
                    <a:pt x="398" y="1044"/>
                    <a:pt x="456" y="1122"/>
                    <a:pt x="509" y="1204"/>
                  </a:cubicBezTo>
                  <a:cubicBezTo>
                    <a:pt x="517" y="1214"/>
                    <a:pt x="527" y="1219"/>
                    <a:pt x="538" y="1219"/>
                  </a:cubicBezTo>
                  <a:cubicBezTo>
                    <a:pt x="548" y="1219"/>
                    <a:pt x="560" y="1214"/>
                    <a:pt x="570" y="1204"/>
                  </a:cubicBezTo>
                  <a:cubicBezTo>
                    <a:pt x="623" y="1122"/>
                    <a:pt x="680" y="1045"/>
                    <a:pt x="738" y="959"/>
                  </a:cubicBezTo>
                  <a:lnTo>
                    <a:pt x="738" y="959"/>
                  </a:lnTo>
                  <a:cubicBezTo>
                    <a:pt x="839" y="954"/>
                    <a:pt x="936" y="944"/>
                    <a:pt x="1038" y="935"/>
                  </a:cubicBezTo>
                  <a:cubicBezTo>
                    <a:pt x="1063" y="935"/>
                    <a:pt x="1079" y="909"/>
                    <a:pt x="1063" y="884"/>
                  </a:cubicBezTo>
                  <a:cubicBezTo>
                    <a:pt x="1020" y="792"/>
                    <a:pt x="981" y="701"/>
                    <a:pt x="934" y="610"/>
                  </a:cubicBezTo>
                  <a:lnTo>
                    <a:pt x="934" y="610"/>
                  </a:lnTo>
                  <a:cubicBezTo>
                    <a:pt x="973" y="520"/>
                    <a:pt x="1016" y="430"/>
                    <a:pt x="1063" y="340"/>
                  </a:cubicBezTo>
                  <a:cubicBezTo>
                    <a:pt x="1079" y="314"/>
                    <a:pt x="1063" y="299"/>
                    <a:pt x="1038" y="294"/>
                  </a:cubicBezTo>
                  <a:cubicBezTo>
                    <a:pt x="937" y="284"/>
                    <a:pt x="840" y="279"/>
                    <a:pt x="739" y="266"/>
                  </a:cubicBezTo>
                  <a:lnTo>
                    <a:pt x="739" y="266"/>
                  </a:lnTo>
                  <a:cubicBezTo>
                    <a:pt x="681" y="179"/>
                    <a:pt x="623" y="101"/>
                    <a:pt x="570" y="19"/>
                  </a:cubicBezTo>
                  <a:cubicBezTo>
                    <a:pt x="562" y="6"/>
                    <a:pt x="551" y="1"/>
                    <a:pt x="5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33"/>
            <p:cNvSpPr/>
            <p:nvPr/>
          </p:nvSpPr>
          <p:spPr>
            <a:xfrm>
              <a:off x="3614100" y="3076275"/>
              <a:ext cx="74650" cy="1725"/>
            </a:xfrm>
            <a:custGeom>
              <a:avLst/>
              <a:gdLst/>
              <a:ahLst/>
              <a:cxnLst/>
              <a:rect l="l" t="t" r="r" b="b"/>
              <a:pathLst>
                <a:path w="2986" h="69" extrusionOk="0">
                  <a:moveTo>
                    <a:pt x="164" y="1"/>
                  </a:moveTo>
                  <a:cubicBezTo>
                    <a:pt x="124" y="1"/>
                    <a:pt x="85" y="1"/>
                    <a:pt x="46" y="3"/>
                  </a:cubicBezTo>
                  <a:lnTo>
                    <a:pt x="36" y="3"/>
                  </a:lnTo>
                  <a:cubicBezTo>
                    <a:pt x="0" y="3"/>
                    <a:pt x="0" y="64"/>
                    <a:pt x="36" y="64"/>
                  </a:cubicBezTo>
                  <a:lnTo>
                    <a:pt x="2579" y="64"/>
                  </a:lnTo>
                  <a:cubicBezTo>
                    <a:pt x="2657" y="64"/>
                    <a:pt x="2737" y="69"/>
                    <a:pt x="2817" y="69"/>
                  </a:cubicBezTo>
                  <a:cubicBezTo>
                    <a:pt x="2856" y="69"/>
                    <a:pt x="2896" y="68"/>
                    <a:pt x="2935" y="64"/>
                  </a:cubicBezTo>
                  <a:lnTo>
                    <a:pt x="2945" y="64"/>
                  </a:lnTo>
                  <a:cubicBezTo>
                    <a:pt x="2986" y="64"/>
                    <a:pt x="2986" y="3"/>
                    <a:pt x="2945" y="3"/>
                  </a:cubicBezTo>
                  <a:lnTo>
                    <a:pt x="397" y="3"/>
                  </a:lnTo>
                  <a:cubicBezTo>
                    <a:pt x="322" y="3"/>
                    <a:pt x="243" y="1"/>
                    <a:pt x="1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33"/>
            <p:cNvSpPr/>
            <p:nvPr/>
          </p:nvSpPr>
          <p:spPr>
            <a:xfrm>
              <a:off x="3633450" y="3044275"/>
              <a:ext cx="36025" cy="65850"/>
            </a:xfrm>
            <a:custGeom>
              <a:avLst/>
              <a:gdLst/>
              <a:ahLst/>
              <a:cxnLst/>
              <a:rect l="l" t="t" r="r" b="b"/>
              <a:pathLst>
                <a:path w="1441" h="2634" extrusionOk="0">
                  <a:moveTo>
                    <a:pt x="1398" y="1"/>
                  </a:moveTo>
                  <a:cubicBezTo>
                    <a:pt x="1388" y="1"/>
                    <a:pt x="1379" y="5"/>
                    <a:pt x="1373" y="17"/>
                  </a:cubicBezTo>
                  <a:cubicBezTo>
                    <a:pt x="1332" y="98"/>
                    <a:pt x="1286" y="190"/>
                    <a:pt x="1240" y="271"/>
                  </a:cubicBezTo>
                  <a:cubicBezTo>
                    <a:pt x="1134" y="474"/>
                    <a:pt x="1027" y="678"/>
                    <a:pt x="915" y="886"/>
                  </a:cubicBezTo>
                  <a:cubicBezTo>
                    <a:pt x="783" y="1136"/>
                    <a:pt x="655" y="1385"/>
                    <a:pt x="523" y="1624"/>
                  </a:cubicBezTo>
                  <a:cubicBezTo>
                    <a:pt x="406" y="1843"/>
                    <a:pt x="294" y="2051"/>
                    <a:pt x="177" y="2265"/>
                  </a:cubicBezTo>
                  <a:cubicBezTo>
                    <a:pt x="121" y="2367"/>
                    <a:pt x="65" y="2468"/>
                    <a:pt x="14" y="2580"/>
                  </a:cubicBezTo>
                  <a:lnTo>
                    <a:pt x="14" y="2585"/>
                  </a:lnTo>
                  <a:cubicBezTo>
                    <a:pt x="1" y="2610"/>
                    <a:pt x="22" y="2634"/>
                    <a:pt x="44" y="2634"/>
                  </a:cubicBezTo>
                  <a:cubicBezTo>
                    <a:pt x="54" y="2634"/>
                    <a:pt x="64" y="2629"/>
                    <a:pt x="70" y="2616"/>
                  </a:cubicBezTo>
                  <a:cubicBezTo>
                    <a:pt x="116" y="2534"/>
                    <a:pt x="162" y="2443"/>
                    <a:pt x="203" y="2362"/>
                  </a:cubicBezTo>
                  <a:cubicBezTo>
                    <a:pt x="315" y="2158"/>
                    <a:pt x="421" y="1955"/>
                    <a:pt x="528" y="1746"/>
                  </a:cubicBezTo>
                  <a:cubicBezTo>
                    <a:pt x="660" y="1497"/>
                    <a:pt x="788" y="1248"/>
                    <a:pt x="925" y="1008"/>
                  </a:cubicBezTo>
                  <a:cubicBezTo>
                    <a:pt x="1037" y="790"/>
                    <a:pt x="1154" y="581"/>
                    <a:pt x="1266" y="368"/>
                  </a:cubicBezTo>
                  <a:cubicBezTo>
                    <a:pt x="1322" y="266"/>
                    <a:pt x="1383" y="164"/>
                    <a:pt x="1434" y="52"/>
                  </a:cubicBezTo>
                  <a:lnTo>
                    <a:pt x="1434" y="47"/>
                  </a:lnTo>
                  <a:cubicBezTo>
                    <a:pt x="1441" y="23"/>
                    <a:pt x="1419" y="1"/>
                    <a:pt x="1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33"/>
            <p:cNvSpPr/>
            <p:nvPr/>
          </p:nvSpPr>
          <p:spPr>
            <a:xfrm>
              <a:off x="3633325" y="3044275"/>
              <a:ext cx="36075" cy="65850"/>
            </a:xfrm>
            <a:custGeom>
              <a:avLst/>
              <a:gdLst/>
              <a:ahLst/>
              <a:cxnLst/>
              <a:rect l="l" t="t" r="r" b="b"/>
              <a:pathLst>
                <a:path w="1443" h="2634" extrusionOk="0">
                  <a:moveTo>
                    <a:pt x="44" y="1"/>
                  </a:moveTo>
                  <a:cubicBezTo>
                    <a:pt x="22" y="1"/>
                    <a:pt x="0" y="23"/>
                    <a:pt x="14" y="47"/>
                  </a:cubicBezTo>
                  <a:cubicBezTo>
                    <a:pt x="55" y="134"/>
                    <a:pt x="101" y="220"/>
                    <a:pt x="147" y="301"/>
                  </a:cubicBezTo>
                  <a:cubicBezTo>
                    <a:pt x="253" y="505"/>
                    <a:pt x="360" y="708"/>
                    <a:pt x="472" y="922"/>
                  </a:cubicBezTo>
                  <a:cubicBezTo>
                    <a:pt x="604" y="1166"/>
                    <a:pt x="732" y="1415"/>
                    <a:pt x="864" y="1660"/>
                  </a:cubicBezTo>
                  <a:cubicBezTo>
                    <a:pt x="981" y="1873"/>
                    <a:pt x="1093" y="2082"/>
                    <a:pt x="1210" y="2300"/>
                  </a:cubicBezTo>
                  <a:lnTo>
                    <a:pt x="1322" y="2509"/>
                  </a:lnTo>
                  <a:cubicBezTo>
                    <a:pt x="1342" y="2540"/>
                    <a:pt x="1352" y="2580"/>
                    <a:pt x="1373" y="2611"/>
                  </a:cubicBezTo>
                  <a:lnTo>
                    <a:pt x="1373" y="2616"/>
                  </a:lnTo>
                  <a:cubicBezTo>
                    <a:pt x="1379" y="2629"/>
                    <a:pt x="1389" y="2634"/>
                    <a:pt x="1399" y="2634"/>
                  </a:cubicBezTo>
                  <a:cubicBezTo>
                    <a:pt x="1421" y="2634"/>
                    <a:pt x="1442" y="2610"/>
                    <a:pt x="1428" y="2585"/>
                  </a:cubicBezTo>
                  <a:cubicBezTo>
                    <a:pt x="1388" y="2504"/>
                    <a:pt x="1342" y="2412"/>
                    <a:pt x="1296" y="2331"/>
                  </a:cubicBezTo>
                  <a:cubicBezTo>
                    <a:pt x="1189" y="2128"/>
                    <a:pt x="1083" y="1924"/>
                    <a:pt x="971" y="1716"/>
                  </a:cubicBezTo>
                  <a:cubicBezTo>
                    <a:pt x="838" y="1466"/>
                    <a:pt x="711" y="1217"/>
                    <a:pt x="579" y="978"/>
                  </a:cubicBezTo>
                  <a:cubicBezTo>
                    <a:pt x="462" y="759"/>
                    <a:pt x="350" y="551"/>
                    <a:pt x="233" y="332"/>
                  </a:cubicBezTo>
                  <a:lnTo>
                    <a:pt x="121" y="123"/>
                  </a:lnTo>
                  <a:cubicBezTo>
                    <a:pt x="101" y="93"/>
                    <a:pt x="91" y="52"/>
                    <a:pt x="70" y="22"/>
                  </a:cubicBezTo>
                  <a:lnTo>
                    <a:pt x="70" y="17"/>
                  </a:lnTo>
                  <a:cubicBezTo>
                    <a:pt x="64" y="5"/>
                    <a:pt x="54" y="1"/>
                    <a:pt x="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33"/>
            <p:cNvSpPr/>
            <p:nvPr/>
          </p:nvSpPr>
          <p:spPr>
            <a:xfrm>
              <a:off x="3650450" y="3039975"/>
              <a:ext cx="1950" cy="74150"/>
            </a:xfrm>
            <a:custGeom>
              <a:avLst/>
              <a:gdLst/>
              <a:ahLst/>
              <a:cxnLst/>
              <a:rect l="l" t="t" r="r" b="b"/>
              <a:pathLst>
                <a:path w="78" h="2966" extrusionOk="0">
                  <a:moveTo>
                    <a:pt x="39" y="0"/>
                  </a:moveTo>
                  <a:cubicBezTo>
                    <a:pt x="22" y="0"/>
                    <a:pt x="6" y="11"/>
                    <a:pt x="6" y="31"/>
                  </a:cubicBezTo>
                  <a:lnTo>
                    <a:pt x="6" y="316"/>
                  </a:lnTo>
                  <a:lnTo>
                    <a:pt x="6" y="1008"/>
                  </a:lnTo>
                  <a:lnTo>
                    <a:pt x="6" y="1847"/>
                  </a:lnTo>
                  <a:lnTo>
                    <a:pt x="6" y="2574"/>
                  </a:lnTo>
                  <a:cubicBezTo>
                    <a:pt x="6" y="2686"/>
                    <a:pt x="1" y="2808"/>
                    <a:pt x="6" y="2930"/>
                  </a:cubicBezTo>
                  <a:lnTo>
                    <a:pt x="6" y="2935"/>
                  </a:lnTo>
                  <a:cubicBezTo>
                    <a:pt x="6" y="2956"/>
                    <a:pt x="22" y="2966"/>
                    <a:pt x="39" y="2966"/>
                  </a:cubicBezTo>
                  <a:cubicBezTo>
                    <a:pt x="55" y="2966"/>
                    <a:pt x="72" y="2956"/>
                    <a:pt x="72" y="2935"/>
                  </a:cubicBezTo>
                  <a:lnTo>
                    <a:pt x="72" y="2651"/>
                  </a:lnTo>
                  <a:lnTo>
                    <a:pt x="72" y="1959"/>
                  </a:lnTo>
                  <a:lnTo>
                    <a:pt x="72" y="1114"/>
                  </a:lnTo>
                  <a:lnTo>
                    <a:pt x="72" y="392"/>
                  </a:lnTo>
                  <a:cubicBezTo>
                    <a:pt x="72" y="275"/>
                    <a:pt x="77" y="158"/>
                    <a:pt x="72" y="36"/>
                  </a:cubicBezTo>
                  <a:lnTo>
                    <a:pt x="72" y="31"/>
                  </a:lnTo>
                  <a:cubicBezTo>
                    <a:pt x="72" y="11"/>
                    <a:pt x="55"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33"/>
            <p:cNvSpPr/>
            <p:nvPr/>
          </p:nvSpPr>
          <p:spPr>
            <a:xfrm>
              <a:off x="3642925" y="3042025"/>
              <a:ext cx="17025" cy="12725"/>
            </a:xfrm>
            <a:custGeom>
              <a:avLst/>
              <a:gdLst/>
              <a:ahLst/>
              <a:cxnLst/>
              <a:rect l="l" t="t" r="r" b="b"/>
              <a:pathLst>
                <a:path w="681" h="509" extrusionOk="0">
                  <a:moveTo>
                    <a:pt x="41" y="1"/>
                  </a:moveTo>
                  <a:cubicBezTo>
                    <a:pt x="19" y="1"/>
                    <a:pt x="0" y="23"/>
                    <a:pt x="17" y="51"/>
                  </a:cubicBezTo>
                  <a:cubicBezTo>
                    <a:pt x="98" y="178"/>
                    <a:pt x="190" y="305"/>
                    <a:pt x="271" y="437"/>
                  </a:cubicBezTo>
                  <a:lnTo>
                    <a:pt x="307" y="493"/>
                  </a:lnTo>
                  <a:cubicBezTo>
                    <a:pt x="315" y="503"/>
                    <a:pt x="325" y="508"/>
                    <a:pt x="336" y="508"/>
                  </a:cubicBezTo>
                  <a:cubicBezTo>
                    <a:pt x="346" y="508"/>
                    <a:pt x="358" y="503"/>
                    <a:pt x="368" y="493"/>
                  </a:cubicBezTo>
                  <a:cubicBezTo>
                    <a:pt x="454" y="366"/>
                    <a:pt x="546" y="239"/>
                    <a:pt x="627" y="107"/>
                  </a:cubicBezTo>
                  <a:lnTo>
                    <a:pt x="663" y="51"/>
                  </a:lnTo>
                  <a:cubicBezTo>
                    <a:pt x="681" y="29"/>
                    <a:pt x="659" y="5"/>
                    <a:pt x="635" y="5"/>
                  </a:cubicBezTo>
                  <a:cubicBezTo>
                    <a:pt x="625" y="5"/>
                    <a:pt x="615" y="10"/>
                    <a:pt x="607" y="20"/>
                  </a:cubicBezTo>
                  <a:cubicBezTo>
                    <a:pt x="515" y="147"/>
                    <a:pt x="429" y="274"/>
                    <a:pt x="348" y="407"/>
                  </a:cubicBezTo>
                  <a:lnTo>
                    <a:pt x="338" y="419"/>
                  </a:lnTo>
                  <a:lnTo>
                    <a:pt x="338" y="419"/>
                  </a:lnTo>
                  <a:cubicBezTo>
                    <a:pt x="262" y="306"/>
                    <a:pt x="186" y="193"/>
                    <a:pt x="114" y="76"/>
                  </a:cubicBezTo>
                  <a:lnTo>
                    <a:pt x="73" y="20"/>
                  </a:lnTo>
                  <a:cubicBezTo>
                    <a:pt x="64" y="7"/>
                    <a:pt x="53" y="1"/>
                    <a:pt x="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33"/>
            <p:cNvSpPr/>
            <p:nvPr/>
          </p:nvSpPr>
          <p:spPr>
            <a:xfrm>
              <a:off x="3642875" y="3051475"/>
              <a:ext cx="17100" cy="12675"/>
            </a:xfrm>
            <a:custGeom>
              <a:avLst/>
              <a:gdLst/>
              <a:ahLst/>
              <a:cxnLst/>
              <a:rect l="l" t="t" r="r" b="b"/>
              <a:pathLst>
                <a:path w="684" h="507" extrusionOk="0">
                  <a:moveTo>
                    <a:pt x="48" y="1"/>
                  </a:moveTo>
                  <a:cubicBezTo>
                    <a:pt x="24" y="1"/>
                    <a:pt x="1" y="24"/>
                    <a:pt x="19" y="49"/>
                  </a:cubicBezTo>
                  <a:cubicBezTo>
                    <a:pt x="100" y="176"/>
                    <a:pt x="192" y="303"/>
                    <a:pt x="273" y="436"/>
                  </a:cubicBezTo>
                  <a:lnTo>
                    <a:pt x="309" y="492"/>
                  </a:lnTo>
                  <a:cubicBezTo>
                    <a:pt x="317" y="502"/>
                    <a:pt x="327" y="507"/>
                    <a:pt x="338" y="507"/>
                  </a:cubicBezTo>
                  <a:cubicBezTo>
                    <a:pt x="348" y="507"/>
                    <a:pt x="360" y="502"/>
                    <a:pt x="370" y="492"/>
                  </a:cubicBezTo>
                  <a:cubicBezTo>
                    <a:pt x="456" y="364"/>
                    <a:pt x="548" y="237"/>
                    <a:pt x="629" y="105"/>
                  </a:cubicBezTo>
                  <a:lnTo>
                    <a:pt x="665" y="49"/>
                  </a:lnTo>
                  <a:cubicBezTo>
                    <a:pt x="683" y="24"/>
                    <a:pt x="660" y="1"/>
                    <a:pt x="636" y="1"/>
                  </a:cubicBezTo>
                  <a:cubicBezTo>
                    <a:pt x="626" y="1"/>
                    <a:pt x="616" y="5"/>
                    <a:pt x="609" y="13"/>
                  </a:cubicBezTo>
                  <a:cubicBezTo>
                    <a:pt x="517" y="141"/>
                    <a:pt x="431" y="268"/>
                    <a:pt x="350" y="400"/>
                  </a:cubicBezTo>
                  <a:lnTo>
                    <a:pt x="339" y="416"/>
                  </a:lnTo>
                  <a:lnTo>
                    <a:pt x="339" y="416"/>
                  </a:lnTo>
                  <a:cubicBezTo>
                    <a:pt x="263" y="304"/>
                    <a:pt x="187" y="191"/>
                    <a:pt x="116" y="74"/>
                  </a:cubicBezTo>
                  <a:lnTo>
                    <a:pt x="75" y="13"/>
                  </a:lnTo>
                  <a:cubicBezTo>
                    <a:pt x="68" y="5"/>
                    <a:pt x="58" y="1"/>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33"/>
            <p:cNvSpPr/>
            <p:nvPr/>
          </p:nvSpPr>
          <p:spPr>
            <a:xfrm>
              <a:off x="3642900" y="3100625"/>
              <a:ext cx="17050" cy="12600"/>
            </a:xfrm>
            <a:custGeom>
              <a:avLst/>
              <a:gdLst/>
              <a:ahLst/>
              <a:cxnLst/>
              <a:rect l="l" t="t" r="r" b="b"/>
              <a:pathLst>
                <a:path w="682" h="504" extrusionOk="0">
                  <a:moveTo>
                    <a:pt x="346" y="1"/>
                  </a:moveTo>
                  <a:cubicBezTo>
                    <a:pt x="336" y="1"/>
                    <a:pt x="326" y="6"/>
                    <a:pt x="318" y="16"/>
                  </a:cubicBezTo>
                  <a:cubicBezTo>
                    <a:pt x="227" y="143"/>
                    <a:pt x="140" y="270"/>
                    <a:pt x="54" y="403"/>
                  </a:cubicBezTo>
                  <a:lnTo>
                    <a:pt x="18" y="458"/>
                  </a:lnTo>
                  <a:cubicBezTo>
                    <a:pt x="0" y="480"/>
                    <a:pt x="22" y="504"/>
                    <a:pt x="46" y="504"/>
                  </a:cubicBezTo>
                  <a:cubicBezTo>
                    <a:pt x="56" y="504"/>
                    <a:pt x="66" y="500"/>
                    <a:pt x="74" y="489"/>
                  </a:cubicBezTo>
                  <a:cubicBezTo>
                    <a:pt x="165" y="362"/>
                    <a:pt x="252" y="235"/>
                    <a:pt x="333" y="102"/>
                  </a:cubicBezTo>
                  <a:lnTo>
                    <a:pt x="344" y="87"/>
                  </a:lnTo>
                  <a:lnTo>
                    <a:pt x="344" y="87"/>
                  </a:lnTo>
                  <a:cubicBezTo>
                    <a:pt x="418" y="201"/>
                    <a:pt x="495" y="315"/>
                    <a:pt x="572" y="433"/>
                  </a:cubicBezTo>
                  <a:lnTo>
                    <a:pt x="608" y="489"/>
                  </a:lnTo>
                  <a:cubicBezTo>
                    <a:pt x="616" y="500"/>
                    <a:pt x="626" y="504"/>
                    <a:pt x="636" y="504"/>
                  </a:cubicBezTo>
                  <a:cubicBezTo>
                    <a:pt x="660" y="504"/>
                    <a:pt x="682" y="480"/>
                    <a:pt x="664" y="458"/>
                  </a:cubicBezTo>
                  <a:cubicBezTo>
                    <a:pt x="583" y="331"/>
                    <a:pt x="496" y="204"/>
                    <a:pt x="410" y="72"/>
                  </a:cubicBezTo>
                  <a:lnTo>
                    <a:pt x="374" y="16"/>
                  </a:lnTo>
                  <a:cubicBezTo>
                    <a:pt x="366" y="6"/>
                    <a:pt x="356"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33"/>
            <p:cNvSpPr/>
            <p:nvPr/>
          </p:nvSpPr>
          <p:spPr>
            <a:xfrm>
              <a:off x="3642900" y="3091100"/>
              <a:ext cx="17050" cy="12600"/>
            </a:xfrm>
            <a:custGeom>
              <a:avLst/>
              <a:gdLst/>
              <a:ahLst/>
              <a:cxnLst/>
              <a:rect l="l" t="t" r="r" b="b"/>
              <a:pathLst>
                <a:path w="682" h="504" extrusionOk="0">
                  <a:moveTo>
                    <a:pt x="346" y="0"/>
                  </a:moveTo>
                  <a:cubicBezTo>
                    <a:pt x="336" y="0"/>
                    <a:pt x="326" y="5"/>
                    <a:pt x="318" y="15"/>
                  </a:cubicBezTo>
                  <a:cubicBezTo>
                    <a:pt x="227" y="143"/>
                    <a:pt x="140" y="270"/>
                    <a:pt x="54" y="402"/>
                  </a:cubicBezTo>
                  <a:lnTo>
                    <a:pt x="18" y="458"/>
                  </a:lnTo>
                  <a:cubicBezTo>
                    <a:pt x="0" y="479"/>
                    <a:pt x="22" y="503"/>
                    <a:pt x="46" y="503"/>
                  </a:cubicBezTo>
                  <a:cubicBezTo>
                    <a:pt x="56" y="503"/>
                    <a:pt x="66" y="499"/>
                    <a:pt x="74" y="489"/>
                  </a:cubicBezTo>
                  <a:cubicBezTo>
                    <a:pt x="165" y="361"/>
                    <a:pt x="252" y="234"/>
                    <a:pt x="333" y="102"/>
                  </a:cubicBezTo>
                  <a:lnTo>
                    <a:pt x="344" y="87"/>
                  </a:lnTo>
                  <a:lnTo>
                    <a:pt x="344" y="87"/>
                  </a:lnTo>
                  <a:cubicBezTo>
                    <a:pt x="418" y="200"/>
                    <a:pt x="495" y="314"/>
                    <a:pt x="572" y="433"/>
                  </a:cubicBezTo>
                  <a:lnTo>
                    <a:pt x="608" y="489"/>
                  </a:lnTo>
                  <a:cubicBezTo>
                    <a:pt x="616" y="499"/>
                    <a:pt x="626" y="503"/>
                    <a:pt x="636" y="503"/>
                  </a:cubicBezTo>
                  <a:cubicBezTo>
                    <a:pt x="660" y="503"/>
                    <a:pt x="682" y="479"/>
                    <a:pt x="664" y="458"/>
                  </a:cubicBezTo>
                  <a:cubicBezTo>
                    <a:pt x="583" y="331"/>
                    <a:pt x="496" y="204"/>
                    <a:pt x="410" y="71"/>
                  </a:cubicBezTo>
                  <a:lnTo>
                    <a:pt x="374" y="15"/>
                  </a:lnTo>
                  <a:cubicBezTo>
                    <a:pt x="366" y="5"/>
                    <a:pt x="356" y="0"/>
                    <a:pt x="3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33"/>
            <p:cNvSpPr/>
            <p:nvPr/>
          </p:nvSpPr>
          <p:spPr>
            <a:xfrm>
              <a:off x="3619300" y="3057900"/>
              <a:ext cx="64875" cy="39050"/>
            </a:xfrm>
            <a:custGeom>
              <a:avLst/>
              <a:gdLst/>
              <a:ahLst/>
              <a:cxnLst/>
              <a:rect l="l" t="t" r="r" b="b"/>
              <a:pathLst>
                <a:path w="2595" h="1562" extrusionOk="0">
                  <a:moveTo>
                    <a:pt x="2550" y="1"/>
                  </a:moveTo>
                  <a:cubicBezTo>
                    <a:pt x="2545" y="1"/>
                    <a:pt x="2539" y="2"/>
                    <a:pt x="2534" y="6"/>
                  </a:cubicBezTo>
                  <a:cubicBezTo>
                    <a:pt x="2447" y="57"/>
                    <a:pt x="2366" y="107"/>
                    <a:pt x="2284" y="153"/>
                  </a:cubicBezTo>
                  <a:cubicBezTo>
                    <a:pt x="2086" y="275"/>
                    <a:pt x="1883" y="387"/>
                    <a:pt x="1684" y="509"/>
                  </a:cubicBezTo>
                  <a:cubicBezTo>
                    <a:pt x="1445" y="652"/>
                    <a:pt x="1206" y="794"/>
                    <a:pt x="967" y="942"/>
                  </a:cubicBezTo>
                  <a:cubicBezTo>
                    <a:pt x="758" y="1069"/>
                    <a:pt x="555" y="1191"/>
                    <a:pt x="346" y="1318"/>
                  </a:cubicBezTo>
                  <a:cubicBezTo>
                    <a:pt x="245" y="1374"/>
                    <a:pt x="133" y="1430"/>
                    <a:pt x="41" y="1501"/>
                  </a:cubicBezTo>
                  <a:lnTo>
                    <a:pt x="31" y="1501"/>
                  </a:lnTo>
                  <a:cubicBezTo>
                    <a:pt x="1" y="1518"/>
                    <a:pt x="22" y="1561"/>
                    <a:pt x="51" y="1561"/>
                  </a:cubicBezTo>
                  <a:cubicBezTo>
                    <a:pt x="56" y="1561"/>
                    <a:pt x="61" y="1560"/>
                    <a:pt x="67" y="1557"/>
                  </a:cubicBezTo>
                  <a:cubicBezTo>
                    <a:pt x="148" y="1506"/>
                    <a:pt x="229" y="1455"/>
                    <a:pt x="311" y="1410"/>
                  </a:cubicBezTo>
                  <a:cubicBezTo>
                    <a:pt x="509" y="1293"/>
                    <a:pt x="713" y="1176"/>
                    <a:pt x="911" y="1054"/>
                  </a:cubicBezTo>
                  <a:cubicBezTo>
                    <a:pt x="1150" y="911"/>
                    <a:pt x="1389" y="769"/>
                    <a:pt x="1628" y="621"/>
                  </a:cubicBezTo>
                  <a:cubicBezTo>
                    <a:pt x="1837" y="494"/>
                    <a:pt x="2040" y="377"/>
                    <a:pt x="2254" y="250"/>
                  </a:cubicBezTo>
                  <a:cubicBezTo>
                    <a:pt x="2356" y="189"/>
                    <a:pt x="2463" y="133"/>
                    <a:pt x="2559" y="62"/>
                  </a:cubicBezTo>
                  <a:lnTo>
                    <a:pt x="2564" y="62"/>
                  </a:lnTo>
                  <a:cubicBezTo>
                    <a:pt x="2594" y="40"/>
                    <a:pt x="2577" y="1"/>
                    <a:pt x="25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33"/>
            <p:cNvSpPr/>
            <p:nvPr/>
          </p:nvSpPr>
          <p:spPr>
            <a:xfrm>
              <a:off x="3670925" y="3052550"/>
              <a:ext cx="15300" cy="14400"/>
            </a:xfrm>
            <a:custGeom>
              <a:avLst/>
              <a:gdLst/>
              <a:ahLst/>
              <a:cxnLst/>
              <a:rect l="l" t="t" r="r" b="b"/>
              <a:pathLst>
                <a:path w="612" h="576" extrusionOk="0">
                  <a:moveTo>
                    <a:pt x="261" y="1"/>
                  </a:moveTo>
                  <a:cubicBezTo>
                    <a:pt x="252" y="1"/>
                    <a:pt x="244" y="5"/>
                    <a:pt x="240" y="16"/>
                  </a:cubicBezTo>
                  <a:cubicBezTo>
                    <a:pt x="174" y="159"/>
                    <a:pt x="102" y="296"/>
                    <a:pt x="41" y="438"/>
                  </a:cubicBezTo>
                  <a:cubicBezTo>
                    <a:pt x="36" y="454"/>
                    <a:pt x="21" y="474"/>
                    <a:pt x="16" y="494"/>
                  </a:cubicBezTo>
                  <a:cubicBezTo>
                    <a:pt x="1" y="520"/>
                    <a:pt x="16" y="540"/>
                    <a:pt x="41" y="545"/>
                  </a:cubicBezTo>
                  <a:cubicBezTo>
                    <a:pt x="194" y="550"/>
                    <a:pt x="352" y="566"/>
                    <a:pt x="504" y="571"/>
                  </a:cubicBezTo>
                  <a:cubicBezTo>
                    <a:pt x="530" y="571"/>
                    <a:pt x="550" y="571"/>
                    <a:pt x="576" y="576"/>
                  </a:cubicBezTo>
                  <a:cubicBezTo>
                    <a:pt x="611" y="576"/>
                    <a:pt x="611" y="515"/>
                    <a:pt x="576" y="515"/>
                  </a:cubicBezTo>
                  <a:cubicBezTo>
                    <a:pt x="423" y="505"/>
                    <a:pt x="265" y="494"/>
                    <a:pt x="113" y="484"/>
                  </a:cubicBezTo>
                  <a:cubicBezTo>
                    <a:pt x="104" y="484"/>
                    <a:pt x="96" y="484"/>
                    <a:pt x="88" y="484"/>
                  </a:cubicBezTo>
                  <a:lnTo>
                    <a:pt x="88" y="484"/>
                  </a:lnTo>
                  <a:cubicBezTo>
                    <a:pt x="144" y="361"/>
                    <a:pt x="206" y="235"/>
                    <a:pt x="265" y="113"/>
                  </a:cubicBezTo>
                  <a:cubicBezTo>
                    <a:pt x="270" y="92"/>
                    <a:pt x="281" y="72"/>
                    <a:pt x="291" y="57"/>
                  </a:cubicBezTo>
                  <a:cubicBezTo>
                    <a:pt x="301" y="25"/>
                    <a:pt x="280"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33"/>
            <p:cNvSpPr/>
            <p:nvPr/>
          </p:nvSpPr>
          <p:spPr>
            <a:xfrm>
              <a:off x="3662675" y="3057450"/>
              <a:ext cx="15275" cy="14475"/>
            </a:xfrm>
            <a:custGeom>
              <a:avLst/>
              <a:gdLst/>
              <a:ahLst/>
              <a:cxnLst/>
              <a:rect l="l" t="t" r="r" b="b"/>
              <a:pathLst>
                <a:path w="611" h="579" extrusionOk="0">
                  <a:moveTo>
                    <a:pt x="263" y="1"/>
                  </a:moveTo>
                  <a:cubicBezTo>
                    <a:pt x="253" y="1"/>
                    <a:pt x="244" y="6"/>
                    <a:pt x="239" y="19"/>
                  </a:cubicBezTo>
                  <a:cubicBezTo>
                    <a:pt x="173" y="156"/>
                    <a:pt x="102" y="298"/>
                    <a:pt x="41" y="436"/>
                  </a:cubicBezTo>
                  <a:cubicBezTo>
                    <a:pt x="36" y="456"/>
                    <a:pt x="20" y="476"/>
                    <a:pt x="15" y="497"/>
                  </a:cubicBezTo>
                  <a:cubicBezTo>
                    <a:pt x="0" y="522"/>
                    <a:pt x="15" y="537"/>
                    <a:pt x="41" y="548"/>
                  </a:cubicBezTo>
                  <a:cubicBezTo>
                    <a:pt x="193" y="553"/>
                    <a:pt x="351" y="563"/>
                    <a:pt x="504" y="573"/>
                  </a:cubicBezTo>
                  <a:cubicBezTo>
                    <a:pt x="529" y="573"/>
                    <a:pt x="549" y="573"/>
                    <a:pt x="575" y="578"/>
                  </a:cubicBezTo>
                  <a:cubicBezTo>
                    <a:pt x="611" y="578"/>
                    <a:pt x="611" y="512"/>
                    <a:pt x="575" y="512"/>
                  </a:cubicBezTo>
                  <a:cubicBezTo>
                    <a:pt x="422" y="507"/>
                    <a:pt x="265" y="497"/>
                    <a:pt x="112" y="487"/>
                  </a:cubicBezTo>
                  <a:cubicBezTo>
                    <a:pt x="103" y="487"/>
                    <a:pt x="95" y="487"/>
                    <a:pt x="87" y="486"/>
                  </a:cubicBezTo>
                  <a:lnTo>
                    <a:pt x="87" y="486"/>
                  </a:lnTo>
                  <a:cubicBezTo>
                    <a:pt x="143" y="363"/>
                    <a:pt x="206" y="237"/>
                    <a:pt x="265" y="115"/>
                  </a:cubicBezTo>
                  <a:cubicBezTo>
                    <a:pt x="270" y="95"/>
                    <a:pt x="280" y="75"/>
                    <a:pt x="290" y="54"/>
                  </a:cubicBezTo>
                  <a:cubicBezTo>
                    <a:pt x="308" y="26"/>
                    <a:pt x="284" y="1"/>
                    <a:pt x="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33"/>
            <p:cNvSpPr/>
            <p:nvPr/>
          </p:nvSpPr>
          <p:spPr>
            <a:xfrm>
              <a:off x="3616625" y="3088300"/>
              <a:ext cx="15300" cy="14400"/>
            </a:xfrm>
            <a:custGeom>
              <a:avLst/>
              <a:gdLst/>
              <a:ahLst/>
              <a:cxnLst/>
              <a:rect l="l" t="t" r="r" b="b"/>
              <a:pathLst>
                <a:path w="612" h="576" extrusionOk="0">
                  <a:moveTo>
                    <a:pt x="36" y="0"/>
                  </a:moveTo>
                  <a:cubicBezTo>
                    <a:pt x="1" y="0"/>
                    <a:pt x="1" y="61"/>
                    <a:pt x="36" y="61"/>
                  </a:cubicBezTo>
                  <a:cubicBezTo>
                    <a:pt x="189" y="66"/>
                    <a:pt x="352" y="82"/>
                    <a:pt x="504" y="87"/>
                  </a:cubicBezTo>
                  <a:cubicBezTo>
                    <a:pt x="512" y="87"/>
                    <a:pt x="519" y="87"/>
                    <a:pt x="525" y="87"/>
                  </a:cubicBezTo>
                  <a:lnTo>
                    <a:pt x="525" y="87"/>
                  </a:lnTo>
                  <a:cubicBezTo>
                    <a:pt x="469" y="213"/>
                    <a:pt x="406" y="336"/>
                    <a:pt x="352" y="463"/>
                  </a:cubicBezTo>
                  <a:cubicBezTo>
                    <a:pt x="342" y="484"/>
                    <a:pt x="331" y="499"/>
                    <a:pt x="326" y="519"/>
                  </a:cubicBezTo>
                  <a:cubicBezTo>
                    <a:pt x="312" y="551"/>
                    <a:pt x="335" y="575"/>
                    <a:pt x="355" y="575"/>
                  </a:cubicBezTo>
                  <a:cubicBezTo>
                    <a:pt x="364" y="575"/>
                    <a:pt x="373" y="571"/>
                    <a:pt x="377" y="560"/>
                  </a:cubicBezTo>
                  <a:cubicBezTo>
                    <a:pt x="438" y="417"/>
                    <a:pt x="509" y="280"/>
                    <a:pt x="570" y="138"/>
                  </a:cubicBezTo>
                  <a:cubicBezTo>
                    <a:pt x="581" y="117"/>
                    <a:pt x="591" y="102"/>
                    <a:pt x="596" y="82"/>
                  </a:cubicBezTo>
                  <a:cubicBezTo>
                    <a:pt x="611" y="56"/>
                    <a:pt x="596" y="36"/>
                    <a:pt x="570" y="31"/>
                  </a:cubicBezTo>
                  <a:cubicBezTo>
                    <a:pt x="418" y="26"/>
                    <a:pt x="260" y="10"/>
                    <a:pt x="108" y="5"/>
                  </a:cubicBezTo>
                  <a:cubicBezTo>
                    <a:pt x="82" y="5"/>
                    <a:pt x="62" y="5"/>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33"/>
            <p:cNvSpPr/>
            <p:nvPr/>
          </p:nvSpPr>
          <p:spPr>
            <a:xfrm>
              <a:off x="3624900" y="3083450"/>
              <a:ext cx="15275" cy="14350"/>
            </a:xfrm>
            <a:custGeom>
              <a:avLst/>
              <a:gdLst/>
              <a:ahLst/>
              <a:cxnLst/>
              <a:rect l="l" t="t" r="r" b="b"/>
              <a:pathLst>
                <a:path w="611" h="574" extrusionOk="0">
                  <a:moveTo>
                    <a:pt x="36" y="1"/>
                  </a:moveTo>
                  <a:cubicBezTo>
                    <a:pt x="0" y="1"/>
                    <a:pt x="0" y="67"/>
                    <a:pt x="36" y="67"/>
                  </a:cubicBezTo>
                  <a:cubicBezTo>
                    <a:pt x="189" y="72"/>
                    <a:pt x="351" y="82"/>
                    <a:pt x="504" y="93"/>
                  </a:cubicBezTo>
                  <a:cubicBezTo>
                    <a:pt x="511" y="93"/>
                    <a:pt x="518" y="93"/>
                    <a:pt x="524" y="93"/>
                  </a:cubicBezTo>
                  <a:lnTo>
                    <a:pt x="524" y="93"/>
                  </a:lnTo>
                  <a:cubicBezTo>
                    <a:pt x="468" y="216"/>
                    <a:pt x="405" y="342"/>
                    <a:pt x="346" y="464"/>
                  </a:cubicBezTo>
                  <a:cubicBezTo>
                    <a:pt x="341" y="484"/>
                    <a:pt x="331" y="505"/>
                    <a:pt x="321" y="525"/>
                  </a:cubicBezTo>
                  <a:cubicBezTo>
                    <a:pt x="306" y="550"/>
                    <a:pt x="331" y="573"/>
                    <a:pt x="353" y="573"/>
                  </a:cubicBezTo>
                  <a:cubicBezTo>
                    <a:pt x="362" y="573"/>
                    <a:pt x="371" y="569"/>
                    <a:pt x="377" y="561"/>
                  </a:cubicBezTo>
                  <a:cubicBezTo>
                    <a:pt x="438" y="423"/>
                    <a:pt x="509" y="281"/>
                    <a:pt x="570" y="143"/>
                  </a:cubicBezTo>
                  <a:cubicBezTo>
                    <a:pt x="585" y="123"/>
                    <a:pt x="590" y="103"/>
                    <a:pt x="596" y="82"/>
                  </a:cubicBezTo>
                  <a:cubicBezTo>
                    <a:pt x="611" y="57"/>
                    <a:pt x="596" y="42"/>
                    <a:pt x="570" y="32"/>
                  </a:cubicBezTo>
                  <a:cubicBezTo>
                    <a:pt x="418" y="26"/>
                    <a:pt x="260" y="16"/>
                    <a:pt x="107" y="6"/>
                  </a:cubicBezTo>
                  <a:cubicBezTo>
                    <a:pt x="82" y="6"/>
                    <a:pt x="61" y="6"/>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33"/>
            <p:cNvSpPr/>
            <p:nvPr/>
          </p:nvSpPr>
          <p:spPr>
            <a:xfrm>
              <a:off x="3619325" y="3058925"/>
              <a:ext cx="65250" cy="37900"/>
            </a:xfrm>
            <a:custGeom>
              <a:avLst/>
              <a:gdLst/>
              <a:ahLst/>
              <a:cxnLst/>
              <a:rect l="l" t="t" r="r" b="b"/>
              <a:pathLst>
                <a:path w="2610" h="1516" extrusionOk="0">
                  <a:moveTo>
                    <a:pt x="44" y="1"/>
                  </a:moveTo>
                  <a:cubicBezTo>
                    <a:pt x="17" y="1"/>
                    <a:pt x="0" y="40"/>
                    <a:pt x="30" y="61"/>
                  </a:cubicBezTo>
                  <a:cubicBezTo>
                    <a:pt x="111" y="112"/>
                    <a:pt x="198" y="158"/>
                    <a:pt x="279" y="209"/>
                  </a:cubicBezTo>
                  <a:cubicBezTo>
                    <a:pt x="483" y="321"/>
                    <a:pt x="681" y="438"/>
                    <a:pt x="885" y="550"/>
                  </a:cubicBezTo>
                  <a:lnTo>
                    <a:pt x="1607" y="972"/>
                  </a:lnTo>
                  <a:lnTo>
                    <a:pt x="2238" y="1333"/>
                  </a:lnTo>
                  <a:cubicBezTo>
                    <a:pt x="2339" y="1389"/>
                    <a:pt x="2441" y="1460"/>
                    <a:pt x="2543" y="1511"/>
                  </a:cubicBezTo>
                  <a:lnTo>
                    <a:pt x="2548" y="1511"/>
                  </a:lnTo>
                  <a:cubicBezTo>
                    <a:pt x="2553" y="1514"/>
                    <a:pt x="2558" y="1515"/>
                    <a:pt x="2563" y="1515"/>
                  </a:cubicBezTo>
                  <a:cubicBezTo>
                    <a:pt x="2591" y="1515"/>
                    <a:pt x="2610" y="1468"/>
                    <a:pt x="2584" y="1455"/>
                  </a:cubicBezTo>
                  <a:cubicBezTo>
                    <a:pt x="2497" y="1404"/>
                    <a:pt x="2416" y="1358"/>
                    <a:pt x="2334" y="1308"/>
                  </a:cubicBezTo>
                  <a:cubicBezTo>
                    <a:pt x="2131" y="1191"/>
                    <a:pt x="1933" y="1079"/>
                    <a:pt x="1729" y="962"/>
                  </a:cubicBezTo>
                  <a:lnTo>
                    <a:pt x="1002" y="545"/>
                  </a:lnTo>
                  <a:lnTo>
                    <a:pt x="376" y="183"/>
                  </a:lnTo>
                  <a:cubicBezTo>
                    <a:pt x="274" y="122"/>
                    <a:pt x="173" y="56"/>
                    <a:pt x="71" y="5"/>
                  </a:cubicBezTo>
                  <a:lnTo>
                    <a:pt x="61" y="5"/>
                  </a:lnTo>
                  <a:cubicBezTo>
                    <a:pt x="55" y="2"/>
                    <a:pt x="49" y="1"/>
                    <a:pt x="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33"/>
            <p:cNvSpPr/>
            <p:nvPr/>
          </p:nvSpPr>
          <p:spPr>
            <a:xfrm>
              <a:off x="3671175" y="3087775"/>
              <a:ext cx="15300" cy="14550"/>
            </a:xfrm>
            <a:custGeom>
              <a:avLst/>
              <a:gdLst/>
              <a:ahLst/>
              <a:cxnLst/>
              <a:rect l="l" t="t" r="r" b="b"/>
              <a:pathLst>
                <a:path w="612" h="582" extrusionOk="0">
                  <a:moveTo>
                    <a:pt x="571" y="1"/>
                  </a:moveTo>
                  <a:cubicBezTo>
                    <a:pt x="569" y="1"/>
                    <a:pt x="567" y="1"/>
                    <a:pt x="566" y="1"/>
                  </a:cubicBezTo>
                  <a:cubicBezTo>
                    <a:pt x="413" y="11"/>
                    <a:pt x="260" y="21"/>
                    <a:pt x="103" y="31"/>
                  </a:cubicBezTo>
                  <a:cubicBezTo>
                    <a:pt x="82" y="31"/>
                    <a:pt x="57" y="31"/>
                    <a:pt x="37" y="37"/>
                  </a:cubicBezTo>
                  <a:cubicBezTo>
                    <a:pt x="11" y="37"/>
                    <a:pt x="1" y="62"/>
                    <a:pt x="11" y="87"/>
                  </a:cubicBezTo>
                  <a:cubicBezTo>
                    <a:pt x="82" y="230"/>
                    <a:pt x="143" y="367"/>
                    <a:pt x="215" y="510"/>
                  </a:cubicBezTo>
                  <a:cubicBezTo>
                    <a:pt x="230" y="525"/>
                    <a:pt x="235" y="545"/>
                    <a:pt x="245" y="566"/>
                  </a:cubicBezTo>
                  <a:cubicBezTo>
                    <a:pt x="252" y="577"/>
                    <a:pt x="261" y="581"/>
                    <a:pt x="271" y="581"/>
                  </a:cubicBezTo>
                  <a:cubicBezTo>
                    <a:pt x="291" y="581"/>
                    <a:pt x="313" y="559"/>
                    <a:pt x="306" y="535"/>
                  </a:cubicBezTo>
                  <a:cubicBezTo>
                    <a:pt x="235" y="393"/>
                    <a:pt x="169" y="255"/>
                    <a:pt x="103" y="113"/>
                  </a:cubicBezTo>
                  <a:cubicBezTo>
                    <a:pt x="100" y="110"/>
                    <a:pt x="97" y="106"/>
                    <a:pt x="94" y="103"/>
                  </a:cubicBezTo>
                  <a:lnTo>
                    <a:pt x="94" y="103"/>
                  </a:lnTo>
                  <a:cubicBezTo>
                    <a:pt x="230" y="91"/>
                    <a:pt x="366" y="86"/>
                    <a:pt x="510" y="77"/>
                  </a:cubicBezTo>
                  <a:cubicBezTo>
                    <a:pt x="525" y="77"/>
                    <a:pt x="550" y="77"/>
                    <a:pt x="571" y="72"/>
                  </a:cubicBezTo>
                  <a:cubicBezTo>
                    <a:pt x="610" y="58"/>
                    <a:pt x="611" y="1"/>
                    <a:pt x="5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33"/>
            <p:cNvSpPr/>
            <p:nvPr/>
          </p:nvSpPr>
          <p:spPr>
            <a:xfrm>
              <a:off x="3663050" y="3082950"/>
              <a:ext cx="15150" cy="14675"/>
            </a:xfrm>
            <a:custGeom>
              <a:avLst/>
              <a:gdLst/>
              <a:ahLst/>
              <a:cxnLst/>
              <a:rect l="l" t="t" r="r" b="b"/>
              <a:pathLst>
                <a:path w="606" h="587" extrusionOk="0">
                  <a:moveTo>
                    <a:pt x="569" y="0"/>
                  </a:moveTo>
                  <a:cubicBezTo>
                    <a:pt x="568" y="0"/>
                    <a:pt x="567" y="0"/>
                    <a:pt x="565" y="1"/>
                  </a:cubicBezTo>
                  <a:cubicBezTo>
                    <a:pt x="412" y="16"/>
                    <a:pt x="260" y="21"/>
                    <a:pt x="102" y="36"/>
                  </a:cubicBezTo>
                  <a:cubicBezTo>
                    <a:pt x="82" y="36"/>
                    <a:pt x="56" y="36"/>
                    <a:pt x="36" y="41"/>
                  </a:cubicBezTo>
                  <a:cubicBezTo>
                    <a:pt x="11" y="41"/>
                    <a:pt x="0" y="67"/>
                    <a:pt x="11" y="92"/>
                  </a:cubicBezTo>
                  <a:cubicBezTo>
                    <a:pt x="82" y="230"/>
                    <a:pt x="143" y="372"/>
                    <a:pt x="214" y="509"/>
                  </a:cubicBezTo>
                  <a:cubicBezTo>
                    <a:pt x="229" y="530"/>
                    <a:pt x="234" y="550"/>
                    <a:pt x="250" y="570"/>
                  </a:cubicBezTo>
                  <a:cubicBezTo>
                    <a:pt x="254" y="581"/>
                    <a:pt x="263" y="586"/>
                    <a:pt x="271" y="586"/>
                  </a:cubicBezTo>
                  <a:cubicBezTo>
                    <a:pt x="291" y="586"/>
                    <a:pt x="313" y="563"/>
                    <a:pt x="306" y="535"/>
                  </a:cubicBezTo>
                  <a:cubicBezTo>
                    <a:pt x="234" y="397"/>
                    <a:pt x="173" y="255"/>
                    <a:pt x="102" y="118"/>
                  </a:cubicBezTo>
                  <a:cubicBezTo>
                    <a:pt x="100" y="114"/>
                    <a:pt x="98" y="111"/>
                    <a:pt x="96" y="108"/>
                  </a:cubicBezTo>
                  <a:lnTo>
                    <a:pt x="96" y="108"/>
                  </a:lnTo>
                  <a:cubicBezTo>
                    <a:pt x="231" y="96"/>
                    <a:pt x="364" y="91"/>
                    <a:pt x="509" y="77"/>
                  </a:cubicBezTo>
                  <a:cubicBezTo>
                    <a:pt x="524" y="77"/>
                    <a:pt x="555" y="77"/>
                    <a:pt x="570" y="72"/>
                  </a:cubicBezTo>
                  <a:cubicBezTo>
                    <a:pt x="604" y="62"/>
                    <a:pt x="606" y="0"/>
                    <a:pt x="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33"/>
            <p:cNvSpPr/>
            <p:nvPr/>
          </p:nvSpPr>
          <p:spPr>
            <a:xfrm>
              <a:off x="3616500" y="3053000"/>
              <a:ext cx="15150" cy="14600"/>
            </a:xfrm>
            <a:custGeom>
              <a:avLst/>
              <a:gdLst/>
              <a:ahLst/>
              <a:cxnLst/>
              <a:rect l="l" t="t" r="r" b="b"/>
              <a:pathLst>
                <a:path w="606" h="584" extrusionOk="0">
                  <a:moveTo>
                    <a:pt x="336" y="0"/>
                  </a:moveTo>
                  <a:cubicBezTo>
                    <a:pt x="315" y="0"/>
                    <a:pt x="294" y="25"/>
                    <a:pt x="301" y="49"/>
                  </a:cubicBezTo>
                  <a:cubicBezTo>
                    <a:pt x="372" y="191"/>
                    <a:pt x="438" y="329"/>
                    <a:pt x="509" y="471"/>
                  </a:cubicBezTo>
                  <a:cubicBezTo>
                    <a:pt x="511" y="474"/>
                    <a:pt x="513" y="477"/>
                    <a:pt x="514" y="480"/>
                  </a:cubicBezTo>
                  <a:lnTo>
                    <a:pt x="514" y="480"/>
                  </a:lnTo>
                  <a:cubicBezTo>
                    <a:pt x="379" y="489"/>
                    <a:pt x="243" y="498"/>
                    <a:pt x="102" y="507"/>
                  </a:cubicBezTo>
                  <a:cubicBezTo>
                    <a:pt x="82" y="507"/>
                    <a:pt x="57" y="507"/>
                    <a:pt x="36" y="512"/>
                  </a:cubicBezTo>
                  <a:cubicBezTo>
                    <a:pt x="1" y="522"/>
                    <a:pt x="1" y="583"/>
                    <a:pt x="41" y="583"/>
                  </a:cubicBezTo>
                  <a:cubicBezTo>
                    <a:pt x="194" y="573"/>
                    <a:pt x="347" y="563"/>
                    <a:pt x="509" y="553"/>
                  </a:cubicBezTo>
                  <a:cubicBezTo>
                    <a:pt x="525" y="553"/>
                    <a:pt x="550" y="553"/>
                    <a:pt x="570" y="548"/>
                  </a:cubicBezTo>
                  <a:cubicBezTo>
                    <a:pt x="596" y="548"/>
                    <a:pt x="606" y="522"/>
                    <a:pt x="596" y="497"/>
                  </a:cubicBezTo>
                  <a:cubicBezTo>
                    <a:pt x="525" y="354"/>
                    <a:pt x="464" y="217"/>
                    <a:pt x="392" y="74"/>
                  </a:cubicBezTo>
                  <a:cubicBezTo>
                    <a:pt x="382" y="54"/>
                    <a:pt x="372" y="39"/>
                    <a:pt x="362" y="19"/>
                  </a:cubicBezTo>
                  <a:cubicBezTo>
                    <a:pt x="355" y="6"/>
                    <a:pt x="346" y="0"/>
                    <a:pt x="3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33"/>
            <p:cNvSpPr/>
            <p:nvPr/>
          </p:nvSpPr>
          <p:spPr>
            <a:xfrm>
              <a:off x="3624775" y="3057775"/>
              <a:ext cx="15150" cy="14650"/>
            </a:xfrm>
            <a:custGeom>
              <a:avLst/>
              <a:gdLst/>
              <a:ahLst/>
              <a:cxnLst/>
              <a:rect l="l" t="t" r="r" b="b"/>
              <a:pathLst>
                <a:path w="606" h="586" extrusionOk="0">
                  <a:moveTo>
                    <a:pt x="337" y="0"/>
                  </a:moveTo>
                  <a:cubicBezTo>
                    <a:pt x="316" y="0"/>
                    <a:pt x="295" y="23"/>
                    <a:pt x="306" y="51"/>
                  </a:cubicBezTo>
                  <a:cubicBezTo>
                    <a:pt x="372" y="189"/>
                    <a:pt x="438" y="331"/>
                    <a:pt x="509" y="468"/>
                  </a:cubicBezTo>
                  <a:cubicBezTo>
                    <a:pt x="511" y="472"/>
                    <a:pt x="512" y="475"/>
                    <a:pt x="514" y="478"/>
                  </a:cubicBezTo>
                  <a:lnTo>
                    <a:pt x="514" y="478"/>
                  </a:lnTo>
                  <a:cubicBezTo>
                    <a:pt x="378" y="490"/>
                    <a:pt x="242" y="496"/>
                    <a:pt x="102" y="509"/>
                  </a:cubicBezTo>
                  <a:cubicBezTo>
                    <a:pt x="82" y="509"/>
                    <a:pt x="56" y="509"/>
                    <a:pt x="36" y="514"/>
                  </a:cubicBezTo>
                  <a:cubicBezTo>
                    <a:pt x="0" y="519"/>
                    <a:pt x="0" y="585"/>
                    <a:pt x="41" y="585"/>
                  </a:cubicBezTo>
                  <a:cubicBezTo>
                    <a:pt x="194" y="570"/>
                    <a:pt x="346" y="565"/>
                    <a:pt x="509" y="550"/>
                  </a:cubicBezTo>
                  <a:cubicBezTo>
                    <a:pt x="524" y="550"/>
                    <a:pt x="550" y="550"/>
                    <a:pt x="570" y="545"/>
                  </a:cubicBezTo>
                  <a:cubicBezTo>
                    <a:pt x="595" y="545"/>
                    <a:pt x="606" y="519"/>
                    <a:pt x="595" y="494"/>
                  </a:cubicBezTo>
                  <a:cubicBezTo>
                    <a:pt x="524" y="357"/>
                    <a:pt x="463" y="214"/>
                    <a:pt x="392" y="77"/>
                  </a:cubicBezTo>
                  <a:cubicBezTo>
                    <a:pt x="382" y="56"/>
                    <a:pt x="372" y="36"/>
                    <a:pt x="361" y="16"/>
                  </a:cubicBezTo>
                  <a:cubicBezTo>
                    <a:pt x="355" y="5"/>
                    <a:pt x="346" y="0"/>
                    <a:pt x="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1" name="Google Shape;2381;p33"/>
          <p:cNvGrpSpPr/>
          <p:nvPr/>
        </p:nvGrpSpPr>
        <p:grpSpPr>
          <a:xfrm flipH="1">
            <a:off x="-1885367" y="1977832"/>
            <a:ext cx="18108872" cy="8550837"/>
            <a:chOff x="-3109475" y="1541874"/>
            <a:chExt cx="13581654" cy="6413128"/>
          </a:xfrm>
        </p:grpSpPr>
        <p:sp>
          <p:nvSpPr>
            <p:cNvPr id="2382" name="Google Shape;2382;p33"/>
            <p:cNvSpPr/>
            <p:nvPr/>
          </p:nvSpPr>
          <p:spPr>
            <a:xfrm rot="2079806">
              <a:off x="-3022624" y="3068877"/>
              <a:ext cx="6054613" cy="2194847"/>
            </a:xfrm>
            <a:custGeom>
              <a:avLst/>
              <a:gdLst/>
              <a:ahLst/>
              <a:cxnLst/>
              <a:rect l="l" t="t" r="r" b="b"/>
              <a:pathLst>
                <a:path w="52602" h="19069" extrusionOk="0">
                  <a:moveTo>
                    <a:pt x="47346" y="0"/>
                  </a:moveTo>
                  <a:cubicBezTo>
                    <a:pt x="44710" y="0"/>
                    <a:pt x="42030" y="2455"/>
                    <a:pt x="43309" y="5227"/>
                  </a:cubicBezTo>
                  <a:cubicBezTo>
                    <a:pt x="42612" y="5277"/>
                    <a:pt x="41803" y="5603"/>
                    <a:pt x="41961" y="6468"/>
                  </a:cubicBezTo>
                  <a:cubicBezTo>
                    <a:pt x="41814" y="6078"/>
                    <a:pt x="41218" y="5885"/>
                    <a:pt x="40613" y="5885"/>
                  </a:cubicBezTo>
                  <a:cubicBezTo>
                    <a:pt x="39876" y="5885"/>
                    <a:pt x="39125" y="6171"/>
                    <a:pt x="39153" y="6732"/>
                  </a:cubicBezTo>
                  <a:cubicBezTo>
                    <a:pt x="38956" y="6607"/>
                    <a:pt x="38699" y="6547"/>
                    <a:pt x="38432" y="6547"/>
                  </a:cubicBezTo>
                  <a:cubicBezTo>
                    <a:pt x="37669" y="6547"/>
                    <a:pt x="36833" y="7040"/>
                    <a:pt x="37154" y="7922"/>
                  </a:cubicBezTo>
                  <a:cubicBezTo>
                    <a:pt x="36967" y="7738"/>
                    <a:pt x="36663" y="7639"/>
                    <a:pt x="36367" y="7639"/>
                  </a:cubicBezTo>
                  <a:cubicBezTo>
                    <a:pt x="35889" y="7639"/>
                    <a:pt x="35434" y="7896"/>
                    <a:pt x="35531" y="8462"/>
                  </a:cubicBezTo>
                  <a:cubicBezTo>
                    <a:pt x="35373" y="8029"/>
                    <a:pt x="35211" y="7597"/>
                    <a:pt x="34727" y="7597"/>
                  </a:cubicBezTo>
                  <a:cubicBezTo>
                    <a:pt x="34295" y="7597"/>
                    <a:pt x="33812" y="8141"/>
                    <a:pt x="33812" y="8574"/>
                  </a:cubicBezTo>
                  <a:cubicBezTo>
                    <a:pt x="33588" y="8324"/>
                    <a:pt x="33068" y="8189"/>
                    <a:pt x="32551" y="8189"/>
                  </a:cubicBezTo>
                  <a:cubicBezTo>
                    <a:pt x="31941" y="8189"/>
                    <a:pt x="31333" y="8377"/>
                    <a:pt x="31218" y="8787"/>
                  </a:cubicBezTo>
                  <a:cubicBezTo>
                    <a:pt x="30881" y="8273"/>
                    <a:pt x="30358" y="8030"/>
                    <a:pt x="29802" y="8030"/>
                  </a:cubicBezTo>
                  <a:cubicBezTo>
                    <a:pt x="29367" y="8030"/>
                    <a:pt x="28913" y="8178"/>
                    <a:pt x="28511" y="8462"/>
                  </a:cubicBezTo>
                  <a:cubicBezTo>
                    <a:pt x="28408" y="7968"/>
                    <a:pt x="27977" y="7750"/>
                    <a:pt x="27526" y="7750"/>
                  </a:cubicBezTo>
                  <a:cubicBezTo>
                    <a:pt x="27289" y="7750"/>
                    <a:pt x="27046" y="7810"/>
                    <a:pt x="26843" y="7922"/>
                  </a:cubicBezTo>
                  <a:cubicBezTo>
                    <a:pt x="26843" y="7139"/>
                    <a:pt x="26467" y="5486"/>
                    <a:pt x="24737" y="5435"/>
                  </a:cubicBezTo>
                  <a:cubicBezTo>
                    <a:pt x="24706" y="5434"/>
                    <a:pt x="24675" y="5433"/>
                    <a:pt x="24644" y="5433"/>
                  </a:cubicBezTo>
                  <a:cubicBezTo>
                    <a:pt x="23272" y="5433"/>
                    <a:pt x="21916" y="6638"/>
                    <a:pt x="22011" y="8095"/>
                  </a:cubicBezTo>
                  <a:cubicBezTo>
                    <a:pt x="21888" y="7909"/>
                    <a:pt x="21679" y="7824"/>
                    <a:pt x="21463" y="7824"/>
                  </a:cubicBezTo>
                  <a:cubicBezTo>
                    <a:pt x="21054" y="7824"/>
                    <a:pt x="20618" y="8128"/>
                    <a:pt x="20688" y="8624"/>
                  </a:cubicBezTo>
                  <a:cubicBezTo>
                    <a:pt x="20606" y="8358"/>
                    <a:pt x="20320" y="8222"/>
                    <a:pt x="20011" y="8222"/>
                  </a:cubicBezTo>
                  <a:cubicBezTo>
                    <a:pt x="19687" y="8222"/>
                    <a:pt x="19339" y="8371"/>
                    <a:pt x="19172" y="8675"/>
                  </a:cubicBezTo>
                  <a:cubicBezTo>
                    <a:pt x="18767" y="7459"/>
                    <a:pt x="17757" y="6944"/>
                    <a:pt x="16773" y="6944"/>
                  </a:cubicBezTo>
                  <a:cubicBezTo>
                    <a:pt x="16263" y="6944"/>
                    <a:pt x="15760" y="7083"/>
                    <a:pt x="15352" y="7332"/>
                  </a:cubicBezTo>
                  <a:cubicBezTo>
                    <a:pt x="15017" y="7541"/>
                    <a:pt x="14437" y="8218"/>
                    <a:pt x="14366" y="8940"/>
                  </a:cubicBezTo>
                  <a:cubicBezTo>
                    <a:pt x="14106" y="8616"/>
                    <a:pt x="13807" y="8389"/>
                    <a:pt x="13446" y="8389"/>
                  </a:cubicBezTo>
                  <a:cubicBezTo>
                    <a:pt x="13206" y="8389"/>
                    <a:pt x="12938" y="8489"/>
                    <a:pt x="12636" y="8726"/>
                  </a:cubicBezTo>
                  <a:cubicBezTo>
                    <a:pt x="12507" y="8282"/>
                    <a:pt x="12088" y="8167"/>
                    <a:pt x="11675" y="8167"/>
                  </a:cubicBezTo>
                  <a:cubicBezTo>
                    <a:pt x="11582" y="8167"/>
                    <a:pt x="11489" y="8173"/>
                    <a:pt x="11400" y="8182"/>
                  </a:cubicBezTo>
                  <a:cubicBezTo>
                    <a:pt x="11438" y="7513"/>
                    <a:pt x="10974" y="7033"/>
                    <a:pt x="10386" y="7033"/>
                  </a:cubicBezTo>
                  <a:cubicBezTo>
                    <a:pt x="10259" y="7033"/>
                    <a:pt x="10126" y="7056"/>
                    <a:pt x="9991" y="7104"/>
                  </a:cubicBezTo>
                  <a:cubicBezTo>
                    <a:pt x="9732" y="5263"/>
                    <a:pt x="8162" y="4794"/>
                    <a:pt x="6502" y="4794"/>
                  </a:cubicBezTo>
                  <a:cubicBezTo>
                    <a:pt x="5386" y="4794"/>
                    <a:pt x="4230" y="5006"/>
                    <a:pt x="3404" y="5155"/>
                  </a:cubicBezTo>
                  <a:lnTo>
                    <a:pt x="977" y="13218"/>
                  </a:lnTo>
                  <a:cubicBezTo>
                    <a:pt x="1" y="14032"/>
                    <a:pt x="5866" y="18742"/>
                    <a:pt x="6349" y="18793"/>
                  </a:cubicBezTo>
                  <a:cubicBezTo>
                    <a:pt x="7294" y="18965"/>
                    <a:pt x="8311" y="19032"/>
                    <a:pt x="9362" y="19032"/>
                  </a:cubicBezTo>
                  <a:cubicBezTo>
                    <a:pt x="12275" y="19032"/>
                    <a:pt x="15452" y="18519"/>
                    <a:pt x="18109" y="18325"/>
                  </a:cubicBezTo>
                  <a:cubicBezTo>
                    <a:pt x="19137" y="18243"/>
                    <a:pt x="20141" y="18209"/>
                    <a:pt x="21130" y="18209"/>
                  </a:cubicBezTo>
                  <a:cubicBezTo>
                    <a:pt x="26104" y="18209"/>
                    <a:pt x="30673" y="19068"/>
                    <a:pt x="35762" y="19068"/>
                  </a:cubicBezTo>
                  <a:cubicBezTo>
                    <a:pt x="36304" y="19068"/>
                    <a:pt x="36853" y="19058"/>
                    <a:pt x="37408" y="19037"/>
                  </a:cubicBezTo>
                  <a:cubicBezTo>
                    <a:pt x="41030" y="18869"/>
                    <a:pt x="46554" y="14250"/>
                    <a:pt x="49092" y="11112"/>
                  </a:cubicBezTo>
                  <a:cubicBezTo>
                    <a:pt x="51086" y="8736"/>
                    <a:pt x="52602" y="3014"/>
                    <a:pt x="49631" y="745"/>
                  </a:cubicBezTo>
                  <a:cubicBezTo>
                    <a:pt x="48949" y="228"/>
                    <a:pt x="48149" y="0"/>
                    <a:pt x="47346" y="0"/>
                  </a:cubicBezTo>
                  <a:close/>
                </a:path>
              </a:pathLst>
            </a:custGeom>
            <a:solidFill>
              <a:srgbClr val="FCFCFC">
                <a:alpha val="28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33"/>
            <p:cNvSpPr/>
            <p:nvPr/>
          </p:nvSpPr>
          <p:spPr>
            <a:xfrm>
              <a:off x="-293675" y="3964750"/>
              <a:ext cx="10490883" cy="3990253"/>
            </a:xfrm>
            <a:custGeom>
              <a:avLst/>
              <a:gdLst/>
              <a:ahLst/>
              <a:cxnLst/>
              <a:rect l="l" t="t" r="r" b="b"/>
              <a:pathLst>
                <a:path w="37423" h="14234" extrusionOk="0">
                  <a:moveTo>
                    <a:pt x="3459" y="2239"/>
                  </a:moveTo>
                  <a:cubicBezTo>
                    <a:pt x="3439" y="2269"/>
                    <a:pt x="3393" y="2346"/>
                    <a:pt x="3353" y="2417"/>
                  </a:cubicBezTo>
                  <a:cubicBezTo>
                    <a:pt x="3342" y="2422"/>
                    <a:pt x="3337" y="2427"/>
                    <a:pt x="3332" y="2442"/>
                  </a:cubicBezTo>
                  <a:lnTo>
                    <a:pt x="3292" y="2402"/>
                  </a:lnTo>
                  <a:lnTo>
                    <a:pt x="3241" y="2351"/>
                  </a:lnTo>
                  <a:cubicBezTo>
                    <a:pt x="3332" y="2330"/>
                    <a:pt x="3403" y="2290"/>
                    <a:pt x="3459" y="2239"/>
                  </a:cubicBezTo>
                  <a:close/>
                  <a:moveTo>
                    <a:pt x="30419" y="2127"/>
                  </a:moveTo>
                  <a:cubicBezTo>
                    <a:pt x="30373" y="2208"/>
                    <a:pt x="30368" y="2264"/>
                    <a:pt x="30271" y="2330"/>
                  </a:cubicBezTo>
                  <a:cubicBezTo>
                    <a:pt x="30353" y="2320"/>
                    <a:pt x="30414" y="2290"/>
                    <a:pt x="30454" y="2239"/>
                  </a:cubicBezTo>
                  <a:lnTo>
                    <a:pt x="30454" y="2239"/>
                  </a:lnTo>
                  <a:cubicBezTo>
                    <a:pt x="30449" y="2320"/>
                    <a:pt x="30424" y="2397"/>
                    <a:pt x="30398" y="2478"/>
                  </a:cubicBezTo>
                  <a:cubicBezTo>
                    <a:pt x="30317" y="2422"/>
                    <a:pt x="30225" y="2336"/>
                    <a:pt x="30149" y="2244"/>
                  </a:cubicBezTo>
                  <a:cubicBezTo>
                    <a:pt x="30261" y="2244"/>
                    <a:pt x="30363" y="2208"/>
                    <a:pt x="30419" y="2127"/>
                  </a:cubicBezTo>
                  <a:close/>
                  <a:moveTo>
                    <a:pt x="3073" y="2320"/>
                  </a:moveTo>
                  <a:lnTo>
                    <a:pt x="3073" y="2320"/>
                  </a:lnTo>
                  <a:cubicBezTo>
                    <a:pt x="3139" y="2381"/>
                    <a:pt x="3231" y="2432"/>
                    <a:pt x="3312" y="2463"/>
                  </a:cubicBezTo>
                  <a:cubicBezTo>
                    <a:pt x="3266" y="2524"/>
                    <a:pt x="3225" y="2580"/>
                    <a:pt x="3180" y="2631"/>
                  </a:cubicBezTo>
                  <a:cubicBezTo>
                    <a:pt x="3139" y="2529"/>
                    <a:pt x="3108" y="2422"/>
                    <a:pt x="3073" y="2320"/>
                  </a:cubicBezTo>
                  <a:close/>
                  <a:moveTo>
                    <a:pt x="1638" y="2397"/>
                  </a:moveTo>
                  <a:lnTo>
                    <a:pt x="1638" y="2397"/>
                  </a:lnTo>
                  <a:cubicBezTo>
                    <a:pt x="1725" y="2463"/>
                    <a:pt x="1806" y="2508"/>
                    <a:pt x="1903" y="2544"/>
                  </a:cubicBezTo>
                  <a:cubicBezTo>
                    <a:pt x="1857" y="2600"/>
                    <a:pt x="1806" y="2676"/>
                    <a:pt x="1755" y="2748"/>
                  </a:cubicBezTo>
                  <a:cubicBezTo>
                    <a:pt x="1705" y="2636"/>
                    <a:pt x="1664" y="2519"/>
                    <a:pt x="1638" y="2397"/>
                  </a:cubicBezTo>
                  <a:close/>
                  <a:moveTo>
                    <a:pt x="30073" y="2417"/>
                  </a:moveTo>
                  <a:cubicBezTo>
                    <a:pt x="30164" y="2478"/>
                    <a:pt x="30261" y="2524"/>
                    <a:pt x="30373" y="2549"/>
                  </a:cubicBezTo>
                  <a:cubicBezTo>
                    <a:pt x="30327" y="2631"/>
                    <a:pt x="30286" y="2712"/>
                    <a:pt x="30225" y="2788"/>
                  </a:cubicBezTo>
                  <a:cubicBezTo>
                    <a:pt x="30164" y="2671"/>
                    <a:pt x="30113" y="2544"/>
                    <a:pt x="30073" y="2417"/>
                  </a:cubicBezTo>
                  <a:close/>
                  <a:moveTo>
                    <a:pt x="17300" y="2753"/>
                  </a:moveTo>
                  <a:cubicBezTo>
                    <a:pt x="17321" y="2788"/>
                    <a:pt x="17346" y="2814"/>
                    <a:pt x="17382" y="2834"/>
                  </a:cubicBezTo>
                  <a:cubicBezTo>
                    <a:pt x="17371" y="2849"/>
                    <a:pt x="17356" y="2854"/>
                    <a:pt x="17346" y="2859"/>
                  </a:cubicBezTo>
                  <a:cubicBezTo>
                    <a:pt x="17326" y="2829"/>
                    <a:pt x="17305" y="2788"/>
                    <a:pt x="17300" y="2753"/>
                  </a:cubicBezTo>
                  <a:close/>
                  <a:moveTo>
                    <a:pt x="3800" y="2880"/>
                  </a:moveTo>
                  <a:cubicBezTo>
                    <a:pt x="3800" y="2885"/>
                    <a:pt x="3810" y="2885"/>
                    <a:pt x="3800" y="2890"/>
                  </a:cubicBezTo>
                  <a:lnTo>
                    <a:pt x="3800" y="2880"/>
                  </a:lnTo>
                  <a:close/>
                  <a:moveTo>
                    <a:pt x="4044" y="2803"/>
                  </a:moveTo>
                  <a:lnTo>
                    <a:pt x="4044" y="2803"/>
                  </a:lnTo>
                  <a:cubicBezTo>
                    <a:pt x="4039" y="2834"/>
                    <a:pt x="4019" y="2859"/>
                    <a:pt x="3999" y="2890"/>
                  </a:cubicBezTo>
                  <a:lnTo>
                    <a:pt x="3973" y="2865"/>
                  </a:lnTo>
                  <a:cubicBezTo>
                    <a:pt x="4004" y="2844"/>
                    <a:pt x="4029" y="2829"/>
                    <a:pt x="4044" y="2803"/>
                  </a:cubicBezTo>
                  <a:close/>
                  <a:moveTo>
                    <a:pt x="17290" y="2865"/>
                  </a:moveTo>
                  <a:cubicBezTo>
                    <a:pt x="17295" y="2875"/>
                    <a:pt x="17305" y="2880"/>
                    <a:pt x="17315" y="2885"/>
                  </a:cubicBezTo>
                  <a:cubicBezTo>
                    <a:pt x="17305" y="2890"/>
                    <a:pt x="17300" y="2890"/>
                    <a:pt x="17295" y="2900"/>
                  </a:cubicBezTo>
                  <a:cubicBezTo>
                    <a:pt x="17295" y="2885"/>
                    <a:pt x="17290" y="2875"/>
                    <a:pt x="17290" y="2865"/>
                  </a:cubicBezTo>
                  <a:close/>
                  <a:moveTo>
                    <a:pt x="4065" y="2900"/>
                  </a:moveTo>
                  <a:cubicBezTo>
                    <a:pt x="4055" y="2905"/>
                    <a:pt x="4049" y="2926"/>
                    <a:pt x="4044" y="2936"/>
                  </a:cubicBezTo>
                  <a:lnTo>
                    <a:pt x="4024" y="2915"/>
                  </a:lnTo>
                  <a:lnTo>
                    <a:pt x="4065" y="2900"/>
                  </a:lnTo>
                  <a:close/>
                  <a:moveTo>
                    <a:pt x="4324" y="2824"/>
                  </a:moveTo>
                  <a:lnTo>
                    <a:pt x="4324" y="2824"/>
                  </a:lnTo>
                  <a:cubicBezTo>
                    <a:pt x="4370" y="2875"/>
                    <a:pt x="4426" y="2890"/>
                    <a:pt x="4487" y="2890"/>
                  </a:cubicBezTo>
                  <a:cubicBezTo>
                    <a:pt x="4477" y="2910"/>
                    <a:pt x="4456" y="2936"/>
                    <a:pt x="4436" y="2956"/>
                  </a:cubicBezTo>
                  <a:cubicBezTo>
                    <a:pt x="4375" y="2915"/>
                    <a:pt x="4360" y="2880"/>
                    <a:pt x="4324" y="2824"/>
                  </a:cubicBezTo>
                  <a:close/>
                  <a:moveTo>
                    <a:pt x="31100" y="2834"/>
                  </a:moveTo>
                  <a:lnTo>
                    <a:pt x="31100" y="2834"/>
                  </a:lnTo>
                  <a:cubicBezTo>
                    <a:pt x="31151" y="2865"/>
                    <a:pt x="31207" y="2885"/>
                    <a:pt x="31263" y="2905"/>
                  </a:cubicBezTo>
                  <a:cubicBezTo>
                    <a:pt x="31243" y="2936"/>
                    <a:pt x="31227" y="2966"/>
                    <a:pt x="31202" y="2992"/>
                  </a:cubicBezTo>
                  <a:cubicBezTo>
                    <a:pt x="31161" y="2941"/>
                    <a:pt x="31131" y="2890"/>
                    <a:pt x="31100" y="2834"/>
                  </a:cubicBezTo>
                  <a:close/>
                  <a:moveTo>
                    <a:pt x="14609" y="3012"/>
                  </a:moveTo>
                  <a:cubicBezTo>
                    <a:pt x="14609" y="3012"/>
                    <a:pt x="14609" y="3012"/>
                    <a:pt x="14609" y="3012"/>
                  </a:cubicBezTo>
                  <a:lnTo>
                    <a:pt x="14609" y="3012"/>
                  </a:lnTo>
                  <a:close/>
                  <a:moveTo>
                    <a:pt x="14609" y="3012"/>
                  </a:moveTo>
                  <a:cubicBezTo>
                    <a:pt x="14609" y="3012"/>
                    <a:pt x="14609" y="3012"/>
                    <a:pt x="14609" y="3012"/>
                  </a:cubicBezTo>
                  <a:lnTo>
                    <a:pt x="14609" y="3012"/>
                  </a:lnTo>
                  <a:close/>
                  <a:moveTo>
                    <a:pt x="1776" y="3012"/>
                  </a:moveTo>
                  <a:cubicBezTo>
                    <a:pt x="1776" y="3015"/>
                    <a:pt x="1777" y="3016"/>
                    <a:pt x="1778" y="3016"/>
                  </a:cubicBezTo>
                  <a:cubicBezTo>
                    <a:pt x="1780" y="3016"/>
                    <a:pt x="1781" y="3015"/>
                    <a:pt x="1781" y="3012"/>
                  </a:cubicBezTo>
                  <a:lnTo>
                    <a:pt x="1781" y="3012"/>
                  </a:lnTo>
                  <a:cubicBezTo>
                    <a:pt x="1781" y="3017"/>
                    <a:pt x="1776" y="3017"/>
                    <a:pt x="1776" y="3027"/>
                  </a:cubicBezTo>
                  <a:lnTo>
                    <a:pt x="1776" y="3012"/>
                  </a:lnTo>
                  <a:close/>
                  <a:moveTo>
                    <a:pt x="4309" y="2910"/>
                  </a:moveTo>
                  <a:lnTo>
                    <a:pt x="4309" y="2910"/>
                  </a:lnTo>
                  <a:cubicBezTo>
                    <a:pt x="4345" y="2941"/>
                    <a:pt x="4380" y="2961"/>
                    <a:pt x="4436" y="2966"/>
                  </a:cubicBezTo>
                  <a:cubicBezTo>
                    <a:pt x="4411" y="3002"/>
                    <a:pt x="4385" y="3037"/>
                    <a:pt x="4360" y="3068"/>
                  </a:cubicBezTo>
                  <a:cubicBezTo>
                    <a:pt x="4334" y="3017"/>
                    <a:pt x="4324" y="2966"/>
                    <a:pt x="4309" y="2910"/>
                  </a:cubicBezTo>
                  <a:close/>
                  <a:moveTo>
                    <a:pt x="28903" y="3043"/>
                  </a:moveTo>
                  <a:lnTo>
                    <a:pt x="28903" y="3043"/>
                  </a:lnTo>
                  <a:cubicBezTo>
                    <a:pt x="28918" y="3053"/>
                    <a:pt x="28928" y="3063"/>
                    <a:pt x="28944" y="3068"/>
                  </a:cubicBezTo>
                  <a:lnTo>
                    <a:pt x="28923" y="3088"/>
                  </a:lnTo>
                  <a:cubicBezTo>
                    <a:pt x="28918" y="3078"/>
                    <a:pt x="28913" y="3058"/>
                    <a:pt x="28903" y="3043"/>
                  </a:cubicBezTo>
                  <a:close/>
                  <a:moveTo>
                    <a:pt x="29005" y="3160"/>
                  </a:moveTo>
                  <a:cubicBezTo>
                    <a:pt x="28994" y="3180"/>
                    <a:pt x="28989" y="3190"/>
                    <a:pt x="28979" y="3195"/>
                  </a:cubicBezTo>
                  <a:cubicBezTo>
                    <a:pt x="28979" y="3195"/>
                    <a:pt x="28974" y="3190"/>
                    <a:pt x="28974" y="3185"/>
                  </a:cubicBezTo>
                  <a:cubicBezTo>
                    <a:pt x="28989" y="3175"/>
                    <a:pt x="28994" y="3165"/>
                    <a:pt x="29005" y="3160"/>
                  </a:cubicBezTo>
                  <a:close/>
                  <a:moveTo>
                    <a:pt x="3816" y="2900"/>
                  </a:moveTo>
                  <a:cubicBezTo>
                    <a:pt x="3877" y="2941"/>
                    <a:pt x="3943" y="2982"/>
                    <a:pt x="4014" y="3007"/>
                  </a:cubicBezTo>
                  <a:lnTo>
                    <a:pt x="3994" y="3043"/>
                  </a:lnTo>
                  <a:cubicBezTo>
                    <a:pt x="3968" y="3099"/>
                    <a:pt x="3938" y="3154"/>
                    <a:pt x="3902" y="3210"/>
                  </a:cubicBezTo>
                  <a:cubicBezTo>
                    <a:pt x="3861" y="3109"/>
                    <a:pt x="3826" y="3007"/>
                    <a:pt x="3800" y="2900"/>
                  </a:cubicBezTo>
                  <a:close/>
                  <a:moveTo>
                    <a:pt x="7870" y="3088"/>
                  </a:moveTo>
                  <a:lnTo>
                    <a:pt x="7870" y="3088"/>
                  </a:lnTo>
                  <a:cubicBezTo>
                    <a:pt x="7864" y="3104"/>
                    <a:pt x="7864" y="3114"/>
                    <a:pt x="7859" y="3119"/>
                  </a:cubicBezTo>
                  <a:cubicBezTo>
                    <a:pt x="7859" y="3119"/>
                    <a:pt x="7859" y="3129"/>
                    <a:pt x="7854" y="3129"/>
                  </a:cubicBezTo>
                  <a:cubicBezTo>
                    <a:pt x="7783" y="3185"/>
                    <a:pt x="7707" y="3236"/>
                    <a:pt x="7615" y="3271"/>
                  </a:cubicBezTo>
                  <a:cubicBezTo>
                    <a:pt x="7605" y="3256"/>
                    <a:pt x="7585" y="3236"/>
                    <a:pt x="7575" y="3216"/>
                  </a:cubicBezTo>
                  <a:cubicBezTo>
                    <a:pt x="7681" y="3195"/>
                    <a:pt x="7793" y="3139"/>
                    <a:pt x="7870" y="3088"/>
                  </a:cubicBezTo>
                  <a:close/>
                  <a:moveTo>
                    <a:pt x="7519" y="3256"/>
                  </a:moveTo>
                  <a:cubicBezTo>
                    <a:pt x="7539" y="3266"/>
                    <a:pt x="7564" y="3282"/>
                    <a:pt x="7590" y="3292"/>
                  </a:cubicBezTo>
                  <a:cubicBezTo>
                    <a:pt x="7575" y="3297"/>
                    <a:pt x="7559" y="3307"/>
                    <a:pt x="7549" y="3312"/>
                  </a:cubicBezTo>
                  <a:cubicBezTo>
                    <a:pt x="7539" y="3292"/>
                    <a:pt x="7529" y="3271"/>
                    <a:pt x="7519" y="3256"/>
                  </a:cubicBezTo>
                  <a:close/>
                  <a:moveTo>
                    <a:pt x="17707" y="2763"/>
                  </a:moveTo>
                  <a:lnTo>
                    <a:pt x="17707" y="2763"/>
                  </a:lnTo>
                  <a:cubicBezTo>
                    <a:pt x="17651" y="2961"/>
                    <a:pt x="17575" y="3154"/>
                    <a:pt x="17473" y="3322"/>
                  </a:cubicBezTo>
                  <a:cubicBezTo>
                    <a:pt x="17427" y="3236"/>
                    <a:pt x="17392" y="3139"/>
                    <a:pt x="17351" y="3043"/>
                  </a:cubicBezTo>
                  <a:cubicBezTo>
                    <a:pt x="17341" y="3007"/>
                    <a:pt x="17321" y="2966"/>
                    <a:pt x="17305" y="2931"/>
                  </a:cubicBezTo>
                  <a:cubicBezTo>
                    <a:pt x="17331" y="2926"/>
                    <a:pt x="17351" y="2915"/>
                    <a:pt x="17377" y="2915"/>
                  </a:cubicBezTo>
                  <a:cubicBezTo>
                    <a:pt x="17382" y="2915"/>
                    <a:pt x="17392" y="2926"/>
                    <a:pt x="17397" y="2926"/>
                  </a:cubicBezTo>
                  <a:cubicBezTo>
                    <a:pt x="17397" y="2915"/>
                    <a:pt x="17392" y="2915"/>
                    <a:pt x="17392" y="2910"/>
                  </a:cubicBezTo>
                  <a:cubicBezTo>
                    <a:pt x="17438" y="2895"/>
                    <a:pt x="17483" y="2880"/>
                    <a:pt x="17529" y="2859"/>
                  </a:cubicBezTo>
                  <a:lnTo>
                    <a:pt x="17555" y="2859"/>
                  </a:lnTo>
                  <a:cubicBezTo>
                    <a:pt x="17549" y="2859"/>
                    <a:pt x="17549" y="2854"/>
                    <a:pt x="17544" y="2854"/>
                  </a:cubicBezTo>
                  <a:cubicBezTo>
                    <a:pt x="17600" y="2839"/>
                    <a:pt x="17651" y="2803"/>
                    <a:pt x="17707" y="2763"/>
                  </a:cubicBezTo>
                  <a:close/>
                  <a:moveTo>
                    <a:pt x="16705" y="3093"/>
                  </a:moveTo>
                  <a:lnTo>
                    <a:pt x="16705" y="3093"/>
                  </a:lnTo>
                  <a:cubicBezTo>
                    <a:pt x="16781" y="3144"/>
                    <a:pt x="16863" y="3180"/>
                    <a:pt x="16949" y="3190"/>
                  </a:cubicBezTo>
                  <a:cubicBezTo>
                    <a:pt x="16919" y="3261"/>
                    <a:pt x="16883" y="3322"/>
                    <a:pt x="16842" y="3383"/>
                  </a:cubicBezTo>
                  <a:cubicBezTo>
                    <a:pt x="16786" y="3292"/>
                    <a:pt x="16741" y="3195"/>
                    <a:pt x="16705" y="3093"/>
                  </a:cubicBezTo>
                  <a:close/>
                  <a:moveTo>
                    <a:pt x="13500" y="3322"/>
                  </a:moveTo>
                  <a:cubicBezTo>
                    <a:pt x="13506" y="3348"/>
                    <a:pt x="13526" y="3373"/>
                    <a:pt x="13541" y="3394"/>
                  </a:cubicBezTo>
                  <a:cubicBezTo>
                    <a:pt x="13536" y="3399"/>
                    <a:pt x="13531" y="3409"/>
                    <a:pt x="13526" y="3409"/>
                  </a:cubicBezTo>
                  <a:cubicBezTo>
                    <a:pt x="13511" y="3373"/>
                    <a:pt x="13506" y="3348"/>
                    <a:pt x="13500" y="3322"/>
                  </a:cubicBezTo>
                  <a:close/>
                  <a:moveTo>
                    <a:pt x="12000" y="3388"/>
                  </a:moveTo>
                  <a:lnTo>
                    <a:pt x="12036" y="3404"/>
                  </a:lnTo>
                  <a:cubicBezTo>
                    <a:pt x="12025" y="3414"/>
                    <a:pt x="12015" y="3414"/>
                    <a:pt x="12010" y="3419"/>
                  </a:cubicBezTo>
                  <a:cubicBezTo>
                    <a:pt x="12005" y="3404"/>
                    <a:pt x="12000" y="3399"/>
                    <a:pt x="12000" y="3388"/>
                  </a:cubicBezTo>
                  <a:close/>
                  <a:moveTo>
                    <a:pt x="21141" y="2880"/>
                  </a:moveTo>
                  <a:cubicBezTo>
                    <a:pt x="21130" y="2915"/>
                    <a:pt x="21090" y="2992"/>
                    <a:pt x="21054" y="3063"/>
                  </a:cubicBezTo>
                  <a:cubicBezTo>
                    <a:pt x="20978" y="3185"/>
                    <a:pt x="20886" y="3322"/>
                    <a:pt x="20800" y="3429"/>
                  </a:cubicBezTo>
                  <a:cubicBezTo>
                    <a:pt x="20713" y="3292"/>
                    <a:pt x="20637" y="3134"/>
                    <a:pt x="20586" y="2971"/>
                  </a:cubicBezTo>
                  <a:lnTo>
                    <a:pt x="20586" y="2971"/>
                  </a:lnTo>
                  <a:cubicBezTo>
                    <a:pt x="20713" y="3068"/>
                    <a:pt x="20841" y="3109"/>
                    <a:pt x="21013" y="3114"/>
                  </a:cubicBezTo>
                  <a:cubicBezTo>
                    <a:pt x="20978" y="3093"/>
                    <a:pt x="20927" y="3063"/>
                    <a:pt x="20876" y="3017"/>
                  </a:cubicBezTo>
                  <a:cubicBezTo>
                    <a:pt x="20993" y="3012"/>
                    <a:pt x="21085" y="2951"/>
                    <a:pt x="21141" y="2880"/>
                  </a:cubicBezTo>
                  <a:close/>
                  <a:moveTo>
                    <a:pt x="13256" y="3368"/>
                  </a:moveTo>
                  <a:lnTo>
                    <a:pt x="13256" y="3368"/>
                  </a:lnTo>
                  <a:cubicBezTo>
                    <a:pt x="13251" y="3388"/>
                    <a:pt x="13231" y="3414"/>
                    <a:pt x="13211" y="3444"/>
                  </a:cubicBezTo>
                  <a:cubicBezTo>
                    <a:pt x="13205" y="3439"/>
                    <a:pt x="13195" y="3434"/>
                    <a:pt x="13185" y="3419"/>
                  </a:cubicBezTo>
                  <a:cubicBezTo>
                    <a:pt x="13211" y="3409"/>
                    <a:pt x="13236" y="3388"/>
                    <a:pt x="13256" y="3368"/>
                  </a:cubicBezTo>
                  <a:close/>
                  <a:moveTo>
                    <a:pt x="12320" y="3317"/>
                  </a:moveTo>
                  <a:lnTo>
                    <a:pt x="12320" y="3317"/>
                  </a:lnTo>
                  <a:cubicBezTo>
                    <a:pt x="12315" y="3333"/>
                    <a:pt x="12315" y="3338"/>
                    <a:pt x="12310" y="3348"/>
                  </a:cubicBezTo>
                  <a:lnTo>
                    <a:pt x="12310" y="3358"/>
                  </a:lnTo>
                  <a:cubicBezTo>
                    <a:pt x="12270" y="3394"/>
                    <a:pt x="12234" y="3419"/>
                    <a:pt x="12193" y="3449"/>
                  </a:cubicBezTo>
                  <a:cubicBezTo>
                    <a:pt x="12183" y="3439"/>
                    <a:pt x="12178" y="3424"/>
                    <a:pt x="12163" y="3414"/>
                  </a:cubicBezTo>
                  <a:cubicBezTo>
                    <a:pt x="12219" y="3388"/>
                    <a:pt x="12280" y="3353"/>
                    <a:pt x="12320" y="3317"/>
                  </a:cubicBezTo>
                  <a:close/>
                  <a:moveTo>
                    <a:pt x="13714" y="3378"/>
                  </a:moveTo>
                  <a:cubicBezTo>
                    <a:pt x="13709" y="3414"/>
                    <a:pt x="13704" y="3439"/>
                    <a:pt x="13689" y="3465"/>
                  </a:cubicBezTo>
                  <a:cubicBezTo>
                    <a:pt x="13679" y="3449"/>
                    <a:pt x="13663" y="3439"/>
                    <a:pt x="13643" y="3424"/>
                  </a:cubicBezTo>
                  <a:cubicBezTo>
                    <a:pt x="13668" y="3414"/>
                    <a:pt x="13689" y="3399"/>
                    <a:pt x="13714" y="3378"/>
                  </a:cubicBezTo>
                  <a:close/>
                  <a:moveTo>
                    <a:pt x="7763" y="3297"/>
                  </a:moveTo>
                  <a:lnTo>
                    <a:pt x="7763" y="3297"/>
                  </a:lnTo>
                  <a:cubicBezTo>
                    <a:pt x="7753" y="3317"/>
                    <a:pt x="7737" y="3338"/>
                    <a:pt x="7727" y="3363"/>
                  </a:cubicBezTo>
                  <a:cubicBezTo>
                    <a:pt x="7702" y="3399"/>
                    <a:pt x="7676" y="3439"/>
                    <a:pt x="7641" y="3470"/>
                  </a:cubicBezTo>
                  <a:cubicBezTo>
                    <a:pt x="7630" y="3444"/>
                    <a:pt x="7610" y="3419"/>
                    <a:pt x="7600" y="3399"/>
                  </a:cubicBezTo>
                  <a:cubicBezTo>
                    <a:pt x="7585" y="3383"/>
                    <a:pt x="7575" y="3363"/>
                    <a:pt x="7559" y="3338"/>
                  </a:cubicBezTo>
                  <a:cubicBezTo>
                    <a:pt x="7636" y="3333"/>
                    <a:pt x="7707" y="3317"/>
                    <a:pt x="7763" y="3297"/>
                  </a:cubicBezTo>
                  <a:close/>
                  <a:moveTo>
                    <a:pt x="12081" y="3434"/>
                  </a:moveTo>
                  <a:lnTo>
                    <a:pt x="12158" y="3470"/>
                  </a:lnTo>
                  <a:cubicBezTo>
                    <a:pt x="12127" y="3490"/>
                    <a:pt x="12091" y="3500"/>
                    <a:pt x="12061" y="3521"/>
                  </a:cubicBezTo>
                  <a:cubicBezTo>
                    <a:pt x="12051" y="3495"/>
                    <a:pt x="12030" y="3465"/>
                    <a:pt x="12015" y="3439"/>
                  </a:cubicBezTo>
                  <a:cubicBezTo>
                    <a:pt x="12036" y="3439"/>
                    <a:pt x="12061" y="3439"/>
                    <a:pt x="12081" y="3434"/>
                  </a:cubicBezTo>
                  <a:close/>
                  <a:moveTo>
                    <a:pt x="17504" y="3521"/>
                  </a:moveTo>
                  <a:cubicBezTo>
                    <a:pt x="17504" y="3536"/>
                    <a:pt x="17499" y="3541"/>
                    <a:pt x="17493" y="3551"/>
                  </a:cubicBezTo>
                  <a:cubicBezTo>
                    <a:pt x="17493" y="3546"/>
                    <a:pt x="17483" y="3541"/>
                    <a:pt x="17483" y="3536"/>
                  </a:cubicBezTo>
                  <a:cubicBezTo>
                    <a:pt x="17493" y="3526"/>
                    <a:pt x="17499" y="3521"/>
                    <a:pt x="17504" y="3521"/>
                  </a:cubicBezTo>
                  <a:close/>
                  <a:moveTo>
                    <a:pt x="14228" y="3383"/>
                  </a:moveTo>
                  <a:lnTo>
                    <a:pt x="14228" y="3383"/>
                  </a:lnTo>
                  <a:cubicBezTo>
                    <a:pt x="14282" y="3433"/>
                    <a:pt x="14371" y="3494"/>
                    <a:pt x="14447" y="3494"/>
                  </a:cubicBezTo>
                  <a:cubicBezTo>
                    <a:pt x="14457" y="3494"/>
                    <a:pt x="14467" y="3493"/>
                    <a:pt x="14477" y="3490"/>
                  </a:cubicBezTo>
                  <a:lnTo>
                    <a:pt x="14477" y="3490"/>
                  </a:lnTo>
                  <a:cubicBezTo>
                    <a:pt x="14457" y="3505"/>
                    <a:pt x="14442" y="3536"/>
                    <a:pt x="14426" y="3561"/>
                  </a:cubicBezTo>
                  <a:cubicBezTo>
                    <a:pt x="14350" y="3521"/>
                    <a:pt x="14289" y="3475"/>
                    <a:pt x="14238" y="3414"/>
                  </a:cubicBezTo>
                  <a:lnTo>
                    <a:pt x="14238" y="3409"/>
                  </a:lnTo>
                  <a:cubicBezTo>
                    <a:pt x="14228" y="3399"/>
                    <a:pt x="14228" y="3388"/>
                    <a:pt x="14228" y="3383"/>
                  </a:cubicBezTo>
                  <a:close/>
                  <a:moveTo>
                    <a:pt x="18795" y="3553"/>
                  </a:moveTo>
                  <a:lnTo>
                    <a:pt x="18801" y="3561"/>
                  </a:lnTo>
                  <a:lnTo>
                    <a:pt x="18801" y="3566"/>
                  </a:lnTo>
                  <a:cubicBezTo>
                    <a:pt x="18799" y="3560"/>
                    <a:pt x="18797" y="3556"/>
                    <a:pt x="18795" y="3553"/>
                  </a:cubicBezTo>
                  <a:close/>
                  <a:moveTo>
                    <a:pt x="20917" y="3495"/>
                  </a:moveTo>
                  <a:lnTo>
                    <a:pt x="20917" y="3495"/>
                  </a:lnTo>
                  <a:cubicBezTo>
                    <a:pt x="20912" y="3511"/>
                    <a:pt x="20912" y="3516"/>
                    <a:pt x="20907" y="3526"/>
                  </a:cubicBezTo>
                  <a:lnTo>
                    <a:pt x="20907" y="3536"/>
                  </a:lnTo>
                  <a:cubicBezTo>
                    <a:pt x="20902" y="3546"/>
                    <a:pt x="20886" y="3551"/>
                    <a:pt x="20876" y="3566"/>
                  </a:cubicBezTo>
                  <a:cubicBezTo>
                    <a:pt x="20866" y="3561"/>
                    <a:pt x="20861" y="3546"/>
                    <a:pt x="20861" y="3541"/>
                  </a:cubicBezTo>
                  <a:cubicBezTo>
                    <a:pt x="20881" y="3526"/>
                    <a:pt x="20902" y="3511"/>
                    <a:pt x="20917" y="3495"/>
                  </a:cubicBezTo>
                  <a:close/>
                  <a:moveTo>
                    <a:pt x="27550" y="3322"/>
                  </a:moveTo>
                  <a:lnTo>
                    <a:pt x="27550" y="3322"/>
                  </a:lnTo>
                  <a:cubicBezTo>
                    <a:pt x="27631" y="3383"/>
                    <a:pt x="27718" y="3414"/>
                    <a:pt x="27824" y="3439"/>
                  </a:cubicBezTo>
                  <a:cubicBezTo>
                    <a:pt x="27779" y="3495"/>
                    <a:pt x="27723" y="3546"/>
                    <a:pt x="27657" y="3587"/>
                  </a:cubicBezTo>
                  <a:cubicBezTo>
                    <a:pt x="27616" y="3500"/>
                    <a:pt x="27580" y="3414"/>
                    <a:pt x="27550" y="3322"/>
                  </a:cubicBezTo>
                  <a:close/>
                  <a:moveTo>
                    <a:pt x="6776" y="3490"/>
                  </a:moveTo>
                  <a:lnTo>
                    <a:pt x="6852" y="3546"/>
                  </a:lnTo>
                  <a:cubicBezTo>
                    <a:pt x="6842" y="3566"/>
                    <a:pt x="6822" y="3577"/>
                    <a:pt x="6801" y="3597"/>
                  </a:cubicBezTo>
                  <a:cubicBezTo>
                    <a:pt x="6791" y="3566"/>
                    <a:pt x="6786" y="3526"/>
                    <a:pt x="6776" y="3490"/>
                  </a:cubicBezTo>
                  <a:close/>
                  <a:moveTo>
                    <a:pt x="6191" y="3444"/>
                  </a:moveTo>
                  <a:lnTo>
                    <a:pt x="6191" y="3444"/>
                  </a:lnTo>
                  <a:cubicBezTo>
                    <a:pt x="6186" y="3460"/>
                    <a:pt x="6186" y="3465"/>
                    <a:pt x="6181" y="3475"/>
                  </a:cubicBezTo>
                  <a:lnTo>
                    <a:pt x="6181" y="3485"/>
                  </a:lnTo>
                  <a:cubicBezTo>
                    <a:pt x="6130" y="3536"/>
                    <a:pt x="6064" y="3577"/>
                    <a:pt x="5993" y="3612"/>
                  </a:cubicBezTo>
                  <a:lnTo>
                    <a:pt x="5957" y="3551"/>
                  </a:lnTo>
                  <a:cubicBezTo>
                    <a:pt x="6038" y="3546"/>
                    <a:pt x="6130" y="3495"/>
                    <a:pt x="6191" y="3444"/>
                  </a:cubicBezTo>
                  <a:close/>
                  <a:moveTo>
                    <a:pt x="14279" y="3541"/>
                  </a:moveTo>
                  <a:cubicBezTo>
                    <a:pt x="14319" y="3551"/>
                    <a:pt x="14355" y="3566"/>
                    <a:pt x="14406" y="3572"/>
                  </a:cubicBezTo>
                  <a:cubicBezTo>
                    <a:pt x="14391" y="3597"/>
                    <a:pt x="14365" y="3628"/>
                    <a:pt x="14340" y="3648"/>
                  </a:cubicBezTo>
                  <a:cubicBezTo>
                    <a:pt x="14325" y="3628"/>
                    <a:pt x="14314" y="3602"/>
                    <a:pt x="14299" y="3587"/>
                  </a:cubicBezTo>
                  <a:cubicBezTo>
                    <a:pt x="14294" y="3572"/>
                    <a:pt x="14289" y="3551"/>
                    <a:pt x="14279" y="3541"/>
                  </a:cubicBezTo>
                  <a:close/>
                  <a:moveTo>
                    <a:pt x="12234" y="3516"/>
                  </a:moveTo>
                  <a:lnTo>
                    <a:pt x="12234" y="3516"/>
                  </a:lnTo>
                  <a:cubicBezTo>
                    <a:pt x="12219" y="3526"/>
                    <a:pt x="12214" y="3546"/>
                    <a:pt x="12203" y="3566"/>
                  </a:cubicBezTo>
                  <a:cubicBezTo>
                    <a:pt x="12183" y="3597"/>
                    <a:pt x="12163" y="3622"/>
                    <a:pt x="12142" y="3653"/>
                  </a:cubicBezTo>
                  <a:cubicBezTo>
                    <a:pt x="12142" y="3648"/>
                    <a:pt x="12137" y="3648"/>
                    <a:pt x="12137" y="3643"/>
                  </a:cubicBezTo>
                  <a:cubicBezTo>
                    <a:pt x="12112" y="3607"/>
                    <a:pt x="12091" y="3577"/>
                    <a:pt x="12076" y="3541"/>
                  </a:cubicBezTo>
                  <a:cubicBezTo>
                    <a:pt x="12137" y="3541"/>
                    <a:pt x="12188" y="3526"/>
                    <a:pt x="12234" y="3516"/>
                  </a:cubicBezTo>
                  <a:close/>
                  <a:moveTo>
                    <a:pt x="25413" y="3256"/>
                  </a:moveTo>
                  <a:cubicBezTo>
                    <a:pt x="25515" y="3338"/>
                    <a:pt x="25617" y="3383"/>
                    <a:pt x="25749" y="3399"/>
                  </a:cubicBezTo>
                  <a:cubicBezTo>
                    <a:pt x="25698" y="3490"/>
                    <a:pt x="25637" y="3577"/>
                    <a:pt x="25571" y="3663"/>
                  </a:cubicBezTo>
                  <a:cubicBezTo>
                    <a:pt x="25510" y="3536"/>
                    <a:pt x="25454" y="3394"/>
                    <a:pt x="25413" y="3256"/>
                  </a:cubicBezTo>
                  <a:close/>
                  <a:moveTo>
                    <a:pt x="12951" y="3363"/>
                  </a:moveTo>
                  <a:lnTo>
                    <a:pt x="12951" y="3363"/>
                  </a:lnTo>
                  <a:cubicBezTo>
                    <a:pt x="12992" y="3394"/>
                    <a:pt x="13022" y="3419"/>
                    <a:pt x="13068" y="3439"/>
                  </a:cubicBezTo>
                  <a:cubicBezTo>
                    <a:pt x="13053" y="3444"/>
                    <a:pt x="13043" y="3460"/>
                    <a:pt x="13027" y="3460"/>
                  </a:cubicBezTo>
                  <a:cubicBezTo>
                    <a:pt x="13035" y="3462"/>
                    <a:pt x="13045" y="3463"/>
                    <a:pt x="13055" y="3463"/>
                  </a:cubicBezTo>
                  <a:cubicBezTo>
                    <a:pt x="13066" y="3463"/>
                    <a:pt x="13076" y="3462"/>
                    <a:pt x="13083" y="3460"/>
                  </a:cubicBezTo>
                  <a:cubicBezTo>
                    <a:pt x="13119" y="3470"/>
                    <a:pt x="13150" y="3490"/>
                    <a:pt x="13180" y="3495"/>
                  </a:cubicBezTo>
                  <a:cubicBezTo>
                    <a:pt x="13180" y="3500"/>
                    <a:pt x="13175" y="3500"/>
                    <a:pt x="13175" y="3511"/>
                  </a:cubicBezTo>
                  <a:cubicBezTo>
                    <a:pt x="13134" y="3561"/>
                    <a:pt x="13094" y="3617"/>
                    <a:pt x="13048" y="3673"/>
                  </a:cubicBezTo>
                  <a:cubicBezTo>
                    <a:pt x="13002" y="3572"/>
                    <a:pt x="12971" y="3470"/>
                    <a:pt x="12951" y="3363"/>
                  </a:cubicBezTo>
                  <a:close/>
                  <a:moveTo>
                    <a:pt x="6918" y="3577"/>
                  </a:moveTo>
                  <a:cubicBezTo>
                    <a:pt x="6918" y="3587"/>
                    <a:pt x="6923" y="3587"/>
                    <a:pt x="6923" y="3587"/>
                  </a:cubicBezTo>
                  <a:cubicBezTo>
                    <a:pt x="6898" y="3622"/>
                    <a:pt x="6873" y="3668"/>
                    <a:pt x="6837" y="3699"/>
                  </a:cubicBezTo>
                  <a:lnTo>
                    <a:pt x="6817" y="3643"/>
                  </a:lnTo>
                  <a:cubicBezTo>
                    <a:pt x="6852" y="3628"/>
                    <a:pt x="6893" y="3602"/>
                    <a:pt x="6918" y="3577"/>
                  </a:cubicBezTo>
                  <a:close/>
                  <a:moveTo>
                    <a:pt x="19554" y="3449"/>
                  </a:moveTo>
                  <a:lnTo>
                    <a:pt x="19554" y="3449"/>
                  </a:lnTo>
                  <a:cubicBezTo>
                    <a:pt x="19615" y="3500"/>
                    <a:pt x="19681" y="3541"/>
                    <a:pt x="19747" y="3577"/>
                  </a:cubicBezTo>
                  <a:cubicBezTo>
                    <a:pt x="19721" y="3617"/>
                    <a:pt x="19691" y="3663"/>
                    <a:pt x="19660" y="3699"/>
                  </a:cubicBezTo>
                  <a:cubicBezTo>
                    <a:pt x="19620" y="3622"/>
                    <a:pt x="19589" y="3541"/>
                    <a:pt x="19554" y="3449"/>
                  </a:cubicBezTo>
                  <a:close/>
                  <a:moveTo>
                    <a:pt x="6110" y="3622"/>
                  </a:moveTo>
                  <a:lnTo>
                    <a:pt x="6110" y="3622"/>
                  </a:lnTo>
                  <a:cubicBezTo>
                    <a:pt x="6099" y="3643"/>
                    <a:pt x="6089" y="3663"/>
                    <a:pt x="6079" y="3673"/>
                  </a:cubicBezTo>
                  <a:cubicBezTo>
                    <a:pt x="6074" y="3689"/>
                    <a:pt x="6064" y="3694"/>
                    <a:pt x="6059" y="3704"/>
                  </a:cubicBezTo>
                  <a:cubicBezTo>
                    <a:pt x="6038" y="3689"/>
                    <a:pt x="6028" y="3668"/>
                    <a:pt x="6013" y="3643"/>
                  </a:cubicBezTo>
                  <a:lnTo>
                    <a:pt x="6110" y="3622"/>
                  </a:lnTo>
                  <a:close/>
                  <a:moveTo>
                    <a:pt x="14417" y="3671"/>
                  </a:moveTo>
                  <a:lnTo>
                    <a:pt x="14417" y="3671"/>
                  </a:lnTo>
                  <a:cubicBezTo>
                    <a:pt x="14416" y="3673"/>
                    <a:pt x="14416" y="3676"/>
                    <a:pt x="14416" y="3678"/>
                  </a:cubicBezTo>
                  <a:cubicBezTo>
                    <a:pt x="14401" y="3694"/>
                    <a:pt x="14386" y="3699"/>
                    <a:pt x="14380" y="3714"/>
                  </a:cubicBezTo>
                  <a:lnTo>
                    <a:pt x="14370" y="3699"/>
                  </a:lnTo>
                  <a:cubicBezTo>
                    <a:pt x="14384" y="3685"/>
                    <a:pt x="14402" y="3679"/>
                    <a:pt x="14417" y="3671"/>
                  </a:cubicBezTo>
                  <a:close/>
                  <a:moveTo>
                    <a:pt x="20841" y="3694"/>
                  </a:moveTo>
                  <a:cubicBezTo>
                    <a:pt x="20841" y="3704"/>
                    <a:pt x="20835" y="3714"/>
                    <a:pt x="20835" y="3719"/>
                  </a:cubicBezTo>
                  <a:cubicBezTo>
                    <a:pt x="20835" y="3714"/>
                    <a:pt x="20830" y="3704"/>
                    <a:pt x="20830" y="3699"/>
                  </a:cubicBezTo>
                  <a:cubicBezTo>
                    <a:pt x="20830" y="3694"/>
                    <a:pt x="20835" y="3694"/>
                    <a:pt x="20841" y="3694"/>
                  </a:cubicBezTo>
                  <a:close/>
                  <a:moveTo>
                    <a:pt x="13617" y="3439"/>
                  </a:moveTo>
                  <a:cubicBezTo>
                    <a:pt x="13638" y="3449"/>
                    <a:pt x="13663" y="3460"/>
                    <a:pt x="13689" y="3470"/>
                  </a:cubicBezTo>
                  <a:cubicBezTo>
                    <a:pt x="13658" y="3561"/>
                    <a:pt x="13617" y="3643"/>
                    <a:pt x="13567" y="3724"/>
                  </a:cubicBezTo>
                  <a:cubicBezTo>
                    <a:pt x="13531" y="3653"/>
                    <a:pt x="13495" y="3572"/>
                    <a:pt x="13485" y="3485"/>
                  </a:cubicBezTo>
                  <a:lnTo>
                    <a:pt x="13485" y="3485"/>
                  </a:lnTo>
                  <a:cubicBezTo>
                    <a:pt x="13526" y="3526"/>
                    <a:pt x="13567" y="3566"/>
                    <a:pt x="13617" y="3592"/>
                  </a:cubicBezTo>
                  <a:cubicBezTo>
                    <a:pt x="13587" y="3551"/>
                    <a:pt x="13562" y="3511"/>
                    <a:pt x="13551" y="3465"/>
                  </a:cubicBezTo>
                  <a:cubicBezTo>
                    <a:pt x="13577" y="3460"/>
                    <a:pt x="13602" y="3444"/>
                    <a:pt x="13617" y="3439"/>
                  </a:cubicBezTo>
                  <a:close/>
                  <a:moveTo>
                    <a:pt x="27921" y="3505"/>
                  </a:moveTo>
                  <a:lnTo>
                    <a:pt x="27921" y="3505"/>
                  </a:lnTo>
                  <a:cubicBezTo>
                    <a:pt x="27886" y="3572"/>
                    <a:pt x="27819" y="3663"/>
                    <a:pt x="27743" y="3734"/>
                  </a:cubicBezTo>
                  <a:cubicBezTo>
                    <a:pt x="27733" y="3729"/>
                    <a:pt x="27733" y="3724"/>
                    <a:pt x="27728" y="3719"/>
                  </a:cubicBezTo>
                  <a:cubicBezTo>
                    <a:pt x="27718" y="3694"/>
                    <a:pt x="27702" y="3673"/>
                    <a:pt x="27682" y="3648"/>
                  </a:cubicBezTo>
                  <a:cubicBezTo>
                    <a:pt x="27794" y="3617"/>
                    <a:pt x="27870" y="3566"/>
                    <a:pt x="27921" y="3505"/>
                  </a:cubicBezTo>
                  <a:close/>
                  <a:moveTo>
                    <a:pt x="9309" y="3511"/>
                  </a:moveTo>
                  <a:lnTo>
                    <a:pt x="9309" y="3511"/>
                  </a:lnTo>
                  <a:cubicBezTo>
                    <a:pt x="9279" y="3587"/>
                    <a:pt x="9243" y="3663"/>
                    <a:pt x="9207" y="3739"/>
                  </a:cubicBezTo>
                  <a:cubicBezTo>
                    <a:pt x="9162" y="3694"/>
                    <a:pt x="9126" y="3648"/>
                    <a:pt x="9090" y="3612"/>
                  </a:cubicBezTo>
                  <a:cubicBezTo>
                    <a:pt x="9167" y="3592"/>
                    <a:pt x="9238" y="3551"/>
                    <a:pt x="9309" y="3511"/>
                  </a:cubicBezTo>
                  <a:close/>
                  <a:moveTo>
                    <a:pt x="5988" y="3750"/>
                  </a:moveTo>
                  <a:cubicBezTo>
                    <a:pt x="5993" y="3755"/>
                    <a:pt x="6008" y="3765"/>
                    <a:pt x="6013" y="3770"/>
                  </a:cubicBezTo>
                  <a:cubicBezTo>
                    <a:pt x="6013" y="3775"/>
                    <a:pt x="6008" y="3780"/>
                    <a:pt x="6003" y="3790"/>
                  </a:cubicBezTo>
                  <a:cubicBezTo>
                    <a:pt x="5998" y="3775"/>
                    <a:pt x="5998" y="3765"/>
                    <a:pt x="5988" y="3750"/>
                  </a:cubicBezTo>
                  <a:close/>
                  <a:moveTo>
                    <a:pt x="14770" y="3717"/>
                  </a:moveTo>
                  <a:cubicBezTo>
                    <a:pt x="14775" y="3717"/>
                    <a:pt x="14779" y="3721"/>
                    <a:pt x="14782" y="3724"/>
                  </a:cubicBezTo>
                  <a:cubicBezTo>
                    <a:pt x="14777" y="3745"/>
                    <a:pt x="14762" y="3765"/>
                    <a:pt x="14757" y="3790"/>
                  </a:cubicBezTo>
                  <a:lnTo>
                    <a:pt x="14737" y="3729"/>
                  </a:lnTo>
                  <a:cubicBezTo>
                    <a:pt x="14747" y="3724"/>
                    <a:pt x="14752" y="3724"/>
                    <a:pt x="14762" y="3719"/>
                  </a:cubicBezTo>
                  <a:cubicBezTo>
                    <a:pt x="14765" y="3718"/>
                    <a:pt x="14767" y="3717"/>
                    <a:pt x="14770" y="3717"/>
                  </a:cubicBezTo>
                  <a:close/>
                  <a:moveTo>
                    <a:pt x="15865" y="3765"/>
                  </a:moveTo>
                  <a:cubicBezTo>
                    <a:pt x="15855" y="3775"/>
                    <a:pt x="15850" y="3780"/>
                    <a:pt x="15845" y="3795"/>
                  </a:cubicBezTo>
                  <a:lnTo>
                    <a:pt x="15840" y="3790"/>
                  </a:lnTo>
                  <a:cubicBezTo>
                    <a:pt x="15850" y="3780"/>
                    <a:pt x="15855" y="3775"/>
                    <a:pt x="15865" y="3765"/>
                  </a:cubicBezTo>
                  <a:close/>
                  <a:moveTo>
                    <a:pt x="25719" y="3653"/>
                  </a:moveTo>
                  <a:lnTo>
                    <a:pt x="25719" y="3653"/>
                  </a:lnTo>
                  <a:cubicBezTo>
                    <a:pt x="25693" y="3699"/>
                    <a:pt x="25668" y="3745"/>
                    <a:pt x="25642" y="3795"/>
                  </a:cubicBezTo>
                  <a:cubicBezTo>
                    <a:pt x="25632" y="3775"/>
                    <a:pt x="25617" y="3750"/>
                    <a:pt x="25612" y="3739"/>
                  </a:cubicBezTo>
                  <a:cubicBezTo>
                    <a:pt x="25607" y="3729"/>
                    <a:pt x="25607" y="3724"/>
                    <a:pt x="25597" y="3719"/>
                  </a:cubicBezTo>
                  <a:cubicBezTo>
                    <a:pt x="25642" y="3699"/>
                    <a:pt x="25683" y="3678"/>
                    <a:pt x="25719" y="3653"/>
                  </a:cubicBezTo>
                  <a:close/>
                  <a:moveTo>
                    <a:pt x="10769" y="3363"/>
                  </a:moveTo>
                  <a:cubicBezTo>
                    <a:pt x="10794" y="3399"/>
                    <a:pt x="10835" y="3424"/>
                    <a:pt x="10881" y="3444"/>
                  </a:cubicBezTo>
                  <a:cubicBezTo>
                    <a:pt x="10855" y="3465"/>
                    <a:pt x="10830" y="3485"/>
                    <a:pt x="10810" y="3500"/>
                  </a:cubicBezTo>
                  <a:cubicBezTo>
                    <a:pt x="10855" y="3495"/>
                    <a:pt x="10891" y="3485"/>
                    <a:pt x="10937" y="3470"/>
                  </a:cubicBezTo>
                  <a:cubicBezTo>
                    <a:pt x="10962" y="3475"/>
                    <a:pt x="10983" y="3490"/>
                    <a:pt x="11008" y="3495"/>
                  </a:cubicBezTo>
                  <a:cubicBezTo>
                    <a:pt x="10993" y="3480"/>
                    <a:pt x="10983" y="3475"/>
                    <a:pt x="10967" y="3460"/>
                  </a:cubicBezTo>
                  <a:cubicBezTo>
                    <a:pt x="11018" y="3434"/>
                    <a:pt x="11069" y="3409"/>
                    <a:pt x="11115" y="3373"/>
                  </a:cubicBezTo>
                  <a:lnTo>
                    <a:pt x="11115" y="3373"/>
                  </a:lnTo>
                  <a:cubicBezTo>
                    <a:pt x="11049" y="3521"/>
                    <a:pt x="10993" y="3668"/>
                    <a:pt x="10911" y="3800"/>
                  </a:cubicBezTo>
                  <a:cubicBezTo>
                    <a:pt x="10896" y="3770"/>
                    <a:pt x="10881" y="3729"/>
                    <a:pt x="10871" y="3704"/>
                  </a:cubicBezTo>
                  <a:cubicBezTo>
                    <a:pt x="10830" y="3597"/>
                    <a:pt x="10794" y="3485"/>
                    <a:pt x="10769" y="3363"/>
                  </a:cubicBezTo>
                  <a:close/>
                  <a:moveTo>
                    <a:pt x="19717" y="3790"/>
                  </a:moveTo>
                  <a:lnTo>
                    <a:pt x="19717" y="3790"/>
                  </a:lnTo>
                  <a:cubicBezTo>
                    <a:pt x="19715" y="3794"/>
                    <a:pt x="19713" y="3798"/>
                    <a:pt x="19711" y="3800"/>
                  </a:cubicBezTo>
                  <a:lnTo>
                    <a:pt x="19711" y="3795"/>
                  </a:lnTo>
                  <a:lnTo>
                    <a:pt x="19717" y="3790"/>
                  </a:lnTo>
                  <a:close/>
                  <a:moveTo>
                    <a:pt x="15627" y="3699"/>
                  </a:moveTo>
                  <a:cubicBezTo>
                    <a:pt x="15667" y="3724"/>
                    <a:pt x="15703" y="3745"/>
                    <a:pt x="15744" y="3760"/>
                  </a:cubicBezTo>
                  <a:cubicBezTo>
                    <a:pt x="15723" y="3775"/>
                    <a:pt x="15703" y="3790"/>
                    <a:pt x="15688" y="3806"/>
                  </a:cubicBezTo>
                  <a:cubicBezTo>
                    <a:pt x="15667" y="3770"/>
                    <a:pt x="15647" y="3734"/>
                    <a:pt x="15627" y="3699"/>
                  </a:cubicBezTo>
                  <a:close/>
                  <a:moveTo>
                    <a:pt x="26573" y="3628"/>
                  </a:moveTo>
                  <a:lnTo>
                    <a:pt x="26573" y="3628"/>
                  </a:lnTo>
                  <a:cubicBezTo>
                    <a:pt x="26639" y="3673"/>
                    <a:pt x="26710" y="3714"/>
                    <a:pt x="26782" y="3729"/>
                  </a:cubicBezTo>
                  <a:cubicBezTo>
                    <a:pt x="26751" y="3770"/>
                    <a:pt x="26710" y="3806"/>
                    <a:pt x="26665" y="3846"/>
                  </a:cubicBezTo>
                  <a:cubicBezTo>
                    <a:pt x="26634" y="3775"/>
                    <a:pt x="26604" y="3699"/>
                    <a:pt x="26573" y="3628"/>
                  </a:cubicBezTo>
                  <a:close/>
                  <a:moveTo>
                    <a:pt x="5316" y="3704"/>
                  </a:moveTo>
                  <a:lnTo>
                    <a:pt x="5316" y="3704"/>
                  </a:lnTo>
                  <a:cubicBezTo>
                    <a:pt x="5286" y="3760"/>
                    <a:pt x="5245" y="3816"/>
                    <a:pt x="5214" y="3856"/>
                  </a:cubicBezTo>
                  <a:cubicBezTo>
                    <a:pt x="5194" y="3826"/>
                    <a:pt x="5174" y="3795"/>
                    <a:pt x="5163" y="3760"/>
                  </a:cubicBezTo>
                  <a:cubicBezTo>
                    <a:pt x="5214" y="3750"/>
                    <a:pt x="5265" y="3724"/>
                    <a:pt x="5316" y="3704"/>
                  </a:cubicBezTo>
                  <a:close/>
                  <a:moveTo>
                    <a:pt x="27707" y="3841"/>
                  </a:moveTo>
                  <a:lnTo>
                    <a:pt x="27707" y="3841"/>
                  </a:lnTo>
                  <a:cubicBezTo>
                    <a:pt x="27707" y="3846"/>
                    <a:pt x="27718" y="3851"/>
                    <a:pt x="27723" y="3856"/>
                  </a:cubicBezTo>
                  <a:lnTo>
                    <a:pt x="27718" y="3862"/>
                  </a:lnTo>
                  <a:cubicBezTo>
                    <a:pt x="27707" y="3856"/>
                    <a:pt x="27707" y="3846"/>
                    <a:pt x="27707" y="3841"/>
                  </a:cubicBezTo>
                  <a:close/>
                  <a:moveTo>
                    <a:pt x="10840" y="3806"/>
                  </a:moveTo>
                  <a:cubicBezTo>
                    <a:pt x="10845" y="3821"/>
                    <a:pt x="10855" y="3841"/>
                    <a:pt x="10866" y="3856"/>
                  </a:cubicBezTo>
                  <a:lnTo>
                    <a:pt x="10855" y="3872"/>
                  </a:lnTo>
                  <a:cubicBezTo>
                    <a:pt x="10845" y="3846"/>
                    <a:pt x="10840" y="3826"/>
                    <a:pt x="10840" y="3806"/>
                  </a:cubicBezTo>
                  <a:close/>
                  <a:moveTo>
                    <a:pt x="9004" y="3699"/>
                  </a:moveTo>
                  <a:cubicBezTo>
                    <a:pt x="9029" y="3734"/>
                    <a:pt x="9090" y="3780"/>
                    <a:pt x="9162" y="3821"/>
                  </a:cubicBezTo>
                  <a:cubicBezTo>
                    <a:pt x="9151" y="3846"/>
                    <a:pt x="9131" y="3867"/>
                    <a:pt x="9116" y="3892"/>
                  </a:cubicBezTo>
                  <a:cubicBezTo>
                    <a:pt x="9060" y="3821"/>
                    <a:pt x="9024" y="3755"/>
                    <a:pt x="9004" y="3699"/>
                  </a:cubicBezTo>
                  <a:close/>
                  <a:moveTo>
                    <a:pt x="15840" y="3800"/>
                  </a:moveTo>
                  <a:cubicBezTo>
                    <a:pt x="15845" y="3800"/>
                    <a:pt x="15845" y="3800"/>
                    <a:pt x="15851" y="3806"/>
                  </a:cubicBezTo>
                  <a:cubicBezTo>
                    <a:pt x="15815" y="3841"/>
                    <a:pt x="15779" y="3877"/>
                    <a:pt x="15749" y="3917"/>
                  </a:cubicBezTo>
                  <a:cubicBezTo>
                    <a:pt x="15744" y="3902"/>
                    <a:pt x="15739" y="3892"/>
                    <a:pt x="15728" y="3882"/>
                  </a:cubicBezTo>
                  <a:cubicBezTo>
                    <a:pt x="15769" y="3856"/>
                    <a:pt x="15800" y="3831"/>
                    <a:pt x="15840" y="3800"/>
                  </a:cubicBezTo>
                  <a:close/>
                  <a:moveTo>
                    <a:pt x="10983" y="3912"/>
                  </a:moveTo>
                  <a:cubicBezTo>
                    <a:pt x="10983" y="3917"/>
                    <a:pt x="10983" y="3923"/>
                    <a:pt x="10972" y="3928"/>
                  </a:cubicBezTo>
                  <a:cubicBezTo>
                    <a:pt x="10972" y="3923"/>
                    <a:pt x="10983" y="3912"/>
                    <a:pt x="10983" y="3912"/>
                  </a:cubicBezTo>
                  <a:close/>
                  <a:moveTo>
                    <a:pt x="13541" y="3897"/>
                  </a:moveTo>
                  <a:lnTo>
                    <a:pt x="13541" y="3897"/>
                  </a:lnTo>
                  <a:cubicBezTo>
                    <a:pt x="13551" y="3902"/>
                    <a:pt x="13556" y="3907"/>
                    <a:pt x="13562" y="3907"/>
                  </a:cubicBezTo>
                  <a:cubicBezTo>
                    <a:pt x="13556" y="3923"/>
                    <a:pt x="13556" y="3928"/>
                    <a:pt x="13551" y="3933"/>
                  </a:cubicBezTo>
                  <a:cubicBezTo>
                    <a:pt x="13551" y="3923"/>
                    <a:pt x="13541" y="3907"/>
                    <a:pt x="13541" y="3897"/>
                  </a:cubicBezTo>
                  <a:close/>
                  <a:moveTo>
                    <a:pt x="26741" y="3887"/>
                  </a:moveTo>
                  <a:cubicBezTo>
                    <a:pt x="26736" y="3902"/>
                    <a:pt x="26726" y="3917"/>
                    <a:pt x="26710" y="3933"/>
                  </a:cubicBezTo>
                  <a:cubicBezTo>
                    <a:pt x="26710" y="3928"/>
                    <a:pt x="26705" y="3928"/>
                    <a:pt x="26705" y="3923"/>
                  </a:cubicBezTo>
                  <a:cubicBezTo>
                    <a:pt x="26716" y="3907"/>
                    <a:pt x="26731" y="3902"/>
                    <a:pt x="26741" y="3887"/>
                  </a:cubicBezTo>
                  <a:close/>
                  <a:moveTo>
                    <a:pt x="5087" y="3800"/>
                  </a:moveTo>
                  <a:cubicBezTo>
                    <a:pt x="5092" y="3841"/>
                    <a:pt x="5133" y="3877"/>
                    <a:pt x="5169" y="3917"/>
                  </a:cubicBezTo>
                  <a:cubicBezTo>
                    <a:pt x="5158" y="3928"/>
                    <a:pt x="5143" y="3948"/>
                    <a:pt x="5138" y="3968"/>
                  </a:cubicBezTo>
                  <a:cubicBezTo>
                    <a:pt x="5113" y="3907"/>
                    <a:pt x="5092" y="3851"/>
                    <a:pt x="5087" y="3800"/>
                  </a:cubicBezTo>
                  <a:close/>
                  <a:moveTo>
                    <a:pt x="6954" y="3953"/>
                  </a:moveTo>
                  <a:lnTo>
                    <a:pt x="6954" y="3953"/>
                  </a:lnTo>
                  <a:cubicBezTo>
                    <a:pt x="6954" y="3958"/>
                    <a:pt x="6964" y="3968"/>
                    <a:pt x="6964" y="3973"/>
                  </a:cubicBezTo>
                  <a:cubicBezTo>
                    <a:pt x="6954" y="3968"/>
                    <a:pt x="6954" y="3958"/>
                    <a:pt x="6954" y="3953"/>
                  </a:cubicBezTo>
                  <a:close/>
                  <a:moveTo>
                    <a:pt x="9202" y="3958"/>
                  </a:moveTo>
                  <a:cubicBezTo>
                    <a:pt x="9202" y="3958"/>
                    <a:pt x="9192" y="3968"/>
                    <a:pt x="9192" y="3973"/>
                  </a:cubicBezTo>
                  <a:cubicBezTo>
                    <a:pt x="9192" y="3968"/>
                    <a:pt x="9192" y="3968"/>
                    <a:pt x="9202" y="3958"/>
                  </a:cubicBezTo>
                  <a:close/>
                  <a:moveTo>
                    <a:pt x="22789" y="4009"/>
                  </a:moveTo>
                  <a:cubicBezTo>
                    <a:pt x="22789" y="4014"/>
                    <a:pt x="22790" y="4017"/>
                    <a:pt x="22791" y="4017"/>
                  </a:cubicBezTo>
                  <a:cubicBezTo>
                    <a:pt x="22791" y="4017"/>
                    <a:pt x="22791" y="4014"/>
                    <a:pt x="22789" y="4009"/>
                  </a:cubicBezTo>
                  <a:close/>
                  <a:moveTo>
                    <a:pt x="10947" y="3948"/>
                  </a:moveTo>
                  <a:lnTo>
                    <a:pt x="10952" y="3953"/>
                  </a:lnTo>
                  <a:cubicBezTo>
                    <a:pt x="10942" y="3973"/>
                    <a:pt x="10927" y="3999"/>
                    <a:pt x="10911" y="4024"/>
                  </a:cubicBezTo>
                  <a:cubicBezTo>
                    <a:pt x="10906" y="4009"/>
                    <a:pt x="10896" y="4004"/>
                    <a:pt x="10896" y="3994"/>
                  </a:cubicBezTo>
                  <a:cubicBezTo>
                    <a:pt x="10916" y="3979"/>
                    <a:pt x="10937" y="3968"/>
                    <a:pt x="10947" y="3948"/>
                  </a:cubicBezTo>
                  <a:close/>
                  <a:moveTo>
                    <a:pt x="8948" y="3943"/>
                  </a:moveTo>
                  <a:cubicBezTo>
                    <a:pt x="8963" y="3953"/>
                    <a:pt x="8989" y="3968"/>
                    <a:pt x="9029" y="3984"/>
                  </a:cubicBezTo>
                  <a:cubicBezTo>
                    <a:pt x="9014" y="3999"/>
                    <a:pt x="8999" y="4019"/>
                    <a:pt x="8978" y="4029"/>
                  </a:cubicBezTo>
                  <a:cubicBezTo>
                    <a:pt x="8963" y="4004"/>
                    <a:pt x="8958" y="3973"/>
                    <a:pt x="8948" y="3943"/>
                  </a:cubicBezTo>
                  <a:close/>
                  <a:moveTo>
                    <a:pt x="15851" y="3958"/>
                  </a:moveTo>
                  <a:lnTo>
                    <a:pt x="15851" y="3958"/>
                  </a:lnTo>
                  <a:cubicBezTo>
                    <a:pt x="15856" y="3989"/>
                    <a:pt x="15851" y="4029"/>
                    <a:pt x="15840" y="4060"/>
                  </a:cubicBezTo>
                  <a:cubicBezTo>
                    <a:pt x="15825" y="4045"/>
                    <a:pt x="15815" y="4014"/>
                    <a:pt x="15800" y="3999"/>
                  </a:cubicBezTo>
                  <a:cubicBezTo>
                    <a:pt x="15820" y="3984"/>
                    <a:pt x="15840" y="3973"/>
                    <a:pt x="15851" y="3958"/>
                  </a:cubicBezTo>
                  <a:close/>
                  <a:moveTo>
                    <a:pt x="5026" y="4024"/>
                  </a:moveTo>
                  <a:lnTo>
                    <a:pt x="5026" y="4024"/>
                  </a:lnTo>
                  <a:cubicBezTo>
                    <a:pt x="5041" y="4029"/>
                    <a:pt x="5057" y="4045"/>
                    <a:pt x="5067" y="4055"/>
                  </a:cubicBezTo>
                  <a:cubicBezTo>
                    <a:pt x="5062" y="4070"/>
                    <a:pt x="5057" y="4075"/>
                    <a:pt x="5041" y="4085"/>
                  </a:cubicBezTo>
                  <a:cubicBezTo>
                    <a:pt x="5036" y="4070"/>
                    <a:pt x="5036" y="4040"/>
                    <a:pt x="5026" y="4024"/>
                  </a:cubicBezTo>
                  <a:close/>
                  <a:moveTo>
                    <a:pt x="7397" y="4080"/>
                  </a:moveTo>
                  <a:lnTo>
                    <a:pt x="7402" y="4085"/>
                  </a:lnTo>
                  <a:lnTo>
                    <a:pt x="7402" y="4096"/>
                  </a:lnTo>
                  <a:cubicBezTo>
                    <a:pt x="7397" y="4096"/>
                    <a:pt x="7397" y="4085"/>
                    <a:pt x="7397" y="4080"/>
                  </a:cubicBezTo>
                  <a:close/>
                  <a:moveTo>
                    <a:pt x="13617" y="4024"/>
                  </a:moveTo>
                  <a:lnTo>
                    <a:pt x="13617" y="4024"/>
                  </a:lnTo>
                  <a:cubicBezTo>
                    <a:pt x="13612" y="4050"/>
                    <a:pt x="13607" y="4075"/>
                    <a:pt x="13602" y="4096"/>
                  </a:cubicBezTo>
                  <a:cubicBezTo>
                    <a:pt x="13592" y="4080"/>
                    <a:pt x="13587" y="4060"/>
                    <a:pt x="13587" y="4050"/>
                  </a:cubicBezTo>
                  <a:cubicBezTo>
                    <a:pt x="13602" y="4034"/>
                    <a:pt x="13612" y="4029"/>
                    <a:pt x="13617" y="4024"/>
                  </a:cubicBezTo>
                  <a:close/>
                  <a:moveTo>
                    <a:pt x="21944" y="3917"/>
                  </a:moveTo>
                  <a:lnTo>
                    <a:pt x="21944" y="3917"/>
                  </a:lnTo>
                  <a:cubicBezTo>
                    <a:pt x="21919" y="3979"/>
                    <a:pt x="21893" y="4045"/>
                    <a:pt x="21868" y="4101"/>
                  </a:cubicBezTo>
                  <a:cubicBezTo>
                    <a:pt x="21843" y="4070"/>
                    <a:pt x="21817" y="4034"/>
                    <a:pt x="21797" y="4004"/>
                  </a:cubicBezTo>
                  <a:cubicBezTo>
                    <a:pt x="21848" y="3979"/>
                    <a:pt x="21899" y="3948"/>
                    <a:pt x="21944" y="3917"/>
                  </a:cubicBezTo>
                  <a:close/>
                  <a:moveTo>
                    <a:pt x="7091" y="4060"/>
                  </a:moveTo>
                  <a:lnTo>
                    <a:pt x="7091" y="4070"/>
                  </a:lnTo>
                  <a:cubicBezTo>
                    <a:pt x="7076" y="4080"/>
                    <a:pt x="7056" y="4096"/>
                    <a:pt x="7046" y="4106"/>
                  </a:cubicBezTo>
                  <a:cubicBezTo>
                    <a:pt x="7040" y="4101"/>
                    <a:pt x="7040" y="4096"/>
                    <a:pt x="7030" y="4085"/>
                  </a:cubicBezTo>
                  <a:cubicBezTo>
                    <a:pt x="7051" y="4085"/>
                    <a:pt x="7071" y="4075"/>
                    <a:pt x="7091" y="4060"/>
                  </a:cubicBezTo>
                  <a:close/>
                  <a:moveTo>
                    <a:pt x="10845" y="4024"/>
                  </a:moveTo>
                  <a:lnTo>
                    <a:pt x="10886" y="4060"/>
                  </a:lnTo>
                  <a:cubicBezTo>
                    <a:pt x="10871" y="4080"/>
                    <a:pt x="10855" y="4106"/>
                    <a:pt x="10835" y="4126"/>
                  </a:cubicBezTo>
                  <a:cubicBezTo>
                    <a:pt x="10830" y="4106"/>
                    <a:pt x="10820" y="4085"/>
                    <a:pt x="10820" y="4070"/>
                  </a:cubicBezTo>
                  <a:cubicBezTo>
                    <a:pt x="10820" y="4060"/>
                    <a:pt x="10820" y="4055"/>
                    <a:pt x="10815" y="4045"/>
                  </a:cubicBezTo>
                  <a:cubicBezTo>
                    <a:pt x="10830" y="4034"/>
                    <a:pt x="10835" y="4029"/>
                    <a:pt x="10845" y="4024"/>
                  </a:cubicBezTo>
                  <a:close/>
                  <a:moveTo>
                    <a:pt x="23684" y="3760"/>
                  </a:moveTo>
                  <a:lnTo>
                    <a:pt x="23684" y="3760"/>
                  </a:lnTo>
                  <a:cubicBezTo>
                    <a:pt x="23750" y="3816"/>
                    <a:pt x="23811" y="3846"/>
                    <a:pt x="23887" y="3862"/>
                  </a:cubicBezTo>
                  <a:cubicBezTo>
                    <a:pt x="23862" y="3907"/>
                    <a:pt x="23837" y="3953"/>
                    <a:pt x="23806" y="3989"/>
                  </a:cubicBezTo>
                  <a:cubicBezTo>
                    <a:pt x="23862" y="3958"/>
                    <a:pt x="23918" y="3923"/>
                    <a:pt x="23964" y="3882"/>
                  </a:cubicBezTo>
                  <a:lnTo>
                    <a:pt x="23969" y="3882"/>
                  </a:lnTo>
                  <a:cubicBezTo>
                    <a:pt x="23943" y="3958"/>
                    <a:pt x="23918" y="4029"/>
                    <a:pt x="23887" y="4090"/>
                  </a:cubicBezTo>
                  <a:cubicBezTo>
                    <a:pt x="23882" y="4111"/>
                    <a:pt x="23867" y="4131"/>
                    <a:pt x="23862" y="4157"/>
                  </a:cubicBezTo>
                  <a:cubicBezTo>
                    <a:pt x="23786" y="4034"/>
                    <a:pt x="23730" y="3902"/>
                    <a:pt x="23684" y="3760"/>
                  </a:cubicBezTo>
                  <a:close/>
                  <a:moveTo>
                    <a:pt x="9111" y="4029"/>
                  </a:moveTo>
                  <a:cubicBezTo>
                    <a:pt x="9126" y="4034"/>
                    <a:pt x="9136" y="4045"/>
                    <a:pt x="9141" y="4050"/>
                  </a:cubicBezTo>
                  <a:cubicBezTo>
                    <a:pt x="9116" y="4085"/>
                    <a:pt x="9085" y="4131"/>
                    <a:pt x="9050" y="4162"/>
                  </a:cubicBezTo>
                  <a:cubicBezTo>
                    <a:pt x="9034" y="4136"/>
                    <a:pt x="9024" y="4111"/>
                    <a:pt x="9004" y="4085"/>
                  </a:cubicBezTo>
                  <a:cubicBezTo>
                    <a:pt x="9050" y="4075"/>
                    <a:pt x="9080" y="4055"/>
                    <a:pt x="9111" y="4029"/>
                  </a:cubicBezTo>
                  <a:close/>
                  <a:moveTo>
                    <a:pt x="21705" y="4034"/>
                  </a:moveTo>
                  <a:lnTo>
                    <a:pt x="21705" y="4034"/>
                  </a:lnTo>
                  <a:cubicBezTo>
                    <a:pt x="21720" y="4080"/>
                    <a:pt x="21776" y="4126"/>
                    <a:pt x="21832" y="4162"/>
                  </a:cubicBezTo>
                  <a:cubicBezTo>
                    <a:pt x="21822" y="4187"/>
                    <a:pt x="21807" y="4207"/>
                    <a:pt x="21802" y="4233"/>
                  </a:cubicBezTo>
                  <a:cubicBezTo>
                    <a:pt x="21756" y="4162"/>
                    <a:pt x="21720" y="4096"/>
                    <a:pt x="21705" y="4034"/>
                  </a:cubicBezTo>
                  <a:close/>
                  <a:moveTo>
                    <a:pt x="5092" y="4238"/>
                  </a:moveTo>
                  <a:cubicBezTo>
                    <a:pt x="5092" y="4238"/>
                    <a:pt x="5087" y="4238"/>
                    <a:pt x="5087" y="4243"/>
                  </a:cubicBezTo>
                  <a:lnTo>
                    <a:pt x="5087" y="4238"/>
                  </a:lnTo>
                  <a:close/>
                  <a:moveTo>
                    <a:pt x="6883" y="4029"/>
                  </a:moveTo>
                  <a:lnTo>
                    <a:pt x="6883" y="4029"/>
                  </a:lnTo>
                  <a:cubicBezTo>
                    <a:pt x="6898" y="4055"/>
                    <a:pt x="6918" y="4080"/>
                    <a:pt x="6944" y="4106"/>
                  </a:cubicBezTo>
                  <a:cubicBezTo>
                    <a:pt x="6944" y="4121"/>
                    <a:pt x="6939" y="4131"/>
                    <a:pt x="6929" y="4146"/>
                  </a:cubicBezTo>
                  <a:cubicBezTo>
                    <a:pt x="6944" y="4136"/>
                    <a:pt x="6949" y="4131"/>
                    <a:pt x="6964" y="4126"/>
                  </a:cubicBezTo>
                  <a:lnTo>
                    <a:pt x="6979" y="4146"/>
                  </a:lnTo>
                  <a:cubicBezTo>
                    <a:pt x="6969" y="4151"/>
                    <a:pt x="6964" y="4157"/>
                    <a:pt x="6949" y="4157"/>
                  </a:cubicBezTo>
                  <a:lnTo>
                    <a:pt x="7000" y="4157"/>
                  </a:lnTo>
                  <a:cubicBezTo>
                    <a:pt x="7010" y="4162"/>
                    <a:pt x="7020" y="4177"/>
                    <a:pt x="7030" y="4182"/>
                  </a:cubicBezTo>
                  <a:cubicBezTo>
                    <a:pt x="7020" y="4207"/>
                    <a:pt x="7000" y="4233"/>
                    <a:pt x="6974" y="4253"/>
                  </a:cubicBezTo>
                  <a:cubicBezTo>
                    <a:pt x="6929" y="4172"/>
                    <a:pt x="6898" y="4096"/>
                    <a:pt x="6883" y="4029"/>
                  </a:cubicBezTo>
                  <a:close/>
                  <a:moveTo>
                    <a:pt x="28287" y="4233"/>
                  </a:moveTo>
                  <a:lnTo>
                    <a:pt x="28287" y="4274"/>
                  </a:lnTo>
                  <a:lnTo>
                    <a:pt x="28277" y="4279"/>
                  </a:lnTo>
                  <a:cubicBezTo>
                    <a:pt x="28282" y="4258"/>
                    <a:pt x="28287" y="4243"/>
                    <a:pt x="28287" y="4233"/>
                  </a:cubicBezTo>
                  <a:close/>
                  <a:moveTo>
                    <a:pt x="22570" y="3887"/>
                  </a:moveTo>
                  <a:lnTo>
                    <a:pt x="22570" y="3887"/>
                  </a:lnTo>
                  <a:cubicBezTo>
                    <a:pt x="22641" y="3953"/>
                    <a:pt x="22717" y="3999"/>
                    <a:pt x="22789" y="4009"/>
                  </a:cubicBezTo>
                  <a:lnTo>
                    <a:pt x="22794" y="4009"/>
                  </a:lnTo>
                  <a:cubicBezTo>
                    <a:pt x="22875" y="4004"/>
                    <a:pt x="22941" y="3994"/>
                    <a:pt x="22992" y="3968"/>
                  </a:cubicBezTo>
                  <a:lnTo>
                    <a:pt x="22992" y="3968"/>
                  </a:lnTo>
                  <a:cubicBezTo>
                    <a:pt x="22987" y="3984"/>
                    <a:pt x="22977" y="4004"/>
                    <a:pt x="22967" y="4024"/>
                  </a:cubicBezTo>
                  <a:cubicBezTo>
                    <a:pt x="22916" y="4141"/>
                    <a:pt x="22840" y="4238"/>
                    <a:pt x="22743" y="4314"/>
                  </a:cubicBezTo>
                  <a:cubicBezTo>
                    <a:pt x="22667" y="4187"/>
                    <a:pt x="22621" y="4034"/>
                    <a:pt x="22570" y="3887"/>
                  </a:cubicBezTo>
                  <a:close/>
                  <a:moveTo>
                    <a:pt x="28114" y="4263"/>
                  </a:moveTo>
                  <a:cubicBezTo>
                    <a:pt x="28119" y="4284"/>
                    <a:pt x="28119" y="4304"/>
                    <a:pt x="28130" y="4324"/>
                  </a:cubicBezTo>
                  <a:lnTo>
                    <a:pt x="28064" y="4335"/>
                  </a:lnTo>
                  <a:cubicBezTo>
                    <a:pt x="28084" y="4309"/>
                    <a:pt x="28104" y="4284"/>
                    <a:pt x="28114" y="4263"/>
                  </a:cubicBezTo>
                  <a:close/>
                  <a:moveTo>
                    <a:pt x="6842" y="4238"/>
                  </a:moveTo>
                  <a:cubicBezTo>
                    <a:pt x="6862" y="4258"/>
                    <a:pt x="6888" y="4279"/>
                    <a:pt x="6918" y="4309"/>
                  </a:cubicBezTo>
                  <a:cubicBezTo>
                    <a:pt x="6898" y="4324"/>
                    <a:pt x="6878" y="4329"/>
                    <a:pt x="6862" y="4340"/>
                  </a:cubicBezTo>
                  <a:cubicBezTo>
                    <a:pt x="6852" y="4309"/>
                    <a:pt x="6847" y="4279"/>
                    <a:pt x="6842" y="4238"/>
                  </a:cubicBezTo>
                  <a:close/>
                  <a:moveTo>
                    <a:pt x="6949" y="4335"/>
                  </a:moveTo>
                  <a:lnTo>
                    <a:pt x="6949" y="4335"/>
                  </a:lnTo>
                  <a:cubicBezTo>
                    <a:pt x="6929" y="4360"/>
                    <a:pt x="6903" y="4380"/>
                    <a:pt x="6878" y="4401"/>
                  </a:cubicBezTo>
                  <a:cubicBezTo>
                    <a:pt x="6878" y="4391"/>
                    <a:pt x="6873" y="4385"/>
                    <a:pt x="6873" y="4380"/>
                  </a:cubicBezTo>
                  <a:cubicBezTo>
                    <a:pt x="6898" y="4365"/>
                    <a:pt x="6923" y="4355"/>
                    <a:pt x="6949" y="4335"/>
                  </a:cubicBezTo>
                  <a:close/>
                  <a:moveTo>
                    <a:pt x="22819" y="4375"/>
                  </a:moveTo>
                  <a:cubicBezTo>
                    <a:pt x="22814" y="4380"/>
                    <a:pt x="22809" y="4391"/>
                    <a:pt x="22799" y="4401"/>
                  </a:cubicBezTo>
                  <a:cubicBezTo>
                    <a:pt x="22799" y="4385"/>
                    <a:pt x="22814" y="4380"/>
                    <a:pt x="22819" y="4375"/>
                  </a:cubicBezTo>
                  <a:close/>
                  <a:moveTo>
                    <a:pt x="27886" y="4187"/>
                  </a:moveTo>
                  <a:lnTo>
                    <a:pt x="27926" y="4207"/>
                  </a:lnTo>
                  <a:cubicBezTo>
                    <a:pt x="27931" y="4258"/>
                    <a:pt x="27921" y="4299"/>
                    <a:pt x="27901" y="4380"/>
                  </a:cubicBezTo>
                  <a:lnTo>
                    <a:pt x="27840" y="4401"/>
                  </a:lnTo>
                  <a:cubicBezTo>
                    <a:pt x="27809" y="4360"/>
                    <a:pt x="27784" y="4314"/>
                    <a:pt x="27758" y="4274"/>
                  </a:cubicBezTo>
                  <a:cubicBezTo>
                    <a:pt x="27809" y="4248"/>
                    <a:pt x="27855" y="4212"/>
                    <a:pt x="27886" y="4187"/>
                  </a:cubicBezTo>
                  <a:close/>
                  <a:moveTo>
                    <a:pt x="21670" y="4268"/>
                  </a:moveTo>
                  <a:cubicBezTo>
                    <a:pt x="21690" y="4284"/>
                    <a:pt x="21720" y="4309"/>
                    <a:pt x="21756" y="4335"/>
                  </a:cubicBezTo>
                  <a:cubicBezTo>
                    <a:pt x="21746" y="4355"/>
                    <a:pt x="21726" y="4380"/>
                    <a:pt x="21715" y="4411"/>
                  </a:cubicBezTo>
                  <a:cubicBezTo>
                    <a:pt x="21705" y="4396"/>
                    <a:pt x="21705" y="4391"/>
                    <a:pt x="21700" y="4380"/>
                  </a:cubicBezTo>
                  <a:cubicBezTo>
                    <a:pt x="21690" y="4350"/>
                    <a:pt x="21675" y="4309"/>
                    <a:pt x="21670" y="4268"/>
                  </a:cubicBezTo>
                  <a:close/>
                  <a:moveTo>
                    <a:pt x="22723" y="4441"/>
                  </a:moveTo>
                  <a:cubicBezTo>
                    <a:pt x="22733" y="4457"/>
                    <a:pt x="22738" y="4462"/>
                    <a:pt x="22743" y="4467"/>
                  </a:cubicBezTo>
                  <a:lnTo>
                    <a:pt x="22723" y="4487"/>
                  </a:lnTo>
                  <a:cubicBezTo>
                    <a:pt x="22717" y="4472"/>
                    <a:pt x="22712" y="4467"/>
                    <a:pt x="22712" y="4457"/>
                  </a:cubicBezTo>
                  <a:cubicBezTo>
                    <a:pt x="22717" y="4457"/>
                    <a:pt x="22723" y="4446"/>
                    <a:pt x="22723" y="4441"/>
                  </a:cubicBezTo>
                  <a:close/>
                  <a:moveTo>
                    <a:pt x="23816" y="4548"/>
                  </a:moveTo>
                  <a:lnTo>
                    <a:pt x="23837" y="4569"/>
                  </a:lnTo>
                  <a:cubicBezTo>
                    <a:pt x="23837" y="4569"/>
                    <a:pt x="23831" y="4584"/>
                    <a:pt x="23831" y="4594"/>
                  </a:cubicBezTo>
                  <a:cubicBezTo>
                    <a:pt x="23826" y="4584"/>
                    <a:pt x="23826" y="4563"/>
                    <a:pt x="23816" y="4548"/>
                  </a:cubicBezTo>
                  <a:close/>
                  <a:moveTo>
                    <a:pt x="22799" y="4569"/>
                  </a:moveTo>
                  <a:cubicBezTo>
                    <a:pt x="22799" y="4584"/>
                    <a:pt x="22794" y="4589"/>
                    <a:pt x="22794" y="4604"/>
                  </a:cubicBezTo>
                  <a:cubicBezTo>
                    <a:pt x="22789" y="4594"/>
                    <a:pt x="22784" y="4589"/>
                    <a:pt x="22784" y="4584"/>
                  </a:cubicBezTo>
                  <a:cubicBezTo>
                    <a:pt x="22789" y="4579"/>
                    <a:pt x="22794" y="4579"/>
                    <a:pt x="22799" y="4569"/>
                  </a:cubicBezTo>
                  <a:close/>
                  <a:moveTo>
                    <a:pt x="27117" y="4609"/>
                  </a:moveTo>
                  <a:lnTo>
                    <a:pt x="27117" y="4625"/>
                  </a:lnTo>
                  <a:lnTo>
                    <a:pt x="27112" y="4625"/>
                  </a:lnTo>
                  <a:cubicBezTo>
                    <a:pt x="27112" y="4619"/>
                    <a:pt x="27117" y="4614"/>
                    <a:pt x="27117" y="4609"/>
                  </a:cubicBezTo>
                  <a:close/>
                  <a:moveTo>
                    <a:pt x="31777" y="1"/>
                  </a:moveTo>
                  <a:cubicBezTo>
                    <a:pt x="31812" y="153"/>
                    <a:pt x="31802" y="301"/>
                    <a:pt x="31812" y="464"/>
                  </a:cubicBezTo>
                  <a:cubicBezTo>
                    <a:pt x="31823" y="845"/>
                    <a:pt x="31441" y="1339"/>
                    <a:pt x="31334" y="1410"/>
                  </a:cubicBezTo>
                  <a:cubicBezTo>
                    <a:pt x="31522" y="1369"/>
                    <a:pt x="31645" y="1252"/>
                    <a:pt x="31726" y="1125"/>
                  </a:cubicBezTo>
                  <a:lnTo>
                    <a:pt x="31726" y="1125"/>
                  </a:lnTo>
                  <a:cubicBezTo>
                    <a:pt x="31711" y="1181"/>
                    <a:pt x="31675" y="1313"/>
                    <a:pt x="31634" y="1430"/>
                  </a:cubicBezTo>
                  <a:cubicBezTo>
                    <a:pt x="31467" y="1812"/>
                    <a:pt x="31217" y="2330"/>
                    <a:pt x="31049" y="2422"/>
                  </a:cubicBezTo>
                  <a:cubicBezTo>
                    <a:pt x="31059" y="2424"/>
                    <a:pt x="31070" y="2424"/>
                    <a:pt x="31080" y="2424"/>
                  </a:cubicBezTo>
                  <a:cubicBezTo>
                    <a:pt x="31236" y="2424"/>
                    <a:pt x="31417" y="2251"/>
                    <a:pt x="31517" y="2132"/>
                  </a:cubicBezTo>
                  <a:lnTo>
                    <a:pt x="31517" y="2132"/>
                  </a:lnTo>
                  <a:cubicBezTo>
                    <a:pt x="31517" y="2152"/>
                    <a:pt x="31517" y="2173"/>
                    <a:pt x="31512" y="2183"/>
                  </a:cubicBezTo>
                  <a:lnTo>
                    <a:pt x="31512" y="2198"/>
                  </a:lnTo>
                  <a:cubicBezTo>
                    <a:pt x="31421" y="2346"/>
                    <a:pt x="31294" y="2463"/>
                    <a:pt x="31141" y="2580"/>
                  </a:cubicBezTo>
                  <a:cubicBezTo>
                    <a:pt x="31278" y="2554"/>
                    <a:pt x="31380" y="2508"/>
                    <a:pt x="31456" y="2458"/>
                  </a:cubicBezTo>
                  <a:lnTo>
                    <a:pt x="31456" y="2458"/>
                  </a:lnTo>
                  <a:cubicBezTo>
                    <a:pt x="31446" y="2488"/>
                    <a:pt x="31436" y="2524"/>
                    <a:pt x="31431" y="2554"/>
                  </a:cubicBezTo>
                  <a:cubicBezTo>
                    <a:pt x="31395" y="2676"/>
                    <a:pt x="31344" y="2783"/>
                    <a:pt x="31283" y="2885"/>
                  </a:cubicBezTo>
                  <a:cubicBezTo>
                    <a:pt x="31126" y="2737"/>
                    <a:pt x="31004" y="2554"/>
                    <a:pt x="30897" y="2381"/>
                  </a:cubicBezTo>
                  <a:cubicBezTo>
                    <a:pt x="30856" y="2320"/>
                    <a:pt x="30821" y="2254"/>
                    <a:pt x="30785" y="2193"/>
                  </a:cubicBezTo>
                  <a:lnTo>
                    <a:pt x="30785" y="2193"/>
                  </a:lnTo>
                  <a:cubicBezTo>
                    <a:pt x="30836" y="2219"/>
                    <a:pt x="30897" y="2239"/>
                    <a:pt x="30948" y="2249"/>
                  </a:cubicBezTo>
                  <a:cubicBezTo>
                    <a:pt x="30887" y="2203"/>
                    <a:pt x="30821" y="2142"/>
                    <a:pt x="30800" y="2071"/>
                  </a:cubicBezTo>
                  <a:lnTo>
                    <a:pt x="30800" y="2071"/>
                  </a:lnTo>
                  <a:cubicBezTo>
                    <a:pt x="30858" y="2149"/>
                    <a:pt x="30975" y="2171"/>
                    <a:pt x="31083" y="2171"/>
                  </a:cubicBezTo>
                  <a:cubicBezTo>
                    <a:pt x="31108" y="2171"/>
                    <a:pt x="31133" y="2170"/>
                    <a:pt x="31156" y="2168"/>
                  </a:cubicBezTo>
                  <a:cubicBezTo>
                    <a:pt x="30999" y="2122"/>
                    <a:pt x="30795" y="2015"/>
                    <a:pt x="30698" y="1898"/>
                  </a:cubicBezTo>
                  <a:cubicBezTo>
                    <a:pt x="30622" y="1807"/>
                    <a:pt x="30597" y="1669"/>
                    <a:pt x="30551" y="1567"/>
                  </a:cubicBezTo>
                  <a:lnTo>
                    <a:pt x="30551" y="1583"/>
                  </a:lnTo>
                  <a:cubicBezTo>
                    <a:pt x="30556" y="1669"/>
                    <a:pt x="30546" y="1766"/>
                    <a:pt x="30515" y="1847"/>
                  </a:cubicBezTo>
                  <a:cubicBezTo>
                    <a:pt x="30449" y="2010"/>
                    <a:pt x="30342" y="2112"/>
                    <a:pt x="30190" y="2213"/>
                  </a:cubicBezTo>
                  <a:cubicBezTo>
                    <a:pt x="30175" y="2219"/>
                    <a:pt x="30164" y="2224"/>
                    <a:pt x="30149" y="2239"/>
                  </a:cubicBezTo>
                  <a:cubicBezTo>
                    <a:pt x="30058" y="2122"/>
                    <a:pt x="29981" y="1985"/>
                    <a:pt x="29935" y="1812"/>
                  </a:cubicBezTo>
                  <a:lnTo>
                    <a:pt x="29935" y="1812"/>
                  </a:lnTo>
                  <a:cubicBezTo>
                    <a:pt x="29996" y="1868"/>
                    <a:pt x="30073" y="1918"/>
                    <a:pt x="30159" y="1949"/>
                  </a:cubicBezTo>
                  <a:cubicBezTo>
                    <a:pt x="30041" y="1835"/>
                    <a:pt x="29994" y="1693"/>
                    <a:pt x="29945" y="1587"/>
                  </a:cubicBezTo>
                  <a:lnTo>
                    <a:pt x="29945" y="1587"/>
                  </a:lnTo>
                  <a:cubicBezTo>
                    <a:pt x="30001" y="1697"/>
                    <a:pt x="30163" y="1742"/>
                    <a:pt x="30297" y="1791"/>
                  </a:cubicBezTo>
                  <a:cubicBezTo>
                    <a:pt x="30220" y="1745"/>
                    <a:pt x="30022" y="1608"/>
                    <a:pt x="29935" y="1481"/>
                  </a:cubicBezTo>
                  <a:cubicBezTo>
                    <a:pt x="29859" y="1364"/>
                    <a:pt x="29813" y="1237"/>
                    <a:pt x="29793" y="1105"/>
                  </a:cubicBezTo>
                  <a:cubicBezTo>
                    <a:pt x="29788" y="1054"/>
                    <a:pt x="29783" y="998"/>
                    <a:pt x="29778" y="947"/>
                  </a:cubicBezTo>
                  <a:lnTo>
                    <a:pt x="29757" y="820"/>
                  </a:lnTo>
                  <a:lnTo>
                    <a:pt x="29757" y="820"/>
                  </a:lnTo>
                  <a:cubicBezTo>
                    <a:pt x="29762" y="942"/>
                    <a:pt x="29737" y="1059"/>
                    <a:pt x="29727" y="1181"/>
                  </a:cubicBezTo>
                  <a:cubicBezTo>
                    <a:pt x="29691" y="1476"/>
                    <a:pt x="29335" y="1812"/>
                    <a:pt x="29249" y="1857"/>
                  </a:cubicBezTo>
                  <a:cubicBezTo>
                    <a:pt x="29401" y="1847"/>
                    <a:pt x="29508" y="1771"/>
                    <a:pt x="29584" y="1684"/>
                  </a:cubicBezTo>
                  <a:lnTo>
                    <a:pt x="29584" y="1684"/>
                  </a:lnTo>
                  <a:cubicBezTo>
                    <a:pt x="29564" y="1730"/>
                    <a:pt x="29523" y="1822"/>
                    <a:pt x="29478" y="1913"/>
                  </a:cubicBezTo>
                  <a:cubicBezTo>
                    <a:pt x="29305" y="2188"/>
                    <a:pt x="29055" y="2559"/>
                    <a:pt x="28913" y="2605"/>
                  </a:cubicBezTo>
                  <a:cubicBezTo>
                    <a:pt x="28931" y="2611"/>
                    <a:pt x="28950" y="2613"/>
                    <a:pt x="28969" y="2613"/>
                  </a:cubicBezTo>
                  <a:cubicBezTo>
                    <a:pt x="29086" y="2613"/>
                    <a:pt x="29222" y="2517"/>
                    <a:pt x="29305" y="2442"/>
                  </a:cubicBezTo>
                  <a:lnTo>
                    <a:pt x="29305" y="2442"/>
                  </a:lnTo>
                  <a:cubicBezTo>
                    <a:pt x="29305" y="2453"/>
                    <a:pt x="29300" y="2468"/>
                    <a:pt x="29295" y="2478"/>
                  </a:cubicBezTo>
                  <a:lnTo>
                    <a:pt x="29295" y="2483"/>
                  </a:lnTo>
                  <a:cubicBezTo>
                    <a:pt x="29203" y="2585"/>
                    <a:pt x="29096" y="2661"/>
                    <a:pt x="28964" y="2732"/>
                  </a:cubicBezTo>
                  <a:cubicBezTo>
                    <a:pt x="29071" y="2727"/>
                    <a:pt x="29152" y="2707"/>
                    <a:pt x="29218" y="2676"/>
                  </a:cubicBezTo>
                  <a:lnTo>
                    <a:pt x="29218" y="2676"/>
                  </a:lnTo>
                  <a:cubicBezTo>
                    <a:pt x="29203" y="2702"/>
                    <a:pt x="29198" y="2722"/>
                    <a:pt x="29183" y="2748"/>
                  </a:cubicBezTo>
                  <a:cubicBezTo>
                    <a:pt x="29132" y="2854"/>
                    <a:pt x="29076" y="2941"/>
                    <a:pt x="28999" y="3017"/>
                  </a:cubicBezTo>
                  <a:cubicBezTo>
                    <a:pt x="28898" y="2875"/>
                    <a:pt x="28821" y="2712"/>
                    <a:pt x="28750" y="2559"/>
                  </a:cubicBezTo>
                  <a:cubicBezTo>
                    <a:pt x="28720" y="2493"/>
                    <a:pt x="28694" y="2427"/>
                    <a:pt x="28669" y="2356"/>
                  </a:cubicBezTo>
                  <a:lnTo>
                    <a:pt x="28669" y="2356"/>
                  </a:lnTo>
                  <a:cubicBezTo>
                    <a:pt x="28720" y="2391"/>
                    <a:pt x="28771" y="2417"/>
                    <a:pt x="28821" y="2432"/>
                  </a:cubicBezTo>
                  <a:cubicBezTo>
                    <a:pt x="28771" y="2376"/>
                    <a:pt x="28710" y="2305"/>
                    <a:pt x="28699" y="2239"/>
                  </a:cubicBezTo>
                  <a:lnTo>
                    <a:pt x="28699" y="2239"/>
                  </a:lnTo>
                  <a:cubicBezTo>
                    <a:pt x="28760" y="2341"/>
                    <a:pt x="28923" y="2371"/>
                    <a:pt x="29045" y="2381"/>
                  </a:cubicBezTo>
                  <a:cubicBezTo>
                    <a:pt x="28893" y="2315"/>
                    <a:pt x="28699" y="2178"/>
                    <a:pt x="28618" y="2051"/>
                  </a:cubicBezTo>
                  <a:cubicBezTo>
                    <a:pt x="28547" y="1949"/>
                    <a:pt x="28547" y="1812"/>
                    <a:pt x="28516" y="1700"/>
                  </a:cubicBezTo>
                  <a:lnTo>
                    <a:pt x="28516" y="1715"/>
                  </a:lnTo>
                  <a:cubicBezTo>
                    <a:pt x="28511" y="1807"/>
                    <a:pt x="28486" y="1898"/>
                    <a:pt x="28445" y="1985"/>
                  </a:cubicBezTo>
                  <a:cubicBezTo>
                    <a:pt x="28364" y="2137"/>
                    <a:pt x="28236" y="2224"/>
                    <a:pt x="28074" y="2305"/>
                  </a:cubicBezTo>
                  <a:cubicBezTo>
                    <a:pt x="28053" y="2315"/>
                    <a:pt x="28033" y="2320"/>
                    <a:pt x="28023" y="2325"/>
                  </a:cubicBezTo>
                  <a:cubicBezTo>
                    <a:pt x="28052" y="2331"/>
                    <a:pt x="28081" y="2334"/>
                    <a:pt x="28109" y="2334"/>
                  </a:cubicBezTo>
                  <a:cubicBezTo>
                    <a:pt x="28189" y="2334"/>
                    <a:pt x="28262" y="2310"/>
                    <a:pt x="28318" y="2254"/>
                  </a:cubicBezTo>
                  <a:lnTo>
                    <a:pt x="28318" y="2254"/>
                  </a:lnTo>
                  <a:cubicBezTo>
                    <a:pt x="28262" y="2330"/>
                    <a:pt x="28252" y="2381"/>
                    <a:pt x="28140" y="2442"/>
                  </a:cubicBezTo>
                  <a:cubicBezTo>
                    <a:pt x="28226" y="2442"/>
                    <a:pt x="28287" y="2417"/>
                    <a:pt x="28338" y="2371"/>
                  </a:cubicBezTo>
                  <a:lnTo>
                    <a:pt x="28338" y="2371"/>
                  </a:lnTo>
                  <a:cubicBezTo>
                    <a:pt x="28277" y="2631"/>
                    <a:pt x="28084" y="2880"/>
                    <a:pt x="27860" y="3058"/>
                  </a:cubicBezTo>
                  <a:cubicBezTo>
                    <a:pt x="27830" y="3073"/>
                    <a:pt x="27799" y="3109"/>
                    <a:pt x="27769" y="3124"/>
                  </a:cubicBezTo>
                  <a:cubicBezTo>
                    <a:pt x="27860" y="3119"/>
                    <a:pt x="27972" y="3078"/>
                    <a:pt x="28058" y="3012"/>
                  </a:cubicBezTo>
                  <a:lnTo>
                    <a:pt x="28058" y="3012"/>
                  </a:lnTo>
                  <a:cubicBezTo>
                    <a:pt x="27987" y="3154"/>
                    <a:pt x="27931" y="3297"/>
                    <a:pt x="27835" y="3419"/>
                  </a:cubicBezTo>
                  <a:cubicBezTo>
                    <a:pt x="27702" y="3333"/>
                    <a:pt x="27499" y="3149"/>
                    <a:pt x="27438" y="2885"/>
                  </a:cubicBezTo>
                  <a:lnTo>
                    <a:pt x="27438" y="2885"/>
                  </a:lnTo>
                  <a:cubicBezTo>
                    <a:pt x="27479" y="2931"/>
                    <a:pt x="27540" y="2966"/>
                    <a:pt x="27601" y="2992"/>
                  </a:cubicBezTo>
                  <a:cubicBezTo>
                    <a:pt x="27521" y="2907"/>
                    <a:pt x="27484" y="2805"/>
                    <a:pt x="27447" y="2726"/>
                  </a:cubicBezTo>
                  <a:lnTo>
                    <a:pt x="27447" y="2726"/>
                  </a:lnTo>
                  <a:cubicBezTo>
                    <a:pt x="27492" y="2803"/>
                    <a:pt x="27608" y="2832"/>
                    <a:pt x="27702" y="2865"/>
                  </a:cubicBezTo>
                  <a:cubicBezTo>
                    <a:pt x="27646" y="2834"/>
                    <a:pt x="27499" y="2727"/>
                    <a:pt x="27428" y="2631"/>
                  </a:cubicBezTo>
                  <a:cubicBezTo>
                    <a:pt x="27372" y="2549"/>
                    <a:pt x="27341" y="2447"/>
                    <a:pt x="27326" y="2351"/>
                  </a:cubicBezTo>
                  <a:cubicBezTo>
                    <a:pt x="27321" y="2315"/>
                    <a:pt x="27316" y="2269"/>
                    <a:pt x="27316" y="2229"/>
                  </a:cubicBezTo>
                  <a:lnTo>
                    <a:pt x="27301" y="2137"/>
                  </a:lnTo>
                  <a:lnTo>
                    <a:pt x="27301" y="2137"/>
                  </a:lnTo>
                  <a:cubicBezTo>
                    <a:pt x="27311" y="2224"/>
                    <a:pt x="27290" y="2315"/>
                    <a:pt x="27275" y="2407"/>
                  </a:cubicBezTo>
                  <a:cubicBezTo>
                    <a:pt x="27250" y="2631"/>
                    <a:pt x="26985" y="2885"/>
                    <a:pt x="26919" y="2910"/>
                  </a:cubicBezTo>
                  <a:cubicBezTo>
                    <a:pt x="27036" y="2905"/>
                    <a:pt x="27117" y="2844"/>
                    <a:pt x="27173" y="2783"/>
                  </a:cubicBezTo>
                  <a:lnTo>
                    <a:pt x="27173" y="2783"/>
                  </a:lnTo>
                  <a:cubicBezTo>
                    <a:pt x="27163" y="2814"/>
                    <a:pt x="27133" y="2890"/>
                    <a:pt x="27092" y="2956"/>
                  </a:cubicBezTo>
                  <a:cubicBezTo>
                    <a:pt x="26965" y="3160"/>
                    <a:pt x="26777" y="3444"/>
                    <a:pt x="26665" y="3475"/>
                  </a:cubicBezTo>
                  <a:cubicBezTo>
                    <a:pt x="26677" y="3478"/>
                    <a:pt x="26690" y="3480"/>
                    <a:pt x="26703" y="3480"/>
                  </a:cubicBezTo>
                  <a:cubicBezTo>
                    <a:pt x="26793" y="3480"/>
                    <a:pt x="26898" y="3410"/>
                    <a:pt x="26965" y="3348"/>
                  </a:cubicBezTo>
                  <a:lnTo>
                    <a:pt x="26965" y="3348"/>
                  </a:lnTo>
                  <a:cubicBezTo>
                    <a:pt x="26965" y="3363"/>
                    <a:pt x="26960" y="3368"/>
                    <a:pt x="26960" y="3383"/>
                  </a:cubicBezTo>
                  <a:lnTo>
                    <a:pt x="26960" y="3388"/>
                  </a:lnTo>
                  <a:cubicBezTo>
                    <a:pt x="26894" y="3465"/>
                    <a:pt x="26807" y="3521"/>
                    <a:pt x="26710" y="3572"/>
                  </a:cubicBezTo>
                  <a:cubicBezTo>
                    <a:pt x="26792" y="3566"/>
                    <a:pt x="26853" y="3551"/>
                    <a:pt x="26904" y="3526"/>
                  </a:cubicBezTo>
                  <a:lnTo>
                    <a:pt x="26904" y="3526"/>
                  </a:lnTo>
                  <a:cubicBezTo>
                    <a:pt x="26894" y="3546"/>
                    <a:pt x="26889" y="3566"/>
                    <a:pt x="26878" y="3577"/>
                  </a:cubicBezTo>
                  <a:cubicBezTo>
                    <a:pt x="26853" y="3628"/>
                    <a:pt x="26827" y="3673"/>
                    <a:pt x="26792" y="3719"/>
                  </a:cubicBezTo>
                  <a:cubicBezTo>
                    <a:pt x="26782" y="3714"/>
                    <a:pt x="26777" y="3704"/>
                    <a:pt x="26761" y="3694"/>
                  </a:cubicBezTo>
                  <a:cubicBezTo>
                    <a:pt x="26538" y="3500"/>
                    <a:pt x="26354" y="3246"/>
                    <a:pt x="26298" y="2982"/>
                  </a:cubicBezTo>
                  <a:lnTo>
                    <a:pt x="26298" y="2982"/>
                  </a:lnTo>
                  <a:cubicBezTo>
                    <a:pt x="26349" y="3027"/>
                    <a:pt x="26410" y="3058"/>
                    <a:pt x="26502" y="3058"/>
                  </a:cubicBezTo>
                  <a:cubicBezTo>
                    <a:pt x="26395" y="3002"/>
                    <a:pt x="26380" y="2951"/>
                    <a:pt x="26329" y="2865"/>
                  </a:cubicBezTo>
                  <a:lnTo>
                    <a:pt x="26329" y="2865"/>
                  </a:lnTo>
                  <a:cubicBezTo>
                    <a:pt x="26389" y="2932"/>
                    <a:pt x="26467" y="2956"/>
                    <a:pt x="26554" y="2956"/>
                  </a:cubicBezTo>
                  <a:cubicBezTo>
                    <a:pt x="26579" y="2956"/>
                    <a:pt x="26604" y="2954"/>
                    <a:pt x="26629" y="2951"/>
                  </a:cubicBezTo>
                  <a:cubicBezTo>
                    <a:pt x="26609" y="2936"/>
                    <a:pt x="26588" y="2936"/>
                    <a:pt x="26578" y="2926"/>
                  </a:cubicBezTo>
                  <a:cubicBezTo>
                    <a:pt x="26410" y="2834"/>
                    <a:pt x="26283" y="2737"/>
                    <a:pt x="26207" y="2580"/>
                  </a:cubicBezTo>
                  <a:cubicBezTo>
                    <a:pt x="26171" y="2498"/>
                    <a:pt x="26146" y="2402"/>
                    <a:pt x="26146" y="2305"/>
                  </a:cubicBezTo>
                  <a:lnTo>
                    <a:pt x="26146" y="2295"/>
                  </a:lnTo>
                  <a:cubicBezTo>
                    <a:pt x="26105" y="2402"/>
                    <a:pt x="26100" y="2544"/>
                    <a:pt x="26029" y="2646"/>
                  </a:cubicBezTo>
                  <a:cubicBezTo>
                    <a:pt x="25942" y="2763"/>
                    <a:pt x="25744" y="2900"/>
                    <a:pt x="25586" y="2961"/>
                  </a:cubicBezTo>
                  <a:cubicBezTo>
                    <a:pt x="25714" y="2956"/>
                    <a:pt x="25886" y="2931"/>
                    <a:pt x="25942" y="2829"/>
                  </a:cubicBezTo>
                  <a:lnTo>
                    <a:pt x="25942" y="2829"/>
                  </a:lnTo>
                  <a:cubicBezTo>
                    <a:pt x="25927" y="2900"/>
                    <a:pt x="25866" y="2971"/>
                    <a:pt x="25810" y="3027"/>
                  </a:cubicBezTo>
                  <a:cubicBezTo>
                    <a:pt x="25861" y="3007"/>
                    <a:pt x="25917" y="2982"/>
                    <a:pt x="25968" y="2951"/>
                  </a:cubicBezTo>
                  <a:lnTo>
                    <a:pt x="25968" y="2951"/>
                  </a:lnTo>
                  <a:cubicBezTo>
                    <a:pt x="25942" y="3017"/>
                    <a:pt x="25912" y="3088"/>
                    <a:pt x="25871" y="3154"/>
                  </a:cubicBezTo>
                  <a:cubicBezTo>
                    <a:pt x="25836" y="3231"/>
                    <a:pt x="25795" y="3307"/>
                    <a:pt x="25749" y="3383"/>
                  </a:cubicBezTo>
                  <a:cubicBezTo>
                    <a:pt x="25607" y="3282"/>
                    <a:pt x="25363" y="3063"/>
                    <a:pt x="25281" y="2707"/>
                  </a:cubicBezTo>
                  <a:lnTo>
                    <a:pt x="25281" y="2707"/>
                  </a:lnTo>
                  <a:cubicBezTo>
                    <a:pt x="25332" y="2758"/>
                    <a:pt x="25393" y="2803"/>
                    <a:pt x="25459" y="2834"/>
                  </a:cubicBezTo>
                  <a:cubicBezTo>
                    <a:pt x="25370" y="2731"/>
                    <a:pt x="25333" y="2615"/>
                    <a:pt x="25292" y="2518"/>
                  </a:cubicBezTo>
                  <a:lnTo>
                    <a:pt x="25292" y="2518"/>
                  </a:lnTo>
                  <a:cubicBezTo>
                    <a:pt x="25340" y="2606"/>
                    <a:pt x="25468" y="2639"/>
                    <a:pt x="25571" y="2681"/>
                  </a:cubicBezTo>
                  <a:cubicBezTo>
                    <a:pt x="25510" y="2646"/>
                    <a:pt x="25352" y="2519"/>
                    <a:pt x="25276" y="2397"/>
                  </a:cubicBezTo>
                  <a:cubicBezTo>
                    <a:pt x="25210" y="2295"/>
                    <a:pt x="25179" y="2178"/>
                    <a:pt x="25159" y="2061"/>
                  </a:cubicBezTo>
                  <a:cubicBezTo>
                    <a:pt x="25154" y="2010"/>
                    <a:pt x="25149" y="1964"/>
                    <a:pt x="25149" y="1913"/>
                  </a:cubicBezTo>
                  <a:lnTo>
                    <a:pt x="25134" y="1791"/>
                  </a:lnTo>
                  <a:lnTo>
                    <a:pt x="25134" y="1791"/>
                  </a:lnTo>
                  <a:cubicBezTo>
                    <a:pt x="25139" y="1898"/>
                    <a:pt x="25123" y="2010"/>
                    <a:pt x="25108" y="2122"/>
                  </a:cubicBezTo>
                  <a:cubicBezTo>
                    <a:pt x="25083" y="2391"/>
                    <a:pt x="24798" y="2697"/>
                    <a:pt x="24722" y="2732"/>
                  </a:cubicBezTo>
                  <a:cubicBezTo>
                    <a:pt x="24844" y="2727"/>
                    <a:pt x="24930" y="2656"/>
                    <a:pt x="24996" y="2575"/>
                  </a:cubicBezTo>
                  <a:lnTo>
                    <a:pt x="24996" y="2575"/>
                  </a:lnTo>
                  <a:cubicBezTo>
                    <a:pt x="24976" y="2610"/>
                    <a:pt x="24945" y="2702"/>
                    <a:pt x="24905" y="2783"/>
                  </a:cubicBezTo>
                  <a:cubicBezTo>
                    <a:pt x="24767" y="3032"/>
                    <a:pt x="24559" y="3373"/>
                    <a:pt x="24447" y="3414"/>
                  </a:cubicBezTo>
                  <a:cubicBezTo>
                    <a:pt x="24460" y="3418"/>
                    <a:pt x="24473" y="3419"/>
                    <a:pt x="24486" y="3419"/>
                  </a:cubicBezTo>
                  <a:cubicBezTo>
                    <a:pt x="24582" y="3419"/>
                    <a:pt x="24697" y="3333"/>
                    <a:pt x="24772" y="3261"/>
                  </a:cubicBezTo>
                  <a:lnTo>
                    <a:pt x="24772" y="3261"/>
                  </a:lnTo>
                  <a:cubicBezTo>
                    <a:pt x="24772" y="3271"/>
                    <a:pt x="24767" y="3287"/>
                    <a:pt x="24757" y="3297"/>
                  </a:cubicBezTo>
                  <a:lnTo>
                    <a:pt x="24757" y="3307"/>
                  </a:lnTo>
                  <a:cubicBezTo>
                    <a:pt x="24686" y="3399"/>
                    <a:pt x="24594" y="3470"/>
                    <a:pt x="24493" y="3526"/>
                  </a:cubicBezTo>
                  <a:cubicBezTo>
                    <a:pt x="24579" y="3521"/>
                    <a:pt x="24645" y="3511"/>
                    <a:pt x="24701" y="3475"/>
                  </a:cubicBezTo>
                  <a:lnTo>
                    <a:pt x="24701" y="3475"/>
                  </a:lnTo>
                  <a:cubicBezTo>
                    <a:pt x="24696" y="3495"/>
                    <a:pt x="24681" y="3521"/>
                    <a:pt x="24676" y="3541"/>
                  </a:cubicBezTo>
                  <a:cubicBezTo>
                    <a:pt x="24650" y="3597"/>
                    <a:pt x="24625" y="3648"/>
                    <a:pt x="24600" y="3694"/>
                  </a:cubicBezTo>
                  <a:cubicBezTo>
                    <a:pt x="24483" y="3566"/>
                    <a:pt x="24396" y="3409"/>
                    <a:pt x="24350" y="3246"/>
                  </a:cubicBezTo>
                  <a:lnTo>
                    <a:pt x="24350" y="3246"/>
                  </a:lnTo>
                  <a:cubicBezTo>
                    <a:pt x="24391" y="3282"/>
                    <a:pt x="24447" y="3307"/>
                    <a:pt x="24503" y="3307"/>
                  </a:cubicBezTo>
                  <a:cubicBezTo>
                    <a:pt x="24422" y="3261"/>
                    <a:pt x="24406" y="3216"/>
                    <a:pt x="24366" y="3144"/>
                  </a:cubicBezTo>
                  <a:lnTo>
                    <a:pt x="24366" y="3144"/>
                  </a:lnTo>
                  <a:cubicBezTo>
                    <a:pt x="24409" y="3195"/>
                    <a:pt x="24463" y="3212"/>
                    <a:pt x="24522" y="3212"/>
                  </a:cubicBezTo>
                  <a:cubicBezTo>
                    <a:pt x="24546" y="3212"/>
                    <a:pt x="24570" y="3210"/>
                    <a:pt x="24594" y="3205"/>
                  </a:cubicBezTo>
                  <a:cubicBezTo>
                    <a:pt x="24579" y="3195"/>
                    <a:pt x="24569" y="3195"/>
                    <a:pt x="24554" y="3185"/>
                  </a:cubicBezTo>
                  <a:cubicBezTo>
                    <a:pt x="24422" y="3114"/>
                    <a:pt x="24325" y="3043"/>
                    <a:pt x="24254" y="2910"/>
                  </a:cubicBezTo>
                  <a:cubicBezTo>
                    <a:pt x="24223" y="2839"/>
                    <a:pt x="24198" y="2758"/>
                    <a:pt x="24193" y="2676"/>
                  </a:cubicBezTo>
                  <a:lnTo>
                    <a:pt x="24193" y="2661"/>
                  </a:lnTo>
                  <a:cubicBezTo>
                    <a:pt x="24172" y="2758"/>
                    <a:pt x="24177" y="2885"/>
                    <a:pt x="24137" y="2976"/>
                  </a:cubicBezTo>
                  <a:cubicBezTo>
                    <a:pt x="24076" y="3088"/>
                    <a:pt x="23938" y="3216"/>
                    <a:pt x="23831" y="3282"/>
                  </a:cubicBezTo>
                  <a:cubicBezTo>
                    <a:pt x="23923" y="3266"/>
                    <a:pt x="24045" y="3236"/>
                    <a:pt x="24086" y="3139"/>
                  </a:cubicBezTo>
                  <a:lnTo>
                    <a:pt x="24086" y="3139"/>
                  </a:lnTo>
                  <a:cubicBezTo>
                    <a:pt x="24076" y="3205"/>
                    <a:pt x="24040" y="3266"/>
                    <a:pt x="23999" y="3317"/>
                  </a:cubicBezTo>
                  <a:cubicBezTo>
                    <a:pt x="24040" y="3297"/>
                    <a:pt x="24076" y="3271"/>
                    <a:pt x="24111" y="3241"/>
                  </a:cubicBezTo>
                  <a:lnTo>
                    <a:pt x="24111" y="3241"/>
                  </a:lnTo>
                  <a:cubicBezTo>
                    <a:pt x="24096" y="3307"/>
                    <a:pt x="24076" y="3368"/>
                    <a:pt x="24050" y="3424"/>
                  </a:cubicBezTo>
                  <a:cubicBezTo>
                    <a:pt x="24015" y="3546"/>
                    <a:pt x="23969" y="3668"/>
                    <a:pt x="23913" y="3790"/>
                  </a:cubicBezTo>
                  <a:cubicBezTo>
                    <a:pt x="23781" y="3678"/>
                    <a:pt x="23618" y="3511"/>
                    <a:pt x="23557" y="3271"/>
                  </a:cubicBezTo>
                  <a:lnTo>
                    <a:pt x="23557" y="3271"/>
                  </a:lnTo>
                  <a:cubicBezTo>
                    <a:pt x="23608" y="3317"/>
                    <a:pt x="23669" y="3353"/>
                    <a:pt x="23735" y="3388"/>
                  </a:cubicBezTo>
                  <a:cubicBezTo>
                    <a:pt x="23642" y="3290"/>
                    <a:pt x="23605" y="3178"/>
                    <a:pt x="23566" y="3093"/>
                  </a:cubicBezTo>
                  <a:lnTo>
                    <a:pt x="23566" y="3093"/>
                  </a:lnTo>
                  <a:cubicBezTo>
                    <a:pt x="23612" y="3182"/>
                    <a:pt x="23739" y="3217"/>
                    <a:pt x="23847" y="3256"/>
                  </a:cubicBezTo>
                  <a:cubicBezTo>
                    <a:pt x="23786" y="3221"/>
                    <a:pt x="23628" y="3109"/>
                    <a:pt x="23557" y="3002"/>
                  </a:cubicBezTo>
                  <a:cubicBezTo>
                    <a:pt x="23491" y="2910"/>
                    <a:pt x="23460" y="2803"/>
                    <a:pt x="23440" y="2702"/>
                  </a:cubicBezTo>
                  <a:cubicBezTo>
                    <a:pt x="23435" y="2656"/>
                    <a:pt x="23430" y="2610"/>
                    <a:pt x="23430" y="2575"/>
                  </a:cubicBezTo>
                  <a:lnTo>
                    <a:pt x="23414" y="2463"/>
                  </a:lnTo>
                  <a:lnTo>
                    <a:pt x="23414" y="2463"/>
                  </a:lnTo>
                  <a:cubicBezTo>
                    <a:pt x="23425" y="2570"/>
                    <a:pt x="23404" y="2656"/>
                    <a:pt x="23389" y="2758"/>
                  </a:cubicBezTo>
                  <a:cubicBezTo>
                    <a:pt x="23363" y="2992"/>
                    <a:pt x="23079" y="3266"/>
                    <a:pt x="23002" y="3297"/>
                  </a:cubicBezTo>
                  <a:cubicBezTo>
                    <a:pt x="23124" y="3292"/>
                    <a:pt x="23211" y="3226"/>
                    <a:pt x="23277" y="3160"/>
                  </a:cubicBezTo>
                  <a:lnTo>
                    <a:pt x="23277" y="3160"/>
                  </a:lnTo>
                  <a:cubicBezTo>
                    <a:pt x="23257" y="3195"/>
                    <a:pt x="23226" y="3271"/>
                    <a:pt x="23185" y="3343"/>
                  </a:cubicBezTo>
                  <a:cubicBezTo>
                    <a:pt x="23048" y="3566"/>
                    <a:pt x="22850" y="3862"/>
                    <a:pt x="22728" y="3902"/>
                  </a:cubicBezTo>
                  <a:cubicBezTo>
                    <a:pt x="22741" y="3906"/>
                    <a:pt x="22755" y="3908"/>
                    <a:pt x="22769" y="3908"/>
                  </a:cubicBezTo>
                  <a:cubicBezTo>
                    <a:pt x="22865" y="3908"/>
                    <a:pt x="22982" y="3827"/>
                    <a:pt x="23048" y="3770"/>
                  </a:cubicBezTo>
                  <a:lnTo>
                    <a:pt x="23048" y="3770"/>
                  </a:lnTo>
                  <a:cubicBezTo>
                    <a:pt x="23048" y="3780"/>
                    <a:pt x="23043" y="3795"/>
                    <a:pt x="23043" y="3800"/>
                  </a:cubicBezTo>
                  <a:lnTo>
                    <a:pt x="23043" y="3806"/>
                  </a:lnTo>
                  <a:cubicBezTo>
                    <a:pt x="22972" y="3887"/>
                    <a:pt x="22880" y="3948"/>
                    <a:pt x="22779" y="4004"/>
                  </a:cubicBezTo>
                  <a:lnTo>
                    <a:pt x="22717" y="3938"/>
                  </a:lnTo>
                  <a:cubicBezTo>
                    <a:pt x="22550" y="3760"/>
                    <a:pt x="22412" y="3516"/>
                    <a:pt x="22367" y="3261"/>
                  </a:cubicBezTo>
                  <a:lnTo>
                    <a:pt x="22367" y="3261"/>
                  </a:lnTo>
                  <a:cubicBezTo>
                    <a:pt x="22407" y="3297"/>
                    <a:pt x="22458" y="3327"/>
                    <a:pt x="22519" y="3338"/>
                  </a:cubicBezTo>
                  <a:cubicBezTo>
                    <a:pt x="22443" y="3277"/>
                    <a:pt x="22433" y="3236"/>
                    <a:pt x="22392" y="3149"/>
                  </a:cubicBezTo>
                  <a:lnTo>
                    <a:pt x="22392" y="3149"/>
                  </a:lnTo>
                  <a:cubicBezTo>
                    <a:pt x="22439" y="3214"/>
                    <a:pt x="22508" y="3238"/>
                    <a:pt x="22577" y="3238"/>
                  </a:cubicBezTo>
                  <a:cubicBezTo>
                    <a:pt x="22590" y="3238"/>
                    <a:pt x="22603" y="3237"/>
                    <a:pt x="22616" y="3236"/>
                  </a:cubicBezTo>
                  <a:lnTo>
                    <a:pt x="22575" y="3216"/>
                  </a:lnTo>
                  <a:cubicBezTo>
                    <a:pt x="22448" y="3124"/>
                    <a:pt x="22361" y="3037"/>
                    <a:pt x="22295" y="2890"/>
                  </a:cubicBezTo>
                  <a:cubicBezTo>
                    <a:pt x="22270" y="2814"/>
                    <a:pt x="22255" y="2717"/>
                    <a:pt x="22255" y="2631"/>
                  </a:cubicBezTo>
                  <a:lnTo>
                    <a:pt x="22255" y="2615"/>
                  </a:lnTo>
                  <a:cubicBezTo>
                    <a:pt x="22229" y="2717"/>
                    <a:pt x="22219" y="2854"/>
                    <a:pt x="22168" y="2956"/>
                  </a:cubicBezTo>
                  <a:cubicBezTo>
                    <a:pt x="22107" y="3068"/>
                    <a:pt x="21954" y="3195"/>
                    <a:pt x="21837" y="3261"/>
                  </a:cubicBezTo>
                  <a:cubicBezTo>
                    <a:pt x="21934" y="3251"/>
                    <a:pt x="22061" y="3226"/>
                    <a:pt x="22107" y="3134"/>
                  </a:cubicBezTo>
                  <a:lnTo>
                    <a:pt x="22107" y="3134"/>
                  </a:lnTo>
                  <a:cubicBezTo>
                    <a:pt x="22102" y="3195"/>
                    <a:pt x="22051" y="3266"/>
                    <a:pt x="22010" y="3317"/>
                  </a:cubicBezTo>
                  <a:cubicBezTo>
                    <a:pt x="22051" y="3297"/>
                    <a:pt x="22087" y="3277"/>
                    <a:pt x="22127" y="3246"/>
                  </a:cubicBezTo>
                  <a:lnTo>
                    <a:pt x="22127" y="3246"/>
                  </a:lnTo>
                  <a:cubicBezTo>
                    <a:pt x="22107" y="3312"/>
                    <a:pt x="22082" y="3378"/>
                    <a:pt x="22056" y="3444"/>
                  </a:cubicBezTo>
                  <a:cubicBezTo>
                    <a:pt x="21985" y="3633"/>
                    <a:pt x="21899" y="3836"/>
                    <a:pt x="21776" y="3999"/>
                  </a:cubicBezTo>
                  <a:cubicBezTo>
                    <a:pt x="21756" y="3963"/>
                    <a:pt x="21736" y="3933"/>
                    <a:pt x="21720" y="3907"/>
                  </a:cubicBezTo>
                  <a:cubicBezTo>
                    <a:pt x="21634" y="3780"/>
                    <a:pt x="21573" y="3633"/>
                    <a:pt x="21522" y="3490"/>
                  </a:cubicBezTo>
                  <a:lnTo>
                    <a:pt x="21522" y="3490"/>
                  </a:lnTo>
                  <a:cubicBezTo>
                    <a:pt x="21634" y="3572"/>
                    <a:pt x="21756" y="3607"/>
                    <a:pt x="21914" y="3622"/>
                  </a:cubicBezTo>
                  <a:cubicBezTo>
                    <a:pt x="21782" y="3546"/>
                    <a:pt x="21492" y="3348"/>
                    <a:pt x="21400" y="2997"/>
                  </a:cubicBezTo>
                  <a:lnTo>
                    <a:pt x="21400" y="2997"/>
                  </a:lnTo>
                  <a:cubicBezTo>
                    <a:pt x="21451" y="3048"/>
                    <a:pt x="21517" y="3083"/>
                    <a:pt x="21578" y="3114"/>
                  </a:cubicBezTo>
                  <a:cubicBezTo>
                    <a:pt x="21485" y="3016"/>
                    <a:pt x="21449" y="2904"/>
                    <a:pt x="21410" y="2818"/>
                  </a:cubicBezTo>
                  <a:lnTo>
                    <a:pt x="21410" y="2818"/>
                  </a:lnTo>
                  <a:cubicBezTo>
                    <a:pt x="21455" y="2908"/>
                    <a:pt x="21582" y="2942"/>
                    <a:pt x="21695" y="2982"/>
                  </a:cubicBezTo>
                  <a:cubicBezTo>
                    <a:pt x="21629" y="2946"/>
                    <a:pt x="21471" y="2834"/>
                    <a:pt x="21400" y="2727"/>
                  </a:cubicBezTo>
                  <a:cubicBezTo>
                    <a:pt x="21339" y="2636"/>
                    <a:pt x="21303" y="2529"/>
                    <a:pt x="21288" y="2427"/>
                  </a:cubicBezTo>
                  <a:cubicBezTo>
                    <a:pt x="21278" y="2381"/>
                    <a:pt x="21273" y="2336"/>
                    <a:pt x="21273" y="2300"/>
                  </a:cubicBezTo>
                  <a:lnTo>
                    <a:pt x="21263" y="2193"/>
                  </a:lnTo>
                  <a:lnTo>
                    <a:pt x="21263" y="2193"/>
                  </a:lnTo>
                  <a:cubicBezTo>
                    <a:pt x="21268" y="2295"/>
                    <a:pt x="21247" y="2381"/>
                    <a:pt x="21237" y="2483"/>
                  </a:cubicBezTo>
                  <a:cubicBezTo>
                    <a:pt x="21212" y="2717"/>
                    <a:pt x="20932" y="2987"/>
                    <a:pt x="20856" y="3022"/>
                  </a:cubicBezTo>
                  <a:cubicBezTo>
                    <a:pt x="20703" y="2910"/>
                    <a:pt x="20505" y="2707"/>
                    <a:pt x="20423" y="2402"/>
                  </a:cubicBezTo>
                  <a:lnTo>
                    <a:pt x="20423" y="2402"/>
                  </a:lnTo>
                  <a:cubicBezTo>
                    <a:pt x="20479" y="2453"/>
                    <a:pt x="20540" y="2498"/>
                    <a:pt x="20612" y="2529"/>
                  </a:cubicBezTo>
                  <a:cubicBezTo>
                    <a:pt x="20507" y="2414"/>
                    <a:pt x="20461" y="2284"/>
                    <a:pt x="20411" y="2178"/>
                  </a:cubicBezTo>
                  <a:lnTo>
                    <a:pt x="20411" y="2178"/>
                  </a:lnTo>
                  <a:cubicBezTo>
                    <a:pt x="20464" y="2286"/>
                    <a:pt x="20603" y="2321"/>
                    <a:pt x="20718" y="2356"/>
                  </a:cubicBezTo>
                  <a:cubicBezTo>
                    <a:pt x="20652" y="2320"/>
                    <a:pt x="20479" y="2193"/>
                    <a:pt x="20398" y="2076"/>
                  </a:cubicBezTo>
                  <a:cubicBezTo>
                    <a:pt x="20327" y="1974"/>
                    <a:pt x="20281" y="1847"/>
                    <a:pt x="20256" y="1720"/>
                  </a:cubicBezTo>
                  <a:cubicBezTo>
                    <a:pt x="20245" y="1669"/>
                    <a:pt x="20235" y="1618"/>
                    <a:pt x="20230" y="1562"/>
                  </a:cubicBezTo>
                  <a:lnTo>
                    <a:pt x="20210" y="1435"/>
                  </a:lnTo>
                  <a:lnTo>
                    <a:pt x="20210" y="1435"/>
                  </a:lnTo>
                  <a:cubicBezTo>
                    <a:pt x="20225" y="1557"/>
                    <a:pt x="20210" y="1669"/>
                    <a:pt x="20205" y="1791"/>
                  </a:cubicBezTo>
                  <a:cubicBezTo>
                    <a:pt x="20195" y="2076"/>
                    <a:pt x="19915" y="2427"/>
                    <a:pt x="19838" y="2473"/>
                  </a:cubicBezTo>
                  <a:cubicBezTo>
                    <a:pt x="19966" y="2453"/>
                    <a:pt x="20052" y="2376"/>
                    <a:pt x="20118" y="2280"/>
                  </a:cubicBezTo>
                  <a:lnTo>
                    <a:pt x="20118" y="2280"/>
                  </a:lnTo>
                  <a:cubicBezTo>
                    <a:pt x="20103" y="2325"/>
                    <a:pt x="20072" y="2422"/>
                    <a:pt x="20032" y="2508"/>
                  </a:cubicBezTo>
                  <a:cubicBezTo>
                    <a:pt x="19899" y="2788"/>
                    <a:pt x="19711" y="3165"/>
                    <a:pt x="19594" y="3216"/>
                  </a:cubicBezTo>
                  <a:cubicBezTo>
                    <a:pt x="19605" y="3219"/>
                    <a:pt x="19617" y="3220"/>
                    <a:pt x="19628" y="3220"/>
                  </a:cubicBezTo>
                  <a:cubicBezTo>
                    <a:pt x="19730" y="3220"/>
                    <a:pt x="19852" y="3110"/>
                    <a:pt x="19925" y="3032"/>
                  </a:cubicBezTo>
                  <a:lnTo>
                    <a:pt x="19925" y="3032"/>
                  </a:lnTo>
                  <a:cubicBezTo>
                    <a:pt x="19925" y="3043"/>
                    <a:pt x="19920" y="3058"/>
                    <a:pt x="19920" y="3068"/>
                  </a:cubicBezTo>
                  <a:lnTo>
                    <a:pt x="19920" y="3078"/>
                  </a:lnTo>
                  <a:cubicBezTo>
                    <a:pt x="19849" y="3185"/>
                    <a:pt x="19762" y="3266"/>
                    <a:pt x="19650" y="3338"/>
                  </a:cubicBezTo>
                  <a:cubicBezTo>
                    <a:pt x="19742" y="3322"/>
                    <a:pt x="19813" y="3297"/>
                    <a:pt x="19869" y="3266"/>
                  </a:cubicBezTo>
                  <a:lnTo>
                    <a:pt x="19869" y="3266"/>
                  </a:lnTo>
                  <a:cubicBezTo>
                    <a:pt x="19864" y="3292"/>
                    <a:pt x="19854" y="3312"/>
                    <a:pt x="19844" y="3338"/>
                  </a:cubicBezTo>
                  <a:cubicBezTo>
                    <a:pt x="19818" y="3419"/>
                    <a:pt x="19777" y="3495"/>
                    <a:pt x="19737" y="3566"/>
                  </a:cubicBezTo>
                  <a:cubicBezTo>
                    <a:pt x="19589" y="3383"/>
                    <a:pt x="19482" y="3129"/>
                    <a:pt x="19396" y="2890"/>
                  </a:cubicBezTo>
                  <a:cubicBezTo>
                    <a:pt x="19365" y="2814"/>
                    <a:pt x="19340" y="2737"/>
                    <a:pt x="19315" y="2661"/>
                  </a:cubicBezTo>
                  <a:lnTo>
                    <a:pt x="19315" y="2661"/>
                  </a:lnTo>
                  <a:cubicBezTo>
                    <a:pt x="19360" y="2697"/>
                    <a:pt x="19406" y="2727"/>
                    <a:pt x="19447" y="2742"/>
                  </a:cubicBezTo>
                  <a:cubicBezTo>
                    <a:pt x="19396" y="2687"/>
                    <a:pt x="19345" y="2605"/>
                    <a:pt x="19335" y="2529"/>
                  </a:cubicBezTo>
                  <a:lnTo>
                    <a:pt x="19335" y="2529"/>
                  </a:lnTo>
                  <a:cubicBezTo>
                    <a:pt x="19386" y="2641"/>
                    <a:pt x="19533" y="2676"/>
                    <a:pt x="19635" y="2676"/>
                  </a:cubicBezTo>
                  <a:cubicBezTo>
                    <a:pt x="19503" y="2605"/>
                    <a:pt x="19335" y="2458"/>
                    <a:pt x="19259" y="2325"/>
                  </a:cubicBezTo>
                  <a:cubicBezTo>
                    <a:pt x="19192" y="2208"/>
                    <a:pt x="19187" y="2056"/>
                    <a:pt x="19157" y="1929"/>
                  </a:cubicBezTo>
                  <a:lnTo>
                    <a:pt x="19157" y="1944"/>
                  </a:lnTo>
                  <a:cubicBezTo>
                    <a:pt x="19157" y="2046"/>
                    <a:pt x="19136" y="2152"/>
                    <a:pt x="19106" y="2249"/>
                  </a:cubicBezTo>
                  <a:cubicBezTo>
                    <a:pt x="19045" y="2427"/>
                    <a:pt x="18933" y="2529"/>
                    <a:pt x="18796" y="2631"/>
                  </a:cubicBezTo>
                  <a:cubicBezTo>
                    <a:pt x="18780" y="2641"/>
                    <a:pt x="18760" y="2641"/>
                    <a:pt x="18750" y="2656"/>
                  </a:cubicBezTo>
                  <a:cubicBezTo>
                    <a:pt x="18771" y="2660"/>
                    <a:pt x="18792" y="2663"/>
                    <a:pt x="18813" y="2663"/>
                  </a:cubicBezTo>
                  <a:cubicBezTo>
                    <a:pt x="18887" y="2663"/>
                    <a:pt x="18952" y="2631"/>
                    <a:pt x="19004" y="2559"/>
                  </a:cubicBezTo>
                  <a:lnTo>
                    <a:pt x="19004" y="2559"/>
                  </a:lnTo>
                  <a:cubicBezTo>
                    <a:pt x="18958" y="2656"/>
                    <a:pt x="18948" y="2707"/>
                    <a:pt x="18857" y="2778"/>
                  </a:cubicBezTo>
                  <a:cubicBezTo>
                    <a:pt x="18928" y="2768"/>
                    <a:pt x="18984" y="2737"/>
                    <a:pt x="19025" y="2687"/>
                  </a:cubicBezTo>
                  <a:lnTo>
                    <a:pt x="19025" y="2687"/>
                  </a:lnTo>
                  <a:cubicBezTo>
                    <a:pt x="18984" y="2931"/>
                    <a:pt x="18877" y="3160"/>
                    <a:pt x="18745" y="3353"/>
                  </a:cubicBezTo>
                  <a:cubicBezTo>
                    <a:pt x="18674" y="3271"/>
                    <a:pt x="18618" y="3185"/>
                    <a:pt x="18567" y="3073"/>
                  </a:cubicBezTo>
                  <a:cubicBezTo>
                    <a:pt x="18552" y="3048"/>
                    <a:pt x="18546" y="3022"/>
                    <a:pt x="18531" y="2997"/>
                  </a:cubicBezTo>
                  <a:lnTo>
                    <a:pt x="18531" y="2997"/>
                  </a:lnTo>
                  <a:cubicBezTo>
                    <a:pt x="18602" y="3032"/>
                    <a:pt x="18684" y="3048"/>
                    <a:pt x="18786" y="3058"/>
                  </a:cubicBezTo>
                  <a:cubicBezTo>
                    <a:pt x="18653" y="2987"/>
                    <a:pt x="18541" y="2905"/>
                    <a:pt x="18450" y="2793"/>
                  </a:cubicBezTo>
                  <a:lnTo>
                    <a:pt x="18450" y="2788"/>
                  </a:lnTo>
                  <a:cubicBezTo>
                    <a:pt x="18445" y="2778"/>
                    <a:pt x="18445" y="2763"/>
                    <a:pt x="18440" y="2742"/>
                  </a:cubicBezTo>
                  <a:lnTo>
                    <a:pt x="18440" y="2742"/>
                  </a:lnTo>
                  <a:cubicBezTo>
                    <a:pt x="18527" y="2826"/>
                    <a:pt x="18663" y="2924"/>
                    <a:pt x="18781" y="2924"/>
                  </a:cubicBezTo>
                  <a:cubicBezTo>
                    <a:pt x="18800" y="2924"/>
                    <a:pt x="18819" y="2921"/>
                    <a:pt x="18836" y="2915"/>
                  </a:cubicBezTo>
                  <a:cubicBezTo>
                    <a:pt x="18694" y="2870"/>
                    <a:pt x="18440" y="2478"/>
                    <a:pt x="18262" y="2183"/>
                  </a:cubicBezTo>
                  <a:cubicBezTo>
                    <a:pt x="18211" y="2096"/>
                    <a:pt x="18165" y="1995"/>
                    <a:pt x="18145" y="1944"/>
                  </a:cubicBezTo>
                  <a:lnTo>
                    <a:pt x="18145" y="1944"/>
                  </a:lnTo>
                  <a:cubicBezTo>
                    <a:pt x="18221" y="2030"/>
                    <a:pt x="18338" y="2117"/>
                    <a:pt x="18490" y="2122"/>
                  </a:cubicBezTo>
                  <a:cubicBezTo>
                    <a:pt x="18394" y="2081"/>
                    <a:pt x="18038" y="1725"/>
                    <a:pt x="17997" y="1415"/>
                  </a:cubicBezTo>
                  <a:cubicBezTo>
                    <a:pt x="17982" y="1288"/>
                    <a:pt x="17956" y="1161"/>
                    <a:pt x="17961" y="1033"/>
                  </a:cubicBezTo>
                  <a:lnTo>
                    <a:pt x="17961" y="1033"/>
                  </a:lnTo>
                  <a:lnTo>
                    <a:pt x="17946" y="1176"/>
                  </a:lnTo>
                  <a:cubicBezTo>
                    <a:pt x="17946" y="1232"/>
                    <a:pt x="17941" y="1288"/>
                    <a:pt x="17936" y="1344"/>
                  </a:cubicBezTo>
                  <a:cubicBezTo>
                    <a:pt x="17916" y="1486"/>
                    <a:pt x="17880" y="1623"/>
                    <a:pt x="17804" y="1745"/>
                  </a:cubicBezTo>
                  <a:cubicBezTo>
                    <a:pt x="17712" y="1888"/>
                    <a:pt x="17524" y="2040"/>
                    <a:pt x="17448" y="2081"/>
                  </a:cubicBezTo>
                  <a:cubicBezTo>
                    <a:pt x="17578" y="2028"/>
                    <a:pt x="17735" y="1984"/>
                    <a:pt x="17790" y="1868"/>
                  </a:cubicBezTo>
                  <a:lnTo>
                    <a:pt x="17790" y="1868"/>
                  </a:lnTo>
                  <a:cubicBezTo>
                    <a:pt x="17742" y="1986"/>
                    <a:pt x="17695" y="2129"/>
                    <a:pt x="17585" y="2254"/>
                  </a:cubicBezTo>
                  <a:cubicBezTo>
                    <a:pt x="17672" y="2219"/>
                    <a:pt x="17748" y="2168"/>
                    <a:pt x="17804" y="2102"/>
                  </a:cubicBezTo>
                  <a:lnTo>
                    <a:pt x="17804" y="2102"/>
                  </a:lnTo>
                  <a:cubicBezTo>
                    <a:pt x="17733" y="2412"/>
                    <a:pt x="17555" y="2636"/>
                    <a:pt x="17392" y="2778"/>
                  </a:cubicBezTo>
                  <a:cubicBezTo>
                    <a:pt x="17315" y="2717"/>
                    <a:pt x="17244" y="2641"/>
                    <a:pt x="17198" y="2575"/>
                  </a:cubicBezTo>
                  <a:cubicBezTo>
                    <a:pt x="17148" y="2478"/>
                    <a:pt x="17143" y="2356"/>
                    <a:pt x="17117" y="2254"/>
                  </a:cubicBezTo>
                  <a:lnTo>
                    <a:pt x="17117" y="2269"/>
                  </a:lnTo>
                  <a:cubicBezTo>
                    <a:pt x="17117" y="2351"/>
                    <a:pt x="17097" y="2437"/>
                    <a:pt x="17071" y="2514"/>
                  </a:cubicBezTo>
                  <a:cubicBezTo>
                    <a:pt x="17015" y="2661"/>
                    <a:pt x="16934" y="2742"/>
                    <a:pt x="16812" y="2829"/>
                  </a:cubicBezTo>
                  <a:lnTo>
                    <a:pt x="16771" y="2844"/>
                  </a:lnTo>
                  <a:cubicBezTo>
                    <a:pt x="16791" y="2848"/>
                    <a:pt x="16810" y="2850"/>
                    <a:pt x="16828" y="2850"/>
                  </a:cubicBezTo>
                  <a:cubicBezTo>
                    <a:pt x="16891" y="2850"/>
                    <a:pt x="16945" y="2827"/>
                    <a:pt x="16985" y="2768"/>
                  </a:cubicBezTo>
                  <a:lnTo>
                    <a:pt x="16985" y="2768"/>
                  </a:lnTo>
                  <a:cubicBezTo>
                    <a:pt x="16944" y="2844"/>
                    <a:pt x="16939" y="2890"/>
                    <a:pt x="16863" y="2941"/>
                  </a:cubicBezTo>
                  <a:cubicBezTo>
                    <a:pt x="16919" y="2941"/>
                    <a:pt x="16970" y="2910"/>
                    <a:pt x="17000" y="2870"/>
                  </a:cubicBezTo>
                  <a:lnTo>
                    <a:pt x="17000" y="2870"/>
                  </a:lnTo>
                  <a:cubicBezTo>
                    <a:pt x="16990" y="2956"/>
                    <a:pt x="16964" y="3037"/>
                    <a:pt x="16934" y="3119"/>
                  </a:cubicBezTo>
                  <a:cubicBezTo>
                    <a:pt x="16786" y="3022"/>
                    <a:pt x="16593" y="2854"/>
                    <a:pt x="16512" y="2600"/>
                  </a:cubicBezTo>
                  <a:lnTo>
                    <a:pt x="16512" y="2600"/>
                  </a:lnTo>
                  <a:cubicBezTo>
                    <a:pt x="16568" y="2641"/>
                    <a:pt x="16634" y="2681"/>
                    <a:pt x="16695" y="2702"/>
                  </a:cubicBezTo>
                  <a:cubicBezTo>
                    <a:pt x="16603" y="2615"/>
                    <a:pt x="16561" y="2511"/>
                    <a:pt x="16517" y="2428"/>
                  </a:cubicBezTo>
                  <a:lnTo>
                    <a:pt x="16517" y="2428"/>
                  </a:lnTo>
                  <a:cubicBezTo>
                    <a:pt x="16570" y="2503"/>
                    <a:pt x="16696" y="2527"/>
                    <a:pt x="16797" y="2559"/>
                  </a:cubicBezTo>
                  <a:cubicBezTo>
                    <a:pt x="16731" y="2529"/>
                    <a:pt x="16563" y="2427"/>
                    <a:pt x="16486" y="2325"/>
                  </a:cubicBezTo>
                  <a:cubicBezTo>
                    <a:pt x="16415" y="2234"/>
                    <a:pt x="16380" y="2132"/>
                    <a:pt x="16354" y="2025"/>
                  </a:cubicBezTo>
                  <a:cubicBezTo>
                    <a:pt x="16339" y="1979"/>
                    <a:pt x="16334" y="1939"/>
                    <a:pt x="16329" y="1893"/>
                  </a:cubicBezTo>
                  <a:lnTo>
                    <a:pt x="16308" y="1786"/>
                  </a:lnTo>
                  <a:lnTo>
                    <a:pt x="16308" y="1786"/>
                  </a:lnTo>
                  <a:cubicBezTo>
                    <a:pt x="16324" y="1888"/>
                    <a:pt x="16308" y="1979"/>
                    <a:pt x="16303" y="2081"/>
                  </a:cubicBezTo>
                  <a:cubicBezTo>
                    <a:pt x="16288" y="2325"/>
                    <a:pt x="16018" y="2615"/>
                    <a:pt x="15947" y="2656"/>
                  </a:cubicBezTo>
                  <a:cubicBezTo>
                    <a:pt x="16069" y="2641"/>
                    <a:pt x="16156" y="2575"/>
                    <a:pt x="16212" y="2498"/>
                  </a:cubicBezTo>
                  <a:lnTo>
                    <a:pt x="16212" y="2498"/>
                  </a:lnTo>
                  <a:cubicBezTo>
                    <a:pt x="16201" y="2534"/>
                    <a:pt x="16171" y="2615"/>
                    <a:pt x="16135" y="2687"/>
                  </a:cubicBezTo>
                  <a:cubicBezTo>
                    <a:pt x="16008" y="2920"/>
                    <a:pt x="15825" y="3241"/>
                    <a:pt x="15713" y="3287"/>
                  </a:cubicBezTo>
                  <a:cubicBezTo>
                    <a:pt x="15724" y="3289"/>
                    <a:pt x="15735" y="3291"/>
                    <a:pt x="15747" y="3291"/>
                  </a:cubicBezTo>
                  <a:cubicBezTo>
                    <a:pt x="15843" y="3291"/>
                    <a:pt x="15960" y="3201"/>
                    <a:pt x="16029" y="3124"/>
                  </a:cubicBezTo>
                  <a:lnTo>
                    <a:pt x="16029" y="3124"/>
                  </a:lnTo>
                  <a:cubicBezTo>
                    <a:pt x="16029" y="3139"/>
                    <a:pt x="16023" y="3149"/>
                    <a:pt x="16023" y="3160"/>
                  </a:cubicBezTo>
                  <a:lnTo>
                    <a:pt x="16023" y="3165"/>
                  </a:lnTo>
                  <a:cubicBezTo>
                    <a:pt x="15957" y="3251"/>
                    <a:pt x="15871" y="3322"/>
                    <a:pt x="15769" y="3378"/>
                  </a:cubicBezTo>
                  <a:cubicBezTo>
                    <a:pt x="15856" y="3368"/>
                    <a:pt x="15922" y="3348"/>
                    <a:pt x="15973" y="3322"/>
                  </a:cubicBezTo>
                  <a:lnTo>
                    <a:pt x="15973" y="3322"/>
                  </a:lnTo>
                  <a:lnTo>
                    <a:pt x="15952" y="3378"/>
                  </a:lnTo>
                  <a:cubicBezTo>
                    <a:pt x="15901" y="3505"/>
                    <a:pt x="15830" y="3617"/>
                    <a:pt x="15739" y="3699"/>
                  </a:cubicBezTo>
                  <a:cubicBezTo>
                    <a:pt x="15601" y="3546"/>
                    <a:pt x="15510" y="3363"/>
                    <a:pt x="15418" y="3190"/>
                  </a:cubicBezTo>
                  <a:cubicBezTo>
                    <a:pt x="15388" y="3124"/>
                    <a:pt x="15357" y="3058"/>
                    <a:pt x="15322" y="2992"/>
                  </a:cubicBezTo>
                  <a:lnTo>
                    <a:pt x="15322" y="2992"/>
                  </a:lnTo>
                  <a:cubicBezTo>
                    <a:pt x="15372" y="3022"/>
                    <a:pt x="15423" y="3048"/>
                    <a:pt x="15474" y="3063"/>
                  </a:cubicBezTo>
                  <a:cubicBezTo>
                    <a:pt x="15418" y="3012"/>
                    <a:pt x="15357" y="2941"/>
                    <a:pt x="15347" y="2870"/>
                  </a:cubicBezTo>
                  <a:lnTo>
                    <a:pt x="15347" y="2870"/>
                  </a:lnTo>
                  <a:cubicBezTo>
                    <a:pt x="15408" y="2971"/>
                    <a:pt x="15571" y="2997"/>
                    <a:pt x="15693" y="2997"/>
                  </a:cubicBezTo>
                  <a:cubicBezTo>
                    <a:pt x="15540" y="2936"/>
                    <a:pt x="15347" y="2814"/>
                    <a:pt x="15260" y="2692"/>
                  </a:cubicBezTo>
                  <a:cubicBezTo>
                    <a:pt x="15189" y="2590"/>
                    <a:pt x="15184" y="2458"/>
                    <a:pt x="15143" y="2351"/>
                  </a:cubicBezTo>
                  <a:lnTo>
                    <a:pt x="15143" y="2361"/>
                  </a:lnTo>
                  <a:cubicBezTo>
                    <a:pt x="15143" y="2453"/>
                    <a:pt x="15118" y="2549"/>
                    <a:pt x="15088" y="2631"/>
                  </a:cubicBezTo>
                  <a:cubicBezTo>
                    <a:pt x="15011" y="2783"/>
                    <a:pt x="14889" y="2870"/>
                    <a:pt x="14731" y="2966"/>
                  </a:cubicBezTo>
                  <a:cubicBezTo>
                    <a:pt x="14721" y="2982"/>
                    <a:pt x="14696" y="2982"/>
                    <a:pt x="14681" y="2992"/>
                  </a:cubicBezTo>
                  <a:cubicBezTo>
                    <a:pt x="14708" y="2997"/>
                    <a:pt x="14735" y="2999"/>
                    <a:pt x="14761" y="2999"/>
                  </a:cubicBezTo>
                  <a:cubicBezTo>
                    <a:pt x="14846" y="2999"/>
                    <a:pt x="14921" y="2972"/>
                    <a:pt x="14976" y="2910"/>
                  </a:cubicBezTo>
                  <a:lnTo>
                    <a:pt x="14976" y="2910"/>
                  </a:lnTo>
                  <a:cubicBezTo>
                    <a:pt x="14925" y="2992"/>
                    <a:pt x="14909" y="3037"/>
                    <a:pt x="14808" y="3093"/>
                  </a:cubicBezTo>
                  <a:cubicBezTo>
                    <a:pt x="14889" y="3093"/>
                    <a:pt x="14955" y="3063"/>
                    <a:pt x="15006" y="3017"/>
                  </a:cubicBezTo>
                  <a:lnTo>
                    <a:pt x="15006" y="3017"/>
                  </a:lnTo>
                  <a:cubicBezTo>
                    <a:pt x="14965" y="3216"/>
                    <a:pt x="14854" y="3404"/>
                    <a:pt x="14706" y="3572"/>
                  </a:cubicBezTo>
                  <a:cubicBezTo>
                    <a:pt x="14681" y="3526"/>
                    <a:pt x="14660" y="3475"/>
                    <a:pt x="14650" y="3419"/>
                  </a:cubicBezTo>
                  <a:lnTo>
                    <a:pt x="14650" y="3419"/>
                  </a:lnTo>
                  <a:cubicBezTo>
                    <a:pt x="14675" y="3444"/>
                    <a:pt x="14701" y="3470"/>
                    <a:pt x="14731" y="3480"/>
                  </a:cubicBezTo>
                  <a:cubicBezTo>
                    <a:pt x="14690" y="3430"/>
                    <a:pt x="14678" y="3380"/>
                    <a:pt x="14661" y="3337"/>
                  </a:cubicBezTo>
                  <a:lnTo>
                    <a:pt x="14661" y="3337"/>
                  </a:lnTo>
                  <a:cubicBezTo>
                    <a:pt x="14683" y="3378"/>
                    <a:pt x="14742" y="3401"/>
                    <a:pt x="14787" y="3424"/>
                  </a:cubicBezTo>
                  <a:cubicBezTo>
                    <a:pt x="14757" y="3404"/>
                    <a:pt x="14686" y="3343"/>
                    <a:pt x="14655" y="3287"/>
                  </a:cubicBezTo>
                  <a:cubicBezTo>
                    <a:pt x="14630" y="3236"/>
                    <a:pt x="14620" y="3185"/>
                    <a:pt x="14609" y="3124"/>
                  </a:cubicBezTo>
                  <a:lnTo>
                    <a:pt x="14609" y="3063"/>
                  </a:lnTo>
                  <a:lnTo>
                    <a:pt x="14609" y="3012"/>
                  </a:lnTo>
                  <a:cubicBezTo>
                    <a:pt x="14609" y="3063"/>
                    <a:pt x="14599" y="3109"/>
                    <a:pt x="14584" y="3160"/>
                  </a:cubicBezTo>
                  <a:cubicBezTo>
                    <a:pt x="14559" y="3277"/>
                    <a:pt x="14406" y="3399"/>
                    <a:pt x="14370" y="3414"/>
                  </a:cubicBezTo>
                  <a:cubicBezTo>
                    <a:pt x="14431" y="3414"/>
                    <a:pt x="14477" y="3388"/>
                    <a:pt x="14518" y="3353"/>
                  </a:cubicBezTo>
                  <a:lnTo>
                    <a:pt x="14518" y="3353"/>
                  </a:lnTo>
                  <a:cubicBezTo>
                    <a:pt x="14503" y="3373"/>
                    <a:pt x="14482" y="3414"/>
                    <a:pt x="14467" y="3444"/>
                  </a:cubicBezTo>
                  <a:cubicBezTo>
                    <a:pt x="14457" y="3455"/>
                    <a:pt x="14447" y="3465"/>
                    <a:pt x="14442" y="3475"/>
                  </a:cubicBezTo>
                  <a:cubicBezTo>
                    <a:pt x="14345" y="3439"/>
                    <a:pt x="14177" y="3200"/>
                    <a:pt x="14065" y="3022"/>
                  </a:cubicBezTo>
                  <a:cubicBezTo>
                    <a:pt x="14035" y="2966"/>
                    <a:pt x="13999" y="2905"/>
                    <a:pt x="13989" y="2880"/>
                  </a:cubicBezTo>
                  <a:lnTo>
                    <a:pt x="13989" y="2880"/>
                  </a:lnTo>
                  <a:cubicBezTo>
                    <a:pt x="14040" y="2936"/>
                    <a:pt x="14116" y="2987"/>
                    <a:pt x="14213" y="2987"/>
                  </a:cubicBezTo>
                  <a:cubicBezTo>
                    <a:pt x="14146" y="2961"/>
                    <a:pt x="13913" y="2737"/>
                    <a:pt x="13887" y="2549"/>
                  </a:cubicBezTo>
                  <a:cubicBezTo>
                    <a:pt x="13872" y="2463"/>
                    <a:pt x="13862" y="2386"/>
                    <a:pt x="13862" y="2305"/>
                  </a:cubicBezTo>
                  <a:lnTo>
                    <a:pt x="13857" y="2397"/>
                  </a:lnTo>
                  <a:cubicBezTo>
                    <a:pt x="13857" y="2432"/>
                    <a:pt x="13846" y="2463"/>
                    <a:pt x="13841" y="2503"/>
                  </a:cubicBezTo>
                  <a:cubicBezTo>
                    <a:pt x="13831" y="2590"/>
                    <a:pt x="13806" y="2676"/>
                    <a:pt x="13755" y="2753"/>
                  </a:cubicBezTo>
                  <a:cubicBezTo>
                    <a:pt x="13694" y="2839"/>
                    <a:pt x="13567" y="2936"/>
                    <a:pt x="13516" y="2961"/>
                  </a:cubicBezTo>
                  <a:cubicBezTo>
                    <a:pt x="13605" y="2931"/>
                    <a:pt x="13714" y="2897"/>
                    <a:pt x="13752" y="2819"/>
                  </a:cubicBezTo>
                  <a:lnTo>
                    <a:pt x="13752" y="2819"/>
                  </a:lnTo>
                  <a:cubicBezTo>
                    <a:pt x="13718" y="2894"/>
                    <a:pt x="13687" y="2988"/>
                    <a:pt x="13612" y="3068"/>
                  </a:cubicBezTo>
                  <a:cubicBezTo>
                    <a:pt x="13663" y="3043"/>
                    <a:pt x="13714" y="3012"/>
                    <a:pt x="13760" y="2971"/>
                  </a:cubicBezTo>
                  <a:lnTo>
                    <a:pt x="13760" y="2971"/>
                  </a:lnTo>
                  <a:cubicBezTo>
                    <a:pt x="13719" y="3139"/>
                    <a:pt x="13628" y="3266"/>
                    <a:pt x="13531" y="3353"/>
                  </a:cubicBezTo>
                  <a:cubicBezTo>
                    <a:pt x="13500" y="3322"/>
                    <a:pt x="13475" y="3287"/>
                    <a:pt x="13455" y="3251"/>
                  </a:cubicBezTo>
                  <a:cubicBezTo>
                    <a:pt x="13409" y="3170"/>
                    <a:pt x="13389" y="3083"/>
                    <a:pt x="13383" y="2992"/>
                  </a:cubicBezTo>
                  <a:cubicBezTo>
                    <a:pt x="13383" y="2956"/>
                    <a:pt x="13378" y="2915"/>
                    <a:pt x="13383" y="2885"/>
                  </a:cubicBezTo>
                  <a:lnTo>
                    <a:pt x="13383" y="2793"/>
                  </a:lnTo>
                  <a:cubicBezTo>
                    <a:pt x="13383" y="2880"/>
                    <a:pt x="13358" y="2956"/>
                    <a:pt x="13338" y="3037"/>
                  </a:cubicBezTo>
                  <a:cubicBezTo>
                    <a:pt x="13312" y="3165"/>
                    <a:pt x="13200" y="3292"/>
                    <a:pt x="13104" y="3373"/>
                  </a:cubicBezTo>
                  <a:cubicBezTo>
                    <a:pt x="12992" y="3251"/>
                    <a:pt x="12870" y="3083"/>
                    <a:pt x="12829" y="2859"/>
                  </a:cubicBezTo>
                  <a:lnTo>
                    <a:pt x="12829" y="2859"/>
                  </a:lnTo>
                  <a:cubicBezTo>
                    <a:pt x="12875" y="2910"/>
                    <a:pt x="12941" y="2956"/>
                    <a:pt x="13002" y="2992"/>
                  </a:cubicBezTo>
                  <a:cubicBezTo>
                    <a:pt x="12917" y="2886"/>
                    <a:pt x="12891" y="2766"/>
                    <a:pt x="12856" y="2670"/>
                  </a:cubicBezTo>
                  <a:lnTo>
                    <a:pt x="12856" y="2670"/>
                  </a:lnTo>
                  <a:cubicBezTo>
                    <a:pt x="12894" y="2769"/>
                    <a:pt x="13024" y="2814"/>
                    <a:pt x="13129" y="2865"/>
                  </a:cubicBezTo>
                  <a:cubicBezTo>
                    <a:pt x="13068" y="2829"/>
                    <a:pt x="12921" y="2692"/>
                    <a:pt x="12854" y="2585"/>
                  </a:cubicBezTo>
                  <a:cubicBezTo>
                    <a:pt x="12799" y="2488"/>
                    <a:pt x="12773" y="2381"/>
                    <a:pt x="12768" y="2269"/>
                  </a:cubicBezTo>
                  <a:cubicBezTo>
                    <a:pt x="12763" y="2224"/>
                    <a:pt x="12763" y="2178"/>
                    <a:pt x="12768" y="2132"/>
                  </a:cubicBezTo>
                  <a:lnTo>
                    <a:pt x="12763" y="2025"/>
                  </a:lnTo>
                  <a:cubicBezTo>
                    <a:pt x="12763" y="2127"/>
                    <a:pt x="12727" y="2224"/>
                    <a:pt x="12712" y="2320"/>
                  </a:cubicBezTo>
                  <a:cubicBezTo>
                    <a:pt x="12661" y="2554"/>
                    <a:pt x="12346" y="2809"/>
                    <a:pt x="12270" y="2834"/>
                  </a:cubicBezTo>
                  <a:cubicBezTo>
                    <a:pt x="12275" y="2834"/>
                    <a:pt x="12280" y="2834"/>
                    <a:pt x="12285" y="2834"/>
                  </a:cubicBezTo>
                  <a:cubicBezTo>
                    <a:pt x="12400" y="2834"/>
                    <a:pt x="12491" y="2780"/>
                    <a:pt x="12559" y="2717"/>
                  </a:cubicBezTo>
                  <a:lnTo>
                    <a:pt x="12559" y="2717"/>
                  </a:lnTo>
                  <a:cubicBezTo>
                    <a:pt x="12539" y="2753"/>
                    <a:pt x="12493" y="2829"/>
                    <a:pt x="12448" y="2895"/>
                  </a:cubicBezTo>
                  <a:cubicBezTo>
                    <a:pt x="12336" y="3048"/>
                    <a:pt x="12183" y="3241"/>
                    <a:pt x="12061" y="3348"/>
                  </a:cubicBezTo>
                  <a:cubicBezTo>
                    <a:pt x="11949" y="3200"/>
                    <a:pt x="11857" y="3032"/>
                    <a:pt x="11776" y="2870"/>
                  </a:cubicBezTo>
                  <a:cubicBezTo>
                    <a:pt x="11735" y="2803"/>
                    <a:pt x="11705" y="2732"/>
                    <a:pt x="11679" y="2656"/>
                  </a:cubicBezTo>
                  <a:lnTo>
                    <a:pt x="11679" y="2656"/>
                  </a:lnTo>
                  <a:cubicBezTo>
                    <a:pt x="11730" y="2687"/>
                    <a:pt x="11786" y="2712"/>
                    <a:pt x="11847" y="2732"/>
                  </a:cubicBezTo>
                  <a:cubicBezTo>
                    <a:pt x="11786" y="2676"/>
                    <a:pt x="11720" y="2605"/>
                    <a:pt x="11705" y="2529"/>
                  </a:cubicBezTo>
                  <a:lnTo>
                    <a:pt x="11705" y="2529"/>
                  </a:lnTo>
                  <a:cubicBezTo>
                    <a:pt x="11771" y="2636"/>
                    <a:pt x="11949" y="2661"/>
                    <a:pt x="12076" y="2666"/>
                  </a:cubicBezTo>
                  <a:cubicBezTo>
                    <a:pt x="11908" y="2605"/>
                    <a:pt x="11705" y="2473"/>
                    <a:pt x="11608" y="2346"/>
                  </a:cubicBezTo>
                  <a:cubicBezTo>
                    <a:pt x="11532" y="2234"/>
                    <a:pt x="11527" y="2096"/>
                    <a:pt x="11491" y="1979"/>
                  </a:cubicBezTo>
                  <a:lnTo>
                    <a:pt x="11491" y="1995"/>
                  </a:lnTo>
                  <a:cubicBezTo>
                    <a:pt x="11491" y="2091"/>
                    <a:pt x="11466" y="2193"/>
                    <a:pt x="11425" y="2274"/>
                  </a:cubicBezTo>
                  <a:cubicBezTo>
                    <a:pt x="11344" y="2437"/>
                    <a:pt x="11217" y="2534"/>
                    <a:pt x="11044" y="2631"/>
                  </a:cubicBezTo>
                  <a:cubicBezTo>
                    <a:pt x="11023" y="2641"/>
                    <a:pt x="11008" y="2641"/>
                    <a:pt x="10988" y="2656"/>
                  </a:cubicBezTo>
                  <a:cubicBezTo>
                    <a:pt x="11014" y="2660"/>
                    <a:pt x="11040" y="2663"/>
                    <a:pt x="11065" y="2663"/>
                  </a:cubicBezTo>
                  <a:cubicBezTo>
                    <a:pt x="11156" y="2663"/>
                    <a:pt x="11238" y="2632"/>
                    <a:pt x="11298" y="2564"/>
                  </a:cubicBezTo>
                  <a:lnTo>
                    <a:pt x="11298" y="2564"/>
                  </a:lnTo>
                  <a:cubicBezTo>
                    <a:pt x="11242" y="2656"/>
                    <a:pt x="11227" y="2707"/>
                    <a:pt x="11120" y="2763"/>
                  </a:cubicBezTo>
                  <a:cubicBezTo>
                    <a:pt x="11211" y="2758"/>
                    <a:pt x="11273" y="2727"/>
                    <a:pt x="11328" y="2681"/>
                  </a:cubicBezTo>
                  <a:lnTo>
                    <a:pt x="11328" y="2681"/>
                  </a:lnTo>
                  <a:cubicBezTo>
                    <a:pt x="11273" y="2946"/>
                    <a:pt x="11095" y="3210"/>
                    <a:pt x="10881" y="3404"/>
                  </a:cubicBezTo>
                  <a:cubicBezTo>
                    <a:pt x="10794" y="3312"/>
                    <a:pt x="10703" y="3165"/>
                    <a:pt x="10682" y="2966"/>
                  </a:cubicBezTo>
                  <a:lnTo>
                    <a:pt x="10682" y="2966"/>
                  </a:lnTo>
                  <a:cubicBezTo>
                    <a:pt x="10713" y="3007"/>
                    <a:pt x="10744" y="3043"/>
                    <a:pt x="10789" y="3068"/>
                  </a:cubicBezTo>
                  <a:cubicBezTo>
                    <a:pt x="10734" y="2988"/>
                    <a:pt x="10719" y="2893"/>
                    <a:pt x="10703" y="2822"/>
                  </a:cubicBezTo>
                  <a:lnTo>
                    <a:pt x="10703" y="2822"/>
                  </a:lnTo>
                  <a:cubicBezTo>
                    <a:pt x="10720" y="2896"/>
                    <a:pt x="10805" y="2936"/>
                    <a:pt x="10871" y="2971"/>
                  </a:cubicBezTo>
                  <a:cubicBezTo>
                    <a:pt x="10835" y="2941"/>
                    <a:pt x="10744" y="2839"/>
                    <a:pt x="10703" y="2758"/>
                  </a:cubicBezTo>
                  <a:cubicBezTo>
                    <a:pt x="10667" y="2681"/>
                    <a:pt x="10652" y="2600"/>
                    <a:pt x="10652" y="2514"/>
                  </a:cubicBezTo>
                  <a:lnTo>
                    <a:pt x="10652" y="2412"/>
                  </a:lnTo>
                  <a:lnTo>
                    <a:pt x="10652" y="2330"/>
                  </a:lnTo>
                  <a:cubicBezTo>
                    <a:pt x="10652" y="2407"/>
                    <a:pt x="10632" y="2483"/>
                    <a:pt x="10616" y="2559"/>
                  </a:cubicBezTo>
                  <a:cubicBezTo>
                    <a:pt x="10586" y="2742"/>
                    <a:pt x="10398" y="2936"/>
                    <a:pt x="10347" y="2961"/>
                  </a:cubicBezTo>
                  <a:cubicBezTo>
                    <a:pt x="10423" y="2961"/>
                    <a:pt x="10479" y="2920"/>
                    <a:pt x="10525" y="2870"/>
                  </a:cubicBezTo>
                  <a:lnTo>
                    <a:pt x="10525" y="2870"/>
                  </a:lnTo>
                  <a:cubicBezTo>
                    <a:pt x="10510" y="2895"/>
                    <a:pt x="10484" y="2956"/>
                    <a:pt x="10459" y="3007"/>
                  </a:cubicBezTo>
                  <a:cubicBezTo>
                    <a:pt x="10357" y="3170"/>
                    <a:pt x="10220" y="3394"/>
                    <a:pt x="10143" y="3414"/>
                  </a:cubicBezTo>
                  <a:cubicBezTo>
                    <a:pt x="10154" y="3419"/>
                    <a:pt x="10166" y="3422"/>
                    <a:pt x="10178" y="3422"/>
                  </a:cubicBezTo>
                  <a:cubicBezTo>
                    <a:pt x="10235" y="3422"/>
                    <a:pt x="10306" y="3369"/>
                    <a:pt x="10352" y="3327"/>
                  </a:cubicBezTo>
                  <a:lnTo>
                    <a:pt x="10352" y="3327"/>
                  </a:lnTo>
                  <a:cubicBezTo>
                    <a:pt x="10352" y="3338"/>
                    <a:pt x="10347" y="3348"/>
                    <a:pt x="10347" y="3353"/>
                  </a:cubicBezTo>
                  <a:lnTo>
                    <a:pt x="10347" y="3363"/>
                  </a:lnTo>
                  <a:cubicBezTo>
                    <a:pt x="10296" y="3419"/>
                    <a:pt x="10235" y="3465"/>
                    <a:pt x="10169" y="3500"/>
                  </a:cubicBezTo>
                  <a:cubicBezTo>
                    <a:pt x="10225" y="3500"/>
                    <a:pt x="10260" y="3495"/>
                    <a:pt x="10301" y="3480"/>
                  </a:cubicBezTo>
                  <a:lnTo>
                    <a:pt x="10301" y="3480"/>
                  </a:lnTo>
                  <a:cubicBezTo>
                    <a:pt x="10296" y="3495"/>
                    <a:pt x="10286" y="3516"/>
                    <a:pt x="10281" y="3526"/>
                  </a:cubicBezTo>
                  <a:cubicBezTo>
                    <a:pt x="10273" y="3550"/>
                    <a:pt x="10258" y="3577"/>
                    <a:pt x="10243" y="3602"/>
                  </a:cubicBezTo>
                  <a:lnTo>
                    <a:pt x="10243" y="3602"/>
                  </a:lnTo>
                  <a:cubicBezTo>
                    <a:pt x="10224" y="3594"/>
                    <a:pt x="10206" y="3586"/>
                    <a:pt x="10188" y="3578"/>
                  </a:cubicBezTo>
                  <a:lnTo>
                    <a:pt x="10188" y="3578"/>
                  </a:lnTo>
                  <a:cubicBezTo>
                    <a:pt x="10201" y="3593"/>
                    <a:pt x="10215" y="3608"/>
                    <a:pt x="10230" y="3622"/>
                  </a:cubicBezTo>
                  <a:cubicBezTo>
                    <a:pt x="10234" y="3616"/>
                    <a:pt x="10239" y="3609"/>
                    <a:pt x="10243" y="3602"/>
                  </a:cubicBezTo>
                  <a:lnTo>
                    <a:pt x="10243" y="3602"/>
                  </a:lnTo>
                  <a:cubicBezTo>
                    <a:pt x="10247" y="3604"/>
                    <a:pt x="10251" y="3605"/>
                    <a:pt x="10255" y="3607"/>
                  </a:cubicBezTo>
                  <a:cubicBezTo>
                    <a:pt x="10225" y="3648"/>
                    <a:pt x="10199" y="3678"/>
                    <a:pt x="10169" y="3714"/>
                  </a:cubicBezTo>
                  <a:cubicBezTo>
                    <a:pt x="10128" y="3653"/>
                    <a:pt x="10092" y="3587"/>
                    <a:pt x="10057" y="3516"/>
                  </a:cubicBezTo>
                  <a:lnTo>
                    <a:pt x="10057" y="3516"/>
                  </a:lnTo>
                  <a:cubicBezTo>
                    <a:pt x="10101" y="3540"/>
                    <a:pt x="10143" y="3559"/>
                    <a:pt x="10188" y="3578"/>
                  </a:cubicBezTo>
                  <a:lnTo>
                    <a:pt x="10188" y="3578"/>
                  </a:lnTo>
                  <a:cubicBezTo>
                    <a:pt x="10062" y="3438"/>
                    <a:pt x="9967" y="3269"/>
                    <a:pt x="9889" y="3109"/>
                  </a:cubicBezTo>
                  <a:cubicBezTo>
                    <a:pt x="9853" y="3048"/>
                    <a:pt x="9828" y="2987"/>
                    <a:pt x="9802" y="2931"/>
                  </a:cubicBezTo>
                  <a:lnTo>
                    <a:pt x="9802" y="2931"/>
                  </a:lnTo>
                  <a:cubicBezTo>
                    <a:pt x="9848" y="2956"/>
                    <a:pt x="9899" y="2982"/>
                    <a:pt x="9945" y="2992"/>
                  </a:cubicBezTo>
                  <a:cubicBezTo>
                    <a:pt x="9894" y="2946"/>
                    <a:pt x="9838" y="2885"/>
                    <a:pt x="9828" y="2819"/>
                  </a:cubicBezTo>
                  <a:lnTo>
                    <a:pt x="9828" y="2819"/>
                  </a:lnTo>
                  <a:cubicBezTo>
                    <a:pt x="9879" y="2910"/>
                    <a:pt x="10031" y="2936"/>
                    <a:pt x="10143" y="2936"/>
                  </a:cubicBezTo>
                  <a:cubicBezTo>
                    <a:pt x="10001" y="2880"/>
                    <a:pt x="9828" y="2768"/>
                    <a:pt x="9752" y="2661"/>
                  </a:cubicBezTo>
                  <a:cubicBezTo>
                    <a:pt x="9691" y="2575"/>
                    <a:pt x="9686" y="2453"/>
                    <a:pt x="9650" y="2356"/>
                  </a:cubicBezTo>
                  <a:lnTo>
                    <a:pt x="9650" y="2371"/>
                  </a:lnTo>
                  <a:cubicBezTo>
                    <a:pt x="9650" y="2453"/>
                    <a:pt x="9635" y="2534"/>
                    <a:pt x="9599" y="2605"/>
                  </a:cubicBezTo>
                  <a:cubicBezTo>
                    <a:pt x="9533" y="2748"/>
                    <a:pt x="9421" y="2824"/>
                    <a:pt x="9279" y="2905"/>
                  </a:cubicBezTo>
                  <a:cubicBezTo>
                    <a:pt x="9263" y="2910"/>
                    <a:pt x="9243" y="2915"/>
                    <a:pt x="9233" y="2926"/>
                  </a:cubicBezTo>
                  <a:cubicBezTo>
                    <a:pt x="9253" y="2928"/>
                    <a:pt x="9273" y="2929"/>
                    <a:pt x="9293" y="2929"/>
                  </a:cubicBezTo>
                  <a:cubicBezTo>
                    <a:pt x="9372" y="2929"/>
                    <a:pt x="9443" y="2909"/>
                    <a:pt x="9492" y="2844"/>
                  </a:cubicBezTo>
                  <a:lnTo>
                    <a:pt x="9492" y="2844"/>
                  </a:lnTo>
                  <a:cubicBezTo>
                    <a:pt x="9446" y="2915"/>
                    <a:pt x="9436" y="2961"/>
                    <a:pt x="9345" y="3012"/>
                  </a:cubicBezTo>
                  <a:cubicBezTo>
                    <a:pt x="9421" y="3012"/>
                    <a:pt x="9482" y="2982"/>
                    <a:pt x="9523" y="2941"/>
                  </a:cubicBezTo>
                  <a:lnTo>
                    <a:pt x="9523" y="2941"/>
                  </a:lnTo>
                  <a:cubicBezTo>
                    <a:pt x="9472" y="3170"/>
                    <a:pt x="9319" y="3399"/>
                    <a:pt x="9126" y="3566"/>
                  </a:cubicBezTo>
                  <a:cubicBezTo>
                    <a:pt x="9111" y="3577"/>
                    <a:pt x="9090" y="3592"/>
                    <a:pt x="9075" y="3602"/>
                  </a:cubicBezTo>
                  <a:cubicBezTo>
                    <a:pt x="9060" y="3592"/>
                    <a:pt x="9050" y="3577"/>
                    <a:pt x="9039" y="3566"/>
                  </a:cubicBezTo>
                  <a:cubicBezTo>
                    <a:pt x="8923" y="3424"/>
                    <a:pt x="8831" y="3266"/>
                    <a:pt x="8770" y="3099"/>
                  </a:cubicBezTo>
                  <a:lnTo>
                    <a:pt x="8770" y="3099"/>
                  </a:lnTo>
                  <a:cubicBezTo>
                    <a:pt x="8933" y="3190"/>
                    <a:pt x="9111" y="3236"/>
                    <a:pt x="9345" y="3251"/>
                  </a:cubicBezTo>
                  <a:cubicBezTo>
                    <a:pt x="9156" y="3170"/>
                    <a:pt x="8734" y="2951"/>
                    <a:pt x="8617" y="2570"/>
                  </a:cubicBezTo>
                  <a:lnTo>
                    <a:pt x="8617" y="2570"/>
                  </a:lnTo>
                  <a:cubicBezTo>
                    <a:pt x="8694" y="2615"/>
                    <a:pt x="8775" y="2661"/>
                    <a:pt x="8872" y="2697"/>
                  </a:cubicBezTo>
                  <a:cubicBezTo>
                    <a:pt x="8741" y="2590"/>
                    <a:pt x="8684" y="2470"/>
                    <a:pt x="8631" y="2375"/>
                  </a:cubicBezTo>
                  <a:lnTo>
                    <a:pt x="8631" y="2375"/>
                  </a:lnTo>
                  <a:cubicBezTo>
                    <a:pt x="8696" y="2476"/>
                    <a:pt x="8884" y="2510"/>
                    <a:pt x="9034" y="2554"/>
                  </a:cubicBezTo>
                  <a:cubicBezTo>
                    <a:pt x="8938" y="2514"/>
                    <a:pt x="8719" y="2386"/>
                    <a:pt x="8617" y="2274"/>
                  </a:cubicBezTo>
                  <a:cubicBezTo>
                    <a:pt x="8526" y="2173"/>
                    <a:pt x="8480" y="2066"/>
                    <a:pt x="8455" y="1944"/>
                  </a:cubicBezTo>
                  <a:cubicBezTo>
                    <a:pt x="8449" y="1898"/>
                    <a:pt x="8444" y="1847"/>
                    <a:pt x="8439" y="1801"/>
                  </a:cubicBezTo>
                  <a:lnTo>
                    <a:pt x="8419" y="1690"/>
                  </a:lnTo>
                  <a:lnTo>
                    <a:pt x="8419" y="1690"/>
                  </a:lnTo>
                  <a:cubicBezTo>
                    <a:pt x="8424" y="1796"/>
                    <a:pt x="8393" y="1898"/>
                    <a:pt x="8373" y="2005"/>
                  </a:cubicBezTo>
                  <a:cubicBezTo>
                    <a:pt x="8327" y="2269"/>
                    <a:pt x="7910" y="2554"/>
                    <a:pt x="7803" y="2585"/>
                  </a:cubicBezTo>
                  <a:cubicBezTo>
                    <a:pt x="7981" y="2580"/>
                    <a:pt x="8109" y="2514"/>
                    <a:pt x="8200" y="2442"/>
                  </a:cubicBezTo>
                  <a:lnTo>
                    <a:pt x="8200" y="2442"/>
                  </a:lnTo>
                  <a:cubicBezTo>
                    <a:pt x="8175" y="2478"/>
                    <a:pt x="8124" y="2559"/>
                    <a:pt x="8068" y="2636"/>
                  </a:cubicBezTo>
                  <a:cubicBezTo>
                    <a:pt x="7905" y="2824"/>
                    <a:pt x="7692" y="3058"/>
                    <a:pt x="7524" y="3170"/>
                  </a:cubicBezTo>
                  <a:cubicBezTo>
                    <a:pt x="7478" y="3109"/>
                    <a:pt x="7447" y="3037"/>
                    <a:pt x="7407" y="2966"/>
                  </a:cubicBezTo>
                  <a:cubicBezTo>
                    <a:pt x="7386" y="2931"/>
                    <a:pt x="7371" y="2885"/>
                    <a:pt x="7351" y="2844"/>
                  </a:cubicBezTo>
                  <a:lnTo>
                    <a:pt x="7351" y="2844"/>
                  </a:lnTo>
                  <a:cubicBezTo>
                    <a:pt x="7381" y="2865"/>
                    <a:pt x="7412" y="2880"/>
                    <a:pt x="7437" y="2890"/>
                  </a:cubicBezTo>
                  <a:cubicBezTo>
                    <a:pt x="7407" y="2859"/>
                    <a:pt x="7371" y="2814"/>
                    <a:pt x="7361" y="2778"/>
                  </a:cubicBezTo>
                  <a:lnTo>
                    <a:pt x="7361" y="2778"/>
                  </a:lnTo>
                  <a:cubicBezTo>
                    <a:pt x="7402" y="2839"/>
                    <a:pt x="7498" y="2854"/>
                    <a:pt x="7575" y="2854"/>
                  </a:cubicBezTo>
                  <a:cubicBezTo>
                    <a:pt x="7478" y="2814"/>
                    <a:pt x="7361" y="2737"/>
                    <a:pt x="7310" y="2671"/>
                  </a:cubicBezTo>
                  <a:cubicBezTo>
                    <a:pt x="7269" y="2605"/>
                    <a:pt x="7259" y="2529"/>
                    <a:pt x="7244" y="2458"/>
                  </a:cubicBezTo>
                  <a:lnTo>
                    <a:pt x="7244" y="2468"/>
                  </a:lnTo>
                  <a:cubicBezTo>
                    <a:pt x="7244" y="2524"/>
                    <a:pt x="7229" y="2575"/>
                    <a:pt x="7203" y="2625"/>
                  </a:cubicBezTo>
                  <a:cubicBezTo>
                    <a:pt x="7157" y="2722"/>
                    <a:pt x="7081" y="2773"/>
                    <a:pt x="6990" y="2829"/>
                  </a:cubicBezTo>
                  <a:cubicBezTo>
                    <a:pt x="6979" y="2834"/>
                    <a:pt x="6969" y="2834"/>
                    <a:pt x="6954" y="2839"/>
                  </a:cubicBezTo>
                  <a:cubicBezTo>
                    <a:pt x="6971" y="2843"/>
                    <a:pt x="6989" y="2845"/>
                    <a:pt x="7005" y="2845"/>
                  </a:cubicBezTo>
                  <a:cubicBezTo>
                    <a:pt x="7056" y="2845"/>
                    <a:pt x="7101" y="2827"/>
                    <a:pt x="7132" y="2788"/>
                  </a:cubicBezTo>
                  <a:lnTo>
                    <a:pt x="7132" y="2788"/>
                  </a:lnTo>
                  <a:cubicBezTo>
                    <a:pt x="7101" y="2839"/>
                    <a:pt x="7096" y="2865"/>
                    <a:pt x="7030" y="2905"/>
                  </a:cubicBezTo>
                  <a:cubicBezTo>
                    <a:pt x="7081" y="2905"/>
                    <a:pt x="7122" y="2885"/>
                    <a:pt x="7147" y="2859"/>
                  </a:cubicBezTo>
                  <a:lnTo>
                    <a:pt x="7147" y="2859"/>
                  </a:lnTo>
                  <a:cubicBezTo>
                    <a:pt x="7117" y="3017"/>
                    <a:pt x="7005" y="3170"/>
                    <a:pt x="6878" y="3282"/>
                  </a:cubicBezTo>
                  <a:cubicBezTo>
                    <a:pt x="6862" y="3292"/>
                    <a:pt x="6842" y="3312"/>
                    <a:pt x="6822" y="3322"/>
                  </a:cubicBezTo>
                  <a:cubicBezTo>
                    <a:pt x="6878" y="3317"/>
                    <a:pt x="6944" y="3287"/>
                    <a:pt x="6995" y="3246"/>
                  </a:cubicBezTo>
                  <a:lnTo>
                    <a:pt x="6995" y="3246"/>
                  </a:lnTo>
                  <a:cubicBezTo>
                    <a:pt x="6964" y="3317"/>
                    <a:pt x="6939" y="3388"/>
                    <a:pt x="6898" y="3449"/>
                  </a:cubicBezTo>
                  <a:cubicBezTo>
                    <a:pt x="6801" y="3343"/>
                    <a:pt x="6715" y="3195"/>
                    <a:pt x="6689" y="3012"/>
                  </a:cubicBezTo>
                  <a:lnTo>
                    <a:pt x="6689" y="3012"/>
                  </a:lnTo>
                  <a:cubicBezTo>
                    <a:pt x="6735" y="3063"/>
                    <a:pt x="6786" y="3104"/>
                    <a:pt x="6847" y="3134"/>
                  </a:cubicBezTo>
                  <a:cubicBezTo>
                    <a:pt x="6768" y="3036"/>
                    <a:pt x="6742" y="2923"/>
                    <a:pt x="6713" y="2837"/>
                  </a:cubicBezTo>
                  <a:lnTo>
                    <a:pt x="6713" y="2837"/>
                  </a:lnTo>
                  <a:cubicBezTo>
                    <a:pt x="6747" y="2928"/>
                    <a:pt x="6865" y="2968"/>
                    <a:pt x="6964" y="3012"/>
                  </a:cubicBezTo>
                  <a:cubicBezTo>
                    <a:pt x="6903" y="2976"/>
                    <a:pt x="6766" y="2854"/>
                    <a:pt x="6710" y="2753"/>
                  </a:cubicBezTo>
                  <a:cubicBezTo>
                    <a:pt x="6659" y="2661"/>
                    <a:pt x="6634" y="2559"/>
                    <a:pt x="6623" y="2458"/>
                  </a:cubicBezTo>
                  <a:cubicBezTo>
                    <a:pt x="6623" y="2417"/>
                    <a:pt x="6618" y="2376"/>
                    <a:pt x="6623" y="2330"/>
                  </a:cubicBezTo>
                  <a:lnTo>
                    <a:pt x="6618" y="2229"/>
                  </a:lnTo>
                  <a:cubicBezTo>
                    <a:pt x="6618" y="2325"/>
                    <a:pt x="6588" y="2417"/>
                    <a:pt x="6567" y="2503"/>
                  </a:cubicBezTo>
                  <a:cubicBezTo>
                    <a:pt x="6522" y="2727"/>
                    <a:pt x="6232" y="2961"/>
                    <a:pt x="6160" y="2987"/>
                  </a:cubicBezTo>
                  <a:cubicBezTo>
                    <a:pt x="6166" y="2987"/>
                    <a:pt x="6171" y="2987"/>
                    <a:pt x="6177" y="2987"/>
                  </a:cubicBezTo>
                  <a:cubicBezTo>
                    <a:pt x="6285" y="2987"/>
                    <a:pt x="6367" y="2938"/>
                    <a:pt x="6430" y="2880"/>
                  </a:cubicBezTo>
                  <a:lnTo>
                    <a:pt x="6430" y="2880"/>
                  </a:lnTo>
                  <a:cubicBezTo>
                    <a:pt x="6410" y="2910"/>
                    <a:pt x="6369" y="2982"/>
                    <a:pt x="6328" y="3043"/>
                  </a:cubicBezTo>
                  <a:cubicBezTo>
                    <a:pt x="6201" y="3210"/>
                    <a:pt x="6028" y="3434"/>
                    <a:pt x="5906" y="3511"/>
                  </a:cubicBezTo>
                  <a:cubicBezTo>
                    <a:pt x="5850" y="3409"/>
                    <a:pt x="5820" y="3297"/>
                    <a:pt x="5804" y="3195"/>
                  </a:cubicBezTo>
                  <a:lnTo>
                    <a:pt x="5804" y="3195"/>
                  </a:lnTo>
                  <a:cubicBezTo>
                    <a:pt x="5845" y="3236"/>
                    <a:pt x="5896" y="3266"/>
                    <a:pt x="5957" y="3271"/>
                  </a:cubicBezTo>
                  <a:cubicBezTo>
                    <a:pt x="5876" y="3221"/>
                    <a:pt x="5871" y="3180"/>
                    <a:pt x="5835" y="3109"/>
                  </a:cubicBezTo>
                  <a:lnTo>
                    <a:pt x="5835" y="3109"/>
                  </a:lnTo>
                  <a:cubicBezTo>
                    <a:pt x="5879" y="3170"/>
                    <a:pt x="5952" y="3197"/>
                    <a:pt x="6027" y="3197"/>
                  </a:cubicBezTo>
                  <a:cubicBezTo>
                    <a:pt x="6039" y="3197"/>
                    <a:pt x="6052" y="3197"/>
                    <a:pt x="6064" y="3195"/>
                  </a:cubicBezTo>
                  <a:lnTo>
                    <a:pt x="6028" y="3180"/>
                  </a:lnTo>
                  <a:cubicBezTo>
                    <a:pt x="5901" y="3093"/>
                    <a:pt x="5809" y="3012"/>
                    <a:pt x="5759" y="2880"/>
                  </a:cubicBezTo>
                  <a:cubicBezTo>
                    <a:pt x="5733" y="2809"/>
                    <a:pt x="5723" y="2732"/>
                    <a:pt x="5728" y="2661"/>
                  </a:cubicBezTo>
                  <a:lnTo>
                    <a:pt x="5728" y="2651"/>
                  </a:lnTo>
                  <a:cubicBezTo>
                    <a:pt x="5692" y="2732"/>
                    <a:pt x="5677" y="2839"/>
                    <a:pt x="5616" y="2926"/>
                  </a:cubicBezTo>
                  <a:cubicBezTo>
                    <a:pt x="5540" y="3012"/>
                    <a:pt x="5372" y="3104"/>
                    <a:pt x="5240" y="3144"/>
                  </a:cubicBezTo>
                  <a:cubicBezTo>
                    <a:pt x="5258" y="3146"/>
                    <a:pt x="5277" y="3147"/>
                    <a:pt x="5296" y="3147"/>
                  </a:cubicBezTo>
                  <a:cubicBezTo>
                    <a:pt x="5386" y="3147"/>
                    <a:pt x="5484" y="3126"/>
                    <a:pt x="5530" y="3063"/>
                  </a:cubicBezTo>
                  <a:lnTo>
                    <a:pt x="5530" y="3063"/>
                  </a:lnTo>
                  <a:cubicBezTo>
                    <a:pt x="5520" y="3119"/>
                    <a:pt x="5464" y="3170"/>
                    <a:pt x="5413" y="3210"/>
                  </a:cubicBezTo>
                  <a:cubicBezTo>
                    <a:pt x="5453" y="3195"/>
                    <a:pt x="5499" y="3185"/>
                    <a:pt x="5540" y="3160"/>
                  </a:cubicBezTo>
                  <a:lnTo>
                    <a:pt x="5540" y="3160"/>
                  </a:lnTo>
                  <a:cubicBezTo>
                    <a:pt x="5514" y="3210"/>
                    <a:pt x="5479" y="3266"/>
                    <a:pt x="5448" y="3317"/>
                  </a:cubicBezTo>
                  <a:cubicBezTo>
                    <a:pt x="5362" y="3465"/>
                    <a:pt x="5260" y="3622"/>
                    <a:pt x="5123" y="3745"/>
                  </a:cubicBezTo>
                  <a:lnTo>
                    <a:pt x="5087" y="3668"/>
                  </a:lnTo>
                  <a:cubicBezTo>
                    <a:pt x="5021" y="3536"/>
                    <a:pt x="4970" y="3383"/>
                    <a:pt x="4945" y="3231"/>
                  </a:cubicBezTo>
                  <a:lnTo>
                    <a:pt x="4945" y="3231"/>
                  </a:lnTo>
                  <a:cubicBezTo>
                    <a:pt x="5041" y="3317"/>
                    <a:pt x="5148" y="3368"/>
                    <a:pt x="5296" y="3399"/>
                  </a:cubicBezTo>
                  <a:cubicBezTo>
                    <a:pt x="5184" y="3317"/>
                    <a:pt x="4940" y="3088"/>
                    <a:pt x="4884" y="2732"/>
                  </a:cubicBezTo>
                  <a:lnTo>
                    <a:pt x="4884" y="2732"/>
                  </a:lnTo>
                  <a:cubicBezTo>
                    <a:pt x="4929" y="2783"/>
                    <a:pt x="4980" y="2829"/>
                    <a:pt x="5036" y="2859"/>
                  </a:cubicBezTo>
                  <a:cubicBezTo>
                    <a:pt x="4967" y="2762"/>
                    <a:pt x="4940" y="2652"/>
                    <a:pt x="4912" y="2568"/>
                  </a:cubicBezTo>
                  <a:lnTo>
                    <a:pt x="4912" y="2568"/>
                  </a:lnTo>
                  <a:cubicBezTo>
                    <a:pt x="4949" y="2653"/>
                    <a:pt x="5054" y="2691"/>
                    <a:pt x="5143" y="2737"/>
                  </a:cubicBezTo>
                  <a:cubicBezTo>
                    <a:pt x="5087" y="2702"/>
                    <a:pt x="4960" y="2575"/>
                    <a:pt x="4904" y="2458"/>
                  </a:cubicBezTo>
                  <a:cubicBezTo>
                    <a:pt x="4853" y="2366"/>
                    <a:pt x="4833" y="2254"/>
                    <a:pt x="4828" y="2147"/>
                  </a:cubicBezTo>
                  <a:cubicBezTo>
                    <a:pt x="4828" y="2102"/>
                    <a:pt x="4818" y="2061"/>
                    <a:pt x="4828" y="2015"/>
                  </a:cubicBezTo>
                  <a:lnTo>
                    <a:pt x="4818" y="1908"/>
                  </a:lnTo>
                  <a:cubicBezTo>
                    <a:pt x="4818" y="2010"/>
                    <a:pt x="4792" y="2096"/>
                    <a:pt x="4777" y="2193"/>
                  </a:cubicBezTo>
                  <a:cubicBezTo>
                    <a:pt x="4731" y="2427"/>
                    <a:pt x="4451" y="2676"/>
                    <a:pt x="4385" y="2702"/>
                  </a:cubicBezTo>
                  <a:cubicBezTo>
                    <a:pt x="4390" y="2702"/>
                    <a:pt x="4395" y="2702"/>
                    <a:pt x="4399" y="2702"/>
                  </a:cubicBezTo>
                  <a:cubicBezTo>
                    <a:pt x="4504" y="2702"/>
                    <a:pt x="4586" y="2648"/>
                    <a:pt x="4640" y="2585"/>
                  </a:cubicBezTo>
                  <a:lnTo>
                    <a:pt x="4640" y="2585"/>
                  </a:lnTo>
                  <a:cubicBezTo>
                    <a:pt x="4624" y="2620"/>
                    <a:pt x="4584" y="2697"/>
                    <a:pt x="4548" y="2758"/>
                  </a:cubicBezTo>
                  <a:cubicBezTo>
                    <a:pt x="4528" y="2788"/>
                    <a:pt x="4502" y="2824"/>
                    <a:pt x="4477" y="2854"/>
                  </a:cubicBezTo>
                  <a:cubicBezTo>
                    <a:pt x="4355" y="2783"/>
                    <a:pt x="4268" y="2722"/>
                    <a:pt x="4207" y="2605"/>
                  </a:cubicBezTo>
                  <a:cubicBezTo>
                    <a:pt x="4182" y="2544"/>
                    <a:pt x="4166" y="2473"/>
                    <a:pt x="4166" y="2407"/>
                  </a:cubicBezTo>
                  <a:lnTo>
                    <a:pt x="4166" y="2417"/>
                  </a:lnTo>
                  <a:cubicBezTo>
                    <a:pt x="4141" y="2498"/>
                    <a:pt x="4131" y="2600"/>
                    <a:pt x="4075" y="2671"/>
                  </a:cubicBezTo>
                  <a:cubicBezTo>
                    <a:pt x="4039" y="2717"/>
                    <a:pt x="3973" y="2778"/>
                    <a:pt x="3902" y="2824"/>
                  </a:cubicBezTo>
                  <a:cubicBezTo>
                    <a:pt x="3810" y="2707"/>
                    <a:pt x="3724" y="2559"/>
                    <a:pt x="3693" y="2376"/>
                  </a:cubicBezTo>
                  <a:lnTo>
                    <a:pt x="3693" y="2376"/>
                  </a:lnTo>
                  <a:cubicBezTo>
                    <a:pt x="3739" y="2427"/>
                    <a:pt x="3800" y="2473"/>
                    <a:pt x="3866" y="2508"/>
                  </a:cubicBezTo>
                  <a:cubicBezTo>
                    <a:pt x="3777" y="2404"/>
                    <a:pt x="3751" y="2286"/>
                    <a:pt x="3721" y="2195"/>
                  </a:cubicBezTo>
                  <a:lnTo>
                    <a:pt x="3721" y="2195"/>
                  </a:lnTo>
                  <a:cubicBezTo>
                    <a:pt x="3756" y="2292"/>
                    <a:pt x="3889" y="2337"/>
                    <a:pt x="3994" y="2391"/>
                  </a:cubicBezTo>
                  <a:cubicBezTo>
                    <a:pt x="3927" y="2351"/>
                    <a:pt x="3785" y="2219"/>
                    <a:pt x="3719" y="2112"/>
                  </a:cubicBezTo>
                  <a:cubicBezTo>
                    <a:pt x="3663" y="2015"/>
                    <a:pt x="3637" y="1908"/>
                    <a:pt x="3632" y="1791"/>
                  </a:cubicBezTo>
                  <a:cubicBezTo>
                    <a:pt x="3622" y="1745"/>
                    <a:pt x="3622" y="1705"/>
                    <a:pt x="3632" y="1659"/>
                  </a:cubicBezTo>
                  <a:lnTo>
                    <a:pt x="3622" y="1552"/>
                  </a:lnTo>
                  <a:cubicBezTo>
                    <a:pt x="3622" y="1654"/>
                    <a:pt x="3592" y="1745"/>
                    <a:pt x="3571" y="1842"/>
                  </a:cubicBezTo>
                  <a:cubicBezTo>
                    <a:pt x="3531" y="2040"/>
                    <a:pt x="3307" y="2249"/>
                    <a:pt x="3190" y="2325"/>
                  </a:cubicBezTo>
                  <a:cubicBezTo>
                    <a:pt x="2997" y="2102"/>
                    <a:pt x="2844" y="1822"/>
                    <a:pt x="2808" y="1552"/>
                  </a:cubicBezTo>
                  <a:lnTo>
                    <a:pt x="2808" y="1552"/>
                  </a:lnTo>
                  <a:cubicBezTo>
                    <a:pt x="2859" y="1598"/>
                    <a:pt x="2936" y="1644"/>
                    <a:pt x="3027" y="1659"/>
                  </a:cubicBezTo>
                  <a:cubicBezTo>
                    <a:pt x="2910" y="1583"/>
                    <a:pt x="2905" y="1527"/>
                    <a:pt x="2849" y="1425"/>
                  </a:cubicBezTo>
                  <a:lnTo>
                    <a:pt x="2849" y="1425"/>
                  </a:lnTo>
                  <a:cubicBezTo>
                    <a:pt x="2920" y="1520"/>
                    <a:pt x="3031" y="1553"/>
                    <a:pt x="3152" y="1553"/>
                  </a:cubicBezTo>
                  <a:cubicBezTo>
                    <a:pt x="3161" y="1553"/>
                    <a:pt x="3171" y="1553"/>
                    <a:pt x="3180" y="1552"/>
                  </a:cubicBezTo>
                  <a:cubicBezTo>
                    <a:pt x="3159" y="1537"/>
                    <a:pt x="3139" y="1532"/>
                    <a:pt x="3124" y="1517"/>
                  </a:cubicBezTo>
                  <a:cubicBezTo>
                    <a:pt x="2946" y="1400"/>
                    <a:pt x="2808" y="1283"/>
                    <a:pt x="2732" y="1089"/>
                  </a:cubicBezTo>
                  <a:cubicBezTo>
                    <a:pt x="2702" y="998"/>
                    <a:pt x="2681" y="881"/>
                    <a:pt x="2691" y="779"/>
                  </a:cubicBezTo>
                  <a:lnTo>
                    <a:pt x="2691" y="769"/>
                  </a:lnTo>
                  <a:cubicBezTo>
                    <a:pt x="2640" y="886"/>
                    <a:pt x="2615" y="1049"/>
                    <a:pt x="2524" y="1155"/>
                  </a:cubicBezTo>
                  <a:cubicBezTo>
                    <a:pt x="2412" y="1288"/>
                    <a:pt x="2173" y="1415"/>
                    <a:pt x="1989" y="1471"/>
                  </a:cubicBezTo>
                  <a:cubicBezTo>
                    <a:pt x="2013" y="1472"/>
                    <a:pt x="2038" y="1473"/>
                    <a:pt x="2063" y="1473"/>
                  </a:cubicBezTo>
                  <a:cubicBezTo>
                    <a:pt x="2192" y="1473"/>
                    <a:pt x="2338" y="1448"/>
                    <a:pt x="2401" y="1359"/>
                  </a:cubicBezTo>
                  <a:lnTo>
                    <a:pt x="2401" y="1359"/>
                  </a:lnTo>
                  <a:cubicBezTo>
                    <a:pt x="2386" y="1435"/>
                    <a:pt x="2300" y="1511"/>
                    <a:pt x="2234" y="1567"/>
                  </a:cubicBezTo>
                  <a:cubicBezTo>
                    <a:pt x="2290" y="1557"/>
                    <a:pt x="2361" y="1532"/>
                    <a:pt x="2417" y="1496"/>
                  </a:cubicBezTo>
                  <a:lnTo>
                    <a:pt x="2417" y="1496"/>
                  </a:lnTo>
                  <a:cubicBezTo>
                    <a:pt x="2376" y="1573"/>
                    <a:pt x="2335" y="1649"/>
                    <a:pt x="2290" y="1720"/>
                  </a:cubicBezTo>
                  <a:cubicBezTo>
                    <a:pt x="2157" y="1949"/>
                    <a:pt x="1989" y="2198"/>
                    <a:pt x="1776" y="2376"/>
                  </a:cubicBezTo>
                  <a:cubicBezTo>
                    <a:pt x="1867" y="2346"/>
                    <a:pt x="1969" y="2310"/>
                    <a:pt x="2061" y="2269"/>
                  </a:cubicBezTo>
                  <a:lnTo>
                    <a:pt x="2061" y="2269"/>
                  </a:lnTo>
                  <a:cubicBezTo>
                    <a:pt x="2010" y="2351"/>
                    <a:pt x="1954" y="2437"/>
                    <a:pt x="1893" y="2508"/>
                  </a:cubicBezTo>
                  <a:cubicBezTo>
                    <a:pt x="1755" y="2397"/>
                    <a:pt x="1577" y="2193"/>
                    <a:pt x="1527" y="1903"/>
                  </a:cubicBezTo>
                  <a:lnTo>
                    <a:pt x="1527" y="1903"/>
                  </a:lnTo>
                  <a:cubicBezTo>
                    <a:pt x="1572" y="1954"/>
                    <a:pt x="1633" y="2000"/>
                    <a:pt x="1699" y="2040"/>
                  </a:cubicBezTo>
                  <a:cubicBezTo>
                    <a:pt x="1609" y="1930"/>
                    <a:pt x="1583" y="1815"/>
                    <a:pt x="1553" y="1719"/>
                  </a:cubicBezTo>
                  <a:lnTo>
                    <a:pt x="1553" y="1719"/>
                  </a:lnTo>
                  <a:cubicBezTo>
                    <a:pt x="1586" y="1818"/>
                    <a:pt x="1716" y="1868"/>
                    <a:pt x="1827" y="1918"/>
                  </a:cubicBezTo>
                  <a:cubicBezTo>
                    <a:pt x="1761" y="1878"/>
                    <a:pt x="1613" y="1745"/>
                    <a:pt x="1552" y="1639"/>
                  </a:cubicBezTo>
                  <a:cubicBezTo>
                    <a:pt x="1496" y="1542"/>
                    <a:pt x="1471" y="1435"/>
                    <a:pt x="1460" y="1318"/>
                  </a:cubicBezTo>
                  <a:cubicBezTo>
                    <a:pt x="1455" y="1277"/>
                    <a:pt x="1455" y="1232"/>
                    <a:pt x="1460" y="1186"/>
                  </a:cubicBezTo>
                  <a:lnTo>
                    <a:pt x="1455" y="1079"/>
                  </a:lnTo>
                  <a:cubicBezTo>
                    <a:pt x="1455" y="1181"/>
                    <a:pt x="1425" y="1277"/>
                    <a:pt x="1404" y="1369"/>
                  </a:cubicBezTo>
                  <a:cubicBezTo>
                    <a:pt x="1354" y="1613"/>
                    <a:pt x="1043" y="1862"/>
                    <a:pt x="967" y="1888"/>
                  </a:cubicBezTo>
                  <a:cubicBezTo>
                    <a:pt x="972" y="1888"/>
                    <a:pt x="978" y="1888"/>
                    <a:pt x="983" y="1888"/>
                  </a:cubicBezTo>
                  <a:cubicBezTo>
                    <a:pt x="1102" y="1888"/>
                    <a:pt x="1194" y="1834"/>
                    <a:pt x="1257" y="1771"/>
                  </a:cubicBezTo>
                  <a:lnTo>
                    <a:pt x="1257" y="1771"/>
                  </a:lnTo>
                  <a:cubicBezTo>
                    <a:pt x="1242" y="1801"/>
                    <a:pt x="1196" y="1878"/>
                    <a:pt x="1150" y="1949"/>
                  </a:cubicBezTo>
                  <a:cubicBezTo>
                    <a:pt x="992" y="2157"/>
                    <a:pt x="758" y="2453"/>
                    <a:pt x="636" y="2478"/>
                  </a:cubicBezTo>
                  <a:cubicBezTo>
                    <a:pt x="654" y="2484"/>
                    <a:pt x="672" y="2487"/>
                    <a:pt x="691" y="2487"/>
                  </a:cubicBezTo>
                  <a:cubicBezTo>
                    <a:pt x="786" y="2487"/>
                    <a:pt x="900" y="2422"/>
                    <a:pt x="972" y="2371"/>
                  </a:cubicBezTo>
                  <a:lnTo>
                    <a:pt x="972" y="2371"/>
                  </a:lnTo>
                  <a:cubicBezTo>
                    <a:pt x="967" y="2381"/>
                    <a:pt x="967" y="2397"/>
                    <a:pt x="962" y="2402"/>
                  </a:cubicBezTo>
                  <a:lnTo>
                    <a:pt x="962" y="2407"/>
                  </a:lnTo>
                  <a:cubicBezTo>
                    <a:pt x="886" y="2483"/>
                    <a:pt x="784" y="2539"/>
                    <a:pt x="672" y="2585"/>
                  </a:cubicBezTo>
                  <a:cubicBezTo>
                    <a:pt x="764" y="2585"/>
                    <a:pt x="825" y="2580"/>
                    <a:pt x="886" y="2559"/>
                  </a:cubicBezTo>
                  <a:lnTo>
                    <a:pt x="886" y="2559"/>
                  </a:lnTo>
                  <a:cubicBezTo>
                    <a:pt x="870" y="2580"/>
                    <a:pt x="865" y="2600"/>
                    <a:pt x="850" y="2615"/>
                  </a:cubicBezTo>
                  <a:cubicBezTo>
                    <a:pt x="758" y="2783"/>
                    <a:pt x="631" y="2890"/>
                    <a:pt x="463" y="2982"/>
                  </a:cubicBezTo>
                  <a:cubicBezTo>
                    <a:pt x="402" y="3012"/>
                    <a:pt x="341" y="3037"/>
                    <a:pt x="275" y="3063"/>
                  </a:cubicBezTo>
                  <a:cubicBezTo>
                    <a:pt x="312" y="3076"/>
                    <a:pt x="346" y="3082"/>
                    <a:pt x="379" y="3082"/>
                  </a:cubicBezTo>
                  <a:cubicBezTo>
                    <a:pt x="484" y="3082"/>
                    <a:pt x="574" y="3023"/>
                    <a:pt x="667" y="2961"/>
                  </a:cubicBezTo>
                  <a:lnTo>
                    <a:pt x="667" y="2961"/>
                  </a:lnTo>
                  <a:cubicBezTo>
                    <a:pt x="580" y="3073"/>
                    <a:pt x="453" y="3144"/>
                    <a:pt x="331" y="3221"/>
                  </a:cubicBezTo>
                  <a:cubicBezTo>
                    <a:pt x="348" y="3230"/>
                    <a:pt x="369" y="3233"/>
                    <a:pt x="392" y="3233"/>
                  </a:cubicBezTo>
                  <a:cubicBezTo>
                    <a:pt x="471" y="3233"/>
                    <a:pt x="576" y="3187"/>
                    <a:pt x="631" y="3160"/>
                  </a:cubicBezTo>
                  <a:lnTo>
                    <a:pt x="631" y="3160"/>
                  </a:lnTo>
                  <a:cubicBezTo>
                    <a:pt x="611" y="3266"/>
                    <a:pt x="514" y="3394"/>
                    <a:pt x="458" y="3465"/>
                  </a:cubicBezTo>
                  <a:cubicBezTo>
                    <a:pt x="336" y="3622"/>
                    <a:pt x="158" y="3745"/>
                    <a:pt x="1" y="3856"/>
                  </a:cubicBezTo>
                  <a:cubicBezTo>
                    <a:pt x="21" y="3859"/>
                    <a:pt x="41" y="3861"/>
                    <a:pt x="61" y="3861"/>
                  </a:cubicBezTo>
                  <a:cubicBezTo>
                    <a:pt x="225" y="3861"/>
                    <a:pt x="392" y="3773"/>
                    <a:pt x="514" y="3673"/>
                  </a:cubicBezTo>
                  <a:lnTo>
                    <a:pt x="514" y="3673"/>
                  </a:lnTo>
                  <a:cubicBezTo>
                    <a:pt x="418" y="3821"/>
                    <a:pt x="275" y="3907"/>
                    <a:pt x="148" y="4024"/>
                  </a:cubicBezTo>
                  <a:cubicBezTo>
                    <a:pt x="166" y="4028"/>
                    <a:pt x="185" y="4029"/>
                    <a:pt x="203" y="4029"/>
                  </a:cubicBezTo>
                  <a:cubicBezTo>
                    <a:pt x="369" y="4029"/>
                    <a:pt x="520" y="3889"/>
                    <a:pt x="621" y="3770"/>
                  </a:cubicBezTo>
                  <a:lnTo>
                    <a:pt x="621" y="3770"/>
                  </a:lnTo>
                  <a:cubicBezTo>
                    <a:pt x="606" y="3877"/>
                    <a:pt x="530" y="3963"/>
                    <a:pt x="469" y="4055"/>
                  </a:cubicBezTo>
                  <a:cubicBezTo>
                    <a:pt x="545" y="4029"/>
                    <a:pt x="641" y="3984"/>
                    <a:pt x="713" y="3923"/>
                  </a:cubicBezTo>
                  <a:lnTo>
                    <a:pt x="713" y="4014"/>
                  </a:lnTo>
                  <a:cubicBezTo>
                    <a:pt x="682" y="4060"/>
                    <a:pt x="641" y="4106"/>
                    <a:pt x="606" y="4151"/>
                  </a:cubicBezTo>
                  <a:cubicBezTo>
                    <a:pt x="641" y="4141"/>
                    <a:pt x="682" y="4131"/>
                    <a:pt x="713" y="4111"/>
                  </a:cubicBezTo>
                  <a:lnTo>
                    <a:pt x="713" y="13674"/>
                  </a:lnTo>
                  <a:lnTo>
                    <a:pt x="29254" y="13674"/>
                  </a:lnTo>
                  <a:cubicBezTo>
                    <a:pt x="30571" y="13674"/>
                    <a:pt x="31441" y="13928"/>
                    <a:pt x="32728" y="14233"/>
                  </a:cubicBezTo>
                  <a:cubicBezTo>
                    <a:pt x="33720" y="13801"/>
                    <a:pt x="34493" y="13592"/>
                    <a:pt x="35378" y="12977"/>
                  </a:cubicBezTo>
                  <a:cubicBezTo>
                    <a:pt x="36263" y="12356"/>
                    <a:pt x="37036" y="11537"/>
                    <a:pt x="37423" y="10535"/>
                  </a:cubicBezTo>
                  <a:cubicBezTo>
                    <a:pt x="37057" y="8012"/>
                    <a:pt x="34752" y="6639"/>
                    <a:pt x="33939" y="4238"/>
                  </a:cubicBezTo>
                  <a:cubicBezTo>
                    <a:pt x="33964" y="4233"/>
                    <a:pt x="34000" y="4228"/>
                    <a:pt x="34025" y="4223"/>
                  </a:cubicBezTo>
                  <a:cubicBezTo>
                    <a:pt x="33730" y="4172"/>
                    <a:pt x="33552" y="4085"/>
                    <a:pt x="33420" y="3984"/>
                  </a:cubicBezTo>
                  <a:lnTo>
                    <a:pt x="33420" y="3984"/>
                  </a:lnTo>
                  <a:cubicBezTo>
                    <a:pt x="33496" y="4019"/>
                    <a:pt x="33725" y="4034"/>
                    <a:pt x="33796" y="4034"/>
                  </a:cubicBezTo>
                  <a:cubicBezTo>
                    <a:pt x="33293" y="3841"/>
                    <a:pt x="33135" y="3622"/>
                    <a:pt x="32962" y="3333"/>
                  </a:cubicBezTo>
                  <a:cubicBezTo>
                    <a:pt x="32937" y="3282"/>
                    <a:pt x="32911" y="3221"/>
                    <a:pt x="32886" y="3165"/>
                  </a:cubicBezTo>
                  <a:lnTo>
                    <a:pt x="32886" y="3165"/>
                  </a:lnTo>
                  <a:cubicBezTo>
                    <a:pt x="32998" y="3236"/>
                    <a:pt x="33349" y="3399"/>
                    <a:pt x="33450" y="3399"/>
                  </a:cubicBezTo>
                  <a:cubicBezTo>
                    <a:pt x="33196" y="3256"/>
                    <a:pt x="32967" y="2987"/>
                    <a:pt x="32886" y="2809"/>
                  </a:cubicBezTo>
                  <a:lnTo>
                    <a:pt x="32886" y="2809"/>
                  </a:lnTo>
                  <a:cubicBezTo>
                    <a:pt x="32947" y="2905"/>
                    <a:pt x="33150" y="2992"/>
                    <a:pt x="33262" y="3032"/>
                  </a:cubicBezTo>
                  <a:cubicBezTo>
                    <a:pt x="33329" y="3060"/>
                    <a:pt x="33403" y="3063"/>
                    <a:pt x="33478" y="3063"/>
                  </a:cubicBezTo>
                  <a:cubicBezTo>
                    <a:pt x="33499" y="3063"/>
                    <a:pt x="33520" y="3063"/>
                    <a:pt x="33542" y="3063"/>
                  </a:cubicBezTo>
                  <a:cubicBezTo>
                    <a:pt x="33298" y="3058"/>
                    <a:pt x="33043" y="2758"/>
                    <a:pt x="32906" y="2600"/>
                  </a:cubicBezTo>
                  <a:cubicBezTo>
                    <a:pt x="32738" y="2417"/>
                    <a:pt x="32606" y="2203"/>
                    <a:pt x="32499" y="1985"/>
                  </a:cubicBezTo>
                  <a:lnTo>
                    <a:pt x="32499" y="1985"/>
                  </a:lnTo>
                  <a:cubicBezTo>
                    <a:pt x="32662" y="2070"/>
                    <a:pt x="32831" y="2105"/>
                    <a:pt x="33032" y="2105"/>
                  </a:cubicBezTo>
                  <a:cubicBezTo>
                    <a:pt x="33070" y="2105"/>
                    <a:pt x="33110" y="2104"/>
                    <a:pt x="33150" y="2102"/>
                  </a:cubicBezTo>
                  <a:cubicBezTo>
                    <a:pt x="32931" y="2020"/>
                    <a:pt x="32423" y="1771"/>
                    <a:pt x="32199" y="1237"/>
                  </a:cubicBezTo>
                  <a:lnTo>
                    <a:pt x="32199" y="1237"/>
                  </a:lnTo>
                  <a:cubicBezTo>
                    <a:pt x="32285" y="1303"/>
                    <a:pt x="32397" y="1349"/>
                    <a:pt x="32504" y="1379"/>
                  </a:cubicBezTo>
                  <a:cubicBezTo>
                    <a:pt x="32337" y="1251"/>
                    <a:pt x="32250" y="1080"/>
                    <a:pt x="32162" y="954"/>
                  </a:cubicBezTo>
                  <a:lnTo>
                    <a:pt x="32162" y="954"/>
                  </a:lnTo>
                  <a:cubicBezTo>
                    <a:pt x="32258" y="1081"/>
                    <a:pt x="32464" y="1106"/>
                    <a:pt x="32642" y="1145"/>
                  </a:cubicBezTo>
                  <a:cubicBezTo>
                    <a:pt x="32535" y="1105"/>
                    <a:pt x="32260" y="967"/>
                    <a:pt x="32123" y="820"/>
                  </a:cubicBezTo>
                  <a:cubicBezTo>
                    <a:pt x="32001" y="693"/>
                    <a:pt x="31924" y="535"/>
                    <a:pt x="31873" y="367"/>
                  </a:cubicBezTo>
                  <a:cubicBezTo>
                    <a:pt x="31853" y="306"/>
                    <a:pt x="31838" y="235"/>
                    <a:pt x="31823" y="164"/>
                  </a:cubicBezTo>
                  <a:lnTo>
                    <a:pt x="3177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33"/>
            <p:cNvSpPr/>
            <p:nvPr/>
          </p:nvSpPr>
          <p:spPr>
            <a:xfrm rot="-239162">
              <a:off x="3840692" y="4894612"/>
              <a:ext cx="6596783" cy="1228272"/>
            </a:xfrm>
            <a:custGeom>
              <a:avLst/>
              <a:gdLst/>
              <a:ahLst/>
              <a:cxnLst/>
              <a:rect l="l" t="t" r="r" b="b"/>
              <a:pathLst>
                <a:path w="41396" h="7708" extrusionOk="0">
                  <a:moveTo>
                    <a:pt x="30744" y="66"/>
                  </a:moveTo>
                  <a:cubicBezTo>
                    <a:pt x="28620" y="66"/>
                    <a:pt x="15345" y="735"/>
                    <a:pt x="6378" y="735"/>
                  </a:cubicBezTo>
                  <a:cubicBezTo>
                    <a:pt x="3754" y="735"/>
                    <a:pt x="1499" y="678"/>
                    <a:pt x="0" y="530"/>
                  </a:cubicBezTo>
                  <a:lnTo>
                    <a:pt x="0" y="530"/>
                  </a:lnTo>
                  <a:cubicBezTo>
                    <a:pt x="468" y="3022"/>
                    <a:pt x="6435" y="6232"/>
                    <a:pt x="12061" y="7096"/>
                  </a:cubicBezTo>
                  <a:cubicBezTo>
                    <a:pt x="14649" y="7512"/>
                    <a:pt x="17532" y="7707"/>
                    <a:pt x="20468" y="7707"/>
                  </a:cubicBezTo>
                  <a:cubicBezTo>
                    <a:pt x="24640" y="7707"/>
                    <a:pt x="28920" y="7314"/>
                    <a:pt x="32611" y="6603"/>
                  </a:cubicBezTo>
                  <a:cubicBezTo>
                    <a:pt x="34676" y="6196"/>
                    <a:pt x="36741" y="5601"/>
                    <a:pt x="38409" y="4955"/>
                  </a:cubicBezTo>
                  <a:cubicBezTo>
                    <a:pt x="39834" y="4441"/>
                    <a:pt x="40297" y="3693"/>
                    <a:pt x="41395" y="3098"/>
                  </a:cubicBezTo>
                  <a:lnTo>
                    <a:pt x="41273" y="865"/>
                  </a:lnTo>
                  <a:cubicBezTo>
                    <a:pt x="39935" y="1"/>
                    <a:pt x="33933" y="118"/>
                    <a:pt x="30871" y="67"/>
                  </a:cubicBezTo>
                  <a:cubicBezTo>
                    <a:pt x="30835" y="66"/>
                    <a:pt x="30792" y="66"/>
                    <a:pt x="30744" y="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52811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385"/>
        <p:cNvGrpSpPr/>
        <p:nvPr/>
      </p:nvGrpSpPr>
      <p:grpSpPr>
        <a:xfrm>
          <a:off x="0" y="0"/>
          <a:ext cx="0" cy="0"/>
          <a:chOff x="0" y="0"/>
          <a:chExt cx="0" cy="0"/>
        </a:xfrm>
      </p:grpSpPr>
      <p:grpSp>
        <p:nvGrpSpPr>
          <p:cNvPr id="2386" name="Google Shape;2386;p34"/>
          <p:cNvGrpSpPr/>
          <p:nvPr/>
        </p:nvGrpSpPr>
        <p:grpSpPr>
          <a:xfrm flipH="1">
            <a:off x="153304" y="73177"/>
            <a:ext cx="11721235" cy="6264099"/>
            <a:chOff x="114978" y="54883"/>
            <a:chExt cx="8790926" cy="4698074"/>
          </a:xfrm>
        </p:grpSpPr>
        <p:grpSp>
          <p:nvGrpSpPr>
            <p:cNvPr id="2387" name="Google Shape;2387;p34"/>
            <p:cNvGrpSpPr/>
            <p:nvPr/>
          </p:nvGrpSpPr>
          <p:grpSpPr>
            <a:xfrm flipH="1">
              <a:off x="114978" y="54883"/>
              <a:ext cx="8790926" cy="4077719"/>
              <a:chOff x="203771" y="54883"/>
              <a:chExt cx="8790926" cy="4077719"/>
            </a:xfrm>
          </p:grpSpPr>
          <p:sp>
            <p:nvSpPr>
              <p:cNvPr id="2388" name="Google Shape;2388;p34"/>
              <p:cNvSpPr/>
              <p:nvPr/>
            </p:nvSpPr>
            <p:spPr>
              <a:xfrm rot="10800000" flipH="1">
                <a:off x="8979927" y="2556121"/>
                <a:ext cx="14770" cy="14627"/>
              </a:xfrm>
              <a:custGeom>
                <a:avLst/>
                <a:gdLst/>
                <a:ahLst/>
                <a:cxnLst/>
                <a:rect l="l" t="t" r="r" b="b"/>
                <a:pathLst>
                  <a:path w="103" h="102" extrusionOk="0">
                    <a:moveTo>
                      <a:pt x="51" y="0"/>
                    </a:moveTo>
                    <a:cubicBezTo>
                      <a:pt x="21" y="0"/>
                      <a:pt x="0" y="26"/>
                      <a:pt x="0" y="51"/>
                    </a:cubicBezTo>
                    <a:cubicBezTo>
                      <a:pt x="0" y="76"/>
                      <a:pt x="26" y="92"/>
                      <a:pt x="51" y="102"/>
                    </a:cubicBezTo>
                    <a:cubicBezTo>
                      <a:pt x="82" y="102"/>
                      <a:pt x="102" y="76"/>
                      <a:pt x="102" y="51"/>
                    </a:cubicBezTo>
                    <a:cubicBezTo>
                      <a:pt x="102" y="15"/>
                      <a:pt x="77" y="0"/>
                      <a:pt x="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34"/>
              <p:cNvSpPr/>
              <p:nvPr/>
            </p:nvSpPr>
            <p:spPr>
              <a:xfrm rot="10800000" flipH="1">
                <a:off x="8000083" y="54883"/>
                <a:ext cx="25669" cy="26386"/>
              </a:xfrm>
              <a:custGeom>
                <a:avLst/>
                <a:gdLst/>
                <a:ahLst/>
                <a:cxnLst/>
                <a:rect l="l" t="t" r="r" b="b"/>
                <a:pathLst>
                  <a:path w="179" h="184" extrusionOk="0">
                    <a:moveTo>
                      <a:pt x="92" y="0"/>
                    </a:moveTo>
                    <a:cubicBezTo>
                      <a:pt x="42" y="0"/>
                      <a:pt x="1" y="41"/>
                      <a:pt x="1" y="92"/>
                    </a:cubicBezTo>
                    <a:cubicBezTo>
                      <a:pt x="1" y="138"/>
                      <a:pt x="47" y="184"/>
                      <a:pt x="92" y="184"/>
                    </a:cubicBezTo>
                    <a:cubicBezTo>
                      <a:pt x="143" y="184"/>
                      <a:pt x="179" y="143"/>
                      <a:pt x="179" y="92"/>
                    </a:cubicBezTo>
                    <a:cubicBezTo>
                      <a:pt x="179" y="41"/>
                      <a:pt x="143" y="0"/>
                      <a:pt x="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34"/>
              <p:cNvSpPr/>
              <p:nvPr/>
            </p:nvSpPr>
            <p:spPr>
              <a:xfrm rot="10800000" flipH="1">
                <a:off x="1280340" y="141921"/>
                <a:ext cx="25669" cy="25669"/>
              </a:xfrm>
              <a:custGeom>
                <a:avLst/>
                <a:gdLst/>
                <a:ahLst/>
                <a:cxnLst/>
                <a:rect l="l" t="t" r="r" b="b"/>
                <a:pathLst>
                  <a:path w="179" h="179" extrusionOk="0">
                    <a:moveTo>
                      <a:pt x="87" y="0"/>
                    </a:moveTo>
                    <a:cubicBezTo>
                      <a:pt x="36" y="0"/>
                      <a:pt x="1" y="41"/>
                      <a:pt x="1" y="92"/>
                    </a:cubicBezTo>
                    <a:cubicBezTo>
                      <a:pt x="1" y="143"/>
                      <a:pt x="36" y="178"/>
                      <a:pt x="87" y="178"/>
                    </a:cubicBezTo>
                    <a:cubicBezTo>
                      <a:pt x="138" y="178"/>
                      <a:pt x="179" y="143"/>
                      <a:pt x="179" y="92"/>
                    </a:cubicBezTo>
                    <a:cubicBezTo>
                      <a:pt x="179" y="41"/>
                      <a:pt x="138" y="0"/>
                      <a:pt x="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34"/>
              <p:cNvSpPr/>
              <p:nvPr/>
            </p:nvSpPr>
            <p:spPr>
              <a:xfrm rot="10800000" flipH="1">
                <a:off x="6053496" y="202180"/>
                <a:ext cx="25669" cy="25669"/>
              </a:xfrm>
              <a:custGeom>
                <a:avLst/>
                <a:gdLst/>
                <a:ahLst/>
                <a:cxnLst/>
                <a:rect l="l" t="t" r="r" b="b"/>
                <a:pathLst>
                  <a:path w="179" h="179" extrusionOk="0">
                    <a:moveTo>
                      <a:pt x="87" y="1"/>
                    </a:moveTo>
                    <a:cubicBezTo>
                      <a:pt x="37" y="1"/>
                      <a:pt x="1" y="42"/>
                      <a:pt x="1" y="92"/>
                    </a:cubicBezTo>
                    <a:cubicBezTo>
                      <a:pt x="1" y="143"/>
                      <a:pt x="37" y="179"/>
                      <a:pt x="87" y="179"/>
                    </a:cubicBezTo>
                    <a:cubicBezTo>
                      <a:pt x="138" y="179"/>
                      <a:pt x="179" y="143"/>
                      <a:pt x="179" y="92"/>
                    </a:cubicBezTo>
                    <a:cubicBezTo>
                      <a:pt x="179" y="42"/>
                      <a:pt x="13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34"/>
              <p:cNvSpPr/>
              <p:nvPr/>
            </p:nvSpPr>
            <p:spPr>
              <a:xfrm rot="10800000" flipH="1">
                <a:off x="203771" y="3801779"/>
                <a:ext cx="25669" cy="25669"/>
              </a:xfrm>
              <a:custGeom>
                <a:avLst/>
                <a:gdLst/>
                <a:ahLst/>
                <a:cxnLst/>
                <a:rect l="l" t="t" r="r" b="b"/>
                <a:pathLst>
                  <a:path w="179" h="179" extrusionOk="0">
                    <a:moveTo>
                      <a:pt x="87" y="0"/>
                    </a:moveTo>
                    <a:cubicBezTo>
                      <a:pt x="36" y="0"/>
                      <a:pt x="0" y="36"/>
                      <a:pt x="0" y="87"/>
                    </a:cubicBezTo>
                    <a:cubicBezTo>
                      <a:pt x="0" y="138"/>
                      <a:pt x="36" y="178"/>
                      <a:pt x="87" y="178"/>
                    </a:cubicBezTo>
                    <a:cubicBezTo>
                      <a:pt x="138" y="178"/>
                      <a:pt x="179" y="138"/>
                      <a:pt x="179" y="87"/>
                    </a:cubicBezTo>
                    <a:cubicBezTo>
                      <a:pt x="179" y="36"/>
                      <a:pt x="138" y="0"/>
                      <a:pt x="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34"/>
              <p:cNvSpPr/>
              <p:nvPr/>
            </p:nvSpPr>
            <p:spPr>
              <a:xfrm rot="10800000" flipH="1">
                <a:off x="8716024" y="4106216"/>
                <a:ext cx="25669" cy="26386"/>
              </a:xfrm>
              <a:custGeom>
                <a:avLst/>
                <a:gdLst/>
                <a:ahLst/>
                <a:cxnLst/>
                <a:rect l="l" t="t" r="r" b="b"/>
                <a:pathLst>
                  <a:path w="179" h="184" extrusionOk="0">
                    <a:moveTo>
                      <a:pt x="87" y="0"/>
                    </a:moveTo>
                    <a:cubicBezTo>
                      <a:pt x="36" y="0"/>
                      <a:pt x="0" y="41"/>
                      <a:pt x="0" y="92"/>
                    </a:cubicBezTo>
                    <a:cubicBezTo>
                      <a:pt x="0" y="143"/>
                      <a:pt x="36" y="183"/>
                      <a:pt x="87" y="183"/>
                    </a:cubicBezTo>
                    <a:cubicBezTo>
                      <a:pt x="137" y="183"/>
                      <a:pt x="178" y="143"/>
                      <a:pt x="178" y="92"/>
                    </a:cubicBezTo>
                    <a:cubicBezTo>
                      <a:pt x="178" y="41"/>
                      <a:pt x="137" y="0"/>
                      <a:pt x="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34"/>
              <p:cNvSpPr/>
              <p:nvPr/>
            </p:nvSpPr>
            <p:spPr>
              <a:xfrm rot="10800000" flipH="1">
                <a:off x="4025759" y="240178"/>
                <a:ext cx="25669" cy="25669"/>
              </a:xfrm>
              <a:custGeom>
                <a:avLst/>
                <a:gdLst/>
                <a:ahLst/>
                <a:cxnLst/>
                <a:rect l="l" t="t" r="r" b="b"/>
                <a:pathLst>
                  <a:path w="179" h="179" extrusionOk="0">
                    <a:moveTo>
                      <a:pt x="87" y="0"/>
                    </a:moveTo>
                    <a:cubicBezTo>
                      <a:pt x="37" y="0"/>
                      <a:pt x="1" y="46"/>
                      <a:pt x="1" y="87"/>
                    </a:cubicBezTo>
                    <a:cubicBezTo>
                      <a:pt x="1" y="138"/>
                      <a:pt x="37" y="178"/>
                      <a:pt x="87" y="178"/>
                    </a:cubicBezTo>
                    <a:cubicBezTo>
                      <a:pt x="138" y="178"/>
                      <a:pt x="179" y="138"/>
                      <a:pt x="179" y="87"/>
                    </a:cubicBezTo>
                    <a:cubicBezTo>
                      <a:pt x="179" y="36"/>
                      <a:pt x="138" y="0"/>
                      <a:pt x="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34"/>
              <p:cNvSpPr/>
              <p:nvPr/>
            </p:nvSpPr>
            <p:spPr>
              <a:xfrm rot="10800000" flipH="1">
                <a:off x="408463" y="2267107"/>
                <a:ext cx="29398" cy="25812"/>
              </a:xfrm>
              <a:custGeom>
                <a:avLst/>
                <a:gdLst/>
                <a:ahLst/>
                <a:cxnLst/>
                <a:rect l="l" t="t" r="r" b="b"/>
                <a:pathLst>
                  <a:path w="205" h="180" extrusionOk="0">
                    <a:moveTo>
                      <a:pt x="98" y="1"/>
                    </a:moveTo>
                    <a:cubicBezTo>
                      <a:pt x="67" y="1"/>
                      <a:pt x="39" y="20"/>
                      <a:pt x="21" y="52"/>
                    </a:cubicBezTo>
                    <a:cubicBezTo>
                      <a:pt x="1" y="93"/>
                      <a:pt x="11" y="144"/>
                      <a:pt x="57" y="169"/>
                    </a:cubicBezTo>
                    <a:cubicBezTo>
                      <a:pt x="72" y="176"/>
                      <a:pt x="88" y="179"/>
                      <a:pt x="103" y="179"/>
                    </a:cubicBezTo>
                    <a:cubicBezTo>
                      <a:pt x="135" y="179"/>
                      <a:pt x="165" y="165"/>
                      <a:pt x="179" y="134"/>
                    </a:cubicBezTo>
                    <a:cubicBezTo>
                      <a:pt x="204" y="88"/>
                      <a:pt x="184" y="37"/>
                      <a:pt x="138" y="12"/>
                    </a:cubicBezTo>
                    <a:cubicBezTo>
                      <a:pt x="125" y="4"/>
                      <a:pt x="111"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6" name="Google Shape;2396;p34"/>
            <p:cNvGrpSpPr/>
            <p:nvPr/>
          </p:nvGrpSpPr>
          <p:grpSpPr>
            <a:xfrm flipH="1">
              <a:off x="3433780" y="4674058"/>
              <a:ext cx="2742189" cy="78899"/>
              <a:chOff x="2923391" y="4674058"/>
              <a:chExt cx="2742189" cy="78899"/>
            </a:xfrm>
          </p:grpSpPr>
          <p:sp>
            <p:nvSpPr>
              <p:cNvPr id="2397" name="Google Shape;2397;p34"/>
              <p:cNvSpPr/>
              <p:nvPr/>
            </p:nvSpPr>
            <p:spPr>
              <a:xfrm rot="10800000" flipH="1">
                <a:off x="2923391" y="4727288"/>
                <a:ext cx="25669" cy="25669"/>
              </a:xfrm>
              <a:custGeom>
                <a:avLst/>
                <a:gdLst/>
                <a:ahLst/>
                <a:cxnLst/>
                <a:rect l="l" t="t" r="r" b="b"/>
                <a:pathLst>
                  <a:path w="179" h="179" extrusionOk="0">
                    <a:moveTo>
                      <a:pt x="87" y="0"/>
                    </a:moveTo>
                    <a:cubicBezTo>
                      <a:pt x="36" y="0"/>
                      <a:pt x="0" y="36"/>
                      <a:pt x="0" y="87"/>
                    </a:cubicBezTo>
                    <a:cubicBezTo>
                      <a:pt x="0" y="137"/>
                      <a:pt x="36" y="178"/>
                      <a:pt x="87" y="178"/>
                    </a:cubicBezTo>
                    <a:cubicBezTo>
                      <a:pt x="138" y="178"/>
                      <a:pt x="178" y="137"/>
                      <a:pt x="178" y="87"/>
                    </a:cubicBezTo>
                    <a:cubicBezTo>
                      <a:pt x="178" y="41"/>
                      <a:pt x="138" y="0"/>
                      <a:pt x="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34"/>
              <p:cNvSpPr/>
              <p:nvPr/>
            </p:nvSpPr>
            <p:spPr>
              <a:xfrm rot="10800000" flipH="1">
                <a:off x="5639911" y="4674058"/>
                <a:ext cx="25669" cy="25669"/>
              </a:xfrm>
              <a:custGeom>
                <a:avLst/>
                <a:gdLst/>
                <a:ahLst/>
                <a:cxnLst/>
                <a:rect l="l" t="t" r="r" b="b"/>
                <a:pathLst>
                  <a:path w="179" h="179" extrusionOk="0">
                    <a:moveTo>
                      <a:pt x="92" y="1"/>
                    </a:moveTo>
                    <a:cubicBezTo>
                      <a:pt x="41" y="1"/>
                      <a:pt x="0" y="42"/>
                      <a:pt x="0" y="92"/>
                    </a:cubicBezTo>
                    <a:cubicBezTo>
                      <a:pt x="0" y="143"/>
                      <a:pt x="41" y="179"/>
                      <a:pt x="92" y="179"/>
                    </a:cubicBezTo>
                    <a:cubicBezTo>
                      <a:pt x="143" y="179"/>
                      <a:pt x="178" y="143"/>
                      <a:pt x="178" y="92"/>
                    </a:cubicBezTo>
                    <a:cubicBezTo>
                      <a:pt x="178" y="42"/>
                      <a:pt x="138" y="1"/>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99" name="Google Shape;2399;p34"/>
          <p:cNvGrpSpPr/>
          <p:nvPr/>
        </p:nvGrpSpPr>
        <p:grpSpPr>
          <a:xfrm>
            <a:off x="1460693" y="-94388"/>
            <a:ext cx="10304551" cy="2502752"/>
            <a:chOff x="1095519" y="-70791"/>
            <a:chExt cx="7728413" cy="1877064"/>
          </a:xfrm>
        </p:grpSpPr>
        <p:grpSp>
          <p:nvGrpSpPr>
            <p:cNvPr id="2400" name="Google Shape;2400;p34"/>
            <p:cNvGrpSpPr/>
            <p:nvPr/>
          </p:nvGrpSpPr>
          <p:grpSpPr>
            <a:xfrm>
              <a:off x="8360028" y="1293677"/>
              <a:ext cx="463903" cy="512596"/>
              <a:chOff x="3443675" y="2844775"/>
              <a:chExt cx="100750" cy="111325"/>
            </a:xfrm>
          </p:grpSpPr>
          <p:sp>
            <p:nvSpPr>
              <p:cNvPr id="2401" name="Google Shape;2401;p34"/>
              <p:cNvSpPr/>
              <p:nvPr/>
            </p:nvSpPr>
            <p:spPr>
              <a:xfrm>
                <a:off x="3489725" y="2896375"/>
                <a:ext cx="8275" cy="7725"/>
              </a:xfrm>
              <a:custGeom>
                <a:avLst/>
                <a:gdLst/>
                <a:ahLst/>
                <a:cxnLst/>
                <a:rect l="l" t="t" r="r" b="b"/>
                <a:pathLst>
                  <a:path w="331" h="309" extrusionOk="0">
                    <a:moveTo>
                      <a:pt x="189" y="78"/>
                    </a:moveTo>
                    <a:cubicBezTo>
                      <a:pt x="199" y="83"/>
                      <a:pt x="204" y="83"/>
                      <a:pt x="219" y="88"/>
                    </a:cubicBezTo>
                    <a:cubicBezTo>
                      <a:pt x="219" y="88"/>
                      <a:pt x="224" y="88"/>
                      <a:pt x="224" y="98"/>
                    </a:cubicBezTo>
                    <a:cubicBezTo>
                      <a:pt x="224" y="98"/>
                      <a:pt x="229" y="98"/>
                      <a:pt x="229" y="103"/>
                    </a:cubicBezTo>
                    <a:lnTo>
                      <a:pt x="244" y="113"/>
                    </a:lnTo>
                    <a:cubicBezTo>
                      <a:pt x="255" y="113"/>
                      <a:pt x="265" y="139"/>
                      <a:pt x="265" y="159"/>
                    </a:cubicBezTo>
                    <a:cubicBezTo>
                      <a:pt x="265" y="180"/>
                      <a:pt x="255" y="200"/>
                      <a:pt x="244" y="215"/>
                    </a:cubicBezTo>
                    <a:lnTo>
                      <a:pt x="239" y="225"/>
                    </a:lnTo>
                    <a:lnTo>
                      <a:pt x="229" y="230"/>
                    </a:lnTo>
                    <a:lnTo>
                      <a:pt x="224" y="236"/>
                    </a:lnTo>
                    <a:cubicBezTo>
                      <a:pt x="219" y="241"/>
                      <a:pt x="219" y="241"/>
                      <a:pt x="214" y="241"/>
                    </a:cubicBezTo>
                    <a:lnTo>
                      <a:pt x="199" y="241"/>
                    </a:lnTo>
                    <a:cubicBezTo>
                      <a:pt x="188" y="245"/>
                      <a:pt x="177" y="247"/>
                      <a:pt x="166" y="247"/>
                    </a:cubicBezTo>
                    <a:cubicBezTo>
                      <a:pt x="140" y="247"/>
                      <a:pt x="115" y="235"/>
                      <a:pt x="97" y="210"/>
                    </a:cubicBezTo>
                    <a:lnTo>
                      <a:pt x="92" y="205"/>
                    </a:lnTo>
                    <a:lnTo>
                      <a:pt x="92" y="200"/>
                    </a:lnTo>
                    <a:cubicBezTo>
                      <a:pt x="92" y="200"/>
                      <a:pt x="87" y="190"/>
                      <a:pt x="92" y="190"/>
                    </a:cubicBezTo>
                    <a:cubicBezTo>
                      <a:pt x="92" y="185"/>
                      <a:pt x="87" y="180"/>
                      <a:pt x="87" y="180"/>
                    </a:cubicBezTo>
                    <a:lnTo>
                      <a:pt x="87" y="174"/>
                    </a:lnTo>
                    <a:lnTo>
                      <a:pt x="87" y="164"/>
                    </a:lnTo>
                    <a:lnTo>
                      <a:pt x="87" y="139"/>
                    </a:lnTo>
                    <a:cubicBezTo>
                      <a:pt x="87" y="134"/>
                      <a:pt x="87" y="129"/>
                      <a:pt x="92" y="129"/>
                    </a:cubicBezTo>
                    <a:cubicBezTo>
                      <a:pt x="92" y="129"/>
                      <a:pt x="92" y="124"/>
                      <a:pt x="97" y="113"/>
                    </a:cubicBezTo>
                    <a:cubicBezTo>
                      <a:pt x="102" y="103"/>
                      <a:pt x="102" y="103"/>
                      <a:pt x="117" y="98"/>
                    </a:cubicBezTo>
                    <a:cubicBezTo>
                      <a:pt x="122" y="88"/>
                      <a:pt x="127" y="83"/>
                      <a:pt x="143" y="78"/>
                    </a:cubicBezTo>
                    <a:close/>
                    <a:moveTo>
                      <a:pt x="171" y="1"/>
                    </a:moveTo>
                    <a:cubicBezTo>
                      <a:pt x="127" y="1"/>
                      <a:pt x="80" y="21"/>
                      <a:pt x="51" y="57"/>
                    </a:cubicBezTo>
                    <a:cubicBezTo>
                      <a:pt x="16" y="108"/>
                      <a:pt x="0" y="180"/>
                      <a:pt x="41" y="236"/>
                    </a:cubicBezTo>
                    <a:cubicBezTo>
                      <a:pt x="67" y="283"/>
                      <a:pt x="123" y="309"/>
                      <a:pt x="177" y="309"/>
                    </a:cubicBezTo>
                    <a:cubicBezTo>
                      <a:pt x="186" y="309"/>
                      <a:pt x="195" y="308"/>
                      <a:pt x="204" y="307"/>
                    </a:cubicBezTo>
                    <a:cubicBezTo>
                      <a:pt x="275" y="291"/>
                      <a:pt x="326" y="225"/>
                      <a:pt x="331" y="154"/>
                    </a:cubicBezTo>
                    <a:cubicBezTo>
                      <a:pt x="330" y="149"/>
                      <a:pt x="328" y="145"/>
                      <a:pt x="325" y="142"/>
                    </a:cubicBezTo>
                    <a:lnTo>
                      <a:pt x="325" y="142"/>
                    </a:lnTo>
                    <a:cubicBezTo>
                      <a:pt x="319" y="87"/>
                      <a:pt x="284" y="35"/>
                      <a:pt x="224" y="12"/>
                    </a:cubicBezTo>
                    <a:cubicBezTo>
                      <a:pt x="208" y="4"/>
                      <a:pt x="190" y="1"/>
                      <a:pt x="1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34"/>
              <p:cNvSpPr/>
              <p:nvPr/>
            </p:nvSpPr>
            <p:spPr>
              <a:xfrm>
                <a:off x="3493525" y="2844775"/>
                <a:ext cx="1700" cy="53300"/>
              </a:xfrm>
              <a:custGeom>
                <a:avLst/>
                <a:gdLst/>
                <a:ahLst/>
                <a:cxnLst/>
                <a:rect l="l" t="t" r="r" b="b"/>
                <a:pathLst>
                  <a:path w="68" h="2132" extrusionOk="0">
                    <a:moveTo>
                      <a:pt x="34" y="0"/>
                    </a:moveTo>
                    <a:cubicBezTo>
                      <a:pt x="17" y="0"/>
                      <a:pt x="1" y="11"/>
                      <a:pt x="1" y="31"/>
                    </a:cubicBezTo>
                    <a:lnTo>
                      <a:pt x="1" y="728"/>
                    </a:lnTo>
                    <a:lnTo>
                      <a:pt x="1" y="1847"/>
                    </a:lnTo>
                    <a:lnTo>
                      <a:pt x="1" y="2101"/>
                    </a:lnTo>
                    <a:cubicBezTo>
                      <a:pt x="1" y="2121"/>
                      <a:pt x="17" y="2132"/>
                      <a:pt x="34" y="2132"/>
                    </a:cubicBezTo>
                    <a:cubicBezTo>
                      <a:pt x="50" y="2132"/>
                      <a:pt x="67" y="2121"/>
                      <a:pt x="67" y="2101"/>
                    </a:cubicBezTo>
                    <a:lnTo>
                      <a:pt x="67" y="1404"/>
                    </a:lnTo>
                    <a:lnTo>
                      <a:pt x="67" y="285"/>
                    </a:lnTo>
                    <a:lnTo>
                      <a:pt x="67" y="31"/>
                    </a:lnTo>
                    <a:cubicBezTo>
                      <a:pt x="67" y="11"/>
                      <a:pt x="50" y="0"/>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34"/>
              <p:cNvSpPr/>
              <p:nvPr/>
            </p:nvSpPr>
            <p:spPr>
              <a:xfrm>
                <a:off x="3489150" y="2848550"/>
                <a:ext cx="10325" cy="5700"/>
              </a:xfrm>
              <a:custGeom>
                <a:avLst/>
                <a:gdLst/>
                <a:ahLst/>
                <a:cxnLst/>
                <a:rect l="l" t="t" r="r" b="b"/>
                <a:pathLst>
                  <a:path w="413" h="228" extrusionOk="0">
                    <a:moveTo>
                      <a:pt x="36" y="0"/>
                    </a:moveTo>
                    <a:cubicBezTo>
                      <a:pt x="17" y="0"/>
                      <a:pt x="1" y="19"/>
                      <a:pt x="13" y="38"/>
                    </a:cubicBezTo>
                    <a:cubicBezTo>
                      <a:pt x="18" y="53"/>
                      <a:pt x="39" y="68"/>
                      <a:pt x="49" y="83"/>
                    </a:cubicBezTo>
                    <a:lnTo>
                      <a:pt x="110" y="139"/>
                    </a:lnTo>
                    <a:lnTo>
                      <a:pt x="186" y="216"/>
                    </a:lnTo>
                    <a:cubicBezTo>
                      <a:pt x="191" y="223"/>
                      <a:pt x="199" y="227"/>
                      <a:pt x="206" y="227"/>
                    </a:cubicBezTo>
                    <a:cubicBezTo>
                      <a:pt x="214" y="227"/>
                      <a:pt x="222" y="223"/>
                      <a:pt x="227" y="216"/>
                    </a:cubicBezTo>
                    <a:lnTo>
                      <a:pt x="390" y="58"/>
                    </a:lnTo>
                    <a:cubicBezTo>
                      <a:pt x="413" y="34"/>
                      <a:pt x="388" y="2"/>
                      <a:pt x="364" y="2"/>
                    </a:cubicBezTo>
                    <a:cubicBezTo>
                      <a:pt x="357" y="2"/>
                      <a:pt x="350" y="5"/>
                      <a:pt x="344" y="12"/>
                    </a:cubicBezTo>
                    <a:lnTo>
                      <a:pt x="205" y="150"/>
                    </a:lnTo>
                    <a:lnTo>
                      <a:pt x="205" y="150"/>
                    </a:lnTo>
                    <a:cubicBezTo>
                      <a:pt x="187" y="135"/>
                      <a:pt x="169" y="122"/>
                      <a:pt x="150" y="104"/>
                    </a:cubicBezTo>
                    <a:cubicBezTo>
                      <a:pt x="135" y="83"/>
                      <a:pt x="115" y="63"/>
                      <a:pt x="95" y="53"/>
                    </a:cubicBezTo>
                    <a:lnTo>
                      <a:pt x="74" y="32"/>
                    </a:lnTo>
                    <a:lnTo>
                      <a:pt x="69" y="27"/>
                    </a:lnTo>
                    <a:cubicBezTo>
                      <a:pt x="61" y="8"/>
                      <a:pt x="48"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34"/>
              <p:cNvSpPr/>
              <p:nvPr/>
            </p:nvSpPr>
            <p:spPr>
              <a:xfrm>
                <a:off x="3484675" y="2851125"/>
                <a:ext cx="18775" cy="9875"/>
              </a:xfrm>
              <a:custGeom>
                <a:avLst/>
                <a:gdLst/>
                <a:ahLst/>
                <a:cxnLst/>
                <a:rect l="l" t="t" r="r" b="b"/>
                <a:pathLst>
                  <a:path w="751" h="395" extrusionOk="0">
                    <a:moveTo>
                      <a:pt x="47" y="1"/>
                    </a:moveTo>
                    <a:cubicBezTo>
                      <a:pt x="22" y="1"/>
                      <a:pt x="1" y="33"/>
                      <a:pt x="24" y="57"/>
                    </a:cubicBezTo>
                    <a:cubicBezTo>
                      <a:pt x="141" y="163"/>
                      <a:pt x="253" y="280"/>
                      <a:pt x="370" y="387"/>
                    </a:cubicBezTo>
                    <a:cubicBezTo>
                      <a:pt x="375" y="392"/>
                      <a:pt x="383" y="395"/>
                      <a:pt x="391" y="395"/>
                    </a:cubicBezTo>
                    <a:cubicBezTo>
                      <a:pt x="399" y="395"/>
                      <a:pt x="408" y="392"/>
                      <a:pt x="416" y="387"/>
                    </a:cubicBezTo>
                    <a:cubicBezTo>
                      <a:pt x="523" y="280"/>
                      <a:pt x="624" y="163"/>
                      <a:pt x="731" y="57"/>
                    </a:cubicBezTo>
                    <a:cubicBezTo>
                      <a:pt x="751" y="33"/>
                      <a:pt x="728" y="1"/>
                      <a:pt x="705" y="1"/>
                    </a:cubicBezTo>
                    <a:cubicBezTo>
                      <a:pt x="698" y="1"/>
                      <a:pt x="691" y="4"/>
                      <a:pt x="686" y="11"/>
                    </a:cubicBezTo>
                    <a:cubicBezTo>
                      <a:pt x="586" y="110"/>
                      <a:pt x="491" y="219"/>
                      <a:pt x="392" y="319"/>
                    </a:cubicBezTo>
                    <a:lnTo>
                      <a:pt x="392" y="319"/>
                    </a:lnTo>
                    <a:cubicBezTo>
                      <a:pt x="284" y="219"/>
                      <a:pt x="179" y="110"/>
                      <a:pt x="70" y="11"/>
                    </a:cubicBezTo>
                    <a:cubicBezTo>
                      <a:pt x="63" y="4"/>
                      <a:pt x="55"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34"/>
              <p:cNvSpPr/>
              <p:nvPr/>
            </p:nvSpPr>
            <p:spPr>
              <a:xfrm>
                <a:off x="3489150" y="2862025"/>
                <a:ext cx="10325" cy="5700"/>
              </a:xfrm>
              <a:custGeom>
                <a:avLst/>
                <a:gdLst/>
                <a:ahLst/>
                <a:cxnLst/>
                <a:rect l="l" t="t" r="r" b="b"/>
                <a:pathLst>
                  <a:path w="413" h="228" extrusionOk="0">
                    <a:moveTo>
                      <a:pt x="37" y="1"/>
                    </a:moveTo>
                    <a:cubicBezTo>
                      <a:pt x="18" y="1"/>
                      <a:pt x="0" y="22"/>
                      <a:pt x="13" y="48"/>
                    </a:cubicBezTo>
                    <a:cubicBezTo>
                      <a:pt x="18" y="58"/>
                      <a:pt x="39" y="78"/>
                      <a:pt x="49" y="89"/>
                    </a:cubicBezTo>
                    <a:lnTo>
                      <a:pt x="110" y="150"/>
                    </a:lnTo>
                    <a:cubicBezTo>
                      <a:pt x="135" y="175"/>
                      <a:pt x="161" y="201"/>
                      <a:pt x="186" y="216"/>
                    </a:cubicBezTo>
                    <a:cubicBezTo>
                      <a:pt x="191" y="223"/>
                      <a:pt x="199" y="227"/>
                      <a:pt x="206" y="227"/>
                    </a:cubicBezTo>
                    <a:cubicBezTo>
                      <a:pt x="214" y="227"/>
                      <a:pt x="222" y="223"/>
                      <a:pt x="227" y="216"/>
                    </a:cubicBezTo>
                    <a:lnTo>
                      <a:pt x="390" y="58"/>
                    </a:lnTo>
                    <a:cubicBezTo>
                      <a:pt x="413" y="35"/>
                      <a:pt x="388" y="2"/>
                      <a:pt x="364" y="2"/>
                    </a:cubicBezTo>
                    <a:cubicBezTo>
                      <a:pt x="357" y="2"/>
                      <a:pt x="350" y="5"/>
                      <a:pt x="344" y="12"/>
                    </a:cubicBezTo>
                    <a:lnTo>
                      <a:pt x="206" y="155"/>
                    </a:lnTo>
                    <a:lnTo>
                      <a:pt x="206" y="155"/>
                    </a:lnTo>
                    <a:cubicBezTo>
                      <a:pt x="187" y="138"/>
                      <a:pt x="169" y="122"/>
                      <a:pt x="150" y="104"/>
                    </a:cubicBezTo>
                    <a:cubicBezTo>
                      <a:pt x="135" y="84"/>
                      <a:pt x="115" y="63"/>
                      <a:pt x="95" y="53"/>
                    </a:cubicBezTo>
                    <a:lnTo>
                      <a:pt x="74" y="33"/>
                    </a:lnTo>
                    <a:lnTo>
                      <a:pt x="69" y="28"/>
                    </a:lnTo>
                    <a:cubicBezTo>
                      <a:pt x="61" y="9"/>
                      <a:pt x="49"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34"/>
              <p:cNvSpPr/>
              <p:nvPr/>
            </p:nvSpPr>
            <p:spPr>
              <a:xfrm>
                <a:off x="3489150" y="2882875"/>
                <a:ext cx="10325" cy="5700"/>
              </a:xfrm>
              <a:custGeom>
                <a:avLst/>
                <a:gdLst/>
                <a:ahLst/>
                <a:cxnLst/>
                <a:rect l="l" t="t" r="r" b="b"/>
                <a:pathLst>
                  <a:path w="413" h="228" extrusionOk="0">
                    <a:moveTo>
                      <a:pt x="37" y="1"/>
                    </a:moveTo>
                    <a:cubicBezTo>
                      <a:pt x="17" y="1"/>
                      <a:pt x="1" y="21"/>
                      <a:pt x="13" y="43"/>
                    </a:cubicBezTo>
                    <a:cubicBezTo>
                      <a:pt x="18" y="58"/>
                      <a:pt x="39" y="68"/>
                      <a:pt x="49" y="84"/>
                    </a:cubicBezTo>
                    <a:lnTo>
                      <a:pt x="110" y="140"/>
                    </a:lnTo>
                    <a:lnTo>
                      <a:pt x="186" y="216"/>
                    </a:lnTo>
                    <a:cubicBezTo>
                      <a:pt x="191" y="224"/>
                      <a:pt x="199" y="227"/>
                      <a:pt x="206" y="227"/>
                    </a:cubicBezTo>
                    <a:cubicBezTo>
                      <a:pt x="214" y="227"/>
                      <a:pt x="222" y="224"/>
                      <a:pt x="227" y="216"/>
                    </a:cubicBezTo>
                    <a:lnTo>
                      <a:pt x="390" y="58"/>
                    </a:lnTo>
                    <a:cubicBezTo>
                      <a:pt x="413" y="35"/>
                      <a:pt x="388" y="2"/>
                      <a:pt x="364" y="2"/>
                    </a:cubicBezTo>
                    <a:cubicBezTo>
                      <a:pt x="357" y="2"/>
                      <a:pt x="350" y="5"/>
                      <a:pt x="344" y="13"/>
                    </a:cubicBezTo>
                    <a:lnTo>
                      <a:pt x="205" y="151"/>
                    </a:lnTo>
                    <a:lnTo>
                      <a:pt x="205" y="151"/>
                    </a:lnTo>
                    <a:cubicBezTo>
                      <a:pt x="187" y="135"/>
                      <a:pt x="169" y="122"/>
                      <a:pt x="150" y="104"/>
                    </a:cubicBezTo>
                    <a:cubicBezTo>
                      <a:pt x="135" y="84"/>
                      <a:pt x="115" y="63"/>
                      <a:pt x="95" y="53"/>
                    </a:cubicBezTo>
                    <a:lnTo>
                      <a:pt x="74" y="33"/>
                    </a:lnTo>
                    <a:lnTo>
                      <a:pt x="69" y="28"/>
                    </a:lnTo>
                    <a:cubicBezTo>
                      <a:pt x="61" y="8"/>
                      <a:pt x="48"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34"/>
              <p:cNvSpPr/>
              <p:nvPr/>
            </p:nvSpPr>
            <p:spPr>
              <a:xfrm>
                <a:off x="3484675" y="2864600"/>
                <a:ext cx="18775" cy="9975"/>
              </a:xfrm>
              <a:custGeom>
                <a:avLst/>
                <a:gdLst/>
                <a:ahLst/>
                <a:cxnLst/>
                <a:rect l="l" t="t" r="r" b="b"/>
                <a:pathLst>
                  <a:path w="751" h="399" extrusionOk="0">
                    <a:moveTo>
                      <a:pt x="705" y="1"/>
                    </a:moveTo>
                    <a:cubicBezTo>
                      <a:pt x="698" y="1"/>
                      <a:pt x="691" y="4"/>
                      <a:pt x="686" y="11"/>
                    </a:cubicBezTo>
                    <a:cubicBezTo>
                      <a:pt x="586" y="115"/>
                      <a:pt x="491" y="220"/>
                      <a:pt x="392" y="320"/>
                    </a:cubicBezTo>
                    <a:lnTo>
                      <a:pt x="392" y="320"/>
                    </a:lnTo>
                    <a:cubicBezTo>
                      <a:pt x="284" y="220"/>
                      <a:pt x="179" y="115"/>
                      <a:pt x="70" y="11"/>
                    </a:cubicBezTo>
                    <a:cubicBezTo>
                      <a:pt x="64" y="6"/>
                      <a:pt x="57" y="4"/>
                      <a:pt x="50" y="4"/>
                    </a:cubicBezTo>
                    <a:cubicBezTo>
                      <a:pt x="24" y="4"/>
                      <a:pt x="0" y="37"/>
                      <a:pt x="24" y="57"/>
                    </a:cubicBezTo>
                    <a:cubicBezTo>
                      <a:pt x="141" y="164"/>
                      <a:pt x="253" y="281"/>
                      <a:pt x="370" y="387"/>
                    </a:cubicBezTo>
                    <a:cubicBezTo>
                      <a:pt x="375" y="395"/>
                      <a:pt x="383" y="399"/>
                      <a:pt x="391" y="399"/>
                    </a:cubicBezTo>
                    <a:cubicBezTo>
                      <a:pt x="399" y="399"/>
                      <a:pt x="408" y="395"/>
                      <a:pt x="416" y="387"/>
                    </a:cubicBezTo>
                    <a:cubicBezTo>
                      <a:pt x="523" y="281"/>
                      <a:pt x="624" y="164"/>
                      <a:pt x="731" y="57"/>
                    </a:cubicBezTo>
                    <a:cubicBezTo>
                      <a:pt x="751" y="33"/>
                      <a:pt x="728" y="1"/>
                      <a:pt x="7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34"/>
              <p:cNvSpPr/>
              <p:nvPr/>
            </p:nvSpPr>
            <p:spPr>
              <a:xfrm>
                <a:off x="3489150" y="2876050"/>
                <a:ext cx="10325" cy="5650"/>
              </a:xfrm>
              <a:custGeom>
                <a:avLst/>
                <a:gdLst/>
                <a:ahLst/>
                <a:cxnLst/>
                <a:rect l="l" t="t" r="r" b="b"/>
                <a:pathLst>
                  <a:path w="413" h="226" extrusionOk="0">
                    <a:moveTo>
                      <a:pt x="364" y="1"/>
                    </a:moveTo>
                    <a:cubicBezTo>
                      <a:pt x="357" y="1"/>
                      <a:pt x="350" y="4"/>
                      <a:pt x="344" y="11"/>
                    </a:cubicBezTo>
                    <a:lnTo>
                      <a:pt x="206" y="153"/>
                    </a:lnTo>
                    <a:lnTo>
                      <a:pt x="206" y="153"/>
                    </a:lnTo>
                    <a:cubicBezTo>
                      <a:pt x="187" y="137"/>
                      <a:pt x="169" y="121"/>
                      <a:pt x="150" y="102"/>
                    </a:cubicBezTo>
                    <a:cubicBezTo>
                      <a:pt x="135" y="82"/>
                      <a:pt x="115" y="62"/>
                      <a:pt x="95" y="52"/>
                    </a:cubicBezTo>
                    <a:lnTo>
                      <a:pt x="74" y="31"/>
                    </a:lnTo>
                    <a:lnTo>
                      <a:pt x="69" y="26"/>
                    </a:lnTo>
                    <a:cubicBezTo>
                      <a:pt x="62" y="10"/>
                      <a:pt x="50" y="3"/>
                      <a:pt x="38" y="3"/>
                    </a:cubicBezTo>
                    <a:cubicBezTo>
                      <a:pt x="18" y="3"/>
                      <a:pt x="0" y="24"/>
                      <a:pt x="13" y="46"/>
                    </a:cubicBezTo>
                    <a:cubicBezTo>
                      <a:pt x="18" y="57"/>
                      <a:pt x="39" y="72"/>
                      <a:pt x="49" y="82"/>
                    </a:cubicBezTo>
                    <a:lnTo>
                      <a:pt x="110" y="138"/>
                    </a:lnTo>
                    <a:lnTo>
                      <a:pt x="186" y="214"/>
                    </a:lnTo>
                    <a:cubicBezTo>
                      <a:pt x="191" y="222"/>
                      <a:pt x="199" y="226"/>
                      <a:pt x="206" y="226"/>
                    </a:cubicBezTo>
                    <a:cubicBezTo>
                      <a:pt x="214" y="226"/>
                      <a:pt x="222" y="222"/>
                      <a:pt x="227" y="214"/>
                    </a:cubicBezTo>
                    <a:lnTo>
                      <a:pt x="390" y="57"/>
                    </a:lnTo>
                    <a:cubicBezTo>
                      <a:pt x="413" y="33"/>
                      <a:pt x="388"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34"/>
              <p:cNvSpPr/>
              <p:nvPr/>
            </p:nvSpPr>
            <p:spPr>
              <a:xfrm>
                <a:off x="3492900" y="2902850"/>
                <a:ext cx="1675" cy="53250"/>
              </a:xfrm>
              <a:custGeom>
                <a:avLst/>
                <a:gdLst/>
                <a:ahLst/>
                <a:cxnLst/>
                <a:rect l="l" t="t" r="r" b="b"/>
                <a:pathLst>
                  <a:path w="67" h="2130" extrusionOk="0">
                    <a:moveTo>
                      <a:pt x="34" y="1"/>
                    </a:moveTo>
                    <a:cubicBezTo>
                      <a:pt x="17" y="1"/>
                      <a:pt x="0" y="10"/>
                      <a:pt x="0" y="27"/>
                    </a:cubicBezTo>
                    <a:lnTo>
                      <a:pt x="0" y="729"/>
                    </a:lnTo>
                    <a:lnTo>
                      <a:pt x="0" y="1848"/>
                    </a:lnTo>
                    <a:lnTo>
                      <a:pt x="0" y="2103"/>
                    </a:lnTo>
                    <a:cubicBezTo>
                      <a:pt x="0" y="2121"/>
                      <a:pt x="17" y="2129"/>
                      <a:pt x="34" y="2129"/>
                    </a:cubicBezTo>
                    <a:cubicBezTo>
                      <a:pt x="50" y="2129"/>
                      <a:pt x="67" y="2121"/>
                      <a:pt x="67" y="2103"/>
                    </a:cubicBezTo>
                    <a:lnTo>
                      <a:pt x="67" y="1401"/>
                    </a:lnTo>
                    <a:lnTo>
                      <a:pt x="67" y="282"/>
                    </a:lnTo>
                    <a:lnTo>
                      <a:pt x="67" y="27"/>
                    </a:lnTo>
                    <a:cubicBezTo>
                      <a:pt x="67" y="10"/>
                      <a:pt x="50"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34"/>
              <p:cNvSpPr/>
              <p:nvPr/>
            </p:nvSpPr>
            <p:spPr>
              <a:xfrm>
                <a:off x="3488675" y="2946700"/>
                <a:ext cx="10275" cy="5725"/>
              </a:xfrm>
              <a:custGeom>
                <a:avLst/>
                <a:gdLst/>
                <a:ahLst/>
                <a:cxnLst/>
                <a:rect l="l" t="t" r="r" b="b"/>
                <a:pathLst>
                  <a:path w="411" h="229" extrusionOk="0">
                    <a:moveTo>
                      <a:pt x="206" y="0"/>
                    </a:moveTo>
                    <a:cubicBezTo>
                      <a:pt x="197" y="0"/>
                      <a:pt x="190" y="3"/>
                      <a:pt x="185" y="8"/>
                    </a:cubicBezTo>
                    <a:lnTo>
                      <a:pt x="27" y="171"/>
                    </a:lnTo>
                    <a:cubicBezTo>
                      <a:pt x="1" y="193"/>
                      <a:pt x="22" y="224"/>
                      <a:pt x="45" y="224"/>
                    </a:cubicBezTo>
                    <a:cubicBezTo>
                      <a:pt x="53" y="224"/>
                      <a:pt x="61" y="221"/>
                      <a:pt x="68" y="211"/>
                    </a:cubicBezTo>
                    <a:lnTo>
                      <a:pt x="208" y="76"/>
                    </a:lnTo>
                    <a:lnTo>
                      <a:pt x="208" y="76"/>
                    </a:lnTo>
                    <a:cubicBezTo>
                      <a:pt x="226" y="92"/>
                      <a:pt x="243" y="107"/>
                      <a:pt x="261" y="125"/>
                    </a:cubicBezTo>
                    <a:cubicBezTo>
                      <a:pt x="281" y="140"/>
                      <a:pt x="297" y="161"/>
                      <a:pt x="317" y="176"/>
                    </a:cubicBezTo>
                    <a:lnTo>
                      <a:pt x="337" y="191"/>
                    </a:lnTo>
                    <a:lnTo>
                      <a:pt x="342" y="201"/>
                    </a:lnTo>
                    <a:cubicBezTo>
                      <a:pt x="352" y="221"/>
                      <a:pt x="365" y="228"/>
                      <a:pt x="377" y="228"/>
                    </a:cubicBezTo>
                    <a:cubicBezTo>
                      <a:pt x="396" y="228"/>
                      <a:pt x="411" y="208"/>
                      <a:pt x="398" y="186"/>
                    </a:cubicBezTo>
                    <a:cubicBezTo>
                      <a:pt x="393" y="176"/>
                      <a:pt x="373" y="155"/>
                      <a:pt x="363" y="145"/>
                    </a:cubicBezTo>
                    <a:lnTo>
                      <a:pt x="307" y="84"/>
                    </a:lnTo>
                    <a:lnTo>
                      <a:pt x="231" y="8"/>
                    </a:lnTo>
                    <a:cubicBezTo>
                      <a:pt x="223" y="3"/>
                      <a:pt x="214" y="0"/>
                      <a:pt x="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34"/>
              <p:cNvSpPr/>
              <p:nvPr/>
            </p:nvSpPr>
            <p:spPr>
              <a:xfrm>
                <a:off x="3484675" y="2939850"/>
                <a:ext cx="18725" cy="9925"/>
              </a:xfrm>
              <a:custGeom>
                <a:avLst/>
                <a:gdLst/>
                <a:ahLst/>
                <a:cxnLst/>
                <a:rect l="l" t="t" r="r" b="b"/>
                <a:pathLst>
                  <a:path w="749" h="397" extrusionOk="0">
                    <a:moveTo>
                      <a:pt x="360" y="1"/>
                    </a:moveTo>
                    <a:cubicBezTo>
                      <a:pt x="352" y="1"/>
                      <a:pt x="345" y="5"/>
                      <a:pt x="340" y="12"/>
                    </a:cubicBezTo>
                    <a:cubicBezTo>
                      <a:pt x="228" y="119"/>
                      <a:pt x="126" y="231"/>
                      <a:pt x="19" y="343"/>
                    </a:cubicBezTo>
                    <a:cubicBezTo>
                      <a:pt x="0" y="366"/>
                      <a:pt x="21" y="397"/>
                      <a:pt x="43" y="397"/>
                    </a:cubicBezTo>
                    <a:cubicBezTo>
                      <a:pt x="50" y="397"/>
                      <a:pt x="58" y="393"/>
                      <a:pt x="65" y="384"/>
                    </a:cubicBezTo>
                    <a:cubicBezTo>
                      <a:pt x="165" y="283"/>
                      <a:pt x="261" y="179"/>
                      <a:pt x="361" y="74"/>
                    </a:cubicBezTo>
                    <a:lnTo>
                      <a:pt x="361" y="74"/>
                    </a:lnTo>
                    <a:cubicBezTo>
                      <a:pt x="466" y="179"/>
                      <a:pt x="575" y="283"/>
                      <a:pt x="680" y="384"/>
                    </a:cubicBezTo>
                    <a:cubicBezTo>
                      <a:pt x="688" y="393"/>
                      <a:pt x="697" y="397"/>
                      <a:pt x="706" y="397"/>
                    </a:cubicBezTo>
                    <a:cubicBezTo>
                      <a:pt x="730" y="397"/>
                      <a:pt x="749" y="366"/>
                      <a:pt x="726" y="343"/>
                    </a:cubicBezTo>
                    <a:cubicBezTo>
                      <a:pt x="609" y="231"/>
                      <a:pt x="497" y="119"/>
                      <a:pt x="380" y="12"/>
                    </a:cubicBezTo>
                    <a:cubicBezTo>
                      <a:pt x="375" y="5"/>
                      <a:pt x="368"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34"/>
              <p:cNvSpPr/>
              <p:nvPr/>
            </p:nvSpPr>
            <p:spPr>
              <a:xfrm>
                <a:off x="3488675" y="2933350"/>
                <a:ext cx="10300" cy="5625"/>
              </a:xfrm>
              <a:custGeom>
                <a:avLst/>
                <a:gdLst/>
                <a:ahLst/>
                <a:cxnLst/>
                <a:rect l="l" t="t" r="r" b="b"/>
                <a:pathLst>
                  <a:path w="412" h="225" extrusionOk="0">
                    <a:moveTo>
                      <a:pt x="206" y="0"/>
                    </a:moveTo>
                    <a:cubicBezTo>
                      <a:pt x="197" y="0"/>
                      <a:pt x="190" y="3"/>
                      <a:pt x="185" y="8"/>
                    </a:cubicBezTo>
                    <a:lnTo>
                      <a:pt x="27" y="171"/>
                    </a:lnTo>
                    <a:cubicBezTo>
                      <a:pt x="1" y="193"/>
                      <a:pt x="22" y="224"/>
                      <a:pt x="45" y="224"/>
                    </a:cubicBezTo>
                    <a:cubicBezTo>
                      <a:pt x="53" y="224"/>
                      <a:pt x="61" y="220"/>
                      <a:pt x="68" y="211"/>
                    </a:cubicBezTo>
                    <a:lnTo>
                      <a:pt x="208" y="76"/>
                    </a:lnTo>
                    <a:lnTo>
                      <a:pt x="208" y="76"/>
                    </a:lnTo>
                    <a:cubicBezTo>
                      <a:pt x="226" y="92"/>
                      <a:pt x="243" y="107"/>
                      <a:pt x="261" y="125"/>
                    </a:cubicBezTo>
                    <a:cubicBezTo>
                      <a:pt x="281" y="145"/>
                      <a:pt x="297" y="160"/>
                      <a:pt x="317" y="176"/>
                    </a:cubicBezTo>
                    <a:lnTo>
                      <a:pt x="337" y="196"/>
                    </a:lnTo>
                    <a:lnTo>
                      <a:pt x="342" y="201"/>
                    </a:lnTo>
                    <a:cubicBezTo>
                      <a:pt x="351" y="217"/>
                      <a:pt x="363" y="223"/>
                      <a:pt x="373" y="223"/>
                    </a:cubicBezTo>
                    <a:cubicBezTo>
                      <a:pt x="394" y="223"/>
                      <a:pt x="412" y="199"/>
                      <a:pt x="398" y="176"/>
                    </a:cubicBezTo>
                    <a:cubicBezTo>
                      <a:pt x="393" y="160"/>
                      <a:pt x="373" y="150"/>
                      <a:pt x="363" y="135"/>
                    </a:cubicBezTo>
                    <a:lnTo>
                      <a:pt x="307" y="79"/>
                    </a:lnTo>
                    <a:cubicBezTo>
                      <a:pt x="281" y="54"/>
                      <a:pt x="256" y="28"/>
                      <a:pt x="231" y="8"/>
                    </a:cubicBezTo>
                    <a:cubicBezTo>
                      <a:pt x="223" y="3"/>
                      <a:pt x="214" y="0"/>
                      <a:pt x="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34"/>
              <p:cNvSpPr/>
              <p:nvPr/>
            </p:nvSpPr>
            <p:spPr>
              <a:xfrm>
                <a:off x="3488675" y="2912125"/>
                <a:ext cx="10275" cy="5900"/>
              </a:xfrm>
              <a:custGeom>
                <a:avLst/>
                <a:gdLst/>
                <a:ahLst/>
                <a:cxnLst/>
                <a:rect l="l" t="t" r="r" b="b"/>
                <a:pathLst>
                  <a:path w="411" h="236" extrusionOk="0">
                    <a:moveTo>
                      <a:pt x="206" y="1"/>
                    </a:moveTo>
                    <a:cubicBezTo>
                      <a:pt x="197" y="1"/>
                      <a:pt x="190" y="5"/>
                      <a:pt x="185" y="12"/>
                    </a:cubicBezTo>
                    <a:lnTo>
                      <a:pt x="27" y="170"/>
                    </a:lnTo>
                    <a:cubicBezTo>
                      <a:pt x="0" y="197"/>
                      <a:pt x="22" y="227"/>
                      <a:pt x="46" y="227"/>
                    </a:cubicBezTo>
                    <a:cubicBezTo>
                      <a:pt x="54" y="227"/>
                      <a:pt x="61" y="223"/>
                      <a:pt x="68" y="216"/>
                    </a:cubicBezTo>
                    <a:lnTo>
                      <a:pt x="208" y="80"/>
                    </a:lnTo>
                    <a:lnTo>
                      <a:pt x="208" y="80"/>
                    </a:lnTo>
                    <a:cubicBezTo>
                      <a:pt x="226" y="96"/>
                      <a:pt x="243" y="110"/>
                      <a:pt x="261" y="124"/>
                    </a:cubicBezTo>
                    <a:cubicBezTo>
                      <a:pt x="281" y="145"/>
                      <a:pt x="297" y="165"/>
                      <a:pt x="317" y="175"/>
                    </a:cubicBezTo>
                    <a:lnTo>
                      <a:pt x="337" y="196"/>
                    </a:lnTo>
                    <a:lnTo>
                      <a:pt x="342" y="201"/>
                    </a:lnTo>
                    <a:cubicBezTo>
                      <a:pt x="353" y="225"/>
                      <a:pt x="367" y="235"/>
                      <a:pt x="380" y="235"/>
                    </a:cubicBezTo>
                    <a:cubicBezTo>
                      <a:pt x="397" y="235"/>
                      <a:pt x="410" y="215"/>
                      <a:pt x="398" y="190"/>
                    </a:cubicBezTo>
                    <a:cubicBezTo>
                      <a:pt x="393" y="180"/>
                      <a:pt x="373" y="160"/>
                      <a:pt x="363" y="145"/>
                    </a:cubicBezTo>
                    <a:lnTo>
                      <a:pt x="307" y="89"/>
                    </a:lnTo>
                    <a:lnTo>
                      <a:pt x="231" y="12"/>
                    </a:lnTo>
                    <a:cubicBezTo>
                      <a:pt x="223" y="5"/>
                      <a:pt x="214" y="1"/>
                      <a:pt x="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34"/>
              <p:cNvSpPr/>
              <p:nvPr/>
            </p:nvSpPr>
            <p:spPr>
              <a:xfrm>
                <a:off x="3484675" y="2926350"/>
                <a:ext cx="18775" cy="9900"/>
              </a:xfrm>
              <a:custGeom>
                <a:avLst/>
                <a:gdLst/>
                <a:ahLst/>
                <a:cxnLst/>
                <a:rect l="l" t="t" r="r" b="b"/>
                <a:pathLst>
                  <a:path w="751" h="396" extrusionOk="0">
                    <a:moveTo>
                      <a:pt x="360" y="0"/>
                    </a:moveTo>
                    <a:cubicBezTo>
                      <a:pt x="352" y="0"/>
                      <a:pt x="345" y="3"/>
                      <a:pt x="340" y="8"/>
                    </a:cubicBezTo>
                    <a:cubicBezTo>
                      <a:pt x="228" y="120"/>
                      <a:pt x="126" y="232"/>
                      <a:pt x="19" y="339"/>
                    </a:cubicBezTo>
                    <a:cubicBezTo>
                      <a:pt x="0" y="366"/>
                      <a:pt x="21" y="395"/>
                      <a:pt x="44" y="395"/>
                    </a:cubicBezTo>
                    <a:cubicBezTo>
                      <a:pt x="51" y="395"/>
                      <a:pt x="59" y="392"/>
                      <a:pt x="65" y="384"/>
                    </a:cubicBezTo>
                    <a:cubicBezTo>
                      <a:pt x="165" y="284"/>
                      <a:pt x="261" y="175"/>
                      <a:pt x="361" y="74"/>
                    </a:cubicBezTo>
                    <a:lnTo>
                      <a:pt x="361" y="74"/>
                    </a:lnTo>
                    <a:cubicBezTo>
                      <a:pt x="466" y="175"/>
                      <a:pt x="575" y="284"/>
                      <a:pt x="680" y="384"/>
                    </a:cubicBezTo>
                    <a:cubicBezTo>
                      <a:pt x="687" y="390"/>
                      <a:pt x="694" y="392"/>
                      <a:pt x="700" y="392"/>
                    </a:cubicBezTo>
                    <a:cubicBezTo>
                      <a:pt x="727" y="392"/>
                      <a:pt x="750" y="359"/>
                      <a:pt x="726" y="339"/>
                    </a:cubicBezTo>
                    <a:cubicBezTo>
                      <a:pt x="609" y="232"/>
                      <a:pt x="497" y="120"/>
                      <a:pt x="380" y="8"/>
                    </a:cubicBezTo>
                    <a:cubicBezTo>
                      <a:pt x="375" y="3"/>
                      <a:pt x="368"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34"/>
              <p:cNvSpPr/>
              <p:nvPr/>
            </p:nvSpPr>
            <p:spPr>
              <a:xfrm>
                <a:off x="3488650" y="2919000"/>
                <a:ext cx="10300" cy="5700"/>
              </a:xfrm>
              <a:custGeom>
                <a:avLst/>
                <a:gdLst/>
                <a:ahLst/>
                <a:cxnLst/>
                <a:rect l="l" t="t" r="r" b="b"/>
                <a:pathLst>
                  <a:path w="412" h="228" extrusionOk="0">
                    <a:moveTo>
                      <a:pt x="207" y="1"/>
                    </a:moveTo>
                    <a:cubicBezTo>
                      <a:pt x="198" y="1"/>
                      <a:pt x="191" y="4"/>
                      <a:pt x="186" y="12"/>
                    </a:cubicBezTo>
                    <a:lnTo>
                      <a:pt x="28" y="170"/>
                    </a:lnTo>
                    <a:cubicBezTo>
                      <a:pt x="1" y="193"/>
                      <a:pt x="24" y="226"/>
                      <a:pt x="48" y="226"/>
                    </a:cubicBezTo>
                    <a:cubicBezTo>
                      <a:pt x="56" y="226"/>
                      <a:pt x="63" y="223"/>
                      <a:pt x="69" y="216"/>
                    </a:cubicBezTo>
                    <a:lnTo>
                      <a:pt x="209" y="79"/>
                    </a:lnTo>
                    <a:lnTo>
                      <a:pt x="209" y="79"/>
                    </a:lnTo>
                    <a:cubicBezTo>
                      <a:pt x="227" y="94"/>
                      <a:pt x="244" y="106"/>
                      <a:pt x="262" y="124"/>
                    </a:cubicBezTo>
                    <a:cubicBezTo>
                      <a:pt x="282" y="144"/>
                      <a:pt x="298" y="165"/>
                      <a:pt x="318" y="175"/>
                    </a:cubicBezTo>
                    <a:lnTo>
                      <a:pt x="338" y="195"/>
                    </a:lnTo>
                    <a:lnTo>
                      <a:pt x="343" y="200"/>
                    </a:lnTo>
                    <a:cubicBezTo>
                      <a:pt x="353" y="220"/>
                      <a:pt x="367" y="228"/>
                      <a:pt x="379" y="228"/>
                    </a:cubicBezTo>
                    <a:cubicBezTo>
                      <a:pt x="398" y="228"/>
                      <a:pt x="412" y="209"/>
                      <a:pt x="399" y="190"/>
                    </a:cubicBezTo>
                    <a:cubicBezTo>
                      <a:pt x="394" y="175"/>
                      <a:pt x="374" y="160"/>
                      <a:pt x="364" y="144"/>
                    </a:cubicBezTo>
                    <a:lnTo>
                      <a:pt x="308" y="88"/>
                    </a:lnTo>
                    <a:lnTo>
                      <a:pt x="232" y="12"/>
                    </a:lnTo>
                    <a:cubicBezTo>
                      <a:pt x="224" y="4"/>
                      <a:pt x="215"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34"/>
              <p:cNvSpPr/>
              <p:nvPr/>
            </p:nvSpPr>
            <p:spPr>
              <a:xfrm>
                <a:off x="3443675" y="2899575"/>
                <a:ext cx="48100" cy="1550"/>
              </a:xfrm>
              <a:custGeom>
                <a:avLst/>
                <a:gdLst/>
                <a:ahLst/>
                <a:cxnLst/>
                <a:rect l="l" t="t" r="r" b="b"/>
                <a:pathLst>
                  <a:path w="1924" h="62" extrusionOk="0">
                    <a:moveTo>
                      <a:pt x="37" y="1"/>
                    </a:moveTo>
                    <a:cubicBezTo>
                      <a:pt x="1" y="1"/>
                      <a:pt x="1" y="62"/>
                      <a:pt x="37" y="62"/>
                    </a:cubicBezTo>
                    <a:lnTo>
                      <a:pt x="1888" y="62"/>
                    </a:lnTo>
                    <a:cubicBezTo>
                      <a:pt x="1924" y="62"/>
                      <a:pt x="1924" y="1"/>
                      <a:pt x="1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34"/>
              <p:cNvSpPr/>
              <p:nvPr/>
            </p:nvSpPr>
            <p:spPr>
              <a:xfrm>
                <a:off x="3460425" y="2895650"/>
                <a:ext cx="6300" cy="9775"/>
              </a:xfrm>
              <a:custGeom>
                <a:avLst/>
                <a:gdLst/>
                <a:ahLst/>
                <a:cxnLst/>
                <a:rect l="l" t="t" r="r" b="b"/>
                <a:pathLst>
                  <a:path w="252" h="391" extrusionOk="0">
                    <a:moveTo>
                      <a:pt x="57" y="1"/>
                    </a:moveTo>
                    <a:cubicBezTo>
                      <a:pt x="32" y="1"/>
                      <a:pt x="10" y="36"/>
                      <a:pt x="38" y="56"/>
                    </a:cubicBezTo>
                    <a:lnTo>
                      <a:pt x="173" y="191"/>
                    </a:lnTo>
                    <a:lnTo>
                      <a:pt x="173" y="191"/>
                    </a:lnTo>
                    <a:cubicBezTo>
                      <a:pt x="157" y="209"/>
                      <a:pt x="142" y="227"/>
                      <a:pt x="124" y="244"/>
                    </a:cubicBezTo>
                    <a:cubicBezTo>
                      <a:pt x="104" y="265"/>
                      <a:pt x="89" y="285"/>
                      <a:pt x="74" y="305"/>
                    </a:cubicBezTo>
                    <a:lnTo>
                      <a:pt x="53" y="320"/>
                    </a:lnTo>
                    <a:lnTo>
                      <a:pt x="48" y="331"/>
                    </a:lnTo>
                    <a:cubicBezTo>
                      <a:pt x="0" y="344"/>
                      <a:pt x="16" y="391"/>
                      <a:pt x="47" y="391"/>
                    </a:cubicBezTo>
                    <a:cubicBezTo>
                      <a:pt x="52" y="391"/>
                      <a:pt x="58" y="389"/>
                      <a:pt x="63" y="387"/>
                    </a:cubicBezTo>
                    <a:cubicBezTo>
                      <a:pt x="74" y="382"/>
                      <a:pt x="94" y="361"/>
                      <a:pt x="104" y="346"/>
                    </a:cubicBezTo>
                    <a:lnTo>
                      <a:pt x="165" y="290"/>
                    </a:lnTo>
                    <a:lnTo>
                      <a:pt x="241" y="214"/>
                    </a:lnTo>
                    <a:cubicBezTo>
                      <a:pt x="252" y="203"/>
                      <a:pt x="252" y="183"/>
                      <a:pt x="241" y="168"/>
                    </a:cubicBezTo>
                    <a:lnTo>
                      <a:pt x="79" y="10"/>
                    </a:lnTo>
                    <a:cubicBezTo>
                      <a:pt x="72" y="3"/>
                      <a:pt x="65" y="1"/>
                      <a:pt x="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34"/>
              <p:cNvSpPr/>
              <p:nvPr/>
            </p:nvSpPr>
            <p:spPr>
              <a:xfrm>
                <a:off x="3480250" y="2895650"/>
                <a:ext cx="6325" cy="9775"/>
              </a:xfrm>
              <a:custGeom>
                <a:avLst/>
                <a:gdLst/>
                <a:ahLst/>
                <a:cxnLst/>
                <a:rect l="l" t="t" r="r" b="b"/>
                <a:pathLst>
                  <a:path w="253" h="391" extrusionOk="0">
                    <a:moveTo>
                      <a:pt x="61" y="1"/>
                    </a:moveTo>
                    <a:cubicBezTo>
                      <a:pt x="34" y="1"/>
                      <a:pt x="15" y="36"/>
                      <a:pt x="38" y="56"/>
                    </a:cubicBezTo>
                    <a:lnTo>
                      <a:pt x="174" y="191"/>
                    </a:lnTo>
                    <a:lnTo>
                      <a:pt x="174" y="191"/>
                    </a:lnTo>
                    <a:cubicBezTo>
                      <a:pt x="158" y="209"/>
                      <a:pt x="143" y="227"/>
                      <a:pt x="125" y="244"/>
                    </a:cubicBezTo>
                    <a:cubicBezTo>
                      <a:pt x="110" y="265"/>
                      <a:pt x="89" y="285"/>
                      <a:pt x="74" y="305"/>
                    </a:cubicBezTo>
                    <a:lnTo>
                      <a:pt x="59" y="320"/>
                    </a:lnTo>
                    <a:lnTo>
                      <a:pt x="49" y="331"/>
                    </a:lnTo>
                    <a:cubicBezTo>
                      <a:pt x="1" y="344"/>
                      <a:pt x="16" y="391"/>
                      <a:pt x="48" y="391"/>
                    </a:cubicBezTo>
                    <a:cubicBezTo>
                      <a:pt x="53" y="391"/>
                      <a:pt x="58" y="389"/>
                      <a:pt x="64" y="387"/>
                    </a:cubicBezTo>
                    <a:cubicBezTo>
                      <a:pt x="74" y="382"/>
                      <a:pt x="94" y="361"/>
                      <a:pt x="110" y="346"/>
                    </a:cubicBezTo>
                    <a:lnTo>
                      <a:pt x="166" y="290"/>
                    </a:lnTo>
                    <a:lnTo>
                      <a:pt x="242" y="214"/>
                    </a:lnTo>
                    <a:cubicBezTo>
                      <a:pt x="252" y="203"/>
                      <a:pt x="252" y="183"/>
                      <a:pt x="242" y="168"/>
                    </a:cubicBezTo>
                    <a:lnTo>
                      <a:pt x="84" y="10"/>
                    </a:lnTo>
                    <a:cubicBezTo>
                      <a:pt x="76" y="3"/>
                      <a:pt x="68" y="1"/>
                      <a:pt x="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34"/>
              <p:cNvSpPr/>
              <p:nvPr/>
            </p:nvSpPr>
            <p:spPr>
              <a:xfrm>
                <a:off x="3449050" y="2891375"/>
                <a:ext cx="10425" cy="18075"/>
              </a:xfrm>
              <a:custGeom>
                <a:avLst/>
                <a:gdLst/>
                <a:ahLst/>
                <a:cxnLst/>
                <a:rect l="l" t="t" r="r" b="b"/>
                <a:pathLst>
                  <a:path w="417" h="723" extrusionOk="0">
                    <a:moveTo>
                      <a:pt x="51" y="1"/>
                    </a:moveTo>
                    <a:cubicBezTo>
                      <a:pt x="25" y="1"/>
                      <a:pt x="1" y="34"/>
                      <a:pt x="25" y="54"/>
                    </a:cubicBezTo>
                    <a:cubicBezTo>
                      <a:pt x="129" y="154"/>
                      <a:pt x="234" y="249"/>
                      <a:pt x="334" y="352"/>
                    </a:cubicBezTo>
                    <a:lnTo>
                      <a:pt x="334" y="352"/>
                    </a:lnTo>
                    <a:cubicBezTo>
                      <a:pt x="234" y="457"/>
                      <a:pt x="129" y="565"/>
                      <a:pt x="25" y="669"/>
                    </a:cubicBezTo>
                    <a:cubicBezTo>
                      <a:pt x="1" y="690"/>
                      <a:pt x="28" y="723"/>
                      <a:pt x="53" y="723"/>
                    </a:cubicBezTo>
                    <a:cubicBezTo>
                      <a:pt x="59" y="723"/>
                      <a:pt x="66" y="721"/>
                      <a:pt x="71" y="715"/>
                    </a:cubicBezTo>
                    <a:cubicBezTo>
                      <a:pt x="178" y="603"/>
                      <a:pt x="295" y="486"/>
                      <a:pt x="401" y="374"/>
                    </a:cubicBezTo>
                    <a:cubicBezTo>
                      <a:pt x="417" y="359"/>
                      <a:pt x="417" y="339"/>
                      <a:pt x="401" y="329"/>
                    </a:cubicBezTo>
                    <a:cubicBezTo>
                      <a:pt x="295" y="222"/>
                      <a:pt x="178" y="120"/>
                      <a:pt x="71" y="8"/>
                    </a:cubicBezTo>
                    <a:cubicBezTo>
                      <a:pt x="65" y="3"/>
                      <a:pt x="58" y="1"/>
                      <a:pt x="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34"/>
              <p:cNvSpPr/>
              <p:nvPr/>
            </p:nvSpPr>
            <p:spPr>
              <a:xfrm>
                <a:off x="3464475" y="2893150"/>
                <a:ext cx="8600" cy="14475"/>
              </a:xfrm>
              <a:custGeom>
                <a:avLst/>
                <a:gdLst/>
                <a:ahLst/>
                <a:cxnLst/>
                <a:rect l="l" t="t" r="r" b="b"/>
                <a:pathLst>
                  <a:path w="344" h="579" extrusionOk="0">
                    <a:moveTo>
                      <a:pt x="49" y="1"/>
                    </a:moveTo>
                    <a:cubicBezTo>
                      <a:pt x="23" y="1"/>
                      <a:pt x="0" y="34"/>
                      <a:pt x="29" y="54"/>
                    </a:cubicBezTo>
                    <a:cubicBezTo>
                      <a:pt x="107" y="128"/>
                      <a:pt x="182" y="203"/>
                      <a:pt x="264" y="281"/>
                    </a:cubicBezTo>
                    <a:lnTo>
                      <a:pt x="264" y="281"/>
                    </a:lnTo>
                    <a:cubicBezTo>
                      <a:pt x="182" y="360"/>
                      <a:pt x="107" y="443"/>
                      <a:pt x="29" y="522"/>
                    </a:cubicBezTo>
                    <a:cubicBezTo>
                      <a:pt x="9" y="549"/>
                      <a:pt x="28" y="579"/>
                      <a:pt x="49" y="579"/>
                    </a:cubicBezTo>
                    <a:cubicBezTo>
                      <a:pt x="56" y="579"/>
                      <a:pt x="63" y="576"/>
                      <a:pt x="69" y="568"/>
                    </a:cubicBezTo>
                    <a:cubicBezTo>
                      <a:pt x="161" y="482"/>
                      <a:pt x="242" y="390"/>
                      <a:pt x="334" y="303"/>
                    </a:cubicBezTo>
                    <a:cubicBezTo>
                      <a:pt x="344" y="288"/>
                      <a:pt x="344" y="268"/>
                      <a:pt x="334" y="258"/>
                    </a:cubicBezTo>
                    <a:cubicBezTo>
                      <a:pt x="242" y="176"/>
                      <a:pt x="161" y="90"/>
                      <a:pt x="69" y="8"/>
                    </a:cubicBezTo>
                    <a:cubicBezTo>
                      <a:pt x="63" y="3"/>
                      <a:pt x="56"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34"/>
              <p:cNvSpPr/>
              <p:nvPr/>
            </p:nvSpPr>
            <p:spPr>
              <a:xfrm>
                <a:off x="3496325" y="2899575"/>
                <a:ext cx="48100" cy="1550"/>
              </a:xfrm>
              <a:custGeom>
                <a:avLst/>
                <a:gdLst/>
                <a:ahLst/>
                <a:cxnLst/>
                <a:rect l="l" t="t" r="r" b="b"/>
                <a:pathLst>
                  <a:path w="1924" h="62" extrusionOk="0">
                    <a:moveTo>
                      <a:pt x="36" y="1"/>
                    </a:moveTo>
                    <a:cubicBezTo>
                      <a:pt x="1" y="1"/>
                      <a:pt x="1" y="62"/>
                      <a:pt x="36" y="62"/>
                    </a:cubicBezTo>
                    <a:lnTo>
                      <a:pt x="1888" y="62"/>
                    </a:lnTo>
                    <a:cubicBezTo>
                      <a:pt x="1924" y="62"/>
                      <a:pt x="1924" y="1"/>
                      <a:pt x="1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34"/>
              <p:cNvSpPr/>
              <p:nvPr/>
            </p:nvSpPr>
            <p:spPr>
              <a:xfrm>
                <a:off x="3521500" y="2895525"/>
                <a:ext cx="6200" cy="9725"/>
              </a:xfrm>
              <a:custGeom>
                <a:avLst/>
                <a:gdLst/>
                <a:ahLst/>
                <a:cxnLst/>
                <a:rect l="l" t="t" r="r" b="b"/>
                <a:pathLst>
                  <a:path w="248" h="389" extrusionOk="0">
                    <a:moveTo>
                      <a:pt x="205" y="1"/>
                    </a:moveTo>
                    <a:cubicBezTo>
                      <a:pt x="200" y="1"/>
                      <a:pt x="194" y="2"/>
                      <a:pt x="189" y="5"/>
                    </a:cubicBezTo>
                    <a:cubicBezTo>
                      <a:pt x="174" y="10"/>
                      <a:pt x="159" y="30"/>
                      <a:pt x="143" y="41"/>
                    </a:cubicBezTo>
                    <a:lnTo>
                      <a:pt x="82" y="97"/>
                    </a:lnTo>
                    <a:cubicBezTo>
                      <a:pt x="57" y="122"/>
                      <a:pt x="31" y="147"/>
                      <a:pt x="16" y="173"/>
                    </a:cubicBezTo>
                    <a:cubicBezTo>
                      <a:pt x="1" y="188"/>
                      <a:pt x="1" y="208"/>
                      <a:pt x="16" y="219"/>
                    </a:cubicBezTo>
                    <a:lnTo>
                      <a:pt x="174" y="376"/>
                    </a:lnTo>
                    <a:cubicBezTo>
                      <a:pt x="181" y="385"/>
                      <a:pt x="190" y="389"/>
                      <a:pt x="198" y="389"/>
                    </a:cubicBezTo>
                    <a:cubicBezTo>
                      <a:pt x="222" y="389"/>
                      <a:pt x="243" y="355"/>
                      <a:pt x="220" y="336"/>
                    </a:cubicBezTo>
                    <a:lnTo>
                      <a:pt x="83" y="195"/>
                    </a:lnTo>
                    <a:lnTo>
                      <a:pt x="83" y="195"/>
                    </a:lnTo>
                    <a:cubicBezTo>
                      <a:pt x="98" y="177"/>
                      <a:pt x="111" y="160"/>
                      <a:pt x="128" y="142"/>
                    </a:cubicBezTo>
                    <a:cubicBezTo>
                      <a:pt x="148" y="122"/>
                      <a:pt x="169" y="107"/>
                      <a:pt x="179" y="86"/>
                    </a:cubicBezTo>
                    <a:lnTo>
                      <a:pt x="199" y="66"/>
                    </a:lnTo>
                    <a:lnTo>
                      <a:pt x="204" y="61"/>
                    </a:lnTo>
                    <a:cubicBezTo>
                      <a:pt x="248" y="44"/>
                      <a:pt x="232"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34"/>
              <p:cNvSpPr/>
              <p:nvPr/>
            </p:nvSpPr>
            <p:spPr>
              <a:xfrm>
                <a:off x="3501675" y="2895525"/>
                <a:ext cx="6200" cy="9725"/>
              </a:xfrm>
              <a:custGeom>
                <a:avLst/>
                <a:gdLst/>
                <a:ahLst/>
                <a:cxnLst/>
                <a:rect l="l" t="t" r="r" b="b"/>
                <a:pathLst>
                  <a:path w="248" h="389" extrusionOk="0">
                    <a:moveTo>
                      <a:pt x="201" y="1"/>
                    </a:moveTo>
                    <a:cubicBezTo>
                      <a:pt x="196" y="1"/>
                      <a:pt x="190" y="2"/>
                      <a:pt x="184" y="5"/>
                    </a:cubicBezTo>
                    <a:cubicBezTo>
                      <a:pt x="173" y="10"/>
                      <a:pt x="153" y="30"/>
                      <a:pt x="143" y="41"/>
                    </a:cubicBezTo>
                    <a:lnTo>
                      <a:pt x="82" y="97"/>
                    </a:lnTo>
                    <a:cubicBezTo>
                      <a:pt x="56" y="122"/>
                      <a:pt x="31" y="147"/>
                      <a:pt x="16" y="173"/>
                    </a:cubicBezTo>
                    <a:cubicBezTo>
                      <a:pt x="0" y="188"/>
                      <a:pt x="0" y="208"/>
                      <a:pt x="16" y="219"/>
                    </a:cubicBezTo>
                    <a:lnTo>
                      <a:pt x="173" y="376"/>
                    </a:lnTo>
                    <a:cubicBezTo>
                      <a:pt x="181" y="385"/>
                      <a:pt x="189" y="389"/>
                      <a:pt x="197" y="389"/>
                    </a:cubicBezTo>
                    <a:cubicBezTo>
                      <a:pt x="222" y="389"/>
                      <a:pt x="242" y="355"/>
                      <a:pt x="219" y="336"/>
                    </a:cubicBezTo>
                    <a:lnTo>
                      <a:pt x="79" y="195"/>
                    </a:lnTo>
                    <a:lnTo>
                      <a:pt x="79" y="195"/>
                    </a:lnTo>
                    <a:cubicBezTo>
                      <a:pt x="95" y="178"/>
                      <a:pt x="110" y="160"/>
                      <a:pt x="128" y="142"/>
                    </a:cubicBezTo>
                    <a:cubicBezTo>
                      <a:pt x="148" y="122"/>
                      <a:pt x="163" y="107"/>
                      <a:pt x="178" y="86"/>
                    </a:cubicBezTo>
                    <a:lnTo>
                      <a:pt x="199" y="66"/>
                    </a:lnTo>
                    <a:lnTo>
                      <a:pt x="204" y="61"/>
                    </a:lnTo>
                    <a:cubicBezTo>
                      <a:pt x="247" y="44"/>
                      <a:pt x="232" y="1"/>
                      <a:pt x="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34"/>
              <p:cNvSpPr/>
              <p:nvPr/>
            </p:nvSpPr>
            <p:spPr>
              <a:xfrm>
                <a:off x="3528625" y="2891325"/>
                <a:ext cx="10425" cy="18125"/>
              </a:xfrm>
              <a:custGeom>
                <a:avLst/>
                <a:gdLst/>
                <a:ahLst/>
                <a:cxnLst/>
                <a:rect l="l" t="t" r="r" b="b"/>
                <a:pathLst>
                  <a:path w="417" h="725" extrusionOk="0">
                    <a:moveTo>
                      <a:pt x="366" y="1"/>
                    </a:moveTo>
                    <a:cubicBezTo>
                      <a:pt x="359" y="1"/>
                      <a:pt x="352" y="4"/>
                      <a:pt x="347" y="10"/>
                    </a:cubicBezTo>
                    <a:cubicBezTo>
                      <a:pt x="240" y="127"/>
                      <a:pt x="123" y="239"/>
                      <a:pt x="16" y="356"/>
                    </a:cubicBezTo>
                    <a:cubicBezTo>
                      <a:pt x="1" y="366"/>
                      <a:pt x="1" y="387"/>
                      <a:pt x="16" y="402"/>
                    </a:cubicBezTo>
                    <a:cubicBezTo>
                      <a:pt x="123" y="509"/>
                      <a:pt x="240" y="610"/>
                      <a:pt x="347" y="717"/>
                    </a:cubicBezTo>
                    <a:cubicBezTo>
                      <a:pt x="353" y="723"/>
                      <a:pt x="360" y="725"/>
                      <a:pt x="367" y="725"/>
                    </a:cubicBezTo>
                    <a:cubicBezTo>
                      <a:pt x="393" y="725"/>
                      <a:pt x="417" y="692"/>
                      <a:pt x="392" y="671"/>
                    </a:cubicBezTo>
                    <a:cubicBezTo>
                      <a:pt x="293" y="572"/>
                      <a:pt x="185" y="477"/>
                      <a:pt x="84" y="378"/>
                    </a:cubicBezTo>
                    <a:lnTo>
                      <a:pt x="84" y="378"/>
                    </a:lnTo>
                    <a:cubicBezTo>
                      <a:pt x="185" y="270"/>
                      <a:pt x="293" y="165"/>
                      <a:pt x="392" y="56"/>
                    </a:cubicBezTo>
                    <a:cubicBezTo>
                      <a:pt x="416" y="36"/>
                      <a:pt x="391" y="1"/>
                      <a:pt x="3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34"/>
              <p:cNvSpPr/>
              <p:nvPr/>
            </p:nvSpPr>
            <p:spPr>
              <a:xfrm>
                <a:off x="3515025" y="2893225"/>
                <a:ext cx="8625" cy="14475"/>
              </a:xfrm>
              <a:custGeom>
                <a:avLst/>
                <a:gdLst/>
                <a:ahLst/>
                <a:cxnLst/>
                <a:rect l="l" t="t" r="r" b="b"/>
                <a:pathLst>
                  <a:path w="345" h="579" extrusionOk="0">
                    <a:moveTo>
                      <a:pt x="296" y="0"/>
                    </a:moveTo>
                    <a:cubicBezTo>
                      <a:pt x="288" y="0"/>
                      <a:pt x="281" y="3"/>
                      <a:pt x="275" y="11"/>
                    </a:cubicBezTo>
                    <a:cubicBezTo>
                      <a:pt x="184" y="102"/>
                      <a:pt x="102" y="189"/>
                      <a:pt x="16" y="280"/>
                    </a:cubicBezTo>
                    <a:cubicBezTo>
                      <a:pt x="1" y="290"/>
                      <a:pt x="1" y="311"/>
                      <a:pt x="16" y="326"/>
                    </a:cubicBezTo>
                    <a:cubicBezTo>
                      <a:pt x="102" y="407"/>
                      <a:pt x="184" y="489"/>
                      <a:pt x="275" y="570"/>
                    </a:cubicBezTo>
                    <a:cubicBezTo>
                      <a:pt x="282" y="576"/>
                      <a:pt x="290" y="578"/>
                      <a:pt x="297" y="578"/>
                    </a:cubicBezTo>
                    <a:cubicBezTo>
                      <a:pt x="322" y="578"/>
                      <a:pt x="345" y="549"/>
                      <a:pt x="321" y="529"/>
                    </a:cubicBezTo>
                    <a:cubicBezTo>
                      <a:pt x="238" y="451"/>
                      <a:pt x="163" y="376"/>
                      <a:pt x="81" y="302"/>
                    </a:cubicBezTo>
                    <a:lnTo>
                      <a:pt x="81" y="302"/>
                    </a:lnTo>
                    <a:cubicBezTo>
                      <a:pt x="163" y="219"/>
                      <a:pt x="238" y="140"/>
                      <a:pt x="321" y="56"/>
                    </a:cubicBezTo>
                    <a:cubicBezTo>
                      <a:pt x="344" y="33"/>
                      <a:pt x="320" y="0"/>
                      <a:pt x="2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34"/>
              <p:cNvSpPr/>
              <p:nvPr/>
            </p:nvSpPr>
            <p:spPr>
              <a:xfrm>
                <a:off x="3495600" y="2872650"/>
                <a:ext cx="47425" cy="27325"/>
              </a:xfrm>
              <a:custGeom>
                <a:avLst/>
                <a:gdLst/>
                <a:ahLst/>
                <a:cxnLst/>
                <a:rect l="l" t="t" r="r" b="b"/>
                <a:pathLst>
                  <a:path w="1897" h="1093" extrusionOk="0">
                    <a:moveTo>
                      <a:pt x="1851" y="0"/>
                    </a:moveTo>
                    <a:cubicBezTo>
                      <a:pt x="1846" y="0"/>
                      <a:pt x="1841" y="1"/>
                      <a:pt x="1836" y="4"/>
                    </a:cubicBezTo>
                    <a:cubicBezTo>
                      <a:pt x="1632" y="116"/>
                      <a:pt x="1429" y="233"/>
                      <a:pt x="1225" y="350"/>
                    </a:cubicBezTo>
                    <a:cubicBezTo>
                      <a:pt x="900" y="539"/>
                      <a:pt x="574" y="722"/>
                      <a:pt x="259" y="905"/>
                    </a:cubicBezTo>
                    <a:cubicBezTo>
                      <a:pt x="182" y="951"/>
                      <a:pt x="111" y="986"/>
                      <a:pt x="35" y="1032"/>
                    </a:cubicBezTo>
                    <a:cubicBezTo>
                      <a:pt x="0" y="1049"/>
                      <a:pt x="21" y="1092"/>
                      <a:pt x="50" y="1092"/>
                    </a:cubicBezTo>
                    <a:cubicBezTo>
                      <a:pt x="55" y="1092"/>
                      <a:pt x="60" y="1091"/>
                      <a:pt x="65" y="1088"/>
                    </a:cubicBezTo>
                    <a:cubicBezTo>
                      <a:pt x="269" y="976"/>
                      <a:pt x="472" y="859"/>
                      <a:pt x="676" y="742"/>
                    </a:cubicBezTo>
                    <a:cubicBezTo>
                      <a:pt x="1001" y="554"/>
                      <a:pt x="1327" y="371"/>
                      <a:pt x="1642" y="188"/>
                    </a:cubicBezTo>
                    <a:cubicBezTo>
                      <a:pt x="1719" y="142"/>
                      <a:pt x="1790" y="106"/>
                      <a:pt x="1866" y="60"/>
                    </a:cubicBezTo>
                    <a:cubicBezTo>
                      <a:pt x="1896" y="43"/>
                      <a:pt x="1879" y="0"/>
                      <a:pt x="18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34"/>
              <p:cNvSpPr/>
              <p:nvPr/>
            </p:nvSpPr>
            <p:spPr>
              <a:xfrm>
                <a:off x="3534225" y="2870825"/>
                <a:ext cx="7575" cy="8625"/>
              </a:xfrm>
              <a:custGeom>
                <a:avLst/>
                <a:gdLst/>
                <a:ahLst/>
                <a:cxnLst/>
                <a:rect l="l" t="t" r="r" b="b"/>
                <a:pathLst>
                  <a:path w="303" h="345" extrusionOk="0">
                    <a:moveTo>
                      <a:pt x="99" y="0"/>
                    </a:moveTo>
                    <a:cubicBezTo>
                      <a:pt x="89" y="0"/>
                      <a:pt x="78" y="5"/>
                      <a:pt x="72" y="16"/>
                    </a:cubicBezTo>
                    <a:cubicBezTo>
                      <a:pt x="67" y="32"/>
                      <a:pt x="62" y="52"/>
                      <a:pt x="51" y="67"/>
                    </a:cubicBezTo>
                    <a:lnTo>
                      <a:pt x="36" y="144"/>
                    </a:lnTo>
                    <a:cubicBezTo>
                      <a:pt x="26" y="179"/>
                      <a:pt x="16" y="215"/>
                      <a:pt x="11" y="245"/>
                    </a:cubicBezTo>
                    <a:cubicBezTo>
                      <a:pt x="1" y="266"/>
                      <a:pt x="16" y="281"/>
                      <a:pt x="26" y="286"/>
                    </a:cubicBezTo>
                    <a:cubicBezTo>
                      <a:pt x="102" y="301"/>
                      <a:pt x="174" y="322"/>
                      <a:pt x="250" y="342"/>
                    </a:cubicBezTo>
                    <a:cubicBezTo>
                      <a:pt x="254" y="343"/>
                      <a:pt x="257" y="344"/>
                      <a:pt x="260" y="344"/>
                    </a:cubicBezTo>
                    <a:cubicBezTo>
                      <a:pt x="289" y="344"/>
                      <a:pt x="302" y="290"/>
                      <a:pt x="270" y="281"/>
                    </a:cubicBezTo>
                    <a:cubicBezTo>
                      <a:pt x="202" y="263"/>
                      <a:pt x="139" y="245"/>
                      <a:pt x="72" y="227"/>
                    </a:cubicBezTo>
                    <a:lnTo>
                      <a:pt x="72" y="227"/>
                    </a:lnTo>
                    <a:cubicBezTo>
                      <a:pt x="76" y="203"/>
                      <a:pt x="82" y="180"/>
                      <a:pt x="92" y="159"/>
                    </a:cubicBezTo>
                    <a:lnTo>
                      <a:pt x="113" y="82"/>
                    </a:lnTo>
                    <a:cubicBezTo>
                      <a:pt x="113" y="67"/>
                      <a:pt x="118" y="62"/>
                      <a:pt x="118" y="47"/>
                    </a:cubicBezTo>
                    <a:cubicBezTo>
                      <a:pt x="118" y="42"/>
                      <a:pt x="118" y="42"/>
                      <a:pt x="123" y="37"/>
                    </a:cubicBezTo>
                    <a:cubicBezTo>
                      <a:pt x="140" y="20"/>
                      <a:pt x="120" y="0"/>
                      <a:pt x="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34"/>
              <p:cNvSpPr/>
              <p:nvPr/>
            </p:nvSpPr>
            <p:spPr>
              <a:xfrm>
                <a:off x="3528125" y="2868450"/>
                <a:ext cx="13050" cy="15925"/>
              </a:xfrm>
              <a:custGeom>
                <a:avLst/>
                <a:gdLst/>
                <a:ahLst/>
                <a:cxnLst/>
                <a:rect l="l" t="t" r="r" b="b"/>
                <a:pathLst>
                  <a:path w="522" h="637" extrusionOk="0">
                    <a:moveTo>
                      <a:pt x="159" y="1"/>
                    </a:moveTo>
                    <a:cubicBezTo>
                      <a:pt x="146" y="1"/>
                      <a:pt x="132" y="8"/>
                      <a:pt x="128" y="25"/>
                    </a:cubicBezTo>
                    <a:cubicBezTo>
                      <a:pt x="87" y="177"/>
                      <a:pt x="41" y="330"/>
                      <a:pt x="6" y="483"/>
                    </a:cubicBezTo>
                    <a:cubicBezTo>
                      <a:pt x="0" y="503"/>
                      <a:pt x="11" y="513"/>
                      <a:pt x="21" y="518"/>
                    </a:cubicBezTo>
                    <a:cubicBezTo>
                      <a:pt x="168" y="559"/>
                      <a:pt x="321" y="595"/>
                      <a:pt x="468" y="635"/>
                    </a:cubicBezTo>
                    <a:cubicBezTo>
                      <a:pt x="471" y="636"/>
                      <a:pt x="474" y="636"/>
                      <a:pt x="476" y="636"/>
                    </a:cubicBezTo>
                    <a:cubicBezTo>
                      <a:pt x="507" y="636"/>
                      <a:pt x="522" y="583"/>
                      <a:pt x="489" y="569"/>
                    </a:cubicBezTo>
                    <a:cubicBezTo>
                      <a:pt x="350" y="536"/>
                      <a:pt x="207" y="498"/>
                      <a:pt x="68" y="464"/>
                    </a:cubicBezTo>
                    <a:lnTo>
                      <a:pt x="68" y="464"/>
                    </a:lnTo>
                    <a:cubicBezTo>
                      <a:pt x="103" y="321"/>
                      <a:pt x="145" y="178"/>
                      <a:pt x="184" y="35"/>
                    </a:cubicBezTo>
                    <a:cubicBezTo>
                      <a:pt x="195" y="14"/>
                      <a:pt x="178" y="1"/>
                      <a:pt x="1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34"/>
              <p:cNvSpPr/>
              <p:nvPr/>
            </p:nvSpPr>
            <p:spPr>
              <a:xfrm>
                <a:off x="3522525" y="2877500"/>
                <a:ext cx="7575" cy="8650"/>
              </a:xfrm>
              <a:custGeom>
                <a:avLst/>
                <a:gdLst/>
                <a:ahLst/>
                <a:cxnLst/>
                <a:rect l="l" t="t" r="r" b="b"/>
                <a:pathLst>
                  <a:path w="303" h="346" extrusionOk="0">
                    <a:moveTo>
                      <a:pt x="95" y="0"/>
                    </a:moveTo>
                    <a:cubicBezTo>
                      <a:pt x="86" y="0"/>
                      <a:pt x="77" y="5"/>
                      <a:pt x="72" y="19"/>
                    </a:cubicBezTo>
                    <a:cubicBezTo>
                      <a:pt x="62" y="29"/>
                      <a:pt x="57" y="49"/>
                      <a:pt x="52" y="70"/>
                    </a:cubicBezTo>
                    <a:lnTo>
                      <a:pt x="31" y="146"/>
                    </a:lnTo>
                    <a:cubicBezTo>
                      <a:pt x="26" y="177"/>
                      <a:pt x="11" y="217"/>
                      <a:pt x="6" y="248"/>
                    </a:cubicBezTo>
                    <a:cubicBezTo>
                      <a:pt x="1" y="268"/>
                      <a:pt x="11" y="278"/>
                      <a:pt x="26" y="283"/>
                    </a:cubicBezTo>
                    <a:cubicBezTo>
                      <a:pt x="102" y="304"/>
                      <a:pt x="174" y="324"/>
                      <a:pt x="250" y="345"/>
                    </a:cubicBezTo>
                    <a:cubicBezTo>
                      <a:pt x="253" y="345"/>
                      <a:pt x="255" y="346"/>
                      <a:pt x="258" y="346"/>
                    </a:cubicBezTo>
                    <a:cubicBezTo>
                      <a:pt x="288" y="346"/>
                      <a:pt x="303" y="292"/>
                      <a:pt x="265" y="278"/>
                    </a:cubicBezTo>
                    <a:cubicBezTo>
                      <a:pt x="197" y="260"/>
                      <a:pt x="137" y="246"/>
                      <a:pt x="70" y="229"/>
                    </a:cubicBezTo>
                    <a:lnTo>
                      <a:pt x="70" y="229"/>
                    </a:lnTo>
                    <a:cubicBezTo>
                      <a:pt x="75" y="206"/>
                      <a:pt x="80" y="181"/>
                      <a:pt x="87" y="156"/>
                    </a:cubicBezTo>
                    <a:lnTo>
                      <a:pt x="107" y="80"/>
                    </a:lnTo>
                    <a:cubicBezTo>
                      <a:pt x="107" y="70"/>
                      <a:pt x="113" y="65"/>
                      <a:pt x="113" y="49"/>
                    </a:cubicBezTo>
                    <a:cubicBezTo>
                      <a:pt x="113" y="44"/>
                      <a:pt x="113" y="44"/>
                      <a:pt x="118" y="34"/>
                    </a:cubicBezTo>
                    <a:cubicBezTo>
                      <a:pt x="131" y="21"/>
                      <a:pt x="113"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34"/>
              <p:cNvSpPr/>
              <p:nvPr/>
            </p:nvSpPr>
            <p:spPr>
              <a:xfrm>
                <a:off x="3504350" y="2887850"/>
                <a:ext cx="7575" cy="8600"/>
              </a:xfrm>
              <a:custGeom>
                <a:avLst/>
                <a:gdLst/>
                <a:ahLst/>
                <a:cxnLst/>
                <a:rect l="l" t="t" r="r" b="b"/>
                <a:pathLst>
                  <a:path w="303" h="344" extrusionOk="0">
                    <a:moveTo>
                      <a:pt x="98" y="1"/>
                    </a:moveTo>
                    <a:cubicBezTo>
                      <a:pt x="88" y="1"/>
                      <a:pt x="78" y="5"/>
                      <a:pt x="71" y="17"/>
                    </a:cubicBezTo>
                    <a:cubicBezTo>
                      <a:pt x="66" y="32"/>
                      <a:pt x="61" y="47"/>
                      <a:pt x="51" y="68"/>
                    </a:cubicBezTo>
                    <a:lnTo>
                      <a:pt x="36" y="144"/>
                    </a:lnTo>
                    <a:cubicBezTo>
                      <a:pt x="26" y="175"/>
                      <a:pt x="16" y="215"/>
                      <a:pt x="10" y="246"/>
                    </a:cubicBezTo>
                    <a:cubicBezTo>
                      <a:pt x="0" y="266"/>
                      <a:pt x="16" y="276"/>
                      <a:pt x="26" y="287"/>
                    </a:cubicBezTo>
                    <a:cubicBezTo>
                      <a:pt x="102" y="302"/>
                      <a:pt x="173" y="322"/>
                      <a:pt x="250" y="343"/>
                    </a:cubicBezTo>
                    <a:cubicBezTo>
                      <a:pt x="253" y="343"/>
                      <a:pt x="256" y="344"/>
                      <a:pt x="258" y="344"/>
                    </a:cubicBezTo>
                    <a:cubicBezTo>
                      <a:pt x="292" y="344"/>
                      <a:pt x="303" y="290"/>
                      <a:pt x="270" y="276"/>
                    </a:cubicBezTo>
                    <a:cubicBezTo>
                      <a:pt x="202" y="263"/>
                      <a:pt x="138" y="245"/>
                      <a:pt x="71" y="227"/>
                    </a:cubicBezTo>
                    <a:lnTo>
                      <a:pt x="71" y="227"/>
                    </a:lnTo>
                    <a:cubicBezTo>
                      <a:pt x="75" y="204"/>
                      <a:pt x="81" y="181"/>
                      <a:pt x="92" y="159"/>
                    </a:cubicBezTo>
                    <a:lnTo>
                      <a:pt x="112" y="78"/>
                    </a:lnTo>
                    <a:cubicBezTo>
                      <a:pt x="112" y="68"/>
                      <a:pt x="117" y="63"/>
                      <a:pt x="117" y="47"/>
                    </a:cubicBezTo>
                    <a:cubicBezTo>
                      <a:pt x="117" y="42"/>
                      <a:pt x="117" y="42"/>
                      <a:pt x="122" y="37"/>
                    </a:cubicBezTo>
                    <a:cubicBezTo>
                      <a:pt x="136" y="20"/>
                      <a:pt x="117"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34"/>
              <p:cNvSpPr/>
              <p:nvPr/>
            </p:nvSpPr>
            <p:spPr>
              <a:xfrm>
                <a:off x="3516300" y="2875200"/>
                <a:ext cx="13150" cy="15825"/>
              </a:xfrm>
              <a:custGeom>
                <a:avLst/>
                <a:gdLst/>
                <a:ahLst/>
                <a:cxnLst/>
                <a:rect l="l" t="t" r="r" b="b"/>
                <a:pathLst>
                  <a:path w="526" h="633" extrusionOk="0">
                    <a:moveTo>
                      <a:pt x="157" y="1"/>
                    </a:moveTo>
                    <a:cubicBezTo>
                      <a:pt x="146" y="1"/>
                      <a:pt x="133" y="6"/>
                      <a:pt x="128" y="19"/>
                    </a:cubicBezTo>
                    <a:cubicBezTo>
                      <a:pt x="92" y="172"/>
                      <a:pt x="46" y="325"/>
                      <a:pt x="5" y="477"/>
                    </a:cubicBezTo>
                    <a:cubicBezTo>
                      <a:pt x="0" y="498"/>
                      <a:pt x="16" y="513"/>
                      <a:pt x="26" y="518"/>
                    </a:cubicBezTo>
                    <a:cubicBezTo>
                      <a:pt x="173" y="553"/>
                      <a:pt x="326" y="594"/>
                      <a:pt x="473" y="630"/>
                    </a:cubicBezTo>
                    <a:cubicBezTo>
                      <a:pt x="477" y="631"/>
                      <a:pt x="481" y="632"/>
                      <a:pt x="484" y="632"/>
                    </a:cubicBezTo>
                    <a:cubicBezTo>
                      <a:pt x="513" y="632"/>
                      <a:pt x="525" y="578"/>
                      <a:pt x="489" y="569"/>
                    </a:cubicBezTo>
                    <a:cubicBezTo>
                      <a:pt x="355" y="531"/>
                      <a:pt x="213" y="497"/>
                      <a:pt x="74" y="459"/>
                    </a:cubicBezTo>
                    <a:lnTo>
                      <a:pt x="74" y="459"/>
                    </a:lnTo>
                    <a:cubicBezTo>
                      <a:pt x="109" y="318"/>
                      <a:pt x="150" y="176"/>
                      <a:pt x="184" y="35"/>
                    </a:cubicBezTo>
                    <a:cubicBezTo>
                      <a:pt x="196" y="16"/>
                      <a:pt x="177" y="1"/>
                      <a:pt x="1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34"/>
              <p:cNvSpPr/>
              <p:nvPr/>
            </p:nvSpPr>
            <p:spPr>
              <a:xfrm>
                <a:off x="3510325" y="2884500"/>
                <a:ext cx="7550" cy="8550"/>
              </a:xfrm>
              <a:custGeom>
                <a:avLst/>
                <a:gdLst/>
                <a:ahLst/>
                <a:cxnLst/>
                <a:rect l="l" t="t" r="r" b="b"/>
                <a:pathLst>
                  <a:path w="302" h="342" extrusionOk="0">
                    <a:moveTo>
                      <a:pt x="94" y="0"/>
                    </a:moveTo>
                    <a:cubicBezTo>
                      <a:pt x="84" y="0"/>
                      <a:pt x="73" y="5"/>
                      <a:pt x="66" y="19"/>
                    </a:cubicBezTo>
                    <a:cubicBezTo>
                      <a:pt x="61" y="29"/>
                      <a:pt x="56" y="49"/>
                      <a:pt x="51" y="70"/>
                    </a:cubicBezTo>
                    <a:lnTo>
                      <a:pt x="31" y="146"/>
                    </a:lnTo>
                    <a:cubicBezTo>
                      <a:pt x="26" y="176"/>
                      <a:pt x="11" y="212"/>
                      <a:pt x="5" y="248"/>
                    </a:cubicBezTo>
                    <a:cubicBezTo>
                      <a:pt x="0" y="263"/>
                      <a:pt x="11" y="278"/>
                      <a:pt x="26" y="283"/>
                    </a:cubicBezTo>
                    <a:cubicBezTo>
                      <a:pt x="102" y="304"/>
                      <a:pt x="168" y="324"/>
                      <a:pt x="244" y="339"/>
                    </a:cubicBezTo>
                    <a:cubicBezTo>
                      <a:pt x="249" y="341"/>
                      <a:pt x="253" y="342"/>
                      <a:pt x="257" y="342"/>
                    </a:cubicBezTo>
                    <a:cubicBezTo>
                      <a:pt x="289" y="342"/>
                      <a:pt x="301" y="292"/>
                      <a:pt x="265" y="278"/>
                    </a:cubicBezTo>
                    <a:cubicBezTo>
                      <a:pt x="197" y="260"/>
                      <a:pt x="134" y="246"/>
                      <a:pt x="67" y="229"/>
                    </a:cubicBezTo>
                    <a:lnTo>
                      <a:pt x="67" y="229"/>
                    </a:lnTo>
                    <a:cubicBezTo>
                      <a:pt x="72" y="204"/>
                      <a:pt x="80" y="178"/>
                      <a:pt x="87" y="156"/>
                    </a:cubicBezTo>
                    <a:lnTo>
                      <a:pt x="107" y="80"/>
                    </a:lnTo>
                    <a:cubicBezTo>
                      <a:pt x="107" y="70"/>
                      <a:pt x="112" y="59"/>
                      <a:pt x="112" y="49"/>
                    </a:cubicBezTo>
                    <a:cubicBezTo>
                      <a:pt x="112" y="44"/>
                      <a:pt x="112" y="44"/>
                      <a:pt x="117" y="34"/>
                    </a:cubicBezTo>
                    <a:cubicBezTo>
                      <a:pt x="134" y="20"/>
                      <a:pt x="115" y="0"/>
                      <a:pt x="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34"/>
              <p:cNvSpPr/>
              <p:nvPr/>
            </p:nvSpPr>
            <p:spPr>
              <a:xfrm>
                <a:off x="3445075" y="2900875"/>
                <a:ext cx="47450" cy="27450"/>
              </a:xfrm>
              <a:custGeom>
                <a:avLst/>
                <a:gdLst/>
                <a:ahLst/>
                <a:cxnLst/>
                <a:rect l="l" t="t" r="r" b="b"/>
                <a:pathLst>
                  <a:path w="1898" h="1098" extrusionOk="0">
                    <a:moveTo>
                      <a:pt x="1847" y="1"/>
                    </a:moveTo>
                    <a:cubicBezTo>
                      <a:pt x="1842" y="1"/>
                      <a:pt x="1837" y="2"/>
                      <a:pt x="1832" y="5"/>
                    </a:cubicBezTo>
                    <a:cubicBezTo>
                      <a:pt x="1629" y="117"/>
                      <a:pt x="1425" y="234"/>
                      <a:pt x="1222" y="356"/>
                    </a:cubicBezTo>
                    <a:cubicBezTo>
                      <a:pt x="896" y="539"/>
                      <a:pt x="576" y="722"/>
                      <a:pt x="255" y="910"/>
                    </a:cubicBezTo>
                    <a:cubicBezTo>
                      <a:pt x="179" y="951"/>
                      <a:pt x="108" y="991"/>
                      <a:pt x="31" y="1037"/>
                    </a:cubicBezTo>
                    <a:cubicBezTo>
                      <a:pt x="1" y="1050"/>
                      <a:pt x="19" y="1097"/>
                      <a:pt x="51" y="1097"/>
                    </a:cubicBezTo>
                    <a:cubicBezTo>
                      <a:pt x="56" y="1097"/>
                      <a:pt x="61" y="1096"/>
                      <a:pt x="67" y="1093"/>
                    </a:cubicBezTo>
                    <a:cubicBezTo>
                      <a:pt x="270" y="976"/>
                      <a:pt x="474" y="864"/>
                      <a:pt x="672" y="742"/>
                    </a:cubicBezTo>
                    <a:cubicBezTo>
                      <a:pt x="998" y="559"/>
                      <a:pt x="1323" y="376"/>
                      <a:pt x="1644" y="188"/>
                    </a:cubicBezTo>
                    <a:cubicBezTo>
                      <a:pt x="1720" y="147"/>
                      <a:pt x="1786" y="106"/>
                      <a:pt x="1863" y="61"/>
                    </a:cubicBezTo>
                    <a:cubicBezTo>
                      <a:pt x="1898" y="47"/>
                      <a:pt x="1876" y="1"/>
                      <a:pt x="18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34"/>
              <p:cNvSpPr/>
              <p:nvPr/>
            </p:nvSpPr>
            <p:spPr>
              <a:xfrm>
                <a:off x="3446300" y="2921425"/>
                <a:ext cx="7575" cy="8650"/>
              </a:xfrm>
              <a:custGeom>
                <a:avLst/>
                <a:gdLst/>
                <a:ahLst/>
                <a:cxnLst/>
                <a:rect l="l" t="t" r="r" b="b"/>
                <a:pathLst>
                  <a:path w="303" h="346" extrusionOk="0">
                    <a:moveTo>
                      <a:pt x="46" y="0"/>
                    </a:moveTo>
                    <a:cubicBezTo>
                      <a:pt x="15" y="0"/>
                      <a:pt x="0" y="54"/>
                      <a:pt x="33" y="68"/>
                    </a:cubicBezTo>
                    <a:cubicBezTo>
                      <a:pt x="101" y="86"/>
                      <a:pt x="165" y="100"/>
                      <a:pt x="232" y="117"/>
                    </a:cubicBezTo>
                    <a:lnTo>
                      <a:pt x="232" y="117"/>
                    </a:lnTo>
                    <a:cubicBezTo>
                      <a:pt x="228" y="140"/>
                      <a:pt x="222" y="165"/>
                      <a:pt x="211" y="190"/>
                    </a:cubicBezTo>
                    <a:lnTo>
                      <a:pt x="196" y="266"/>
                    </a:lnTo>
                    <a:cubicBezTo>
                      <a:pt x="196" y="276"/>
                      <a:pt x="186" y="281"/>
                      <a:pt x="186" y="297"/>
                    </a:cubicBezTo>
                    <a:cubicBezTo>
                      <a:pt x="186" y="302"/>
                      <a:pt x="186" y="302"/>
                      <a:pt x="181" y="307"/>
                    </a:cubicBezTo>
                    <a:cubicBezTo>
                      <a:pt x="164" y="324"/>
                      <a:pt x="183" y="346"/>
                      <a:pt x="204" y="346"/>
                    </a:cubicBezTo>
                    <a:cubicBezTo>
                      <a:pt x="215" y="346"/>
                      <a:pt x="225" y="340"/>
                      <a:pt x="232" y="327"/>
                    </a:cubicBezTo>
                    <a:cubicBezTo>
                      <a:pt x="237" y="317"/>
                      <a:pt x="247" y="297"/>
                      <a:pt x="252" y="276"/>
                    </a:cubicBezTo>
                    <a:lnTo>
                      <a:pt x="272" y="200"/>
                    </a:lnTo>
                    <a:cubicBezTo>
                      <a:pt x="277" y="169"/>
                      <a:pt x="288" y="129"/>
                      <a:pt x="298" y="98"/>
                    </a:cubicBezTo>
                    <a:cubicBezTo>
                      <a:pt x="303" y="78"/>
                      <a:pt x="288" y="68"/>
                      <a:pt x="277" y="63"/>
                    </a:cubicBezTo>
                    <a:cubicBezTo>
                      <a:pt x="201" y="42"/>
                      <a:pt x="130" y="22"/>
                      <a:pt x="54" y="2"/>
                    </a:cubicBezTo>
                    <a:cubicBezTo>
                      <a:pt x="51" y="1"/>
                      <a:pt x="48"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34"/>
              <p:cNvSpPr/>
              <p:nvPr/>
            </p:nvSpPr>
            <p:spPr>
              <a:xfrm>
                <a:off x="3446950" y="2916575"/>
                <a:ext cx="13175" cy="15875"/>
              </a:xfrm>
              <a:custGeom>
                <a:avLst/>
                <a:gdLst/>
                <a:ahLst/>
                <a:cxnLst/>
                <a:rect l="l" t="t" r="r" b="b"/>
                <a:pathLst>
                  <a:path w="527" h="635" extrusionOk="0">
                    <a:moveTo>
                      <a:pt x="43" y="0"/>
                    </a:moveTo>
                    <a:cubicBezTo>
                      <a:pt x="14" y="0"/>
                      <a:pt x="1" y="54"/>
                      <a:pt x="33" y="63"/>
                    </a:cubicBezTo>
                    <a:cubicBezTo>
                      <a:pt x="171" y="101"/>
                      <a:pt x="313" y="135"/>
                      <a:pt x="452" y="173"/>
                    </a:cubicBezTo>
                    <a:lnTo>
                      <a:pt x="452" y="173"/>
                    </a:lnTo>
                    <a:cubicBezTo>
                      <a:pt x="418" y="314"/>
                      <a:pt x="376" y="456"/>
                      <a:pt x="338" y="597"/>
                    </a:cubicBezTo>
                    <a:cubicBezTo>
                      <a:pt x="329" y="621"/>
                      <a:pt x="346" y="634"/>
                      <a:pt x="365" y="634"/>
                    </a:cubicBezTo>
                    <a:cubicBezTo>
                      <a:pt x="378" y="634"/>
                      <a:pt x="393" y="628"/>
                      <a:pt x="399" y="613"/>
                    </a:cubicBezTo>
                    <a:cubicBezTo>
                      <a:pt x="435" y="455"/>
                      <a:pt x="480" y="307"/>
                      <a:pt x="516" y="155"/>
                    </a:cubicBezTo>
                    <a:cubicBezTo>
                      <a:pt x="526" y="135"/>
                      <a:pt x="511" y="119"/>
                      <a:pt x="501" y="114"/>
                    </a:cubicBezTo>
                    <a:cubicBezTo>
                      <a:pt x="353" y="79"/>
                      <a:pt x="201" y="38"/>
                      <a:pt x="53" y="2"/>
                    </a:cubicBezTo>
                    <a:cubicBezTo>
                      <a:pt x="49" y="1"/>
                      <a:pt x="46"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34"/>
              <p:cNvSpPr/>
              <p:nvPr/>
            </p:nvSpPr>
            <p:spPr>
              <a:xfrm>
                <a:off x="3458025" y="2914775"/>
                <a:ext cx="7550" cy="8625"/>
              </a:xfrm>
              <a:custGeom>
                <a:avLst/>
                <a:gdLst/>
                <a:ahLst/>
                <a:cxnLst/>
                <a:rect l="l" t="t" r="r" b="b"/>
                <a:pathLst>
                  <a:path w="302" h="345" extrusionOk="0">
                    <a:moveTo>
                      <a:pt x="46" y="1"/>
                    </a:moveTo>
                    <a:cubicBezTo>
                      <a:pt x="13" y="1"/>
                      <a:pt x="1" y="55"/>
                      <a:pt x="37" y="64"/>
                    </a:cubicBezTo>
                    <a:cubicBezTo>
                      <a:pt x="105" y="82"/>
                      <a:pt x="168" y="100"/>
                      <a:pt x="234" y="118"/>
                    </a:cubicBezTo>
                    <a:lnTo>
                      <a:pt x="234" y="118"/>
                    </a:lnTo>
                    <a:cubicBezTo>
                      <a:pt x="229" y="141"/>
                      <a:pt x="222" y="166"/>
                      <a:pt x="215" y="186"/>
                    </a:cubicBezTo>
                    <a:lnTo>
                      <a:pt x="195" y="263"/>
                    </a:lnTo>
                    <a:cubicBezTo>
                      <a:pt x="195" y="278"/>
                      <a:pt x="190" y="283"/>
                      <a:pt x="190" y="293"/>
                    </a:cubicBezTo>
                    <a:cubicBezTo>
                      <a:pt x="190" y="303"/>
                      <a:pt x="190" y="303"/>
                      <a:pt x="185" y="308"/>
                    </a:cubicBezTo>
                    <a:cubicBezTo>
                      <a:pt x="171" y="325"/>
                      <a:pt x="190" y="345"/>
                      <a:pt x="210" y="345"/>
                    </a:cubicBezTo>
                    <a:cubicBezTo>
                      <a:pt x="219" y="345"/>
                      <a:pt x="229" y="340"/>
                      <a:pt x="236" y="329"/>
                    </a:cubicBezTo>
                    <a:cubicBezTo>
                      <a:pt x="241" y="313"/>
                      <a:pt x="246" y="293"/>
                      <a:pt x="251" y="278"/>
                    </a:cubicBezTo>
                    <a:lnTo>
                      <a:pt x="271" y="201"/>
                    </a:lnTo>
                    <a:cubicBezTo>
                      <a:pt x="276" y="166"/>
                      <a:pt x="292" y="130"/>
                      <a:pt x="297" y="100"/>
                    </a:cubicBezTo>
                    <a:cubicBezTo>
                      <a:pt x="302" y="79"/>
                      <a:pt x="292" y="64"/>
                      <a:pt x="276" y="59"/>
                    </a:cubicBezTo>
                    <a:cubicBezTo>
                      <a:pt x="200" y="39"/>
                      <a:pt x="134" y="23"/>
                      <a:pt x="58" y="3"/>
                    </a:cubicBezTo>
                    <a:cubicBezTo>
                      <a:pt x="53" y="2"/>
                      <a:pt x="50"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34"/>
              <p:cNvSpPr/>
              <p:nvPr/>
            </p:nvSpPr>
            <p:spPr>
              <a:xfrm>
                <a:off x="3476200" y="2904475"/>
                <a:ext cx="7575" cy="8475"/>
              </a:xfrm>
              <a:custGeom>
                <a:avLst/>
                <a:gdLst/>
                <a:ahLst/>
                <a:cxnLst/>
                <a:rect l="l" t="t" r="r" b="b"/>
                <a:pathLst>
                  <a:path w="303" h="339" extrusionOk="0">
                    <a:moveTo>
                      <a:pt x="43" y="1"/>
                    </a:moveTo>
                    <a:cubicBezTo>
                      <a:pt x="14" y="1"/>
                      <a:pt x="1" y="55"/>
                      <a:pt x="33" y="64"/>
                    </a:cubicBezTo>
                    <a:cubicBezTo>
                      <a:pt x="100" y="82"/>
                      <a:pt x="164" y="100"/>
                      <a:pt x="231" y="115"/>
                    </a:cubicBezTo>
                    <a:lnTo>
                      <a:pt x="231" y="115"/>
                    </a:lnTo>
                    <a:cubicBezTo>
                      <a:pt x="227" y="139"/>
                      <a:pt x="221" y="165"/>
                      <a:pt x="211" y="186"/>
                    </a:cubicBezTo>
                    <a:lnTo>
                      <a:pt x="195" y="262"/>
                    </a:lnTo>
                    <a:cubicBezTo>
                      <a:pt x="195" y="273"/>
                      <a:pt x="185" y="283"/>
                      <a:pt x="185" y="293"/>
                    </a:cubicBezTo>
                    <a:cubicBezTo>
                      <a:pt x="185" y="298"/>
                      <a:pt x="185" y="298"/>
                      <a:pt x="180" y="308"/>
                    </a:cubicBezTo>
                    <a:cubicBezTo>
                      <a:pt x="166" y="319"/>
                      <a:pt x="186" y="339"/>
                      <a:pt x="206" y="339"/>
                    </a:cubicBezTo>
                    <a:cubicBezTo>
                      <a:pt x="215" y="339"/>
                      <a:pt x="225" y="335"/>
                      <a:pt x="231" y="324"/>
                    </a:cubicBezTo>
                    <a:cubicBezTo>
                      <a:pt x="236" y="313"/>
                      <a:pt x="246" y="293"/>
                      <a:pt x="251" y="273"/>
                    </a:cubicBezTo>
                    <a:lnTo>
                      <a:pt x="272" y="196"/>
                    </a:lnTo>
                    <a:cubicBezTo>
                      <a:pt x="277" y="166"/>
                      <a:pt x="287" y="130"/>
                      <a:pt x="297" y="95"/>
                    </a:cubicBezTo>
                    <a:cubicBezTo>
                      <a:pt x="302" y="79"/>
                      <a:pt x="287" y="64"/>
                      <a:pt x="277" y="59"/>
                    </a:cubicBezTo>
                    <a:cubicBezTo>
                      <a:pt x="200" y="39"/>
                      <a:pt x="129" y="18"/>
                      <a:pt x="53" y="3"/>
                    </a:cubicBezTo>
                    <a:cubicBezTo>
                      <a:pt x="49" y="2"/>
                      <a:pt x="46" y="1"/>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34"/>
              <p:cNvSpPr/>
              <p:nvPr/>
            </p:nvSpPr>
            <p:spPr>
              <a:xfrm>
                <a:off x="3458650" y="2909850"/>
                <a:ext cx="13175" cy="15875"/>
              </a:xfrm>
              <a:custGeom>
                <a:avLst/>
                <a:gdLst/>
                <a:ahLst/>
                <a:cxnLst/>
                <a:rect l="l" t="t" r="r" b="b"/>
                <a:pathLst>
                  <a:path w="527" h="635" extrusionOk="0">
                    <a:moveTo>
                      <a:pt x="49" y="1"/>
                    </a:moveTo>
                    <a:cubicBezTo>
                      <a:pt x="15" y="1"/>
                      <a:pt x="0" y="54"/>
                      <a:pt x="38" y="68"/>
                    </a:cubicBezTo>
                    <a:cubicBezTo>
                      <a:pt x="177" y="102"/>
                      <a:pt x="321" y="140"/>
                      <a:pt x="457" y="174"/>
                    </a:cubicBezTo>
                    <a:lnTo>
                      <a:pt x="457" y="174"/>
                    </a:lnTo>
                    <a:cubicBezTo>
                      <a:pt x="418" y="317"/>
                      <a:pt x="376" y="459"/>
                      <a:pt x="343" y="602"/>
                    </a:cubicBezTo>
                    <a:cubicBezTo>
                      <a:pt x="331" y="620"/>
                      <a:pt x="350" y="635"/>
                      <a:pt x="369" y="635"/>
                    </a:cubicBezTo>
                    <a:cubicBezTo>
                      <a:pt x="382" y="635"/>
                      <a:pt x="395" y="628"/>
                      <a:pt x="399" y="612"/>
                    </a:cubicBezTo>
                    <a:cubicBezTo>
                      <a:pt x="440" y="460"/>
                      <a:pt x="480" y="307"/>
                      <a:pt x="521" y="154"/>
                    </a:cubicBezTo>
                    <a:cubicBezTo>
                      <a:pt x="526" y="134"/>
                      <a:pt x="516" y="124"/>
                      <a:pt x="501" y="119"/>
                    </a:cubicBezTo>
                    <a:cubicBezTo>
                      <a:pt x="353" y="78"/>
                      <a:pt x="201" y="42"/>
                      <a:pt x="58" y="2"/>
                    </a:cubicBezTo>
                    <a:cubicBezTo>
                      <a:pt x="55" y="1"/>
                      <a:pt x="52"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34"/>
              <p:cNvSpPr/>
              <p:nvPr/>
            </p:nvSpPr>
            <p:spPr>
              <a:xfrm>
                <a:off x="3470350" y="2907800"/>
                <a:ext cx="7450" cy="8625"/>
              </a:xfrm>
              <a:custGeom>
                <a:avLst/>
                <a:gdLst/>
                <a:ahLst/>
                <a:cxnLst/>
                <a:rect l="l" t="t" r="r" b="b"/>
                <a:pathLst>
                  <a:path w="298" h="345" extrusionOk="0">
                    <a:moveTo>
                      <a:pt x="41" y="0"/>
                    </a:moveTo>
                    <a:cubicBezTo>
                      <a:pt x="10" y="0"/>
                      <a:pt x="1" y="54"/>
                      <a:pt x="33" y="63"/>
                    </a:cubicBezTo>
                    <a:cubicBezTo>
                      <a:pt x="100" y="81"/>
                      <a:pt x="164" y="99"/>
                      <a:pt x="231" y="117"/>
                    </a:cubicBezTo>
                    <a:lnTo>
                      <a:pt x="231" y="117"/>
                    </a:lnTo>
                    <a:cubicBezTo>
                      <a:pt x="226" y="141"/>
                      <a:pt x="221" y="165"/>
                      <a:pt x="211" y="185"/>
                    </a:cubicBezTo>
                    <a:lnTo>
                      <a:pt x="190" y="262"/>
                    </a:lnTo>
                    <a:cubicBezTo>
                      <a:pt x="190" y="277"/>
                      <a:pt x="185" y="282"/>
                      <a:pt x="185" y="292"/>
                    </a:cubicBezTo>
                    <a:cubicBezTo>
                      <a:pt x="185" y="302"/>
                      <a:pt x="185" y="302"/>
                      <a:pt x="180" y="308"/>
                    </a:cubicBezTo>
                    <a:cubicBezTo>
                      <a:pt x="163" y="325"/>
                      <a:pt x="183" y="344"/>
                      <a:pt x="204" y="344"/>
                    </a:cubicBezTo>
                    <a:cubicBezTo>
                      <a:pt x="214" y="344"/>
                      <a:pt x="224" y="339"/>
                      <a:pt x="231" y="328"/>
                    </a:cubicBezTo>
                    <a:cubicBezTo>
                      <a:pt x="236" y="313"/>
                      <a:pt x="241" y="292"/>
                      <a:pt x="251" y="277"/>
                    </a:cubicBezTo>
                    <a:lnTo>
                      <a:pt x="267" y="201"/>
                    </a:lnTo>
                    <a:cubicBezTo>
                      <a:pt x="272" y="165"/>
                      <a:pt x="287" y="129"/>
                      <a:pt x="292" y="99"/>
                    </a:cubicBezTo>
                    <a:cubicBezTo>
                      <a:pt x="297" y="79"/>
                      <a:pt x="287" y="63"/>
                      <a:pt x="277" y="58"/>
                    </a:cubicBezTo>
                    <a:cubicBezTo>
                      <a:pt x="201" y="38"/>
                      <a:pt x="129" y="23"/>
                      <a:pt x="53" y="2"/>
                    </a:cubicBezTo>
                    <a:cubicBezTo>
                      <a:pt x="49" y="1"/>
                      <a:pt x="45" y="0"/>
                      <a:pt x="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34"/>
              <p:cNvSpPr/>
              <p:nvPr/>
            </p:nvSpPr>
            <p:spPr>
              <a:xfrm>
                <a:off x="3495325" y="2901500"/>
                <a:ext cx="47100" cy="27675"/>
              </a:xfrm>
              <a:custGeom>
                <a:avLst/>
                <a:gdLst/>
                <a:ahLst/>
                <a:cxnLst/>
                <a:rect l="l" t="t" r="r" b="b"/>
                <a:pathLst>
                  <a:path w="1884" h="1107" extrusionOk="0">
                    <a:moveTo>
                      <a:pt x="48" y="0"/>
                    </a:moveTo>
                    <a:cubicBezTo>
                      <a:pt x="17" y="0"/>
                      <a:pt x="1" y="40"/>
                      <a:pt x="31" y="61"/>
                    </a:cubicBezTo>
                    <a:cubicBezTo>
                      <a:pt x="234" y="183"/>
                      <a:pt x="432" y="300"/>
                      <a:pt x="636" y="417"/>
                    </a:cubicBezTo>
                    <a:cubicBezTo>
                      <a:pt x="961" y="605"/>
                      <a:pt x="1277" y="794"/>
                      <a:pt x="1602" y="977"/>
                    </a:cubicBezTo>
                    <a:cubicBezTo>
                      <a:pt x="1679" y="1022"/>
                      <a:pt x="1750" y="1063"/>
                      <a:pt x="1826" y="1104"/>
                    </a:cubicBezTo>
                    <a:cubicBezTo>
                      <a:pt x="1830" y="1106"/>
                      <a:pt x="1834" y="1107"/>
                      <a:pt x="1838" y="1107"/>
                    </a:cubicBezTo>
                    <a:cubicBezTo>
                      <a:pt x="1864" y="1107"/>
                      <a:pt x="1883" y="1066"/>
                      <a:pt x="1857" y="1048"/>
                    </a:cubicBezTo>
                    <a:cubicBezTo>
                      <a:pt x="1653" y="926"/>
                      <a:pt x="1455" y="814"/>
                      <a:pt x="1251" y="692"/>
                    </a:cubicBezTo>
                    <a:cubicBezTo>
                      <a:pt x="931" y="509"/>
                      <a:pt x="611" y="315"/>
                      <a:pt x="285" y="132"/>
                    </a:cubicBezTo>
                    <a:cubicBezTo>
                      <a:pt x="209" y="86"/>
                      <a:pt x="143" y="51"/>
                      <a:pt x="66" y="5"/>
                    </a:cubicBezTo>
                    <a:cubicBezTo>
                      <a:pt x="60" y="2"/>
                      <a:pt x="53" y="0"/>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34"/>
              <p:cNvSpPr/>
              <p:nvPr/>
            </p:nvSpPr>
            <p:spPr>
              <a:xfrm>
                <a:off x="3533850" y="2922100"/>
                <a:ext cx="7650" cy="8675"/>
              </a:xfrm>
              <a:custGeom>
                <a:avLst/>
                <a:gdLst/>
                <a:ahLst/>
                <a:cxnLst/>
                <a:rect l="l" t="t" r="r" b="b"/>
                <a:pathLst>
                  <a:path w="306" h="347" extrusionOk="0">
                    <a:moveTo>
                      <a:pt x="260" y="0"/>
                    </a:moveTo>
                    <a:cubicBezTo>
                      <a:pt x="239" y="0"/>
                      <a:pt x="219" y="10"/>
                      <a:pt x="204" y="15"/>
                    </a:cubicBezTo>
                    <a:lnTo>
                      <a:pt x="128" y="36"/>
                    </a:lnTo>
                    <a:cubicBezTo>
                      <a:pt x="92" y="46"/>
                      <a:pt x="56" y="51"/>
                      <a:pt x="26" y="66"/>
                    </a:cubicBezTo>
                    <a:cubicBezTo>
                      <a:pt x="5" y="71"/>
                      <a:pt x="0" y="86"/>
                      <a:pt x="5" y="102"/>
                    </a:cubicBezTo>
                    <a:cubicBezTo>
                      <a:pt x="26" y="178"/>
                      <a:pt x="41" y="249"/>
                      <a:pt x="61" y="326"/>
                    </a:cubicBezTo>
                    <a:cubicBezTo>
                      <a:pt x="68" y="340"/>
                      <a:pt x="81" y="347"/>
                      <a:pt x="93" y="347"/>
                    </a:cubicBezTo>
                    <a:cubicBezTo>
                      <a:pt x="112" y="347"/>
                      <a:pt x="131" y="332"/>
                      <a:pt x="128" y="305"/>
                    </a:cubicBezTo>
                    <a:cubicBezTo>
                      <a:pt x="110" y="238"/>
                      <a:pt x="92" y="178"/>
                      <a:pt x="74" y="113"/>
                    </a:cubicBezTo>
                    <a:lnTo>
                      <a:pt x="74" y="113"/>
                    </a:lnTo>
                    <a:cubicBezTo>
                      <a:pt x="97" y="104"/>
                      <a:pt x="122" y="99"/>
                      <a:pt x="153" y="92"/>
                    </a:cubicBezTo>
                    <a:lnTo>
                      <a:pt x="229" y="71"/>
                    </a:lnTo>
                    <a:cubicBezTo>
                      <a:pt x="239" y="71"/>
                      <a:pt x="245" y="66"/>
                      <a:pt x="260" y="66"/>
                    </a:cubicBezTo>
                    <a:lnTo>
                      <a:pt x="270" y="66"/>
                    </a:lnTo>
                    <a:cubicBezTo>
                      <a:pt x="306" y="66"/>
                      <a:pt x="306" y="0"/>
                      <a:pt x="2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34"/>
              <p:cNvSpPr/>
              <p:nvPr/>
            </p:nvSpPr>
            <p:spPr>
              <a:xfrm>
                <a:off x="3527750" y="2916975"/>
                <a:ext cx="13450" cy="15900"/>
              </a:xfrm>
              <a:custGeom>
                <a:avLst/>
                <a:gdLst/>
                <a:ahLst/>
                <a:cxnLst/>
                <a:rect l="l" t="t" r="r" b="b"/>
                <a:pathLst>
                  <a:path w="538" h="636" extrusionOk="0">
                    <a:moveTo>
                      <a:pt x="493" y="0"/>
                    </a:moveTo>
                    <a:cubicBezTo>
                      <a:pt x="490" y="0"/>
                      <a:pt x="487" y="1"/>
                      <a:pt x="483" y="2"/>
                    </a:cubicBezTo>
                    <a:cubicBezTo>
                      <a:pt x="331" y="47"/>
                      <a:pt x="178" y="88"/>
                      <a:pt x="26" y="129"/>
                    </a:cubicBezTo>
                    <a:cubicBezTo>
                      <a:pt x="5" y="139"/>
                      <a:pt x="0" y="154"/>
                      <a:pt x="5" y="169"/>
                    </a:cubicBezTo>
                    <a:cubicBezTo>
                      <a:pt x="51" y="312"/>
                      <a:pt x="92" y="459"/>
                      <a:pt x="132" y="612"/>
                    </a:cubicBezTo>
                    <a:cubicBezTo>
                      <a:pt x="139" y="629"/>
                      <a:pt x="152" y="636"/>
                      <a:pt x="165" y="636"/>
                    </a:cubicBezTo>
                    <a:cubicBezTo>
                      <a:pt x="183" y="636"/>
                      <a:pt x="202" y="621"/>
                      <a:pt x="199" y="597"/>
                    </a:cubicBezTo>
                    <a:cubicBezTo>
                      <a:pt x="156" y="458"/>
                      <a:pt x="122" y="320"/>
                      <a:pt x="80" y="177"/>
                    </a:cubicBezTo>
                    <a:lnTo>
                      <a:pt x="80" y="177"/>
                    </a:lnTo>
                    <a:cubicBezTo>
                      <a:pt x="223" y="139"/>
                      <a:pt x="366" y="100"/>
                      <a:pt x="509" y="58"/>
                    </a:cubicBezTo>
                    <a:cubicBezTo>
                      <a:pt x="537" y="53"/>
                      <a:pt x="531" y="0"/>
                      <a:pt x="4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34"/>
              <p:cNvSpPr/>
              <p:nvPr/>
            </p:nvSpPr>
            <p:spPr>
              <a:xfrm>
                <a:off x="3522025" y="2915350"/>
                <a:ext cx="7650" cy="8625"/>
              </a:xfrm>
              <a:custGeom>
                <a:avLst/>
                <a:gdLst/>
                <a:ahLst/>
                <a:cxnLst/>
                <a:rect l="l" t="t" r="r" b="b"/>
                <a:pathLst>
                  <a:path w="306" h="345" extrusionOk="0">
                    <a:moveTo>
                      <a:pt x="260" y="0"/>
                    </a:moveTo>
                    <a:cubicBezTo>
                      <a:pt x="244" y="0"/>
                      <a:pt x="224" y="6"/>
                      <a:pt x="204" y="11"/>
                    </a:cubicBezTo>
                    <a:lnTo>
                      <a:pt x="127" y="31"/>
                    </a:lnTo>
                    <a:cubicBezTo>
                      <a:pt x="97" y="41"/>
                      <a:pt x="56" y="51"/>
                      <a:pt x="26" y="61"/>
                    </a:cubicBezTo>
                    <a:cubicBezTo>
                      <a:pt x="5" y="67"/>
                      <a:pt x="0" y="82"/>
                      <a:pt x="5" y="102"/>
                    </a:cubicBezTo>
                    <a:cubicBezTo>
                      <a:pt x="26" y="178"/>
                      <a:pt x="46" y="245"/>
                      <a:pt x="66" y="321"/>
                    </a:cubicBezTo>
                    <a:cubicBezTo>
                      <a:pt x="71" y="338"/>
                      <a:pt x="82" y="345"/>
                      <a:pt x="95" y="345"/>
                    </a:cubicBezTo>
                    <a:cubicBezTo>
                      <a:pt x="112" y="345"/>
                      <a:pt x="130" y="330"/>
                      <a:pt x="127" y="306"/>
                    </a:cubicBezTo>
                    <a:cubicBezTo>
                      <a:pt x="110" y="239"/>
                      <a:pt x="96" y="176"/>
                      <a:pt x="79" y="110"/>
                    </a:cubicBezTo>
                    <a:lnTo>
                      <a:pt x="79" y="110"/>
                    </a:lnTo>
                    <a:cubicBezTo>
                      <a:pt x="102" y="103"/>
                      <a:pt x="128" y="98"/>
                      <a:pt x="153" y="87"/>
                    </a:cubicBezTo>
                    <a:lnTo>
                      <a:pt x="229" y="67"/>
                    </a:lnTo>
                    <a:cubicBezTo>
                      <a:pt x="244" y="67"/>
                      <a:pt x="250" y="61"/>
                      <a:pt x="260" y="61"/>
                    </a:cubicBezTo>
                    <a:lnTo>
                      <a:pt x="275" y="61"/>
                    </a:lnTo>
                    <a:cubicBezTo>
                      <a:pt x="306" y="61"/>
                      <a:pt x="306" y="0"/>
                      <a:pt x="2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34"/>
              <p:cNvSpPr/>
              <p:nvPr/>
            </p:nvSpPr>
            <p:spPr>
              <a:xfrm>
                <a:off x="3504100" y="2904800"/>
                <a:ext cx="7525" cy="8700"/>
              </a:xfrm>
              <a:custGeom>
                <a:avLst/>
                <a:gdLst/>
                <a:ahLst/>
                <a:cxnLst/>
                <a:rect l="l" t="t" r="r" b="b"/>
                <a:pathLst>
                  <a:path w="301" h="348" extrusionOk="0">
                    <a:moveTo>
                      <a:pt x="260" y="0"/>
                    </a:moveTo>
                    <a:cubicBezTo>
                      <a:pt x="239" y="0"/>
                      <a:pt x="224" y="5"/>
                      <a:pt x="204" y="16"/>
                    </a:cubicBezTo>
                    <a:lnTo>
                      <a:pt x="127" y="31"/>
                    </a:lnTo>
                    <a:cubicBezTo>
                      <a:pt x="92" y="46"/>
                      <a:pt x="56" y="51"/>
                      <a:pt x="26" y="66"/>
                    </a:cubicBezTo>
                    <a:cubicBezTo>
                      <a:pt x="5" y="71"/>
                      <a:pt x="0" y="82"/>
                      <a:pt x="5" y="102"/>
                    </a:cubicBezTo>
                    <a:cubicBezTo>
                      <a:pt x="26" y="178"/>
                      <a:pt x="46" y="249"/>
                      <a:pt x="61" y="326"/>
                    </a:cubicBezTo>
                    <a:cubicBezTo>
                      <a:pt x="67" y="340"/>
                      <a:pt x="80" y="347"/>
                      <a:pt x="93" y="347"/>
                    </a:cubicBezTo>
                    <a:cubicBezTo>
                      <a:pt x="112" y="347"/>
                      <a:pt x="130" y="333"/>
                      <a:pt x="127" y="305"/>
                    </a:cubicBezTo>
                    <a:cubicBezTo>
                      <a:pt x="110" y="239"/>
                      <a:pt x="92" y="177"/>
                      <a:pt x="78" y="111"/>
                    </a:cubicBezTo>
                    <a:lnTo>
                      <a:pt x="78" y="111"/>
                    </a:lnTo>
                    <a:cubicBezTo>
                      <a:pt x="100" y="103"/>
                      <a:pt x="124" y="98"/>
                      <a:pt x="153" y="87"/>
                    </a:cubicBezTo>
                    <a:lnTo>
                      <a:pt x="229" y="71"/>
                    </a:lnTo>
                    <a:cubicBezTo>
                      <a:pt x="239" y="71"/>
                      <a:pt x="249" y="66"/>
                      <a:pt x="260" y="66"/>
                    </a:cubicBezTo>
                    <a:lnTo>
                      <a:pt x="275" y="66"/>
                    </a:lnTo>
                    <a:cubicBezTo>
                      <a:pt x="300" y="66"/>
                      <a:pt x="300" y="0"/>
                      <a:pt x="2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34"/>
              <p:cNvSpPr/>
              <p:nvPr/>
            </p:nvSpPr>
            <p:spPr>
              <a:xfrm>
                <a:off x="3516175" y="2910200"/>
                <a:ext cx="13300" cy="15875"/>
              </a:xfrm>
              <a:custGeom>
                <a:avLst/>
                <a:gdLst/>
                <a:ahLst/>
                <a:cxnLst/>
                <a:rect l="l" t="t" r="r" b="b"/>
                <a:pathLst>
                  <a:path w="532" h="635" extrusionOk="0">
                    <a:moveTo>
                      <a:pt x="494" y="1"/>
                    </a:moveTo>
                    <a:cubicBezTo>
                      <a:pt x="491" y="1"/>
                      <a:pt x="487" y="1"/>
                      <a:pt x="484" y="3"/>
                    </a:cubicBezTo>
                    <a:cubicBezTo>
                      <a:pt x="331" y="44"/>
                      <a:pt x="178" y="84"/>
                      <a:pt x="26" y="130"/>
                    </a:cubicBezTo>
                    <a:cubicBezTo>
                      <a:pt x="5" y="135"/>
                      <a:pt x="0" y="156"/>
                      <a:pt x="5" y="166"/>
                    </a:cubicBezTo>
                    <a:cubicBezTo>
                      <a:pt x="51" y="313"/>
                      <a:pt x="87" y="456"/>
                      <a:pt x="133" y="613"/>
                    </a:cubicBezTo>
                    <a:cubicBezTo>
                      <a:pt x="139" y="628"/>
                      <a:pt x="152" y="635"/>
                      <a:pt x="165" y="635"/>
                    </a:cubicBezTo>
                    <a:cubicBezTo>
                      <a:pt x="183" y="635"/>
                      <a:pt x="202" y="620"/>
                      <a:pt x="199" y="593"/>
                    </a:cubicBezTo>
                    <a:cubicBezTo>
                      <a:pt x="156" y="456"/>
                      <a:pt x="118" y="319"/>
                      <a:pt x="80" y="178"/>
                    </a:cubicBezTo>
                    <a:lnTo>
                      <a:pt x="80" y="178"/>
                    </a:lnTo>
                    <a:cubicBezTo>
                      <a:pt x="223" y="136"/>
                      <a:pt x="366" y="102"/>
                      <a:pt x="509" y="59"/>
                    </a:cubicBezTo>
                    <a:cubicBezTo>
                      <a:pt x="532" y="54"/>
                      <a:pt x="522" y="1"/>
                      <a:pt x="4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34"/>
              <p:cNvSpPr/>
              <p:nvPr/>
            </p:nvSpPr>
            <p:spPr>
              <a:xfrm>
                <a:off x="3509950" y="2908100"/>
                <a:ext cx="7525" cy="8750"/>
              </a:xfrm>
              <a:custGeom>
                <a:avLst/>
                <a:gdLst/>
                <a:ahLst/>
                <a:cxnLst/>
                <a:rect l="l" t="t" r="r" b="b"/>
                <a:pathLst>
                  <a:path w="301" h="350" extrusionOk="0">
                    <a:moveTo>
                      <a:pt x="259" y="0"/>
                    </a:moveTo>
                    <a:cubicBezTo>
                      <a:pt x="244" y="0"/>
                      <a:pt x="224" y="11"/>
                      <a:pt x="204" y="16"/>
                    </a:cubicBezTo>
                    <a:lnTo>
                      <a:pt x="127" y="36"/>
                    </a:lnTo>
                    <a:cubicBezTo>
                      <a:pt x="97" y="46"/>
                      <a:pt x="56" y="51"/>
                      <a:pt x="26" y="67"/>
                    </a:cubicBezTo>
                    <a:cubicBezTo>
                      <a:pt x="5" y="72"/>
                      <a:pt x="0" y="87"/>
                      <a:pt x="5" y="102"/>
                    </a:cubicBezTo>
                    <a:cubicBezTo>
                      <a:pt x="26" y="179"/>
                      <a:pt x="46" y="250"/>
                      <a:pt x="66" y="326"/>
                    </a:cubicBezTo>
                    <a:cubicBezTo>
                      <a:pt x="70" y="342"/>
                      <a:pt x="82" y="350"/>
                      <a:pt x="94" y="350"/>
                    </a:cubicBezTo>
                    <a:cubicBezTo>
                      <a:pt x="111" y="350"/>
                      <a:pt x="130" y="333"/>
                      <a:pt x="127" y="306"/>
                    </a:cubicBezTo>
                    <a:cubicBezTo>
                      <a:pt x="109" y="238"/>
                      <a:pt x="95" y="179"/>
                      <a:pt x="78" y="114"/>
                    </a:cubicBezTo>
                    <a:lnTo>
                      <a:pt x="78" y="114"/>
                    </a:lnTo>
                    <a:cubicBezTo>
                      <a:pt x="102" y="107"/>
                      <a:pt x="127" y="99"/>
                      <a:pt x="153" y="92"/>
                    </a:cubicBezTo>
                    <a:lnTo>
                      <a:pt x="229" y="72"/>
                    </a:lnTo>
                    <a:cubicBezTo>
                      <a:pt x="244" y="72"/>
                      <a:pt x="249" y="67"/>
                      <a:pt x="259" y="67"/>
                    </a:cubicBezTo>
                    <a:lnTo>
                      <a:pt x="275" y="67"/>
                    </a:lnTo>
                    <a:cubicBezTo>
                      <a:pt x="300" y="67"/>
                      <a:pt x="300" y="0"/>
                      <a:pt x="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34"/>
              <p:cNvSpPr/>
              <p:nvPr/>
            </p:nvSpPr>
            <p:spPr>
              <a:xfrm>
                <a:off x="3445700" y="2871625"/>
                <a:ext cx="47075" cy="27725"/>
              </a:xfrm>
              <a:custGeom>
                <a:avLst/>
                <a:gdLst/>
                <a:ahLst/>
                <a:cxnLst/>
                <a:rect l="l" t="t" r="r" b="b"/>
                <a:pathLst>
                  <a:path w="1883" h="1109" extrusionOk="0">
                    <a:moveTo>
                      <a:pt x="45" y="1"/>
                    </a:moveTo>
                    <a:cubicBezTo>
                      <a:pt x="19" y="1"/>
                      <a:pt x="1" y="48"/>
                      <a:pt x="27" y="61"/>
                    </a:cubicBezTo>
                    <a:cubicBezTo>
                      <a:pt x="230" y="183"/>
                      <a:pt x="429" y="300"/>
                      <a:pt x="632" y="417"/>
                    </a:cubicBezTo>
                    <a:cubicBezTo>
                      <a:pt x="958" y="605"/>
                      <a:pt x="1273" y="793"/>
                      <a:pt x="1599" y="976"/>
                    </a:cubicBezTo>
                    <a:cubicBezTo>
                      <a:pt x="1675" y="1022"/>
                      <a:pt x="1746" y="1063"/>
                      <a:pt x="1822" y="1103"/>
                    </a:cubicBezTo>
                    <a:cubicBezTo>
                      <a:pt x="1828" y="1107"/>
                      <a:pt x="1834" y="1108"/>
                      <a:pt x="1839" y="1108"/>
                    </a:cubicBezTo>
                    <a:cubicBezTo>
                      <a:pt x="1866" y="1108"/>
                      <a:pt x="1883" y="1069"/>
                      <a:pt x="1853" y="1047"/>
                    </a:cubicBezTo>
                    <a:cubicBezTo>
                      <a:pt x="1649" y="925"/>
                      <a:pt x="1451" y="813"/>
                      <a:pt x="1248" y="691"/>
                    </a:cubicBezTo>
                    <a:cubicBezTo>
                      <a:pt x="922" y="508"/>
                      <a:pt x="607" y="315"/>
                      <a:pt x="281" y="132"/>
                    </a:cubicBezTo>
                    <a:cubicBezTo>
                      <a:pt x="205" y="86"/>
                      <a:pt x="134" y="50"/>
                      <a:pt x="57" y="5"/>
                    </a:cubicBezTo>
                    <a:cubicBezTo>
                      <a:pt x="53" y="2"/>
                      <a:pt x="49"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34"/>
              <p:cNvSpPr/>
              <p:nvPr/>
            </p:nvSpPr>
            <p:spPr>
              <a:xfrm>
                <a:off x="3446750" y="2870050"/>
                <a:ext cx="7650" cy="8700"/>
              </a:xfrm>
              <a:custGeom>
                <a:avLst/>
                <a:gdLst/>
                <a:ahLst/>
                <a:cxnLst/>
                <a:rect l="l" t="t" r="r" b="b"/>
                <a:pathLst>
                  <a:path w="306" h="348" extrusionOk="0">
                    <a:moveTo>
                      <a:pt x="207" y="1"/>
                    </a:moveTo>
                    <a:cubicBezTo>
                      <a:pt x="189" y="1"/>
                      <a:pt x="172" y="15"/>
                      <a:pt x="178" y="42"/>
                    </a:cubicBezTo>
                    <a:cubicBezTo>
                      <a:pt x="191" y="108"/>
                      <a:pt x="208" y="171"/>
                      <a:pt x="226" y="236"/>
                    </a:cubicBezTo>
                    <a:lnTo>
                      <a:pt x="226" y="236"/>
                    </a:lnTo>
                    <a:cubicBezTo>
                      <a:pt x="202" y="244"/>
                      <a:pt x="178" y="250"/>
                      <a:pt x="153" y="261"/>
                    </a:cubicBezTo>
                    <a:lnTo>
                      <a:pt x="76" y="276"/>
                    </a:lnTo>
                    <a:cubicBezTo>
                      <a:pt x="61" y="276"/>
                      <a:pt x="56" y="286"/>
                      <a:pt x="41" y="286"/>
                    </a:cubicBezTo>
                    <a:lnTo>
                      <a:pt x="31" y="286"/>
                    </a:lnTo>
                    <a:cubicBezTo>
                      <a:pt x="0" y="286"/>
                      <a:pt x="0" y="347"/>
                      <a:pt x="41" y="347"/>
                    </a:cubicBezTo>
                    <a:cubicBezTo>
                      <a:pt x="61" y="347"/>
                      <a:pt x="81" y="342"/>
                      <a:pt x="102" y="337"/>
                    </a:cubicBezTo>
                    <a:lnTo>
                      <a:pt x="178" y="317"/>
                    </a:lnTo>
                    <a:cubicBezTo>
                      <a:pt x="209" y="302"/>
                      <a:pt x="244" y="297"/>
                      <a:pt x="280" y="286"/>
                    </a:cubicBezTo>
                    <a:cubicBezTo>
                      <a:pt x="295" y="276"/>
                      <a:pt x="305" y="266"/>
                      <a:pt x="295" y="246"/>
                    </a:cubicBezTo>
                    <a:cubicBezTo>
                      <a:pt x="280" y="169"/>
                      <a:pt x="259" y="98"/>
                      <a:pt x="239" y="22"/>
                    </a:cubicBezTo>
                    <a:cubicBezTo>
                      <a:pt x="233" y="7"/>
                      <a:pt x="220"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34"/>
              <p:cNvSpPr/>
              <p:nvPr/>
            </p:nvSpPr>
            <p:spPr>
              <a:xfrm>
                <a:off x="3446950" y="2868025"/>
                <a:ext cx="13425" cy="15875"/>
              </a:xfrm>
              <a:custGeom>
                <a:avLst/>
                <a:gdLst/>
                <a:ahLst/>
                <a:cxnLst/>
                <a:rect l="l" t="t" r="r" b="b"/>
                <a:pathLst>
                  <a:path w="537" h="635" extrusionOk="0">
                    <a:moveTo>
                      <a:pt x="372" y="0"/>
                    </a:moveTo>
                    <a:cubicBezTo>
                      <a:pt x="353" y="0"/>
                      <a:pt x="335" y="15"/>
                      <a:pt x="338" y="42"/>
                    </a:cubicBezTo>
                    <a:cubicBezTo>
                      <a:pt x="381" y="181"/>
                      <a:pt x="419" y="315"/>
                      <a:pt x="458" y="457"/>
                    </a:cubicBezTo>
                    <a:lnTo>
                      <a:pt x="458" y="457"/>
                    </a:lnTo>
                    <a:cubicBezTo>
                      <a:pt x="314" y="499"/>
                      <a:pt x="171" y="533"/>
                      <a:pt x="28" y="576"/>
                    </a:cubicBezTo>
                    <a:cubicBezTo>
                      <a:pt x="0" y="581"/>
                      <a:pt x="6" y="634"/>
                      <a:pt x="40" y="634"/>
                    </a:cubicBezTo>
                    <a:cubicBezTo>
                      <a:pt x="44" y="634"/>
                      <a:pt x="48" y="634"/>
                      <a:pt x="53" y="632"/>
                    </a:cubicBezTo>
                    <a:cubicBezTo>
                      <a:pt x="206" y="586"/>
                      <a:pt x="358" y="551"/>
                      <a:pt x="511" y="505"/>
                    </a:cubicBezTo>
                    <a:cubicBezTo>
                      <a:pt x="531" y="500"/>
                      <a:pt x="536" y="479"/>
                      <a:pt x="531" y="469"/>
                    </a:cubicBezTo>
                    <a:cubicBezTo>
                      <a:pt x="485" y="322"/>
                      <a:pt x="450" y="174"/>
                      <a:pt x="404" y="22"/>
                    </a:cubicBezTo>
                    <a:cubicBezTo>
                      <a:pt x="398" y="7"/>
                      <a:pt x="385" y="0"/>
                      <a:pt x="3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34"/>
              <p:cNvSpPr/>
              <p:nvPr/>
            </p:nvSpPr>
            <p:spPr>
              <a:xfrm>
                <a:off x="3458425" y="2876925"/>
                <a:ext cx="7675" cy="8700"/>
              </a:xfrm>
              <a:custGeom>
                <a:avLst/>
                <a:gdLst/>
                <a:ahLst/>
                <a:cxnLst/>
                <a:rect l="l" t="t" r="r" b="b"/>
                <a:pathLst>
                  <a:path w="307" h="348" extrusionOk="0">
                    <a:moveTo>
                      <a:pt x="213" y="0"/>
                    </a:moveTo>
                    <a:cubicBezTo>
                      <a:pt x="194" y="0"/>
                      <a:pt x="176" y="15"/>
                      <a:pt x="179" y="42"/>
                    </a:cubicBezTo>
                    <a:cubicBezTo>
                      <a:pt x="197" y="108"/>
                      <a:pt x="214" y="171"/>
                      <a:pt x="229" y="236"/>
                    </a:cubicBezTo>
                    <a:lnTo>
                      <a:pt x="229" y="236"/>
                    </a:lnTo>
                    <a:cubicBezTo>
                      <a:pt x="206" y="244"/>
                      <a:pt x="183" y="248"/>
                      <a:pt x="154" y="256"/>
                    </a:cubicBezTo>
                    <a:lnTo>
                      <a:pt x="77" y="276"/>
                    </a:lnTo>
                    <a:cubicBezTo>
                      <a:pt x="67" y="276"/>
                      <a:pt x="57" y="281"/>
                      <a:pt x="47" y="281"/>
                    </a:cubicBezTo>
                    <a:lnTo>
                      <a:pt x="32" y="281"/>
                    </a:lnTo>
                    <a:cubicBezTo>
                      <a:pt x="1" y="281"/>
                      <a:pt x="1" y="347"/>
                      <a:pt x="47" y="347"/>
                    </a:cubicBezTo>
                    <a:cubicBezTo>
                      <a:pt x="67" y="347"/>
                      <a:pt x="82" y="342"/>
                      <a:pt x="103" y="332"/>
                    </a:cubicBezTo>
                    <a:lnTo>
                      <a:pt x="179" y="317"/>
                    </a:lnTo>
                    <a:cubicBezTo>
                      <a:pt x="210" y="301"/>
                      <a:pt x="250" y="296"/>
                      <a:pt x="281" y="281"/>
                    </a:cubicBezTo>
                    <a:cubicBezTo>
                      <a:pt x="301" y="276"/>
                      <a:pt x="306" y="266"/>
                      <a:pt x="301" y="245"/>
                    </a:cubicBezTo>
                    <a:cubicBezTo>
                      <a:pt x="281" y="169"/>
                      <a:pt x="260" y="98"/>
                      <a:pt x="245" y="22"/>
                    </a:cubicBezTo>
                    <a:cubicBezTo>
                      <a:pt x="239" y="7"/>
                      <a:pt x="226"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34"/>
              <p:cNvSpPr/>
              <p:nvPr/>
            </p:nvSpPr>
            <p:spPr>
              <a:xfrm>
                <a:off x="3476625" y="2887400"/>
                <a:ext cx="7400" cy="8650"/>
              </a:xfrm>
              <a:custGeom>
                <a:avLst/>
                <a:gdLst/>
                <a:ahLst/>
                <a:cxnLst/>
                <a:rect l="l" t="t" r="r" b="b"/>
                <a:pathLst>
                  <a:path w="296" h="346" extrusionOk="0">
                    <a:moveTo>
                      <a:pt x="202" y="1"/>
                    </a:moveTo>
                    <a:cubicBezTo>
                      <a:pt x="184" y="1"/>
                      <a:pt x="165" y="16"/>
                      <a:pt x="168" y="40"/>
                    </a:cubicBezTo>
                    <a:cubicBezTo>
                      <a:pt x="186" y="107"/>
                      <a:pt x="204" y="169"/>
                      <a:pt x="222" y="235"/>
                    </a:cubicBezTo>
                    <a:lnTo>
                      <a:pt x="222" y="235"/>
                    </a:lnTo>
                    <a:cubicBezTo>
                      <a:pt x="198" y="242"/>
                      <a:pt x="173" y="247"/>
                      <a:pt x="143" y="259"/>
                    </a:cubicBezTo>
                    <a:lnTo>
                      <a:pt x="66" y="279"/>
                    </a:lnTo>
                    <a:cubicBezTo>
                      <a:pt x="56" y="279"/>
                      <a:pt x="51" y="284"/>
                      <a:pt x="36" y="284"/>
                    </a:cubicBezTo>
                    <a:lnTo>
                      <a:pt x="26" y="284"/>
                    </a:lnTo>
                    <a:cubicBezTo>
                      <a:pt x="0" y="284"/>
                      <a:pt x="0" y="345"/>
                      <a:pt x="36" y="345"/>
                    </a:cubicBezTo>
                    <a:cubicBezTo>
                      <a:pt x="56" y="345"/>
                      <a:pt x="77" y="340"/>
                      <a:pt x="92" y="335"/>
                    </a:cubicBezTo>
                    <a:lnTo>
                      <a:pt x="168" y="315"/>
                    </a:lnTo>
                    <a:cubicBezTo>
                      <a:pt x="204" y="305"/>
                      <a:pt x="239" y="294"/>
                      <a:pt x="270" y="284"/>
                    </a:cubicBezTo>
                    <a:cubicBezTo>
                      <a:pt x="290" y="279"/>
                      <a:pt x="295" y="264"/>
                      <a:pt x="290" y="244"/>
                    </a:cubicBezTo>
                    <a:cubicBezTo>
                      <a:pt x="270" y="167"/>
                      <a:pt x="255" y="101"/>
                      <a:pt x="234" y="25"/>
                    </a:cubicBezTo>
                    <a:cubicBezTo>
                      <a:pt x="228" y="8"/>
                      <a:pt x="215" y="1"/>
                      <a:pt x="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34"/>
              <p:cNvSpPr/>
              <p:nvPr/>
            </p:nvSpPr>
            <p:spPr>
              <a:xfrm>
                <a:off x="3458625" y="2874825"/>
                <a:ext cx="13325" cy="15900"/>
              </a:xfrm>
              <a:custGeom>
                <a:avLst/>
                <a:gdLst/>
                <a:ahLst/>
                <a:cxnLst/>
                <a:rect l="l" t="t" r="r" b="b"/>
                <a:pathLst>
                  <a:path w="533" h="636" extrusionOk="0">
                    <a:moveTo>
                      <a:pt x="371" y="1"/>
                    </a:moveTo>
                    <a:cubicBezTo>
                      <a:pt x="352" y="1"/>
                      <a:pt x="333" y="17"/>
                      <a:pt x="339" y="45"/>
                    </a:cubicBezTo>
                    <a:cubicBezTo>
                      <a:pt x="377" y="178"/>
                      <a:pt x="415" y="316"/>
                      <a:pt x="457" y="458"/>
                    </a:cubicBezTo>
                    <a:lnTo>
                      <a:pt x="457" y="458"/>
                    </a:lnTo>
                    <a:cubicBezTo>
                      <a:pt x="313" y="496"/>
                      <a:pt x="168" y="535"/>
                      <a:pt x="24" y="579"/>
                    </a:cubicBezTo>
                    <a:cubicBezTo>
                      <a:pt x="0" y="583"/>
                      <a:pt x="11" y="636"/>
                      <a:pt x="41" y="636"/>
                    </a:cubicBezTo>
                    <a:cubicBezTo>
                      <a:pt x="44" y="636"/>
                      <a:pt x="46" y="635"/>
                      <a:pt x="49" y="635"/>
                    </a:cubicBezTo>
                    <a:cubicBezTo>
                      <a:pt x="202" y="589"/>
                      <a:pt x="354" y="553"/>
                      <a:pt x="507" y="507"/>
                    </a:cubicBezTo>
                    <a:cubicBezTo>
                      <a:pt x="527" y="502"/>
                      <a:pt x="532" y="482"/>
                      <a:pt x="527" y="467"/>
                    </a:cubicBezTo>
                    <a:cubicBezTo>
                      <a:pt x="481" y="324"/>
                      <a:pt x="446" y="177"/>
                      <a:pt x="400" y="24"/>
                    </a:cubicBezTo>
                    <a:cubicBezTo>
                      <a:pt x="396" y="8"/>
                      <a:pt x="384" y="1"/>
                      <a:pt x="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34"/>
              <p:cNvSpPr/>
              <p:nvPr/>
            </p:nvSpPr>
            <p:spPr>
              <a:xfrm>
                <a:off x="3470650" y="2884050"/>
                <a:ext cx="7525" cy="8700"/>
              </a:xfrm>
              <a:custGeom>
                <a:avLst/>
                <a:gdLst/>
                <a:ahLst/>
                <a:cxnLst/>
                <a:rect l="l" t="t" r="r" b="b"/>
                <a:pathLst>
                  <a:path w="301" h="348" extrusionOk="0">
                    <a:moveTo>
                      <a:pt x="207" y="0"/>
                    </a:moveTo>
                    <a:cubicBezTo>
                      <a:pt x="189" y="0"/>
                      <a:pt x="170" y="15"/>
                      <a:pt x="173" y="42"/>
                    </a:cubicBezTo>
                    <a:cubicBezTo>
                      <a:pt x="191" y="108"/>
                      <a:pt x="205" y="171"/>
                      <a:pt x="222" y="237"/>
                    </a:cubicBezTo>
                    <a:lnTo>
                      <a:pt x="222" y="237"/>
                    </a:lnTo>
                    <a:cubicBezTo>
                      <a:pt x="200" y="244"/>
                      <a:pt x="176" y="250"/>
                      <a:pt x="148" y="261"/>
                    </a:cubicBezTo>
                    <a:lnTo>
                      <a:pt x="72" y="276"/>
                    </a:lnTo>
                    <a:cubicBezTo>
                      <a:pt x="61" y="276"/>
                      <a:pt x="51" y="286"/>
                      <a:pt x="41" y="286"/>
                    </a:cubicBezTo>
                    <a:lnTo>
                      <a:pt x="26" y="286"/>
                    </a:lnTo>
                    <a:cubicBezTo>
                      <a:pt x="0" y="286"/>
                      <a:pt x="0" y="347"/>
                      <a:pt x="41" y="347"/>
                    </a:cubicBezTo>
                    <a:cubicBezTo>
                      <a:pt x="61" y="347"/>
                      <a:pt x="77" y="342"/>
                      <a:pt x="97" y="337"/>
                    </a:cubicBezTo>
                    <a:lnTo>
                      <a:pt x="173" y="316"/>
                    </a:lnTo>
                    <a:cubicBezTo>
                      <a:pt x="204" y="301"/>
                      <a:pt x="244" y="296"/>
                      <a:pt x="275" y="286"/>
                    </a:cubicBezTo>
                    <a:cubicBezTo>
                      <a:pt x="295" y="276"/>
                      <a:pt x="300" y="266"/>
                      <a:pt x="295" y="245"/>
                    </a:cubicBezTo>
                    <a:cubicBezTo>
                      <a:pt x="275" y="169"/>
                      <a:pt x="255" y="98"/>
                      <a:pt x="239" y="21"/>
                    </a:cubicBezTo>
                    <a:cubicBezTo>
                      <a:pt x="233" y="7"/>
                      <a:pt x="220" y="0"/>
                      <a:pt x="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34"/>
              <p:cNvSpPr/>
              <p:nvPr/>
            </p:nvSpPr>
            <p:spPr>
              <a:xfrm>
                <a:off x="3468550" y="2856700"/>
                <a:ext cx="25225" cy="41700"/>
              </a:xfrm>
              <a:custGeom>
                <a:avLst/>
                <a:gdLst/>
                <a:ahLst/>
                <a:cxnLst/>
                <a:rect l="l" t="t" r="r" b="b"/>
                <a:pathLst>
                  <a:path w="1009" h="1668" extrusionOk="0">
                    <a:moveTo>
                      <a:pt x="45" y="1"/>
                    </a:moveTo>
                    <a:cubicBezTo>
                      <a:pt x="22" y="1"/>
                      <a:pt x="1" y="23"/>
                      <a:pt x="18" y="47"/>
                    </a:cubicBezTo>
                    <a:cubicBezTo>
                      <a:pt x="115" y="225"/>
                      <a:pt x="227" y="414"/>
                      <a:pt x="328" y="592"/>
                    </a:cubicBezTo>
                    <a:cubicBezTo>
                      <a:pt x="491" y="876"/>
                      <a:pt x="659" y="1166"/>
                      <a:pt x="822" y="1451"/>
                    </a:cubicBezTo>
                    <a:cubicBezTo>
                      <a:pt x="863" y="1517"/>
                      <a:pt x="898" y="1589"/>
                      <a:pt x="939" y="1650"/>
                    </a:cubicBezTo>
                    <a:cubicBezTo>
                      <a:pt x="945" y="1662"/>
                      <a:pt x="955" y="1668"/>
                      <a:pt x="965" y="1668"/>
                    </a:cubicBezTo>
                    <a:cubicBezTo>
                      <a:pt x="987" y="1668"/>
                      <a:pt x="1009" y="1643"/>
                      <a:pt x="995" y="1619"/>
                    </a:cubicBezTo>
                    <a:cubicBezTo>
                      <a:pt x="893" y="1441"/>
                      <a:pt x="786" y="1258"/>
                      <a:pt x="685" y="1080"/>
                    </a:cubicBezTo>
                    <a:cubicBezTo>
                      <a:pt x="517" y="790"/>
                      <a:pt x="354" y="500"/>
                      <a:pt x="186" y="215"/>
                    </a:cubicBezTo>
                    <a:cubicBezTo>
                      <a:pt x="150" y="149"/>
                      <a:pt x="110" y="83"/>
                      <a:pt x="74" y="17"/>
                    </a:cubicBezTo>
                    <a:cubicBezTo>
                      <a:pt x="66" y="6"/>
                      <a:pt x="55"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34"/>
              <p:cNvSpPr/>
              <p:nvPr/>
            </p:nvSpPr>
            <p:spPr>
              <a:xfrm>
                <a:off x="3473250" y="2869475"/>
                <a:ext cx="9100" cy="7150"/>
              </a:xfrm>
              <a:custGeom>
                <a:avLst/>
                <a:gdLst/>
                <a:ahLst/>
                <a:cxnLst/>
                <a:rect l="l" t="t" r="r" b="b"/>
                <a:pathLst>
                  <a:path w="364" h="286" extrusionOk="0">
                    <a:moveTo>
                      <a:pt x="320" y="1"/>
                    </a:moveTo>
                    <a:cubicBezTo>
                      <a:pt x="308" y="1"/>
                      <a:pt x="297" y="6"/>
                      <a:pt x="293" y="19"/>
                    </a:cubicBezTo>
                    <a:cubicBezTo>
                      <a:pt x="275" y="87"/>
                      <a:pt x="257" y="151"/>
                      <a:pt x="239" y="217"/>
                    </a:cubicBezTo>
                    <a:lnTo>
                      <a:pt x="239" y="217"/>
                    </a:lnTo>
                    <a:cubicBezTo>
                      <a:pt x="216" y="213"/>
                      <a:pt x="191" y="208"/>
                      <a:pt x="171" y="198"/>
                    </a:cubicBezTo>
                    <a:lnTo>
                      <a:pt x="95" y="182"/>
                    </a:lnTo>
                    <a:cubicBezTo>
                      <a:pt x="79" y="182"/>
                      <a:pt x="74" y="172"/>
                      <a:pt x="64" y="172"/>
                    </a:cubicBezTo>
                    <a:cubicBezTo>
                      <a:pt x="54" y="172"/>
                      <a:pt x="54" y="172"/>
                      <a:pt x="49" y="167"/>
                    </a:cubicBezTo>
                    <a:cubicBezTo>
                      <a:pt x="44" y="162"/>
                      <a:pt x="40" y="161"/>
                      <a:pt x="35" y="161"/>
                    </a:cubicBezTo>
                    <a:cubicBezTo>
                      <a:pt x="15" y="161"/>
                      <a:pt x="0" y="201"/>
                      <a:pt x="34" y="218"/>
                    </a:cubicBezTo>
                    <a:cubicBezTo>
                      <a:pt x="44" y="223"/>
                      <a:pt x="64" y="233"/>
                      <a:pt x="85" y="238"/>
                    </a:cubicBezTo>
                    <a:lnTo>
                      <a:pt x="161" y="259"/>
                    </a:lnTo>
                    <a:cubicBezTo>
                      <a:pt x="191" y="264"/>
                      <a:pt x="227" y="274"/>
                      <a:pt x="263" y="284"/>
                    </a:cubicBezTo>
                    <a:cubicBezTo>
                      <a:pt x="265" y="285"/>
                      <a:pt x="267" y="285"/>
                      <a:pt x="269" y="285"/>
                    </a:cubicBezTo>
                    <a:cubicBezTo>
                      <a:pt x="282" y="285"/>
                      <a:pt x="294" y="272"/>
                      <a:pt x="298" y="264"/>
                    </a:cubicBezTo>
                    <a:cubicBezTo>
                      <a:pt x="318" y="187"/>
                      <a:pt x="334" y="116"/>
                      <a:pt x="354" y="40"/>
                    </a:cubicBezTo>
                    <a:cubicBezTo>
                      <a:pt x="364" y="17"/>
                      <a:pt x="341" y="1"/>
                      <a:pt x="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34"/>
              <p:cNvSpPr/>
              <p:nvPr/>
            </p:nvSpPr>
            <p:spPr>
              <a:xfrm>
                <a:off x="3483125" y="2886650"/>
                <a:ext cx="9075" cy="7125"/>
              </a:xfrm>
              <a:custGeom>
                <a:avLst/>
                <a:gdLst/>
                <a:ahLst/>
                <a:cxnLst/>
                <a:rect l="l" t="t" r="r" b="b"/>
                <a:pathLst>
                  <a:path w="363" h="285" extrusionOk="0">
                    <a:moveTo>
                      <a:pt x="319" y="1"/>
                    </a:moveTo>
                    <a:cubicBezTo>
                      <a:pt x="307" y="1"/>
                      <a:pt x="295" y="6"/>
                      <a:pt x="290" y="19"/>
                    </a:cubicBezTo>
                    <a:cubicBezTo>
                      <a:pt x="276" y="87"/>
                      <a:pt x="259" y="151"/>
                      <a:pt x="241" y="218"/>
                    </a:cubicBezTo>
                    <a:lnTo>
                      <a:pt x="241" y="218"/>
                    </a:lnTo>
                    <a:cubicBezTo>
                      <a:pt x="217" y="214"/>
                      <a:pt x="193" y="208"/>
                      <a:pt x="168" y="197"/>
                    </a:cubicBezTo>
                    <a:lnTo>
                      <a:pt x="91" y="182"/>
                    </a:lnTo>
                    <a:cubicBezTo>
                      <a:pt x="81" y="182"/>
                      <a:pt x="76" y="172"/>
                      <a:pt x="61" y="172"/>
                    </a:cubicBezTo>
                    <a:cubicBezTo>
                      <a:pt x="56" y="172"/>
                      <a:pt x="56" y="172"/>
                      <a:pt x="51" y="167"/>
                    </a:cubicBezTo>
                    <a:cubicBezTo>
                      <a:pt x="47" y="163"/>
                      <a:pt x="42" y="162"/>
                      <a:pt x="38" y="162"/>
                    </a:cubicBezTo>
                    <a:cubicBezTo>
                      <a:pt x="17" y="162"/>
                      <a:pt x="0" y="201"/>
                      <a:pt x="30" y="218"/>
                    </a:cubicBezTo>
                    <a:cubicBezTo>
                      <a:pt x="46" y="223"/>
                      <a:pt x="61" y="233"/>
                      <a:pt x="81" y="238"/>
                    </a:cubicBezTo>
                    <a:lnTo>
                      <a:pt x="157" y="253"/>
                    </a:lnTo>
                    <a:cubicBezTo>
                      <a:pt x="188" y="263"/>
                      <a:pt x="229" y="274"/>
                      <a:pt x="259" y="284"/>
                    </a:cubicBezTo>
                    <a:cubicBezTo>
                      <a:pt x="262" y="284"/>
                      <a:pt x="265" y="285"/>
                      <a:pt x="267" y="285"/>
                    </a:cubicBezTo>
                    <a:cubicBezTo>
                      <a:pt x="282" y="285"/>
                      <a:pt x="290" y="272"/>
                      <a:pt x="295" y="263"/>
                    </a:cubicBezTo>
                    <a:cubicBezTo>
                      <a:pt x="315" y="187"/>
                      <a:pt x="336" y="116"/>
                      <a:pt x="356" y="40"/>
                    </a:cubicBezTo>
                    <a:cubicBezTo>
                      <a:pt x="362" y="17"/>
                      <a:pt x="340" y="1"/>
                      <a:pt x="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34"/>
              <p:cNvSpPr/>
              <p:nvPr/>
            </p:nvSpPr>
            <p:spPr>
              <a:xfrm>
                <a:off x="3464150" y="2857700"/>
                <a:ext cx="16300" cy="12700"/>
              </a:xfrm>
              <a:custGeom>
                <a:avLst/>
                <a:gdLst/>
                <a:ahLst/>
                <a:cxnLst/>
                <a:rect l="l" t="t" r="r" b="b"/>
                <a:pathLst>
                  <a:path w="652" h="508" extrusionOk="0">
                    <a:moveTo>
                      <a:pt x="609" y="0"/>
                    </a:moveTo>
                    <a:cubicBezTo>
                      <a:pt x="597" y="0"/>
                      <a:pt x="585" y="7"/>
                      <a:pt x="581" y="23"/>
                    </a:cubicBezTo>
                    <a:cubicBezTo>
                      <a:pt x="542" y="162"/>
                      <a:pt x="509" y="305"/>
                      <a:pt x="471" y="441"/>
                    </a:cubicBezTo>
                    <a:lnTo>
                      <a:pt x="471" y="441"/>
                    </a:lnTo>
                    <a:cubicBezTo>
                      <a:pt x="329" y="402"/>
                      <a:pt x="188" y="361"/>
                      <a:pt x="47" y="328"/>
                    </a:cubicBezTo>
                    <a:cubicBezTo>
                      <a:pt x="41" y="325"/>
                      <a:pt x="36" y="324"/>
                      <a:pt x="32" y="324"/>
                    </a:cubicBezTo>
                    <a:cubicBezTo>
                      <a:pt x="4" y="324"/>
                      <a:pt x="0" y="375"/>
                      <a:pt x="31" y="384"/>
                    </a:cubicBezTo>
                    <a:cubicBezTo>
                      <a:pt x="184" y="424"/>
                      <a:pt x="337" y="465"/>
                      <a:pt x="489" y="506"/>
                    </a:cubicBezTo>
                    <a:cubicBezTo>
                      <a:pt x="493" y="507"/>
                      <a:pt x="496" y="507"/>
                      <a:pt x="500" y="507"/>
                    </a:cubicBezTo>
                    <a:cubicBezTo>
                      <a:pt x="515" y="507"/>
                      <a:pt x="526" y="498"/>
                      <a:pt x="530" y="485"/>
                    </a:cubicBezTo>
                    <a:cubicBezTo>
                      <a:pt x="565" y="338"/>
                      <a:pt x="606" y="185"/>
                      <a:pt x="642" y="43"/>
                    </a:cubicBezTo>
                    <a:cubicBezTo>
                      <a:pt x="651" y="18"/>
                      <a:pt x="630" y="0"/>
                      <a:pt x="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34"/>
              <p:cNvSpPr/>
              <p:nvPr/>
            </p:nvSpPr>
            <p:spPr>
              <a:xfrm>
                <a:off x="3473275" y="2871875"/>
                <a:ext cx="13200" cy="10275"/>
              </a:xfrm>
              <a:custGeom>
                <a:avLst/>
                <a:gdLst/>
                <a:ahLst/>
                <a:cxnLst/>
                <a:rect l="l" t="t" r="r" b="b"/>
                <a:pathLst>
                  <a:path w="528" h="411" extrusionOk="0">
                    <a:moveTo>
                      <a:pt x="486" y="0"/>
                    </a:moveTo>
                    <a:cubicBezTo>
                      <a:pt x="474" y="0"/>
                      <a:pt x="461" y="6"/>
                      <a:pt x="455" y="20"/>
                    </a:cubicBezTo>
                    <a:cubicBezTo>
                      <a:pt x="427" y="128"/>
                      <a:pt x="403" y="232"/>
                      <a:pt x="375" y="344"/>
                    </a:cubicBezTo>
                    <a:lnTo>
                      <a:pt x="375" y="344"/>
                    </a:lnTo>
                    <a:cubicBezTo>
                      <a:pt x="264" y="315"/>
                      <a:pt x="160" y="287"/>
                      <a:pt x="48" y="254"/>
                    </a:cubicBezTo>
                    <a:cubicBezTo>
                      <a:pt x="46" y="253"/>
                      <a:pt x="43" y="253"/>
                      <a:pt x="41" y="253"/>
                    </a:cubicBezTo>
                    <a:cubicBezTo>
                      <a:pt x="15" y="253"/>
                      <a:pt x="0" y="306"/>
                      <a:pt x="38" y="315"/>
                    </a:cubicBezTo>
                    <a:cubicBezTo>
                      <a:pt x="160" y="346"/>
                      <a:pt x="272" y="376"/>
                      <a:pt x="394" y="407"/>
                    </a:cubicBezTo>
                    <a:cubicBezTo>
                      <a:pt x="399" y="409"/>
                      <a:pt x="403" y="410"/>
                      <a:pt x="406" y="410"/>
                    </a:cubicBezTo>
                    <a:cubicBezTo>
                      <a:pt x="419" y="410"/>
                      <a:pt x="425" y="399"/>
                      <a:pt x="429" y="391"/>
                    </a:cubicBezTo>
                    <a:cubicBezTo>
                      <a:pt x="465" y="274"/>
                      <a:pt x="490" y="163"/>
                      <a:pt x="521" y="40"/>
                    </a:cubicBezTo>
                    <a:cubicBezTo>
                      <a:pt x="527" y="16"/>
                      <a:pt x="507" y="0"/>
                      <a:pt x="4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34"/>
              <p:cNvSpPr/>
              <p:nvPr/>
            </p:nvSpPr>
            <p:spPr>
              <a:xfrm>
                <a:off x="3494550" y="2902500"/>
                <a:ext cx="25175" cy="41600"/>
              </a:xfrm>
              <a:custGeom>
                <a:avLst/>
                <a:gdLst/>
                <a:ahLst/>
                <a:cxnLst/>
                <a:rect l="l" t="t" r="r" b="b"/>
                <a:pathLst>
                  <a:path w="1007" h="1664" extrusionOk="0">
                    <a:moveTo>
                      <a:pt x="45" y="0"/>
                    </a:moveTo>
                    <a:cubicBezTo>
                      <a:pt x="23" y="0"/>
                      <a:pt x="0" y="22"/>
                      <a:pt x="11" y="46"/>
                    </a:cubicBezTo>
                    <a:cubicBezTo>
                      <a:pt x="112" y="224"/>
                      <a:pt x="219" y="413"/>
                      <a:pt x="326" y="591"/>
                    </a:cubicBezTo>
                    <a:cubicBezTo>
                      <a:pt x="489" y="876"/>
                      <a:pt x="657" y="1166"/>
                      <a:pt x="820" y="1455"/>
                    </a:cubicBezTo>
                    <a:cubicBezTo>
                      <a:pt x="855" y="1517"/>
                      <a:pt x="896" y="1588"/>
                      <a:pt x="937" y="1649"/>
                    </a:cubicBezTo>
                    <a:cubicBezTo>
                      <a:pt x="941" y="1659"/>
                      <a:pt x="950" y="1664"/>
                      <a:pt x="959" y="1664"/>
                    </a:cubicBezTo>
                    <a:cubicBezTo>
                      <a:pt x="981" y="1664"/>
                      <a:pt x="1007" y="1640"/>
                      <a:pt x="992" y="1618"/>
                    </a:cubicBezTo>
                    <a:cubicBezTo>
                      <a:pt x="891" y="1440"/>
                      <a:pt x="784" y="1257"/>
                      <a:pt x="682" y="1079"/>
                    </a:cubicBezTo>
                    <a:cubicBezTo>
                      <a:pt x="514" y="794"/>
                      <a:pt x="346" y="499"/>
                      <a:pt x="184" y="214"/>
                    </a:cubicBezTo>
                    <a:cubicBezTo>
                      <a:pt x="148" y="148"/>
                      <a:pt x="107" y="82"/>
                      <a:pt x="72" y="16"/>
                    </a:cubicBezTo>
                    <a:cubicBezTo>
                      <a:pt x="65" y="5"/>
                      <a:pt x="5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34"/>
              <p:cNvSpPr/>
              <p:nvPr/>
            </p:nvSpPr>
            <p:spPr>
              <a:xfrm>
                <a:off x="3505750" y="2924350"/>
                <a:ext cx="9150" cy="7100"/>
              </a:xfrm>
              <a:custGeom>
                <a:avLst/>
                <a:gdLst/>
                <a:ahLst/>
                <a:cxnLst/>
                <a:rect l="l" t="t" r="r" b="b"/>
                <a:pathLst>
                  <a:path w="366" h="284" extrusionOk="0">
                    <a:moveTo>
                      <a:pt x="97" y="0"/>
                    </a:moveTo>
                    <a:cubicBezTo>
                      <a:pt x="82" y="0"/>
                      <a:pt x="71" y="9"/>
                      <a:pt x="66" y="22"/>
                    </a:cubicBezTo>
                    <a:cubicBezTo>
                      <a:pt x="46" y="98"/>
                      <a:pt x="31" y="164"/>
                      <a:pt x="10" y="241"/>
                    </a:cubicBezTo>
                    <a:cubicBezTo>
                      <a:pt x="1" y="266"/>
                      <a:pt x="23" y="283"/>
                      <a:pt x="43" y="283"/>
                    </a:cubicBezTo>
                    <a:cubicBezTo>
                      <a:pt x="55" y="283"/>
                      <a:pt x="68" y="277"/>
                      <a:pt x="71" y="261"/>
                    </a:cubicBezTo>
                    <a:cubicBezTo>
                      <a:pt x="89" y="194"/>
                      <a:pt x="107" y="130"/>
                      <a:pt x="125" y="64"/>
                    </a:cubicBezTo>
                    <a:lnTo>
                      <a:pt x="125" y="64"/>
                    </a:lnTo>
                    <a:cubicBezTo>
                      <a:pt x="148" y="69"/>
                      <a:pt x="173" y="76"/>
                      <a:pt x="194" y="83"/>
                    </a:cubicBezTo>
                    <a:lnTo>
                      <a:pt x="270" y="103"/>
                    </a:lnTo>
                    <a:cubicBezTo>
                      <a:pt x="285" y="103"/>
                      <a:pt x="290" y="108"/>
                      <a:pt x="300" y="108"/>
                    </a:cubicBezTo>
                    <a:cubicBezTo>
                      <a:pt x="310" y="108"/>
                      <a:pt x="310" y="108"/>
                      <a:pt x="316" y="113"/>
                    </a:cubicBezTo>
                    <a:cubicBezTo>
                      <a:pt x="320" y="118"/>
                      <a:pt x="325" y="120"/>
                      <a:pt x="329" y="120"/>
                    </a:cubicBezTo>
                    <a:cubicBezTo>
                      <a:pt x="350" y="120"/>
                      <a:pt x="365" y="79"/>
                      <a:pt x="336" y="63"/>
                    </a:cubicBezTo>
                    <a:cubicBezTo>
                      <a:pt x="321" y="58"/>
                      <a:pt x="300" y="52"/>
                      <a:pt x="285" y="47"/>
                    </a:cubicBezTo>
                    <a:lnTo>
                      <a:pt x="209" y="27"/>
                    </a:lnTo>
                    <a:cubicBezTo>
                      <a:pt x="173" y="22"/>
                      <a:pt x="138" y="7"/>
                      <a:pt x="107" y="2"/>
                    </a:cubicBezTo>
                    <a:cubicBezTo>
                      <a:pt x="103" y="1"/>
                      <a:pt x="100" y="0"/>
                      <a:pt x="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34"/>
              <p:cNvSpPr/>
              <p:nvPr/>
            </p:nvSpPr>
            <p:spPr>
              <a:xfrm>
                <a:off x="3495925" y="2907175"/>
                <a:ext cx="9175" cy="7100"/>
              </a:xfrm>
              <a:custGeom>
                <a:avLst/>
                <a:gdLst/>
                <a:ahLst/>
                <a:cxnLst/>
                <a:rect l="l" t="t" r="r" b="b"/>
                <a:pathLst>
                  <a:path w="367" h="284" extrusionOk="0">
                    <a:moveTo>
                      <a:pt x="93" y="1"/>
                    </a:moveTo>
                    <a:cubicBezTo>
                      <a:pt x="79" y="1"/>
                      <a:pt x="72" y="10"/>
                      <a:pt x="68" y="22"/>
                    </a:cubicBezTo>
                    <a:cubicBezTo>
                      <a:pt x="47" y="99"/>
                      <a:pt x="27" y="165"/>
                      <a:pt x="7" y="241"/>
                    </a:cubicBezTo>
                    <a:cubicBezTo>
                      <a:pt x="0" y="266"/>
                      <a:pt x="21" y="283"/>
                      <a:pt x="42" y="283"/>
                    </a:cubicBezTo>
                    <a:cubicBezTo>
                      <a:pt x="54" y="283"/>
                      <a:pt x="67" y="277"/>
                      <a:pt x="73" y="261"/>
                    </a:cubicBezTo>
                    <a:cubicBezTo>
                      <a:pt x="91" y="193"/>
                      <a:pt x="105" y="130"/>
                      <a:pt x="122" y="63"/>
                    </a:cubicBezTo>
                    <a:lnTo>
                      <a:pt x="122" y="63"/>
                    </a:lnTo>
                    <a:cubicBezTo>
                      <a:pt x="145" y="67"/>
                      <a:pt x="170" y="73"/>
                      <a:pt x="195" y="83"/>
                    </a:cubicBezTo>
                    <a:lnTo>
                      <a:pt x="271" y="104"/>
                    </a:lnTo>
                    <a:cubicBezTo>
                      <a:pt x="281" y="104"/>
                      <a:pt x="286" y="109"/>
                      <a:pt x="302" y="109"/>
                    </a:cubicBezTo>
                    <a:cubicBezTo>
                      <a:pt x="307" y="109"/>
                      <a:pt x="307" y="109"/>
                      <a:pt x="312" y="114"/>
                    </a:cubicBezTo>
                    <a:cubicBezTo>
                      <a:pt x="316" y="117"/>
                      <a:pt x="320" y="119"/>
                      <a:pt x="325" y="119"/>
                    </a:cubicBezTo>
                    <a:cubicBezTo>
                      <a:pt x="347" y="119"/>
                      <a:pt x="366" y="80"/>
                      <a:pt x="332" y="63"/>
                    </a:cubicBezTo>
                    <a:cubicBezTo>
                      <a:pt x="322" y="58"/>
                      <a:pt x="302" y="53"/>
                      <a:pt x="281" y="48"/>
                    </a:cubicBezTo>
                    <a:lnTo>
                      <a:pt x="205" y="27"/>
                    </a:lnTo>
                    <a:cubicBezTo>
                      <a:pt x="174" y="22"/>
                      <a:pt x="134" y="7"/>
                      <a:pt x="103" y="2"/>
                    </a:cubicBezTo>
                    <a:cubicBezTo>
                      <a:pt x="100" y="1"/>
                      <a:pt x="96" y="1"/>
                      <a:pt x="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34"/>
              <p:cNvSpPr/>
              <p:nvPr/>
            </p:nvSpPr>
            <p:spPr>
              <a:xfrm>
                <a:off x="3507675" y="2930525"/>
                <a:ext cx="16325" cy="12650"/>
              </a:xfrm>
              <a:custGeom>
                <a:avLst/>
                <a:gdLst/>
                <a:ahLst/>
                <a:cxnLst/>
                <a:rect l="l" t="t" r="r" b="b"/>
                <a:pathLst>
                  <a:path w="653" h="506" extrusionOk="0">
                    <a:moveTo>
                      <a:pt x="150" y="0"/>
                    </a:moveTo>
                    <a:cubicBezTo>
                      <a:pt x="137" y="0"/>
                      <a:pt x="129" y="11"/>
                      <a:pt x="122" y="19"/>
                    </a:cubicBezTo>
                    <a:cubicBezTo>
                      <a:pt x="86" y="167"/>
                      <a:pt x="45" y="319"/>
                      <a:pt x="10" y="467"/>
                    </a:cubicBezTo>
                    <a:cubicBezTo>
                      <a:pt x="0" y="489"/>
                      <a:pt x="23" y="506"/>
                      <a:pt x="44" y="506"/>
                    </a:cubicBezTo>
                    <a:cubicBezTo>
                      <a:pt x="56" y="506"/>
                      <a:pt x="67" y="500"/>
                      <a:pt x="71" y="487"/>
                    </a:cubicBezTo>
                    <a:cubicBezTo>
                      <a:pt x="109" y="349"/>
                      <a:pt x="142" y="206"/>
                      <a:pt x="180" y="68"/>
                    </a:cubicBezTo>
                    <a:lnTo>
                      <a:pt x="180" y="68"/>
                    </a:lnTo>
                    <a:cubicBezTo>
                      <a:pt x="322" y="102"/>
                      <a:pt x="463" y="144"/>
                      <a:pt x="605" y="182"/>
                    </a:cubicBezTo>
                    <a:cubicBezTo>
                      <a:pt x="608" y="183"/>
                      <a:pt x="611" y="183"/>
                      <a:pt x="614" y="183"/>
                    </a:cubicBezTo>
                    <a:cubicBezTo>
                      <a:pt x="647" y="183"/>
                      <a:pt x="653" y="135"/>
                      <a:pt x="620" y="121"/>
                    </a:cubicBezTo>
                    <a:cubicBezTo>
                      <a:pt x="467" y="85"/>
                      <a:pt x="315" y="39"/>
                      <a:pt x="162" y="4"/>
                    </a:cubicBezTo>
                    <a:cubicBezTo>
                      <a:pt x="158" y="1"/>
                      <a:pt x="153" y="0"/>
                      <a:pt x="1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34"/>
              <p:cNvSpPr/>
              <p:nvPr/>
            </p:nvSpPr>
            <p:spPr>
              <a:xfrm>
                <a:off x="3501650" y="2918750"/>
                <a:ext cx="13175" cy="10275"/>
              </a:xfrm>
              <a:custGeom>
                <a:avLst/>
                <a:gdLst/>
                <a:ahLst/>
                <a:cxnLst/>
                <a:rect l="l" t="t" r="r" b="b"/>
                <a:pathLst>
                  <a:path w="527" h="411" extrusionOk="0">
                    <a:moveTo>
                      <a:pt x="126" y="0"/>
                    </a:moveTo>
                    <a:cubicBezTo>
                      <a:pt x="113" y="0"/>
                      <a:pt x="102" y="10"/>
                      <a:pt x="98" y="22"/>
                    </a:cubicBezTo>
                    <a:cubicBezTo>
                      <a:pt x="68" y="134"/>
                      <a:pt x="42" y="251"/>
                      <a:pt x="7" y="373"/>
                    </a:cubicBezTo>
                    <a:cubicBezTo>
                      <a:pt x="0" y="395"/>
                      <a:pt x="21" y="411"/>
                      <a:pt x="41" y="411"/>
                    </a:cubicBezTo>
                    <a:cubicBezTo>
                      <a:pt x="54" y="411"/>
                      <a:pt x="67" y="404"/>
                      <a:pt x="73" y="388"/>
                    </a:cubicBezTo>
                    <a:cubicBezTo>
                      <a:pt x="101" y="284"/>
                      <a:pt x="125" y="175"/>
                      <a:pt x="153" y="66"/>
                    </a:cubicBezTo>
                    <a:lnTo>
                      <a:pt x="153" y="66"/>
                    </a:lnTo>
                    <a:cubicBezTo>
                      <a:pt x="264" y="98"/>
                      <a:pt x="372" y="126"/>
                      <a:pt x="480" y="154"/>
                    </a:cubicBezTo>
                    <a:cubicBezTo>
                      <a:pt x="483" y="156"/>
                      <a:pt x="486" y="157"/>
                      <a:pt x="489" y="157"/>
                    </a:cubicBezTo>
                    <a:cubicBezTo>
                      <a:pt x="514" y="157"/>
                      <a:pt x="526" y="103"/>
                      <a:pt x="490" y="98"/>
                    </a:cubicBezTo>
                    <a:cubicBezTo>
                      <a:pt x="373" y="68"/>
                      <a:pt x="251" y="32"/>
                      <a:pt x="134" y="2"/>
                    </a:cubicBezTo>
                    <a:cubicBezTo>
                      <a:pt x="131" y="1"/>
                      <a:pt x="128"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34"/>
              <p:cNvSpPr/>
              <p:nvPr/>
            </p:nvSpPr>
            <p:spPr>
              <a:xfrm>
                <a:off x="3467850" y="2902150"/>
                <a:ext cx="25575" cy="41600"/>
              </a:xfrm>
              <a:custGeom>
                <a:avLst/>
                <a:gdLst/>
                <a:ahLst/>
                <a:cxnLst/>
                <a:rect l="l" t="t" r="r" b="b"/>
                <a:pathLst>
                  <a:path w="1023" h="1664" extrusionOk="0">
                    <a:moveTo>
                      <a:pt x="982" y="1"/>
                    </a:moveTo>
                    <a:cubicBezTo>
                      <a:pt x="971" y="1"/>
                      <a:pt x="960" y="6"/>
                      <a:pt x="952" y="20"/>
                    </a:cubicBezTo>
                    <a:cubicBezTo>
                      <a:pt x="845" y="198"/>
                      <a:pt x="738" y="376"/>
                      <a:pt x="636" y="559"/>
                    </a:cubicBezTo>
                    <a:cubicBezTo>
                      <a:pt x="463" y="844"/>
                      <a:pt x="301" y="1129"/>
                      <a:pt x="128" y="1419"/>
                    </a:cubicBezTo>
                    <a:cubicBezTo>
                      <a:pt x="87" y="1480"/>
                      <a:pt x="51" y="1551"/>
                      <a:pt x="11" y="1612"/>
                    </a:cubicBezTo>
                    <a:cubicBezTo>
                      <a:pt x="0" y="1640"/>
                      <a:pt x="21" y="1663"/>
                      <a:pt x="43" y="1663"/>
                    </a:cubicBezTo>
                    <a:cubicBezTo>
                      <a:pt x="53" y="1663"/>
                      <a:pt x="64" y="1659"/>
                      <a:pt x="72" y="1647"/>
                    </a:cubicBezTo>
                    <a:cubicBezTo>
                      <a:pt x="178" y="1469"/>
                      <a:pt x="285" y="1291"/>
                      <a:pt x="387" y="1103"/>
                    </a:cubicBezTo>
                    <a:cubicBezTo>
                      <a:pt x="560" y="818"/>
                      <a:pt x="723" y="534"/>
                      <a:pt x="896" y="249"/>
                    </a:cubicBezTo>
                    <a:cubicBezTo>
                      <a:pt x="936" y="183"/>
                      <a:pt x="972" y="111"/>
                      <a:pt x="1013" y="50"/>
                    </a:cubicBezTo>
                    <a:cubicBezTo>
                      <a:pt x="1023" y="23"/>
                      <a:pt x="1004" y="1"/>
                      <a:pt x="9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34"/>
              <p:cNvSpPr/>
              <p:nvPr/>
            </p:nvSpPr>
            <p:spPr>
              <a:xfrm>
                <a:off x="3472850" y="2923950"/>
                <a:ext cx="9000" cy="7350"/>
              </a:xfrm>
              <a:custGeom>
                <a:avLst/>
                <a:gdLst/>
                <a:ahLst/>
                <a:cxnLst/>
                <a:rect l="l" t="t" r="r" b="b"/>
                <a:pathLst>
                  <a:path w="360" h="294" extrusionOk="0">
                    <a:moveTo>
                      <a:pt x="271" y="0"/>
                    </a:moveTo>
                    <a:cubicBezTo>
                      <a:pt x="267" y="0"/>
                      <a:pt x="263" y="1"/>
                      <a:pt x="258" y="2"/>
                    </a:cubicBezTo>
                    <a:cubicBezTo>
                      <a:pt x="182" y="23"/>
                      <a:pt x="111" y="43"/>
                      <a:pt x="34" y="63"/>
                    </a:cubicBezTo>
                    <a:cubicBezTo>
                      <a:pt x="0" y="73"/>
                      <a:pt x="8" y="125"/>
                      <a:pt x="49" y="125"/>
                    </a:cubicBezTo>
                    <a:cubicBezTo>
                      <a:pt x="51" y="125"/>
                      <a:pt x="53" y="125"/>
                      <a:pt x="55" y="124"/>
                    </a:cubicBezTo>
                    <a:cubicBezTo>
                      <a:pt x="121" y="107"/>
                      <a:pt x="184" y="93"/>
                      <a:pt x="249" y="76"/>
                    </a:cubicBezTo>
                    <a:lnTo>
                      <a:pt x="249" y="76"/>
                    </a:lnTo>
                    <a:cubicBezTo>
                      <a:pt x="257" y="100"/>
                      <a:pt x="261" y="125"/>
                      <a:pt x="268" y="150"/>
                    </a:cubicBezTo>
                    <a:lnTo>
                      <a:pt x="289" y="226"/>
                    </a:lnTo>
                    <a:cubicBezTo>
                      <a:pt x="289" y="241"/>
                      <a:pt x="294" y="246"/>
                      <a:pt x="294" y="257"/>
                    </a:cubicBezTo>
                    <a:lnTo>
                      <a:pt x="294" y="272"/>
                    </a:lnTo>
                    <a:cubicBezTo>
                      <a:pt x="294" y="286"/>
                      <a:pt x="307" y="293"/>
                      <a:pt x="322" y="293"/>
                    </a:cubicBezTo>
                    <a:cubicBezTo>
                      <a:pt x="340" y="293"/>
                      <a:pt x="360" y="282"/>
                      <a:pt x="360" y="257"/>
                    </a:cubicBezTo>
                    <a:cubicBezTo>
                      <a:pt x="360" y="241"/>
                      <a:pt x="355" y="221"/>
                      <a:pt x="345" y="201"/>
                    </a:cubicBezTo>
                    <a:lnTo>
                      <a:pt x="329" y="124"/>
                    </a:lnTo>
                    <a:cubicBezTo>
                      <a:pt x="314" y="94"/>
                      <a:pt x="309" y="53"/>
                      <a:pt x="294" y="23"/>
                    </a:cubicBezTo>
                    <a:cubicBezTo>
                      <a:pt x="290" y="7"/>
                      <a:pt x="283" y="0"/>
                      <a:pt x="2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34"/>
              <p:cNvSpPr/>
              <p:nvPr/>
            </p:nvSpPr>
            <p:spPr>
              <a:xfrm>
                <a:off x="3482800" y="2906975"/>
                <a:ext cx="9175" cy="7300"/>
              </a:xfrm>
              <a:custGeom>
                <a:avLst/>
                <a:gdLst/>
                <a:ahLst/>
                <a:cxnLst/>
                <a:rect l="l" t="t" r="r" b="b"/>
                <a:pathLst>
                  <a:path w="367" h="292" extrusionOk="0">
                    <a:moveTo>
                      <a:pt x="275" y="1"/>
                    </a:moveTo>
                    <a:cubicBezTo>
                      <a:pt x="271" y="1"/>
                      <a:pt x="266" y="2"/>
                      <a:pt x="262" y="5"/>
                    </a:cubicBezTo>
                    <a:cubicBezTo>
                      <a:pt x="186" y="20"/>
                      <a:pt x="115" y="40"/>
                      <a:pt x="38" y="61"/>
                    </a:cubicBezTo>
                    <a:cubicBezTo>
                      <a:pt x="1" y="70"/>
                      <a:pt x="11" y="123"/>
                      <a:pt x="49" y="123"/>
                    </a:cubicBezTo>
                    <a:cubicBezTo>
                      <a:pt x="52" y="123"/>
                      <a:pt x="55" y="123"/>
                      <a:pt x="59" y="122"/>
                    </a:cubicBezTo>
                    <a:cubicBezTo>
                      <a:pt x="126" y="108"/>
                      <a:pt x="185" y="91"/>
                      <a:pt x="250" y="73"/>
                    </a:cubicBezTo>
                    <a:lnTo>
                      <a:pt x="250" y="73"/>
                    </a:lnTo>
                    <a:cubicBezTo>
                      <a:pt x="257" y="98"/>
                      <a:pt x="265" y="121"/>
                      <a:pt x="272" y="147"/>
                    </a:cubicBezTo>
                    <a:lnTo>
                      <a:pt x="293" y="224"/>
                    </a:lnTo>
                    <a:cubicBezTo>
                      <a:pt x="293" y="239"/>
                      <a:pt x="298" y="244"/>
                      <a:pt x="298" y="259"/>
                    </a:cubicBezTo>
                    <a:lnTo>
                      <a:pt x="298" y="269"/>
                    </a:lnTo>
                    <a:cubicBezTo>
                      <a:pt x="300" y="283"/>
                      <a:pt x="316" y="291"/>
                      <a:pt x="331" y="291"/>
                    </a:cubicBezTo>
                    <a:cubicBezTo>
                      <a:pt x="349" y="291"/>
                      <a:pt x="366" y="281"/>
                      <a:pt x="364" y="259"/>
                    </a:cubicBezTo>
                    <a:cubicBezTo>
                      <a:pt x="364" y="239"/>
                      <a:pt x="354" y="218"/>
                      <a:pt x="349" y="198"/>
                    </a:cubicBezTo>
                    <a:lnTo>
                      <a:pt x="328" y="122"/>
                    </a:lnTo>
                    <a:cubicBezTo>
                      <a:pt x="318" y="91"/>
                      <a:pt x="313" y="56"/>
                      <a:pt x="298" y="20"/>
                    </a:cubicBezTo>
                    <a:cubicBezTo>
                      <a:pt x="294" y="9"/>
                      <a:pt x="285" y="1"/>
                      <a:pt x="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34"/>
              <p:cNvSpPr/>
              <p:nvPr/>
            </p:nvSpPr>
            <p:spPr>
              <a:xfrm>
                <a:off x="3463575" y="2930050"/>
                <a:ext cx="16150" cy="13075"/>
              </a:xfrm>
              <a:custGeom>
                <a:avLst/>
                <a:gdLst/>
                <a:ahLst/>
                <a:cxnLst/>
                <a:rect l="l" t="t" r="r" b="b"/>
                <a:pathLst>
                  <a:path w="646" h="523" extrusionOk="0">
                    <a:moveTo>
                      <a:pt x="490" y="1"/>
                    </a:moveTo>
                    <a:cubicBezTo>
                      <a:pt x="487" y="1"/>
                      <a:pt x="484" y="1"/>
                      <a:pt x="482" y="2"/>
                    </a:cubicBezTo>
                    <a:cubicBezTo>
                      <a:pt x="334" y="38"/>
                      <a:pt x="182" y="84"/>
                      <a:pt x="39" y="125"/>
                    </a:cubicBezTo>
                    <a:cubicBezTo>
                      <a:pt x="0" y="134"/>
                      <a:pt x="12" y="186"/>
                      <a:pt x="49" y="186"/>
                    </a:cubicBezTo>
                    <a:cubicBezTo>
                      <a:pt x="51" y="186"/>
                      <a:pt x="53" y="186"/>
                      <a:pt x="54" y="186"/>
                    </a:cubicBezTo>
                    <a:cubicBezTo>
                      <a:pt x="191" y="153"/>
                      <a:pt x="331" y="111"/>
                      <a:pt x="468" y="73"/>
                    </a:cubicBezTo>
                    <a:lnTo>
                      <a:pt x="468" y="73"/>
                    </a:lnTo>
                    <a:cubicBezTo>
                      <a:pt x="507" y="217"/>
                      <a:pt x="550" y="362"/>
                      <a:pt x="583" y="506"/>
                    </a:cubicBezTo>
                    <a:cubicBezTo>
                      <a:pt x="585" y="517"/>
                      <a:pt x="594" y="522"/>
                      <a:pt x="605" y="522"/>
                    </a:cubicBezTo>
                    <a:cubicBezTo>
                      <a:pt x="623" y="522"/>
                      <a:pt x="646" y="507"/>
                      <a:pt x="639" y="481"/>
                    </a:cubicBezTo>
                    <a:cubicBezTo>
                      <a:pt x="604" y="328"/>
                      <a:pt x="558" y="175"/>
                      <a:pt x="522" y="23"/>
                    </a:cubicBezTo>
                    <a:cubicBezTo>
                      <a:pt x="515" y="7"/>
                      <a:pt x="501" y="1"/>
                      <a:pt x="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34"/>
              <p:cNvSpPr/>
              <p:nvPr/>
            </p:nvSpPr>
            <p:spPr>
              <a:xfrm>
                <a:off x="3472975" y="2918425"/>
                <a:ext cx="13075" cy="10500"/>
              </a:xfrm>
              <a:custGeom>
                <a:avLst/>
                <a:gdLst/>
                <a:ahLst/>
                <a:cxnLst/>
                <a:rect l="l" t="t" r="r" b="b"/>
                <a:pathLst>
                  <a:path w="523" h="420" extrusionOk="0">
                    <a:moveTo>
                      <a:pt x="391" y="1"/>
                    </a:moveTo>
                    <a:cubicBezTo>
                      <a:pt x="387" y="1"/>
                      <a:pt x="383" y="2"/>
                      <a:pt x="380" y="5"/>
                    </a:cubicBezTo>
                    <a:lnTo>
                      <a:pt x="34" y="96"/>
                    </a:lnTo>
                    <a:cubicBezTo>
                      <a:pt x="0" y="111"/>
                      <a:pt x="8" y="163"/>
                      <a:pt x="49" y="163"/>
                    </a:cubicBezTo>
                    <a:cubicBezTo>
                      <a:pt x="51" y="163"/>
                      <a:pt x="53" y="163"/>
                      <a:pt x="55" y="162"/>
                    </a:cubicBezTo>
                    <a:lnTo>
                      <a:pt x="368" y="75"/>
                    </a:lnTo>
                    <a:lnTo>
                      <a:pt x="368" y="75"/>
                    </a:lnTo>
                    <a:cubicBezTo>
                      <a:pt x="396" y="186"/>
                      <a:pt x="429" y="294"/>
                      <a:pt x="457" y="401"/>
                    </a:cubicBezTo>
                    <a:cubicBezTo>
                      <a:pt x="458" y="414"/>
                      <a:pt x="468" y="420"/>
                      <a:pt x="479" y="420"/>
                    </a:cubicBezTo>
                    <a:cubicBezTo>
                      <a:pt x="499" y="420"/>
                      <a:pt x="522" y="402"/>
                      <a:pt x="513" y="376"/>
                    </a:cubicBezTo>
                    <a:cubicBezTo>
                      <a:pt x="482" y="254"/>
                      <a:pt x="452" y="142"/>
                      <a:pt x="416" y="20"/>
                    </a:cubicBezTo>
                    <a:cubicBezTo>
                      <a:pt x="412" y="9"/>
                      <a:pt x="401" y="1"/>
                      <a:pt x="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34"/>
              <p:cNvSpPr/>
              <p:nvPr/>
            </p:nvSpPr>
            <p:spPr>
              <a:xfrm>
                <a:off x="3494700" y="2857150"/>
                <a:ext cx="25650" cy="41575"/>
              </a:xfrm>
              <a:custGeom>
                <a:avLst/>
                <a:gdLst/>
                <a:ahLst/>
                <a:cxnLst/>
                <a:rect l="l" t="t" r="r" b="b"/>
                <a:pathLst>
                  <a:path w="1026" h="1663" extrusionOk="0">
                    <a:moveTo>
                      <a:pt x="985" y="1"/>
                    </a:moveTo>
                    <a:cubicBezTo>
                      <a:pt x="975" y="1"/>
                      <a:pt x="964" y="6"/>
                      <a:pt x="956" y="19"/>
                    </a:cubicBezTo>
                    <a:cubicBezTo>
                      <a:pt x="844" y="197"/>
                      <a:pt x="737" y="375"/>
                      <a:pt x="636" y="558"/>
                    </a:cubicBezTo>
                    <a:cubicBezTo>
                      <a:pt x="463" y="843"/>
                      <a:pt x="300" y="1133"/>
                      <a:pt x="127" y="1418"/>
                    </a:cubicBezTo>
                    <a:cubicBezTo>
                      <a:pt x="91" y="1479"/>
                      <a:pt x="51" y="1550"/>
                      <a:pt x="15" y="1616"/>
                    </a:cubicBezTo>
                    <a:cubicBezTo>
                      <a:pt x="1" y="1641"/>
                      <a:pt x="20" y="1663"/>
                      <a:pt x="42" y="1663"/>
                    </a:cubicBezTo>
                    <a:cubicBezTo>
                      <a:pt x="52" y="1663"/>
                      <a:pt x="63" y="1658"/>
                      <a:pt x="71" y="1647"/>
                    </a:cubicBezTo>
                    <a:cubicBezTo>
                      <a:pt x="178" y="1469"/>
                      <a:pt x="285" y="1291"/>
                      <a:pt x="386" y="1108"/>
                    </a:cubicBezTo>
                    <a:cubicBezTo>
                      <a:pt x="559" y="818"/>
                      <a:pt x="727" y="533"/>
                      <a:pt x="895" y="248"/>
                    </a:cubicBezTo>
                    <a:cubicBezTo>
                      <a:pt x="936" y="182"/>
                      <a:pt x="971" y="116"/>
                      <a:pt x="1012" y="50"/>
                    </a:cubicBezTo>
                    <a:cubicBezTo>
                      <a:pt x="1026" y="25"/>
                      <a:pt x="1006" y="1"/>
                      <a:pt x="9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34"/>
              <p:cNvSpPr/>
              <p:nvPr/>
            </p:nvSpPr>
            <p:spPr>
              <a:xfrm>
                <a:off x="3506250" y="2869500"/>
                <a:ext cx="9025" cy="7250"/>
              </a:xfrm>
              <a:custGeom>
                <a:avLst/>
                <a:gdLst/>
                <a:ahLst/>
                <a:cxnLst/>
                <a:rect l="l" t="t" r="r" b="b"/>
                <a:pathLst>
                  <a:path w="361" h="290" extrusionOk="0">
                    <a:moveTo>
                      <a:pt x="39" y="1"/>
                    </a:moveTo>
                    <a:cubicBezTo>
                      <a:pt x="21" y="1"/>
                      <a:pt x="1" y="11"/>
                      <a:pt x="1" y="34"/>
                    </a:cubicBezTo>
                    <a:cubicBezTo>
                      <a:pt x="1" y="54"/>
                      <a:pt x="6" y="69"/>
                      <a:pt x="16" y="90"/>
                    </a:cubicBezTo>
                    <a:lnTo>
                      <a:pt x="36" y="166"/>
                    </a:lnTo>
                    <a:cubicBezTo>
                      <a:pt x="46" y="197"/>
                      <a:pt x="51" y="237"/>
                      <a:pt x="67" y="268"/>
                    </a:cubicBezTo>
                    <a:cubicBezTo>
                      <a:pt x="71" y="283"/>
                      <a:pt x="80" y="290"/>
                      <a:pt x="92" y="290"/>
                    </a:cubicBezTo>
                    <a:cubicBezTo>
                      <a:pt x="95" y="290"/>
                      <a:pt x="99" y="289"/>
                      <a:pt x="102" y="288"/>
                    </a:cubicBezTo>
                    <a:cubicBezTo>
                      <a:pt x="179" y="268"/>
                      <a:pt x="250" y="247"/>
                      <a:pt x="326" y="232"/>
                    </a:cubicBezTo>
                    <a:cubicBezTo>
                      <a:pt x="360" y="218"/>
                      <a:pt x="352" y="166"/>
                      <a:pt x="311" y="166"/>
                    </a:cubicBezTo>
                    <a:cubicBezTo>
                      <a:pt x="310" y="166"/>
                      <a:pt x="308" y="166"/>
                      <a:pt x="306" y="166"/>
                    </a:cubicBezTo>
                    <a:cubicBezTo>
                      <a:pt x="238" y="184"/>
                      <a:pt x="178" y="202"/>
                      <a:pt x="112" y="217"/>
                    </a:cubicBezTo>
                    <a:lnTo>
                      <a:pt x="112" y="217"/>
                    </a:lnTo>
                    <a:cubicBezTo>
                      <a:pt x="104" y="194"/>
                      <a:pt x="99" y="170"/>
                      <a:pt x="92" y="141"/>
                    </a:cubicBezTo>
                    <a:lnTo>
                      <a:pt x="72" y="64"/>
                    </a:lnTo>
                    <a:cubicBezTo>
                      <a:pt x="72" y="54"/>
                      <a:pt x="67" y="44"/>
                      <a:pt x="67" y="34"/>
                    </a:cubicBezTo>
                    <a:lnTo>
                      <a:pt x="67" y="18"/>
                    </a:lnTo>
                    <a:cubicBezTo>
                      <a:pt x="67" y="7"/>
                      <a:pt x="54"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34"/>
              <p:cNvSpPr/>
              <p:nvPr/>
            </p:nvSpPr>
            <p:spPr>
              <a:xfrm>
                <a:off x="3496325" y="2886575"/>
                <a:ext cx="9025" cy="7350"/>
              </a:xfrm>
              <a:custGeom>
                <a:avLst/>
                <a:gdLst/>
                <a:ahLst/>
                <a:cxnLst/>
                <a:rect l="l" t="t" r="r" b="b"/>
                <a:pathLst>
                  <a:path w="361" h="294" extrusionOk="0">
                    <a:moveTo>
                      <a:pt x="36" y="1"/>
                    </a:moveTo>
                    <a:cubicBezTo>
                      <a:pt x="19" y="1"/>
                      <a:pt x="1" y="12"/>
                      <a:pt x="1" y="37"/>
                    </a:cubicBezTo>
                    <a:cubicBezTo>
                      <a:pt x="1" y="58"/>
                      <a:pt x="6" y="73"/>
                      <a:pt x="11" y="93"/>
                    </a:cubicBezTo>
                    <a:lnTo>
                      <a:pt x="31" y="170"/>
                    </a:lnTo>
                    <a:cubicBezTo>
                      <a:pt x="41" y="200"/>
                      <a:pt x="52" y="241"/>
                      <a:pt x="62" y="271"/>
                    </a:cubicBezTo>
                    <a:cubicBezTo>
                      <a:pt x="66" y="287"/>
                      <a:pt x="76" y="294"/>
                      <a:pt x="89" y="294"/>
                    </a:cubicBezTo>
                    <a:cubicBezTo>
                      <a:pt x="93" y="294"/>
                      <a:pt x="98" y="293"/>
                      <a:pt x="103" y="292"/>
                    </a:cubicBezTo>
                    <a:cubicBezTo>
                      <a:pt x="179" y="271"/>
                      <a:pt x="245" y="251"/>
                      <a:pt x="321" y="236"/>
                    </a:cubicBezTo>
                    <a:cubicBezTo>
                      <a:pt x="360" y="221"/>
                      <a:pt x="348" y="169"/>
                      <a:pt x="311" y="169"/>
                    </a:cubicBezTo>
                    <a:cubicBezTo>
                      <a:pt x="309" y="169"/>
                      <a:pt x="308" y="169"/>
                      <a:pt x="306" y="170"/>
                    </a:cubicBezTo>
                    <a:cubicBezTo>
                      <a:pt x="239" y="188"/>
                      <a:pt x="176" y="205"/>
                      <a:pt x="110" y="220"/>
                    </a:cubicBezTo>
                    <a:lnTo>
                      <a:pt x="110" y="220"/>
                    </a:lnTo>
                    <a:cubicBezTo>
                      <a:pt x="104" y="197"/>
                      <a:pt x="98" y="173"/>
                      <a:pt x="87" y="144"/>
                    </a:cubicBezTo>
                    <a:lnTo>
                      <a:pt x="67" y="68"/>
                    </a:lnTo>
                    <a:cubicBezTo>
                      <a:pt x="67" y="58"/>
                      <a:pt x="62" y="48"/>
                      <a:pt x="62" y="37"/>
                    </a:cubicBezTo>
                    <a:lnTo>
                      <a:pt x="62" y="22"/>
                    </a:lnTo>
                    <a:cubicBezTo>
                      <a:pt x="62" y="8"/>
                      <a:pt x="50"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34"/>
              <p:cNvSpPr/>
              <p:nvPr/>
            </p:nvSpPr>
            <p:spPr>
              <a:xfrm>
                <a:off x="3508450" y="2857750"/>
                <a:ext cx="16100" cy="12975"/>
              </a:xfrm>
              <a:custGeom>
                <a:avLst/>
                <a:gdLst/>
                <a:ahLst/>
                <a:cxnLst/>
                <a:rect l="l" t="t" r="r" b="b"/>
                <a:pathLst>
                  <a:path w="644" h="519" extrusionOk="0">
                    <a:moveTo>
                      <a:pt x="42" y="0"/>
                    </a:moveTo>
                    <a:cubicBezTo>
                      <a:pt x="24" y="0"/>
                      <a:pt x="1" y="14"/>
                      <a:pt x="4" y="41"/>
                    </a:cubicBezTo>
                    <a:cubicBezTo>
                      <a:pt x="40" y="193"/>
                      <a:pt x="86" y="346"/>
                      <a:pt x="126" y="499"/>
                    </a:cubicBezTo>
                    <a:cubicBezTo>
                      <a:pt x="130" y="510"/>
                      <a:pt x="141" y="518"/>
                      <a:pt x="151" y="518"/>
                    </a:cubicBezTo>
                    <a:cubicBezTo>
                      <a:pt x="155" y="518"/>
                      <a:pt x="159" y="517"/>
                      <a:pt x="162" y="514"/>
                    </a:cubicBezTo>
                    <a:cubicBezTo>
                      <a:pt x="309" y="478"/>
                      <a:pt x="462" y="433"/>
                      <a:pt x="609" y="392"/>
                    </a:cubicBezTo>
                    <a:cubicBezTo>
                      <a:pt x="643" y="382"/>
                      <a:pt x="636" y="330"/>
                      <a:pt x="595" y="330"/>
                    </a:cubicBezTo>
                    <a:cubicBezTo>
                      <a:pt x="593" y="330"/>
                      <a:pt x="591" y="331"/>
                      <a:pt x="589" y="331"/>
                    </a:cubicBezTo>
                    <a:cubicBezTo>
                      <a:pt x="453" y="364"/>
                      <a:pt x="312" y="405"/>
                      <a:pt x="175" y="444"/>
                    </a:cubicBezTo>
                    <a:lnTo>
                      <a:pt x="175" y="444"/>
                    </a:lnTo>
                    <a:cubicBezTo>
                      <a:pt x="136" y="297"/>
                      <a:pt x="98" y="158"/>
                      <a:pt x="60" y="10"/>
                    </a:cubicBezTo>
                    <a:cubicBezTo>
                      <a:pt x="58" y="4"/>
                      <a:pt x="51" y="0"/>
                      <a:pt x="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34"/>
              <p:cNvSpPr/>
              <p:nvPr/>
            </p:nvSpPr>
            <p:spPr>
              <a:xfrm>
                <a:off x="3502150" y="2872000"/>
                <a:ext cx="13000" cy="10475"/>
              </a:xfrm>
              <a:custGeom>
                <a:avLst/>
                <a:gdLst/>
                <a:ahLst/>
                <a:cxnLst/>
                <a:rect l="l" t="t" r="r" b="b"/>
                <a:pathLst>
                  <a:path w="520" h="419" extrusionOk="0">
                    <a:moveTo>
                      <a:pt x="43" y="0"/>
                    </a:moveTo>
                    <a:cubicBezTo>
                      <a:pt x="24" y="0"/>
                      <a:pt x="0" y="17"/>
                      <a:pt x="7" y="41"/>
                    </a:cubicBezTo>
                    <a:cubicBezTo>
                      <a:pt x="37" y="163"/>
                      <a:pt x="73" y="275"/>
                      <a:pt x="104" y="397"/>
                    </a:cubicBezTo>
                    <a:cubicBezTo>
                      <a:pt x="107" y="412"/>
                      <a:pt x="120" y="419"/>
                      <a:pt x="131" y="419"/>
                    </a:cubicBezTo>
                    <a:cubicBezTo>
                      <a:pt x="134" y="419"/>
                      <a:pt x="137" y="418"/>
                      <a:pt x="139" y="417"/>
                    </a:cubicBezTo>
                    <a:lnTo>
                      <a:pt x="485" y="320"/>
                    </a:lnTo>
                    <a:cubicBezTo>
                      <a:pt x="519" y="306"/>
                      <a:pt x="511" y="254"/>
                      <a:pt x="470" y="254"/>
                    </a:cubicBezTo>
                    <a:cubicBezTo>
                      <a:pt x="469" y="254"/>
                      <a:pt x="467" y="254"/>
                      <a:pt x="465" y="254"/>
                    </a:cubicBezTo>
                    <a:lnTo>
                      <a:pt x="152" y="343"/>
                    </a:lnTo>
                    <a:lnTo>
                      <a:pt x="152" y="343"/>
                    </a:lnTo>
                    <a:cubicBezTo>
                      <a:pt x="123" y="232"/>
                      <a:pt x="91" y="128"/>
                      <a:pt x="63" y="15"/>
                    </a:cubicBezTo>
                    <a:cubicBezTo>
                      <a:pt x="61" y="5"/>
                      <a:pt x="53"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74" name="Google Shape;2474;p34"/>
            <p:cNvGrpSpPr/>
            <p:nvPr/>
          </p:nvGrpSpPr>
          <p:grpSpPr>
            <a:xfrm>
              <a:off x="1095519" y="-70791"/>
              <a:ext cx="352474" cy="393109"/>
              <a:chOff x="3604950" y="2842325"/>
              <a:chExt cx="76550" cy="85375"/>
            </a:xfrm>
          </p:grpSpPr>
          <p:sp>
            <p:nvSpPr>
              <p:cNvPr id="2475" name="Google Shape;2475;p34"/>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34"/>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34"/>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34"/>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34"/>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34"/>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34"/>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34"/>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34"/>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34"/>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485" name="Google Shape;2485;p34"/>
          <p:cNvGrpSpPr/>
          <p:nvPr/>
        </p:nvGrpSpPr>
        <p:grpSpPr>
          <a:xfrm>
            <a:off x="-2007670" y="5490367"/>
            <a:ext cx="14928620" cy="3046868"/>
            <a:chOff x="-1505753" y="4117775"/>
            <a:chExt cx="11196465" cy="2285151"/>
          </a:xfrm>
        </p:grpSpPr>
        <p:sp>
          <p:nvSpPr>
            <p:cNvPr id="2486" name="Google Shape;2486;p34"/>
            <p:cNvSpPr/>
            <p:nvPr/>
          </p:nvSpPr>
          <p:spPr>
            <a:xfrm rot="209943">
              <a:off x="-1467000" y="4455580"/>
              <a:ext cx="11118960" cy="1609540"/>
            </a:xfrm>
            <a:custGeom>
              <a:avLst/>
              <a:gdLst/>
              <a:ahLst/>
              <a:cxnLst/>
              <a:rect l="l" t="t" r="r" b="b"/>
              <a:pathLst>
                <a:path w="40496" h="5862" extrusionOk="0">
                  <a:moveTo>
                    <a:pt x="8455" y="1569"/>
                  </a:moveTo>
                  <a:cubicBezTo>
                    <a:pt x="8477" y="1599"/>
                    <a:pt x="8501" y="1626"/>
                    <a:pt x="8525" y="1648"/>
                  </a:cubicBezTo>
                  <a:lnTo>
                    <a:pt x="8525" y="1648"/>
                  </a:lnTo>
                  <a:cubicBezTo>
                    <a:pt x="8528" y="1644"/>
                    <a:pt x="8532" y="1640"/>
                    <a:pt x="8536" y="1633"/>
                  </a:cubicBezTo>
                  <a:cubicBezTo>
                    <a:pt x="8503" y="1619"/>
                    <a:pt x="8479" y="1597"/>
                    <a:pt x="8455" y="1569"/>
                  </a:cubicBezTo>
                  <a:close/>
                  <a:moveTo>
                    <a:pt x="8227" y="1620"/>
                  </a:moveTo>
                  <a:cubicBezTo>
                    <a:pt x="8219" y="1626"/>
                    <a:pt x="8215" y="1635"/>
                    <a:pt x="8210" y="1644"/>
                  </a:cubicBezTo>
                  <a:cubicBezTo>
                    <a:pt x="8205" y="1649"/>
                    <a:pt x="8195" y="1659"/>
                    <a:pt x="8190" y="1669"/>
                  </a:cubicBezTo>
                  <a:lnTo>
                    <a:pt x="8134" y="1669"/>
                  </a:lnTo>
                  <a:cubicBezTo>
                    <a:pt x="8163" y="1650"/>
                    <a:pt x="8202" y="1635"/>
                    <a:pt x="8227" y="1620"/>
                  </a:cubicBezTo>
                  <a:close/>
                  <a:moveTo>
                    <a:pt x="8627" y="1628"/>
                  </a:moveTo>
                  <a:cubicBezTo>
                    <a:pt x="8622" y="1644"/>
                    <a:pt x="8617" y="1654"/>
                    <a:pt x="8612" y="1674"/>
                  </a:cubicBezTo>
                  <a:lnTo>
                    <a:pt x="8546" y="1674"/>
                  </a:lnTo>
                  <a:cubicBezTo>
                    <a:pt x="8551" y="1669"/>
                    <a:pt x="8571" y="1659"/>
                    <a:pt x="8587" y="1654"/>
                  </a:cubicBezTo>
                  <a:cubicBezTo>
                    <a:pt x="8602" y="1649"/>
                    <a:pt x="8617" y="1644"/>
                    <a:pt x="8627" y="1628"/>
                  </a:cubicBezTo>
                  <a:close/>
                  <a:moveTo>
                    <a:pt x="9991" y="1694"/>
                  </a:moveTo>
                  <a:lnTo>
                    <a:pt x="9991" y="1694"/>
                  </a:lnTo>
                  <a:cubicBezTo>
                    <a:pt x="10015" y="1734"/>
                    <a:pt x="10083" y="1797"/>
                    <a:pt x="10138" y="1820"/>
                  </a:cubicBezTo>
                  <a:lnTo>
                    <a:pt x="10138" y="1820"/>
                  </a:lnTo>
                  <a:cubicBezTo>
                    <a:pt x="10104" y="1814"/>
                    <a:pt x="10070" y="1809"/>
                    <a:pt x="10036" y="1806"/>
                  </a:cubicBezTo>
                  <a:cubicBezTo>
                    <a:pt x="10021" y="1796"/>
                    <a:pt x="10016" y="1776"/>
                    <a:pt x="10001" y="1761"/>
                  </a:cubicBezTo>
                  <a:cubicBezTo>
                    <a:pt x="9996" y="1735"/>
                    <a:pt x="9991" y="1710"/>
                    <a:pt x="9991" y="1694"/>
                  </a:cubicBezTo>
                  <a:close/>
                  <a:moveTo>
                    <a:pt x="29289" y="2498"/>
                  </a:moveTo>
                  <a:cubicBezTo>
                    <a:pt x="29264" y="2549"/>
                    <a:pt x="29228" y="2600"/>
                    <a:pt x="29193" y="2651"/>
                  </a:cubicBezTo>
                  <a:cubicBezTo>
                    <a:pt x="29177" y="2641"/>
                    <a:pt x="29167" y="2620"/>
                    <a:pt x="29152" y="2610"/>
                  </a:cubicBezTo>
                  <a:cubicBezTo>
                    <a:pt x="29213" y="2585"/>
                    <a:pt x="29254" y="2539"/>
                    <a:pt x="29289" y="2498"/>
                  </a:cubicBezTo>
                  <a:close/>
                  <a:moveTo>
                    <a:pt x="29020" y="2595"/>
                  </a:moveTo>
                  <a:cubicBezTo>
                    <a:pt x="29045" y="2610"/>
                    <a:pt x="29065" y="2620"/>
                    <a:pt x="29086" y="2635"/>
                  </a:cubicBezTo>
                  <a:cubicBezTo>
                    <a:pt x="29116" y="2651"/>
                    <a:pt x="29147" y="2666"/>
                    <a:pt x="29177" y="2676"/>
                  </a:cubicBezTo>
                  <a:cubicBezTo>
                    <a:pt x="29167" y="2697"/>
                    <a:pt x="29152" y="2717"/>
                    <a:pt x="29137" y="2727"/>
                  </a:cubicBezTo>
                  <a:cubicBezTo>
                    <a:pt x="29162" y="2717"/>
                    <a:pt x="29193" y="2702"/>
                    <a:pt x="29213" y="2691"/>
                  </a:cubicBezTo>
                  <a:lnTo>
                    <a:pt x="29218" y="2691"/>
                  </a:lnTo>
                  <a:cubicBezTo>
                    <a:pt x="29218" y="2691"/>
                    <a:pt x="29218" y="2686"/>
                    <a:pt x="29213" y="2686"/>
                  </a:cubicBezTo>
                  <a:cubicBezTo>
                    <a:pt x="29223" y="2676"/>
                    <a:pt x="29238" y="2666"/>
                    <a:pt x="29249" y="2661"/>
                  </a:cubicBezTo>
                  <a:lnTo>
                    <a:pt x="29249" y="2661"/>
                  </a:lnTo>
                  <a:cubicBezTo>
                    <a:pt x="29218" y="2722"/>
                    <a:pt x="29188" y="2778"/>
                    <a:pt x="29147" y="2839"/>
                  </a:cubicBezTo>
                  <a:cubicBezTo>
                    <a:pt x="29126" y="2803"/>
                    <a:pt x="29116" y="2778"/>
                    <a:pt x="29101" y="2747"/>
                  </a:cubicBezTo>
                  <a:cubicBezTo>
                    <a:pt x="29071" y="2697"/>
                    <a:pt x="29040" y="2646"/>
                    <a:pt x="29020" y="2595"/>
                  </a:cubicBezTo>
                  <a:close/>
                  <a:moveTo>
                    <a:pt x="26354" y="2839"/>
                  </a:moveTo>
                  <a:lnTo>
                    <a:pt x="26354" y="2854"/>
                  </a:lnTo>
                  <a:cubicBezTo>
                    <a:pt x="26349" y="2864"/>
                    <a:pt x="26349" y="2869"/>
                    <a:pt x="26349" y="2869"/>
                  </a:cubicBezTo>
                  <a:lnTo>
                    <a:pt x="26319" y="2869"/>
                  </a:lnTo>
                  <a:cubicBezTo>
                    <a:pt x="26329" y="2869"/>
                    <a:pt x="26344" y="2854"/>
                    <a:pt x="26354" y="2839"/>
                  </a:cubicBezTo>
                  <a:close/>
                  <a:moveTo>
                    <a:pt x="29752" y="2824"/>
                  </a:moveTo>
                  <a:cubicBezTo>
                    <a:pt x="29757" y="2839"/>
                    <a:pt x="29778" y="2854"/>
                    <a:pt x="29788" y="2880"/>
                  </a:cubicBezTo>
                  <a:cubicBezTo>
                    <a:pt x="29778" y="2880"/>
                    <a:pt x="29772" y="2890"/>
                    <a:pt x="29757" y="2890"/>
                  </a:cubicBezTo>
                  <a:cubicBezTo>
                    <a:pt x="29752" y="2864"/>
                    <a:pt x="29752" y="2844"/>
                    <a:pt x="29752" y="2824"/>
                  </a:cubicBezTo>
                  <a:close/>
                  <a:moveTo>
                    <a:pt x="29091" y="2997"/>
                  </a:moveTo>
                  <a:lnTo>
                    <a:pt x="29116" y="3022"/>
                  </a:lnTo>
                  <a:cubicBezTo>
                    <a:pt x="29114" y="3020"/>
                    <a:pt x="29110" y="3018"/>
                    <a:pt x="29106" y="3018"/>
                  </a:cubicBezTo>
                  <a:cubicBezTo>
                    <a:pt x="29102" y="3018"/>
                    <a:pt x="29099" y="3020"/>
                    <a:pt x="29096" y="3022"/>
                  </a:cubicBezTo>
                  <a:cubicBezTo>
                    <a:pt x="29091" y="3017"/>
                    <a:pt x="29091" y="3002"/>
                    <a:pt x="29086" y="2997"/>
                  </a:cubicBezTo>
                  <a:close/>
                  <a:moveTo>
                    <a:pt x="28084" y="2788"/>
                  </a:moveTo>
                  <a:cubicBezTo>
                    <a:pt x="28048" y="2864"/>
                    <a:pt x="28058" y="2976"/>
                    <a:pt x="28023" y="3058"/>
                  </a:cubicBezTo>
                  <a:lnTo>
                    <a:pt x="28028" y="3053"/>
                  </a:lnTo>
                  <a:lnTo>
                    <a:pt x="28028" y="3053"/>
                  </a:lnTo>
                  <a:cubicBezTo>
                    <a:pt x="28023" y="3058"/>
                    <a:pt x="28023" y="3068"/>
                    <a:pt x="28013" y="3073"/>
                  </a:cubicBezTo>
                  <a:lnTo>
                    <a:pt x="27824" y="3053"/>
                  </a:lnTo>
                  <a:cubicBezTo>
                    <a:pt x="27931" y="2981"/>
                    <a:pt x="28028" y="2890"/>
                    <a:pt x="28084" y="2788"/>
                  </a:cubicBezTo>
                  <a:close/>
                  <a:moveTo>
                    <a:pt x="7391" y="1"/>
                  </a:moveTo>
                  <a:cubicBezTo>
                    <a:pt x="7376" y="26"/>
                    <a:pt x="7371" y="57"/>
                    <a:pt x="7356" y="92"/>
                  </a:cubicBezTo>
                  <a:lnTo>
                    <a:pt x="7269" y="397"/>
                  </a:lnTo>
                  <a:cubicBezTo>
                    <a:pt x="7173" y="733"/>
                    <a:pt x="7086" y="794"/>
                    <a:pt x="6939" y="1064"/>
                  </a:cubicBezTo>
                  <a:cubicBezTo>
                    <a:pt x="6989" y="1013"/>
                    <a:pt x="7061" y="962"/>
                    <a:pt x="7122" y="916"/>
                  </a:cubicBezTo>
                  <a:lnTo>
                    <a:pt x="7122" y="916"/>
                  </a:lnTo>
                  <a:cubicBezTo>
                    <a:pt x="7071" y="1048"/>
                    <a:pt x="7020" y="1171"/>
                    <a:pt x="6964" y="1303"/>
                  </a:cubicBezTo>
                  <a:cubicBezTo>
                    <a:pt x="6908" y="1445"/>
                    <a:pt x="6847" y="1527"/>
                    <a:pt x="6705" y="1674"/>
                  </a:cubicBezTo>
                  <a:cubicBezTo>
                    <a:pt x="6796" y="1669"/>
                    <a:pt x="6872" y="1623"/>
                    <a:pt x="6949" y="1583"/>
                  </a:cubicBezTo>
                  <a:lnTo>
                    <a:pt x="6949" y="1583"/>
                  </a:lnTo>
                  <a:cubicBezTo>
                    <a:pt x="6923" y="1654"/>
                    <a:pt x="6888" y="1725"/>
                    <a:pt x="6857" y="1786"/>
                  </a:cubicBezTo>
                  <a:cubicBezTo>
                    <a:pt x="6710" y="1811"/>
                    <a:pt x="6562" y="1837"/>
                    <a:pt x="6425" y="1878"/>
                  </a:cubicBezTo>
                  <a:cubicBezTo>
                    <a:pt x="6410" y="1857"/>
                    <a:pt x="6404" y="1837"/>
                    <a:pt x="6389" y="1827"/>
                  </a:cubicBezTo>
                  <a:cubicBezTo>
                    <a:pt x="6379" y="1806"/>
                    <a:pt x="6364" y="1776"/>
                    <a:pt x="6359" y="1750"/>
                  </a:cubicBezTo>
                  <a:lnTo>
                    <a:pt x="6359" y="1750"/>
                  </a:lnTo>
                  <a:cubicBezTo>
                    <a:pt x="6399" y="1771"/>
                    <a:pt x="6435" y="1781"/>
                    <a:pt x="6481" y="1786"/>
                  </a:cubicBezTo>
                  <a:cubicBezTo>
                    <a:pt x="6425" y="1684"/>
                    <a:pt x="6338" y="1547"/>
                    <a:pt x="6303" y="1440"/>
                  </a:cubicBezTo>
                  <a:cubicBezTo>
                    <a:pt x="6282" y="1379"/>
                    <a:pt x="6237" y="1272"/>
                    <a:pt x="6206" y="1186"/>
                  </a:cubicBezTo>
                  <a:lnTo>
                    <a:pt x="6206" y="1186"/>
                  </a:lnTo>
                  <a:cubicBezTo>
                    <a:pt x="6252" y="1216"/>
                    <a:pt x="6298" y="1247"/>
                    <a:pt x="6354" y="1272"/>
                  </a:cubicBezTo>
                  <a:cubicBezTo>
                    <a:pt x="6237" y="1125"/>
                    <a:pt x="6186" y="1033"/>
                    <a:pt x="6104" y="820"/>
                  </a:cubicBezTo>
                  <a:cubicBezTo>
                    <a:pt x="6059" y="713"/>
                    <a:pt x="6033" y="662"/>
                    <a:pt x="5972" y="448"/>
                  </a:cubicBezTo>
                  <a:cubicBezTo>
                    <a:pt x="5957" y="463"/>
                    <a:pt x="5957" y="489"/>
                    <a:pt x="5947" y="514"/>
                  </a:cubicBezTo>
                  <a:lnTo>
                    <a:pt x="5870" y="764"/>
                  </a:lnTo>
                  <a:cubicBezTo>
                    <a:pt x="5794" y="1038"/>
                    <a:pt x="5723" y="1089"/>
                    <a:pt x="5601" y="1303"/>
                  </a:cubicBezTo>
                  <a:cubicBezTo>
                    <a:pt x="5641" y="1267"/>
                    <a:pt x="5697" y="1221"/>
                    <a:pt x="5753" y="1186"/>
                  </a:cubicBezTo>
                  <a:lnTo>
                    <a:pt x="5753" y="1186"/>
                  </a:lnTo>
                  <a:cubicBezTo>
                    <a:pt x="5713" y="1293"/>
                    <a:pt x="5672" y="1394"/>
                    <a:pt x="5621" y="1501"/>
                  </a:cubicBezTo>
                  <a:cubicBezTo>
                    <a:pt x="5570" y="1618"/>
                    <a:pt x="5524" y="1684"/>
                    <a:pt x="5413" y="1801"/>
                  </a:cubicBezTo>
                  <a:cubicBezTo>
                    <a:pt x="5489" y="1796"/>
                    <a:pt x="5550" y="1761"/>
                    <a:pt x="5616" y="1725"/>
                  </a:cubicBezTo>
                  <a:lnTo>
                    <a:pt x="5616" y="1725"/>
                  </a:lnTo>
                  <a:cubicBezTo>
                    <a:pt x="5591" y="1796"/>
                    <a:pt x="5550" y="1862"/>
                    <a:pt x="5524" y="1913"/>
                  </a:cubicBezTo>
                  <a:cubicBezTo>
                    <a:pt x="5468" y="2015"/>
                    <a:pt x="5418" y="2101"/>
                    <a:pt x="5336" y="2168"/>
                  </a:cubicBezTo>
                  <a:cubicBezTo>
                    <a:pt x="5345" y="2169"/>
                    <a:pt x="5353" y="2169"/>
                    <a:pt x="5361" y="2169"/>
                  </a:cubicBezTo>
                  <a:cubicBezTo>
                    <a:pt x="5420" y="2169"/>
                    <a:pt x="5465" y="2139"/>
                    <a:pt x="5514" y="2117"/>
                  </a:cubicBezTo>
                  <a:lnTo>
                    <a:pt x="5514" y="2117"/>
                  </a:lnTo>
                  <a:cubicBezTo>
                    <a:pt x="5509" y="2142"/>
                    <a:pt x="5494" y="2162"/>
                    <a:pt x="5484" y="2188"/>
                  </a:cubicBezTo>
                  <a:cubicBezTo>
                    <a:pt x="5067" y="2361"/>
                    <a:pt x="4670" y="2549"/>
                    <a:pt x="4253" y="2712"/>
                  </a:cubicBezTo>
                  <a:cubicBezTo>
                    <a:pt x="3322" y="3083"/>
                    <a:pt x="2310" y="3358"/>
                    <a:pt x="1297" y="3653"/>
                  </a:cubicBezTo>
                  <a:cubicBezTo>
                    <a:pt x="1043" y="3729"/>
                    <a:pt x="473" y="3846"/>
                    <a:pt x="285" y="3983"/>
                  </a:cubicBezTo>
                  <a:cubicBezTo>
                    <a:pt x="0" y="4197"/>
                    <a:pt x="107" y="4746"/>
                    <a:pt x="107" y="5001"/>
                  </a:cubicBezTo>
                  <a:cubicBezTo>
                    <a:pt x="72" y="5392"/>
                    <a:pt x="148" y="5448"/>
                    <a:pt x="829" y="5525"/>
                  </a:cubicBezTo>
                  <a:cubicBezTo>
                    <a:pt x="1730" y="5601"/>
                    <a:pt x="2666" y="5586"/>
                    <a:pt x="3566" y="5621"/>
                  </a:cubicBezTo>
                  <a:cubicBezTo>
                    <a:pt x="4975" y="5662"/>
                    <a:pt x="6348" y="5820"/>
                    <a:pt x="7752" y="5840"/>
                  </a:cubicBezTo>
                  <a:cubicBezTo>
                    <a:pt x="8526" y="5857"/>
                    <a:pt x="9292" y="5861"/>
                    <a:pt x="10058" y="5861"/>
                  </a:cubicBezTo>
                  <a:cubicBezTo>
                    <a:pt x="10933" y="5861"/>
                    <a:pt x="11807" y="5855"/>
                    <a:pt x="12692" y="5855"/>
                  </a:cubicBezTo>
                  <a:cubicBezTo>
                    <a:pt x="16445" y="5855"/>
                    <a:pt x="20159" y="5764"/>
                    <a:pt x="23872" y="5738"/>
                  </a:cubicBezTo>
                  <a:cubicBezTo>
                    <a:pt x="26975" y="5738"/>
                    <a:pt x="30037" y="5754"/>
                    <a:pt x="33140" y="5754"/>
                  </a:cubicBezTo>
                  <a:cubicBezTo>
                    <a:pt x="34319" y="5754"/>
                    <a:pt x="35584" y="5840"/>
                    <a:pt x="36784" y="5840"/>
                  </a:cubicBezTo>
                  <a:cubicBezTo>
                    <a:pt x="37127" y="5840"/>
                    <a:pt x="37465" y="5833"/>
                    <a:pt x="37794" y="5815"/>
                  </a:cubicBezTo>
                  <a:cubicBezTo>
                    <a:pt x="38710" y="5754"/>
                    <a:pt x="39564" y="5647"/>
                    <a:pt x="40495" y="5637"/>
                  </a:cubicBezTo>
                  <a:lnTo>
                    <a:pt x="40429" y="4441"/>
                  </a:lnTo>
                  <a:cubicBezTo>
                    <a:pt x="38420" y="3983"/>
                    <a:pt x="36650" y="3312"/>
                    <a:pt x="34773" y="2727"/>
                  </a:cubicBezTo>
                  <a:cubicBezTo>
                    <a:pt x="34564" y="2661"/>
                    <a:pt x="34361" y="2610"/>
                    <a:pt x="34157" y="2564"/>
                  </a:cubicBezTo>
                  <a:cubicBezTo>
                    <a:pt x="34132" y="2518"/>
                    <a:pt x="34106" y="2473"/>
                    <a:pt x="34086" y="2417"/>
                  </a:cubicBezTo>
                  <a:cubicBezTo>
                    <a:pt x="34020" y="2259"/>
                    <a:pt x="33959" y="2117"/>
                    <a:pt x="33898" y="1964"/>
                  </a:cubicBezTo>
                  <a:lnTo>
                    <a:pt x="33898" y="1964"/>
                  </a:lnTo>
                  <a:cubicBezTo>
                    <a:pt x="33974" y="2015"/>
                    <a:pt x="34055" y="2071"/>
                    <a:pt x="34111" y="2137"/>
                  </a:cubicBezTo>
                  <a:cubicBezTo>
                    <a:pt x="33944" y="1832"/>
                    <a:pt x="33847" y="1750"/>
                    <a:pt x="33730" y="1364"/>
                  </a:cubicBezTo>
                  <a:lnTo>
                    <a:pt x="33623" y="1003"/>
                  </a:lnTo>
                  <a:cubicBezTo>
                    <a:pt x="33613" y="967"/>
                    <a:pt x="33603" y="937"/>
                    <a:pt x="33587" y="901"/>
                  </a:cubicBezTo>
                  <a:cubicBezTo>
                    <a:pt x="33496" y="1216"/>
                    <a:pt x="33450" y="1282"/>
                    <a:pt x="33389" y="1445"/>
                  </a:cubicBezTo>
                  <a:cubicBezTo>
                    <a:pt x="33267" y="1750"/>
                    <a:pt x="33191" y="1883"/>
                    <a:pt x="33033" y="2086"/>
                  </a:cubicBezTo>
                  <a:cubicBezTo>
                    <a:pt x="33114" y="2045"/>
                    <a:pt x="33170" y="2005"/>
                    <a:pt x="33242" y="1959"/>
                  </a:cubicBezTo>
                  <a:lnTo>
                    <a:pt x="33242" y="1959"/>
                  </a:lnTo>
                  <a:cubicBezTo>
                    <a:pt x="33206" y="2081"/>
                    <a:pt x="33140" y="2239"/>
                    <a:pt x="33109" y="2320"/>
                  </a:cubicBezTo>
                  <a:cubicBezTo>
                    <a:pt x="33094" y="2361"/>
                    <a:pt x="33079" y="2396"/>
                    <a:pt x="33058" y="2442"/>
                  </a:cubicBezTo>
                  <a:cubicBezTo>
                    <a:pt x="32995" y="2440"/>
                    <a:pt x="32931" y="2438"/>
                    <a:pt x="32868" y="2438"/>
                  </a:cubicBezTo>
                  <a:cubicBezTo>
                    <a:pt x="32804" y="2438"/>
                    <a:pt x="32741" y="2440"/>
                    <a:pt x="32677" y="2442"/>
                  </a:cubicBezTo>
                  <a:cubicBezTo>
                    <a:pt x="32652" y="2396"/>
                    <a:pt x="32626" y="2346"/>
                    <a:pt x="32601" y="2295"/>
                  </a:cubicBezTo>
                  <a:cubicBezTo>
                    <a:pt x="32529" y="2132"/>
                    <a:pt x="32468" y="1979"/>
                    <a:pt x="32402" y="1811"/>
                  </a:cubicBezTo>
                  <a:lnTo>
                    <a:pt x="32402" y="1811"/>
                  </a:lnTo>
                  <a:cubicBezTo>
                    <a:pt x="32484" y="1867"/>
                    <a:pt x="32570" y="1928"/>
                    <a:pt x="32631" y="1989"/>
                  </a:cubicBezTo>
                  <a:cubicBezTo>
                    <a:pt x="32453" y="1664"/>
                    <a:pt x="32346" y="1583"/>
                    <a:pt x="32224" y="1165"/>
                  </a:cubicBezTo>
                  <a:lnTo>
                    <a:pt x="32112" y="789"/>
                  </a:lnTo>
                  <a:cubicBezTo>
                    <a:pt x="32097" y="748"/>
                    <a:pt x="32087" y="713"/>
                    <a:pt x="32072" y="682"/>
                  </a:cubicBezTo>
                  <a:cubicBezTo>
                    <a:pt x="31975" y="1013"/>
                    <a:pt x="31934" y="1089"/>
                    <a:pt x="31868" y="1252"/>
                  </a:cubicBezTo>
                  <a:cubicBezTo>
                    <a:pt x="31741" y="1572"/>
                    <a:pt x="31660" y="1715"/>
                    <a:pt x="31487" y="1939"/>
                  </a:cubicBezTo>
                  <a:cubicBezTo>
                    <a:pt x="31578" y="1903"/>
                    <a:pt x="31639" y="1852"/>
                    <a:pt x="31710" y="1801"/>
                  </a:cubicBezTo>
                  <a:lnTo>
                    <a:pt x="31710" y="1801"/>
                  </a:lnTo>
                  <a:cubicBezTo>
                    <a:pt x="31670" y="1928"/>
                    <a:pt x="31604" y="2091"/>
                    <a:pt x="31568" y="2183"/>
                  </a:cubicBezTo>
                  <a:cubicBezTo>
                    <a:pt x="31527" y="2295"/>
                    <a:pt x="31456" y="2437"/>
                    <a:pt x="31385" y="2569"/>
                  </a:cubicBezTo>
                  <a:lnTo>
                    <a:pt x="31156" y="2610"/>
                  </a:lnTo>
                  <a:cubicBezTo>
                    <a:pt x="31131" y="2564"/>
                    <a:pt x="31105" y="2524"/>
                    <a:pt x="31085" y="2473"/>
                  </a:cubicBezTo>
                  <a:cubicBezTo>
                    <a:pt x="31044" y="2366"/>
                    <a:pt x="30998" y="2264"/>
                    <a:pt x="30953" y="2157"/>
                  </a:cubicBezTo>
                  <a:lnTo>
                    <a:pt x="30953" y="2157"/>
                  </a:lnTo>
                  <a:cubicBezTo>
                    <a:pt x="31003" y="2193"/>
                    <a:pt x="31059" y="2234"/>
                    <a:pt x="31105" y="2274"/>
                  </a:cubicBezTo>
                  <a:cubicBezTo>
                    <a:pt x="30983" y="2061"/>
                    <a:pt x="30917" y="2010"/>
                    <a:pt x="30841" y="1735"/>
                  </a:cubicBezTo>
                  <a:lnTo>
                    <a:pt x="30764" y="1491"/>
                  </a:lnTo>
                  <a:cubicBezTo>
                    <a:pt x="30749" y="1466"/>
                    <a:pt x="30749" y="1435"/>
                    <a:pt x="30739" y="1420"/>
                  </a:cubicBezTo>
                  <a:cubicBezTo>
                    <a:pt x="30673" y="1633"/>
                    <a:pt x="30647" y="1684"/>
                    <a:pt x="30602" y="1791"/>
                  </a:cubicBezTo>
                  <a:cubicBezTo>
                    <a:pt x="30520" y="2005"/>
                    <a:pt x="30469" y="2096"/>
                    <a:pt x="30357" y="2244"/>
                  </a:cubicBezTo>
                  <a:cubicBezTo>
                    <a:pt x="30413" y="2218"/>
                    <a:pt x="30459" y="2188"/>
                    <a:pt x="30500" y="2157"/>
                  </a:cubicBezTo>
                  <a:lnTo>
                    <a:pt x="30500" y="2157"/>
                  </a:lnTo>
                  <a:cubicBezTo>
                    <a:pt x="30474" y="2239"/>
                    <a:pt x="30434" y="2346"/>
                    <a:pt x="30408" y="2412"/>
                  </a:cubicBezTo>
                  <a:cubicBezTo>
                    <a:pt x="30368" y="2518"/>
                    <a:pt x="30286" y="2656"/>
                    <a:pt x="30230" y="2763"/>
                  </a:cubicBezTo>
                  <a:cubicBezTo>
                    <a:pt x="30271" y="2752"/>
                    <a:pt x="30312" y="2737"/>
                    <a:pt x="30347" y="2722"/>
                  </a:cubicBezTo>
                  <a:lnTo>
                    <a:pt x="30347" y="2722"/>
                  </a:lnTo>
                  <a:cubicBezTo>
                    <a:pt x="30342" y="2742"/>
                    <a:pt x="30337" y="2763"/>
                    <a:pt x="30322" y="2778"/>
                  </a:cubicBezTo>
                  <a:cubicBezTo>
                    <a:pt x="30159" y="2808"/>
                    <a:pt x="29986" y="2849"/>
                    <a:pt x="29823" y="2880"/>
                  </a:cubicBezTo>
                  <a:cubicBezTo>
                    <a:pt x="29757" y="2798"/>
                    <a:pt x="29701" y="2707"/>
                    <a:pt x="29635" y="2625"/>
                  </a:cubicBezTo>
                  <a:cubicBezTo>
                    <a:pt x="29630" y="2615"/>
                    <a:pt x="29620" y="2600"/>
                    <a:pt x="29610" y="2590"/>
                  </a:cubicBezTo>
                  <a:lnTo>
                    <a:pt x="29610" y="2590"/>
                  </a:lnTo>
                  <a:cubicBezTo>
                    <a:pt x="29661" y="2620"/>
                    <a:pt x="29727" y="2646"/>
                    <a:pt x="29772" y="2671"/>
                  </a:cubicBezTo>
                  <a:cubicBezTo>
                    <a:pt x="29737" y="2615"/>
                    <a:pt x="29681" y="2564"/>
                    <a:pt x="29655" y="2498"/>
                  </a:cubicBezTo>
                  <a:lnTo>
                    <a:pt x="29655" y="2498"/>
                  </a:lnTo>
                  <a:cubicBezTo>
                    <a:pt x="29696" y="2524"/>
                    <a:pt x="29737" y="2544"/>
                    <a:pt x="29772" y="2569"/>
                  </a:cubicBezTo>
                  <a:cubicBezTo>
                    <a:pt x="29752" y="2524"/>
                    <a:pt x="29681" y="2483"/>
                    <a:pt x="29645" y="2437"/>
                  </a:cubicBezTo>
                  <a:cubicBezTo>
                    <a:pt x="29600" y="2391"/>
                    <a:pt x="29579" y="2335"/>
                    <a:pt x="29554" y="2274"/>
                  </a:cubicBezTo>
                  <a:cubicBezTo>
                    <a:pt x="29549" y="2264"/>
                    <a:pt x="29544" y="2254"/>
                    <a:pt x="29533" y="2234"/>
                  </a:cubicBezTo>
                  <a:lnTo>
                    <a:pt x="29533" y="2198"/>
                  </a:lnTo>
                  <a:cubicBezTo>
                    <a:pt x="29574" y="2269"/>
                    <a:pt x="29655" y="2290"/>
                    <a:pt x="29727" y="2325"/>
                  </a:cubicBezTo>
                  <a:cubicBezTo>
                    <a:pt x="29655" y="2254"/>
                    <a:pt x="29554" y="2188"/>
                    <a:pt x="29508" y="2091"/>
                  </a:cubicBezTo>
                  <a:cubicBezTo>
                    <a:pt x="29483" y="2035"/>
                    <a:pt x="29472" y="1974"/>
                    <a:pt x="29477" y="1908"/>
                  </a:cubicBezTo>
                  <a:lnTo>
                    <a:pt x="29467" y="1888"/>
                  </a:lnTo>
                  <a:cubicBezTo>
                    <a:pt x="29447" y="1944"/>
                    <a:pt x="29432" y="2000"/>
                    <a:pt x="29406" y="2051"/>
                  </a:cubicBezTo>
                  <a:cubicBezTo>
                    <a:pt x="29355" y="2137"/>
                    <a:pt x="29279" y="2188"/>
                    <a:pt x="29213" y="2264"/>
                  </a:cubicBezTo>
                  <a:cubicBezTo>
                    <a:pt x="29254" y="2259"/>
                    <a:pt x="29305" y="2244"/>
                    <a:pt x="29340" y="2213"/>
                  </a:cubicBezTo>
                  <a:lnTo>
                    <a:pt x="29340" y="2218"/>
                  </a:lnTo>
                  <a:cubicBezTo>
                    <a:pt x="29299" y="2274"/>
                    <a:pt x="29264" y="2340"/>
                    <a:pt x="29213" y="2386"/>
                  </a:cubicBezTo>
                  <a:cubicBezTo>
                    <a:pt x="29264" y="2366"/>
                    <a:pt x="29294" y="2340"/>
                    <a:pt x="29320" y="2315"/>
                  </a:cubicBezTo>
                  <a:lnTo>
                    <a:pt x="29320" y="2315"/>
                  </a:lnTo>
                  <a:cubicBezTo>
                    <a:pt x="29279" y="2412"/>
                    <a:pt x="29203" y="2513"/>
                    <a:pt x="29121" y="2590"/>
                  </a:cubicBezTo>
                  <a:cubicBezTo>
                    <a:pt x="29015" y="2447"/>
                    <a:pt x="28923" y="2295"/>
                    <a:pt x="28842" y="2142"/>
                  </a:cubicBezTo>
                  <a:lnTo>
                    <a:pt x="28842" y="2142"/>
                  </a:lnTo>
                  <a:cubicBezTo>
                    <a:pt x="28898" y="2188"/>
                    <a:pt x="28959" y="2218"/>
                    <a:pt x="29025" y="2244"/>
                  </a:cubicBezTo>
                  <a:cubicBezTo>
                    <a:pt x="28933" y="2142"/>
                    <a:pt x="28857" y="2015"/>
                    <a:pt x="28791" y="1898"/>
                  </a:cubicBezTo>
                  <a:lnTo>
                    <a:pt x="28791" y="1898"/>
                  </a:lnTo>
                  <a:cubicBezTo>
                    <a:pt x="28867" y="1979"/>
                    <a:pt x="28984" y="2091"/>
                    <a:pt x="29116" y="2106"/>
                  </a:cubicBezTo>
                  <a:cubicBezTo>
                    <a:pt x="28974" y="2005"/>
                    <a:pt x="28786" y="1796"/>
                    <a:pt x="28714" y="1603"/>
                  </a:cubicBezTo>
                  <a:lnTo>
                    <a:pt x="28714" y="1603"/>
                  </a:lnTo>
                  <a:cubicBezTo>
                    <a:pt x="28760" y="1649"/>
                    <a:pt x="28811" y="1684"/>
                    <a:pt x="28887" y="1710"/>
                  </a:cubicBezTo>
                  <a:cubicBezTo>
                    <a:pt x="28811" y="1633"/>
                    <a:pt x="28740" y="1542"/>
                    <a:pt x="28684" y="1450"/>
                  </a:cubicBezTo>
                  <a:lnTo>
                    <a:pt x="28679" y="1440"/>
                  </a:lnTo>
                  <a:lnTo>
                    <a:pt x="28679" y="1440"/>
                  </a:lnTo>
                  <a:cubicBezTo>
                    <a:pt x="28730" y="1481"/>
                    <a:pt x="28816" y="1501"/>
                    <a:pt x="28882" y="1516"/>
                  </a:cubicBezTo>
                  <a:cubicBezTo>
                    <a:pt x="28781" y="1394"/>
                    <a:pt x="28653" y="1318"/>
                    <a:pt x="28577" y="1186"/>
                  </a:cubicBezTo>
                  <a:cubicBezTo>
                    <a:pt x="28531" y="1109"/>
                    <a:pt x="28511" y="1018"/>
                    <a:pt x="28486" y="937"/>
                  </a:cubicBezTo>
                  <a:lnTo>
                    <a:pt x="28465" y="967"/>
                  </a:lnTo>
                  <a:cubicBezTo>
                    <a:pt x="28475" y="1064"/>
                    <a:pt x="28460" y="1165"/>
                    <a:pt x="28414" y="1252"/>
                  </a:cubicBezTo>
                  <a:cubicBezTo>
                    <a:pt x="28348" y="1399"/>
                    <a:pt x="28185" y="1501"/>
                    <a:pt x="28084" y="1623"/>
                  </a:cubicBezTo>
                  <a:cubicBezTo>
                    <a:pt x="28185" y="1567"/>
                    <a:pt x="28323" y="1532"/>
                    <a:pt x="28379" y="1425"/>
                  </a:cubicBezTo>
                  <a:lnTo>
                    <a:pt x="28379" y="1476"/>
                  </a:lnTo>
                  <a:cubicBezTo>
                    <a:pt x="28363" y="1501"/>
                    <a:pt x="28353" y="1522"/>
                    <a:pt x="28348" y="1547"/>
                  </a:cubicBezTo>
                  <a:cubicBezTo>
                    <a:pt x="28302" y="1633"/>
                    <a:pt x="28272" y="1720"/>
                    <a:pt x="28206" y="1796"/>
                  </a:cubicBezTo>
                  <a:cubicBezTo>
                    <a:pt x="28150" y="1862"/>
                    <a:pt x="28043" y="1928"/>
                    <a:pt x="28007" y="2000"/>
                  </a:cubicBezTo>
                  <a:cubicBezTo>
                    <a:pt x="28068" y="1959"/>
                    <a:pt x="28135" y="1934"/>
                    <a:pt x="28185" y="1888"/>
                  </a:cubicBezTo>
                  <a:lnTo>
                    <a:pt x="28185" y="1888"/>
                  </a:lnTo>
                  <a:cubicBezTo>
                    <a:pt x="28150" y="1984"/>
                    <a:pt x="28058" y="2066"/>
                    <a:pt x="28007" y="2157"/>
                  </a:cubicBezTo>
                  <a:cubicBezTo>
                    <a:pt x="28079" y="2112"/>
                    <a:pt x="28175" y="2076"/>
                    <a:pt x="28252" y="2025"/>
                  </a:cubicBezTo>
                  <a:lnTo>
                    <a:pt x="28252" y="2025"/>
                  </a:lnTo>
                  <a:cubicBezTo>
                    <a:pt x="28236" y="2040"/>
                    <a:pt x="28226" y="2066"/>
                    <a:pt x="28211" y="2086"/>
                  </a:cubicBezTo>
                  <a:cubicBezTo>
                    <a:pt x="28068" y="2290"/>
                    <a:pt x="27921" y="2498"/>
                    <a:pt x="27753" y="2697"/>
                  </a:cubicBezTo>
                  <a:cubicBezTo>
                    <a:pt x="27875" y="2651"/>
                    <a:pt x="28007" y="2513"/>
                    <a:pt x="28058" y="2407"/>
                  </a:cubicBezTo>
                  <a:lnTo>
                    <a:pt x="28058" y="2407"/>
                  </a:lnTo>
                  <a:lnTo>
                    <a:pt x="28043" y="2559"/>
                  </a:lnTo>
                  <a:cubicBezTo>
                    <a:pt x="27926" y="2752"/>
                    <a:pt x="27824" y="2951"/>
                    <a:pt x="27748" y="3058"/>
                  </a:cubicBezTo>
                  <a:cubicBezTo>
                    <a:pt x="27697" y="3053"/>
                    <a:pt x="27641" y="3048"/>
                    <a:pt x="27590" y="3032"/>
                  </a:cubicBezTo>
                  <a:cubicBezTo>
                    <a:pt x="27585" y="3017"/>
                    <a:pt x="27570" y="2997"/>
                    <a:pt x="27565" y="2976"/>
                  </a:cubicBezTo>
                  <a:cubicBezTo>
                    <a:pt x="27545" y="2941"/>
                    <a:pt x="27524" y="2905"/>
                    <a:pt x="27514" y="2869"/>
                  </a:cubicBezTo>
                  <a:lnTo>
                    <a:pt x="27514" y="2869"/>
                  </a:lnTo>
                  <a:cubicBezTo>
                    <a:pt x="27560" y="2895"/>
                    <a:pt x="27600" y="2920"/>
                    <a:pt x="27651" y="2941"/>
                  </a:cubicBezTo>
                  <a:cubicBezTo>
                    <a:pt x="27560" y="2814"/>
                    <a:pt x="27483" y="2676"/>
                    <a:pt x="27417" y="2534"/>
                  </a:cubicBezTo>
                  <a:lnTo>
                    <a:pt x="27417" y="2534"/>
                  </a:lnTo>
                  <a:cubicBezTo>
                    <a:pt x="27458" y="2564"/>
                    <a:pt x="27499" y="2590"/>
                    <a:pt x="27545" y="2610"/>
                  </a:cubicBezTo>
                  <a:cubicBezTo>
                    <a:pt x="27483" y="2534"/>
                    <a:pt x="27433" y="2442"/>
                    <a:pt x="27392" y="2346"/>
                  </a:cubicBezTo>
                  <a:lnTo>
                    <a:pt x="27392" y="2346"/>
                  </a:lnTo>
                  <a:cubicBezTo>
                    <a:pt x="27443" y="2412"/>
                    <a:pt x="27519" y="2493"/>
                    <a:pt x="27616" y="2508"/>
                  </a:cubicBezTo>
                  <a:cubicBezTo>
                    <a:pt x="27519" y="2432"/>
                    <a:pt x="27392" y="2269"/>
                    <a:pt x="27346" y="2137"/>
                  </a:cubicBezTo>
                  <a:lnTo>
                    <a:pt x="27346" y="2137"/>
                  </a:lnTo>
                  <a:cubicBezTo>
                    <a:pt x="27382" y="2168"/>
                    <a:pt x="27412" y="2203"/>
                    <a:pt x="27468" y="2218"/>
                  </a:cubicBezTo>
                  <a:cubicBezTo>
                    <a:pt x="27417" y="2162"/>
                    <a:pt x="27372" y="2091"/>
                    <a:pt x="27336" y="2030"/>
                  </a:cubicBezTo>
                  <a:lnTo>
                    <a:pt x="27336" y="2025"/>
                  </a:lnTo>
                  <a:cubicBezTo>
                    <a:pt x="27367" y="2056"/>
                    <a:pt x="27433" y="2076"/>
                    <a:pt x="27473" y="2081"/>
                  </a:cubicBezTo>
                  <a:cubicBezTo>
                    <a:pt x="27407" y="1989"/>
                    <a:pt x="27321" y="1934"/>
                    <a:pt x="27270" y="1832"/>
                  </a:cubicBezTo>
                  <a:cubicBezTo>
                    <a:pt x="27244" y="1776"/>
                    <a:pt x="27234" y="1710"/>
                    <a:pt x="27214" y="1649"/>
                  </a:cubicBezTo>
                  <a:lnTo>
                    <a:pt x="27204" y="1669"/>
                  </a:lnTo>
                  <a:cubicBezTo>
                    <a:pt x="27204" y="1735"/>
                    <a:pt x="27188" y="1806"/>
                    <a:pt x="27153" y="1872"/>
                  </a:cubicBezTo>
                  <a:cubicBezTo>
                    <a:pt x="27092" y="1974"/>
                    <a:pt x="26980" y="2040"/>
                    <a:pt x="26899" y="2127"/>
                  </a:cubicBezTo>
                  <a:cubicBezTo>
                    <a:pt x="26975" y="2086"/>
                    <a:pt x="27066" y="2066"/>
                    <a:pt x="27112" y="1989"/>
                  </a:cubicBezTo>
                  <a:lnTo>
                    <a:pt x="27112" y="1989"/>
                  </a:lnTo>
                  <a:cubicBezTo>
                    <a:pt x="27112" y="2005"/>
                    <a:pt x="27112" y="2015"/>
                    <a:pt x="27107" y="2030"/>
                  </a:cubicBezTo>
                  <a:cubicBezTo>
                    <a:pt x="27092" y="2051"/>
                    <a:pt x="27087" y="2061"/>
                    <a:pt x="27082" y="2076"/>
                  </a:cubicBezTo>
                  <a:cubicBezTo>
                    <a:pt x="27051" y="2137"/>
                    <a:pt x="27026" y="2193"/>
                    <a:pt x="26975" y="2244"/>
                  </a:cubicBezTo>
                  <a:cubicBezTo>
                    <a:pt x="26929" y="2290"/>
                    <a:pt x="26853" y="2335"/>
                    <a:pt x="26827" y="2386"/>
                  </a:cubicBezTo>
                  <a:cubicBezTo>
                    <a:pt x="26873" y="2361"/>
                    <a:pt x="26914" y="2340"/>
                    <a:pt x="26960" y="2315"/>
                  </a:cubicBezTo>
                  <a:lnTo>
                    <a:pt x="26960" y="2315"/>
                  </a:lnTo>
                  <a:cubicBezTo>
                    <a:pt x="26929" y="2386"/>
                    <a:pt x="26863" y="2437"/>
                    <a:pt x="26822" y="2498"/>
                  </a:cubicBezTo>
                  <a:cubicBezTo>
                    <a:pt x="26873" y="2473"/>
                    <a:pt x="26939" y="2447"/>
                    <a:pt x="27000" y="2412"/>
                  </a:cubicBezTo>
                  <a:lnTo>
                    <a:pt x="27000" y="2412"/>
                  </a:lnTo>
                  <a:cubicBezTo>
                    <a:pt x="26990" y="2422"/>
                    <a:pt x="26980" y="2442"/>
                    <a:pt x="26965" y="2452"/>
                  </a:cubicBezTo>
                  <a:cubicBezTo>
                    <a:pt x="26853" y="2595"/>
                    <a:pt x="26746" y="2742"/>
                    <a:pt x="26619" y="2875"/>
                  </a:cubicBezTo>
                  <a:cubicBezTo>
                    <a:pt x="26705" y="2849"/>
                    <a:pt x="26807" y="2747"/>
                    <a:pt x="26848" y="2676"/>
                  </a:cubicBezTo>
                  <a:lnTo>
                    <a:pt x="26848" y="2676"/>
                  </a:lnTo>
                  <a:cubicBezTo>
                    <a:pt x="26837" y="2707"/>
                    <a:pt x="26832" y="2747"/>
                    <a:pt x="26827" y="2783"/>
                  </a:cubicBezTo>
                  <a:cubicBezTo>
                    <a:pt x="26802" y="2824"/>
                    <a:pt x="26776" y="2859"/>
                    <a:pt x="26756" y="2900"/>
                  </a:cubicBezTo>
                  <a:cubicBezTo>
                    <a:pt x="26726" y="2895"/>
                    <a:pt x="26700" y="2895"/>
                    <a:pt x="26670" y="2890"/>
                  </a:cubicBezTo>
                  <a:cubicBezTo>
                    <a:pt x="26624" y="2880"/>
                    <a:pt x="26573" y="2875"/>
                    <a:pt x="26527" y="2875"/>
                  </a:cubicBezTo>
                  <a:cubicBezTo>
                    <a:pt x="26522" y="2875"/>
                    <a:pt x="26517" y="2873"/>
                    <a:pt x="26512" y="2869"/>
                  </a:cubicBezTo>
                  <a:lnTo>
                    <a:pt x="26497" y="2869"/>
                  </a:lnTo>
                  <a:cubicBezTo>
                    <a:pt x="26497" y="2864"/>
                    <a:pt x="26492" y="2854"/>
                    <a:pt x="26492" y="2854"/>
                  </a:cubicBezTo>
                  <a:lnTo>
                    <a:pt x="26492" y="2852"/>
                  </a:lnTo>
                  <a:lnTo>
                    <a:pt x="26492" y="2852"/>
                  </a:lnTo>
                  <a:cubicBezTo>
                    <a:pt x="26499" y="2860"/>
                    <a:pt x="26505" y="2866"/>
                    <a:pt x="26512" y="2869"/>
                  </a:cubicBezTo>
                  <a:lnTo>
                    <a:pt x="26522" y="2869"/>
                  </a:lnTo>
                  <a:cubicBezTo>
                    <a:pt x="26507" y="2864"/>
                    <a:pt x="26497" y="2854"/>
                    <a:pt x="26492" y="2849"/>
                  </a:cubicBezTo>
                  <a:lnTo>
                    <a:pt x="26492" y="2852"/>
                  </a:lnTo>
                  <a:lnTo>
                    <a:pt x="26492" y="2852"/>
                  </a:lnTo>
                  <a:cubicBezTo>
                    <a:pt x="26441" y="2799"/>
                    <a:pt x="26379" y="2666"/>
                    <a:pt x="26375" y="2646"/>
                  </a:cubicBezTo>
                  <a:cubicBezTo>
                    <a:pt x="26312" y="2701"/>
                    <a:pt x="26211" y="2723"/>
                    <a:pt x="26091" y="2723"/>
                  </a:cubicBezTo>
                  <a:cubicBezTo>
                    <a:pt x="25760" y="2723"/>
                    <a:pt x="25280" y="2563"/>
                    <a:pt x="25027" y="2518"/>
                  </a:cubicBezTo>
                  <a:cubicBezTo>
                    <a:pt x="24917" y="2496"/>
                    <a:pt x="24804" y="2477"/>
                    <a:pt x="24697" y="2477"/>
                  </a:cubicBezTo>
                  <a:cubicBezTo>
                    <a:pt x="24685" y="2477"/>
                    <a:pt x="24673" y="2477"/>
                    <a:pt x="24660" y="2478"/>
                  </a:cubicBezTo>
                  <a:cubicBezTo>
                    <a:pt x="24498" y="2493"/>
                    <a:pt x="24360" y="2549"/>
                    <a:pt x="24213" y="2595"/>
                  </a:cubicBezTo>
                  <a:cubicBezTo>
                    <a:pt x="23889" y="2698"/>
                    <a:pt x="23543" y="2751"/>
                    <a:pt x="23198" y="2751"/>
                  </a:cubicBezTo>
                  <a:cubicBezTo>
                    <a:pt x="22849" y="2751"/>
                    <a:pt x="22501" y="2697"/>
                    <a:pt x="22178" y="2590"/>
                  </a:cubicBezTo>
                  <a:cubicBezTo>
                    <a:pt x="21675" y="2422"/>
                    <a:pt x="21242" y="2137"/>
                    <a:pt x="20774" y="1918"/>
                  </a:cubicBezTo>
                  <a:cubicBezTo>
                    <a:pt x="20423" y="1760"/>
                    <a:pt x="20022" y="1635"/>
                    <a:pt x="19629" y="1635"/>
                  </a:cubicBezTo>
                  <a:cubicBezTo>
                    <a:pt x="19492" y="1635"/>
                    <a:pt x="19356" y="1650"/>
                    <a:pt x="19223" y="1684"/>
                  </a:cubicBezTo>
                  <a:cubicBezTo>
                    <a:pt x="18673" y="1827"/>
                    <a:pt x="18287" y="2249"/>
                    <a:pt x="17748" y="2402"/>
                  </a:cubicBezTo>
                  <a:cubicBezTo>
                    <a:pt x="17581" y="2447"/>
                    <a:pt x="17412" y="2465"/>
                    <a:pt x="17242" y="2465"/>
                  </a:cubicBezTo>
                  <a:cubicBezTo>
                    <a:pt x="16696" y="2465"/>
                    <a:pt x="16135" y="2282"/>
                    <a:pt x="15581" y="2259"/>
                  </a:cubicBezTo>
                  <a:cubicBezTo>
                    <a:pt x="15537" y="2257"/>
                    <a:pt x="15493" y="2256"/>
                    <a:pt x="15449" y="2256"/>
                  </a:cubicBezTo>
                  <a:cubicBezTo>
                    <a:pt x="14692" y="2256"/>
                    <a:pt x="13920" y="2521"/>
                    <a:pt x="13187" y="2521"/>
                  </a:cubicBezTo>
                  <a:cubicBezTo>
                    <a:pt x="12932" y="2521"/>
                    <a:pt x="12681" y="2489"/>
                    <a:pt x="12437" y="2402"/>
                  </a:cubicBezTo>
                  <a:cubicBezTo>
                    <a:pt x="12086" y="2274"/>
                    <a:pt x="11781" y="2020"/>
                    <a:pt x="11415" y="1939"/>
                  </a:cubicBezTo>
                  <a:cubicBezTo>
                    <a:pt x="11069" y="1857"/>
                    <a:pt x="10713" y="1893"/>
                    <a:pt x="10357" y="1842"/>
                  </a:cubicBezTo>
                  <a:cubicBezTo>
                    <a:pt x="10352" y="1837"/>
                    <a:pt x="10352" y="1827"/>
                    <a:pt x="10347" y="1817"/>
                  </a:cubicBezTo>
                  <a:cubicBezTo>
                    <a:pt x="10347" y="1811"/>
                    <a:pt x="10342" y="1806"/>
                    <a:pt x="10331" y="1801"/>
                  </a:cubicBezTo>
                  <a:lnTo>
                    <a:pt x="10331" y="1786"/>
                  </a:lnTo>
                  <a:cubicBezTo>
                    <a:pt x="10352" y="1817"/>
                    <a:pt x="10392" y="1827"/>
                    <a:pt x="10418" y="1837"/>
                  </a:cubicBezTo>
                  <a:cubicBezTo>
                    <a:pt x="10382" y="1806"/>
                    <a:pt x="10336" y="1781"/>
                    <a:pt x="10316" y="1745"/>
                  </a:cubicBezTo>
                  <a:cubicBezTo>
                    <a:pt x="10301" y="1720"/>
                    <a:pt x="10296" y="1689"/>
                    <a:pt x="10296" y="1669"/>
                  </a:cubicBezTo>
                  <a:lnTo>
                    <a:pt x="10291" y="1659"/>
                  </a:lnTo>
                  <a:cubicBezTo>
                    <a:pt x="10280" y="1684"/>
                    <a:pt x="10275" y="1710"/>
                    <a:pt x="10270" y="1730"/>
                  </a:cubicBezTo>
                  <a:cubicBezTo>
                    <a:pt x="10250" y="1771"/>
                    <a:pt x="10219" y="1796"/>
                    <a:pt x="10194" y="1827"/>
                  </a:cubicBezTo>
                  <a:cubicBezTo>
                    <a:pt x="10214" y="1817"/>
                    <a:pt x="10240" y="1811"/>
                    <a:pt x="10250" y="1801"/>
                  </a:cubicBezTo>
                  <a:lnTo>
                    <a:pt x="10250" y="1806"/>
                  </a:lnTo>
                  <a:cubicBezTo>
                    <a:pt x="10245" y="1811"/>
                    <a:pt x="10240" y="1827"/>
                    <a:pt x="10230" y="1832"/>
                  </a:cubicBezTo>
                  <a:cubicBezTo>
                    <a:pt x="10201" y="1829"/>
                    <a:pt x="10172" y="1825"/>
                    <a:pt x="10142" y="1820"/>
                  </a:cubicBezTo>
                  <a:lnTo>
                    <a:pt x="10142" y="1820"/>
                  </a:lnTo>
                  <a:cubicBezTo>
                    <a:pt x="10061" y="1729"/>
                    <a:pt x="9990" y="1633"/>
                    <a:pt x="9914" y="1547"/>
                  </a:cubicBezTo>
                  <a:cubicBezTo>
                    <a:pt x="9909" y="1542"/>
                    <a:pt x="9899" y="1527"/>
                    <a:pt x="9894" y="1522"/>
                  </a:cubicBezTo>
                  <a:lnTo>
                    <a:pt x="9894" y="1522"/>
                  </a:lnTo>
                  <a:cubicBezTo>
                    <a:pt x="9935" y="1547"/>
                    <a:pt x="9975" y="1557"/>
                    <a:pt x="10011" y="1577"/>
                  </a:cubicBezTo>
                  <a:cubicBezTo>
                    <a:pt x="9985" y="1542"/>
                    <a:pt x="9940" y="1501"/>
                    <a:pt x="9919" y="1455"/>
                  </a:cubicBezTo>
                  <a:lnTo>
                    <a:pt x="9919" y="1455"/>
                  </a:lnTo>
                  <a:cubicBezTo>
                    <a:pt x="9945" y="1476"/>
                    <a:pt x="9975" y="1491"/>
                    <a:pt x="10011" y="1501"/>
                  </a:cubicBezTo>
                  <a:cubicBezTo>
                    <a:pt x="9991" y="1471"/>
                    <a:pt x="9940" y="1440"/>
                    <a:pt x="9914" y="1415"/>
                  </a:cubicBezTo>
                  <a:cubicBezTo>
                    <a:pt x="9884" y="1379"/>
                    <a:pt x="9863" y="1343"/>
                    <a:pt x="9843" y="1298"/>
                  </a:cubicBezTo>
                  <a:cubicBezTo>
                    <a:pt x="9838" y="1293"/>
                    <a:pt x="9833" y="1277"/>
                    <a:pt x="9823" y="1267"/>
                  </a:cubicBezTo>
                  <a:lnTo>
                    <a:pt x="9823" y="1242"/>
                  </a:lnTo>
                  <a:cubicBezTo>
                    <a:pt x="9858" y="1293"/>
                    <a:pt x="9919" y="1303"/>
                    <a:pt x="9965" y="1328"/>
                  </a:cubicBezTo>
                  <a:cubicBezTo>
                    <a:pt x="9914" y="1277"/>
                    <a:pt x="9838" y="1237"/>
                    <a:pt x="9797" y="1165"/>
                  </a:cubicBezTo>
                  <a:cubicBezTo>
                    <a:pt x="9782" y="1125"/>
                    <a:pt x="9767" y="1074"/>
                    <a:pt x="9767" y="1033"/>
                  </a:cubicBezTo>
                  <a:lnTo>
                    <a:pt x="9762" y="1018"/>
                  </a:lnTo>
                  <a:cubicBezTo>
                    <a:pt x="9746" y="1059"/>
                    <a:pt x="9741" y="1099"/>
                    <a:pt x="9721" y="1140"/>
                  </a:cubicBezTo>
                  <a:cubicBezTo>
                    <a:pt x="9690" y="1201"/>
                    <a:pt x="9634" y="1242"/>
                    <a:pt x="9589" y="1298"/>
                  </a:cubicBezTo>
                  <a:cubicBezTo>
                    <a:pt x="9619" y="1293"/>
                    <a:pt x="9660" y="1277"/>
                    <a:pt x="9685" y="1257"/>
                  </a:cubicBezTo>
                  <a:lnTo>
                    <a:pt x="9685" y="1267"/>
                  </a:lnTo>
                  <a:cubicBezTo>
                    <a:pt x="9660" y="1308"/>
                    <a:pt x="9634" y="1354"/>
                    <a:pt x="9594" y="1394"/>
                  </a:cubicBezTo>
                  <a:cubicBezTo>
                    <a:pt x="9634" y="1379"/>
                    <a:pt x="9655" y="1364"/>
                    <a:pt x="9670" y="1338"/>
                  </a:cubicBezTo>
                  <a:lnTo>
                    <a:pt x="9670" y="1338"/>
                  </a:lnTo>
                  <a:cubicBezTo>
                    <a:pt x="9645" y="1425"/>
                    <a:pt x="9563" y="1527"/>
                    <a:pt x="9502" y="1577"/>
                  </a:cubicBezTo>
                  <a:cubicBezTo>
                    <a:pt x="9563" y="1567"/>
                    <a:pt x="9609" y="1516"/>
                    <a:pt x="9645" y="1476"/>
                  </a:cubicBezTo>
                  <a:lnTo>
                    <a:pt x="9645" y="1476"/>
                  </a:lnTo>
                  <a:cubicBezTo>
                    <a:pt x="9619" y="1532"/>
                    <a:pt x="9589" y="1598"/>
                    <a:pt x="9543" y="1644"/>
                  </a:cubicBezTo>
                  <a:cubicBezTo>
                    <a:pt x="9579" y="1628"/>
                    <a:pt x="9604" y="1608"/>
                    <a:pt x="9629" y="1593"/>
                  </a:cubicBezTo>
                  <a:lnTo>
                    <a:pt x="9629" y="1593"/>
                  </a:lnTo>
                  <a:cubicBezTo>
                    <a:pt x="9604" y="1649"/>
                    <a:pt x="9568" y="1700"/>
                    <a:pt x="9538" y="1750"/>
                  </a:cubicBezTo>
                  <a:cubicBezTo>
                    <a:pt x="9456" y="1745"/>
                    <a:pt x="9365" y="1730"/>
                    <a:pt x="9283" y="1725"/>
                  </a:cubicBezTo>
                  <a:cubicBezTo>
                    <a:pt x="9263" y="1684"/>
                    <a:pt x="9238" y="1644"/>
                    <a:pt x="9212" y="1603"/>
                  </a:cubicBezTo>
                  <a:cubicBezTo>
                    <a:pt x="9207" y="1572"/>
                    <a:pt x="9202" y="1532"/>
                    <a:pt x="9202" y="1501"/>
                  </a:cubicBezTo>
                  <a:lnTo>
                    <a:pt x="9202" y="1501"/>
                  </a:lnTo>
                  <a:cubicBezTo>
                    <a:pt x="9233" y="1572"/>
                    <a:pt x="9324" y="1659"/>
                    <a:pt x="9400" y="1694"/>
                  </a:cubicBezTo>
                  <a:cubicBezTo>
                    <a:pt x="9289" y="1567"/>
                    <a:pt x="9202" y="1430"/>
                    <a:pt x="9105" y="1298"/>
                  </a:cubicBezTo>
                  <a:cubicBezTo>
                    <a:pt x="9100" y="1288"/>
                    <a:pt x="9085" y="1272"/>
                    <a:pt x="9080" y="1262"/>
                  </a:cubicBezTo>
                  <a:lnTo>
                    <a:pt x="9080" y="1262"/>
                  </a:lnTo>
                  <a:cubicBezTo>
                    <a:pt x="9131" y="1293"/>
                    <a:pt x="9197" y="1318"/>
                    <a:pt x="9238" y="1349"/>
                  </a:cubicBezTo>
                  <a:cubicBezTo>
                    <a:pt x="9202" y="1293"/>
                    <a:pt x="9146" y="1242"/>
                    <a:pt x="9126" y="1176"/>
                  </a:cubicBezTo>
                  <a:lnTo>
                    <a:pt x="9126" y="1176"/>
                  </a:lnTo>
                  <a:cubicBezTo>
                    <a:pt x="9161" y="1201"/>
                    <a:pt x="9207" y="1221"/>
                    <a:pt x="9238" y="1247"/>
                  </a:cubicBezTo>
                  <a:cubicBezTo>
                    <a:pt x="9222" y="1201"/>
                    <a:pt x="9151" y="1160"/>
                    <a:pt x="9111" y="1115"/>
                  </a:cubicBezTo>
                  <a:cubicBezTo>
                    <a:pt x="9070" y="1069"/>
                    <a:pt x="9049" y="1013"/>
                    <a:pt x="9024" y="957"/>
                  </a:cubicBezTo>
                  <a:cubicBezTo>
                    <a:pt x="9019" y="942"/>
                    <a:pt x="9009" y="931"/>
                    <a:pt x="9004" y="911"/>
                  </a:cubicBezTo>
                  <a:lnTo>
                    <a:pt x="9004" y="881"/>
                  </a:lnTo>
                  <a:cubicBezTo>
                    <a:pt x="9044" y="947"/>
                    <a:pt x="9131" y="967"/>
                    <a:pt x="9197" y="1008"/>
                  </a:cubicBezTo>
                  <a:cubicBezTo>
                    <a:pt x="9126" y="931"/>
                    <a:pt x="9024" y="860"/>
                    <a:pt x="8978" y="769"/>
                  </a:cubicBezTo>
                  <a:cubicBezTo>
                    <a:pt x="8953" y="713"/>
                    <a:pt x="8943" y="652"/>
                    <a:pt x="8948" y="586"/>
                  </a:cubicBezTo>
                  <a:lnTo>
                    <a:pt x="8933" y="565"/>
                  </a:lnTo>
                  <a:cubicBezTo>
                    <a:pt x="8917" y="626"/>
                    <a:pt x="8902" y="677"/>
                    <a:pt x="8877" y="733"/>
                  </a:cubicBezTo>
                  <a:cubicBezTo>
                    <a:pt x="8826" y="820"/>
                    <a:pt x="8744" y="870"/>
                    <a:pt x="8678" y="947"/>
                  </a:cubicBezTo>
                  <a:cubicBezTo>
                    <a:pt x="8724" y="942"/>
                    <a:pt x="8780" y="931"/>
                    <a:pt x="8816" y="896"/>
                  </a:cubicBezTo>
                  <a:lnTo>
                    <a:pt x="8816" y="906"/>
                  </a:lnTo>
                  <a:cubicBezTo>
                    <a:pt x="8775" y="962"/>
                    <a:pt x="8729" y="1023"/>
                    <a:pt x="8678" y="1074"/>
                  </a:cubicBezTo>
                  <a:cubicBezTo>
                    <a:pt x="8729" y="1059"/>
                    <a:pt x="8765" y="1033"/>
                    <a:pt x="8795" y="1008"/>
                  </a:cubicBezTo>
                  <a:lnTo>
                    <a:pt x="8795" y="1008"/>
                  </a:lnTo>
                  <a:cubicBezTo>
                    <a:pt x="8749" y="1135"/>
                    <a:pt x="8627" y="1267"/>
                    <a:pt x="8536" y="1328"/>
                  </a:cubicBezTo>
                  <a:cubicBezTo>
                    <a:pt x="8622" y="1318"/>
                    <a:pt x="8693" y="1247"/>
                    <a:pt x="8744" y="1191"/>
                  </a:cubicBezTo>
                  <a:lnTo>
                    <a:pt x="8744" y="1191"/>
                  </a:lnTo>
                  <a:cubicBezTo>
                    <a:pt x="8704" y="1272"/>
                    <a:pt x="8653" y="1349"/>
                    <a:pt x="8592" y="1420"/>
                  </a:cubicBezTo>
                  <a:cubicBezTo>
                    <a:pt x="8637" y="1399"/>
                    <a:pt x="8673" y="1379"/>
                    <a:pt x="8714" y="1354"/>
                  </a:cubicBezTo>
                  <a:lnTo>
                    <a:pt x="8714" y="1354"/>
                  </a:lnTo>
                  <a:cubicBezTo>
                    <a:pt x="8663" y="1455"/>
                    <a:pt x="8597" y="1552"/>
                    <a:pt x="8526" y="1649"/>
                  </a:cubicBezTo>
                  <a:cubicBezTo>
                    <a:pt x="8525" y="1649"/>
                    <a:pt x="8525" y="1648"/>
                    <a:pt x="8525" y="1648"/>
                  </a:cubicBezTo>
                  <a:lnTo>
                    <a:pt x="8525" y="1648"/>
                  </a:lnTo>
                  <a:cubicBezTo>
                    <a:pt x="8521" y="1654"/>
                    <a:pt x="8516" y="1660"/>
                    <a:pt x="8510" y="1669"/>
                  </a:cubicBezTo>
                  <a:cubicBezTo>
                    <a:pt x="8480" y="1633"/>
                    <a:pt x="8465" y="1603"/>
                    <a:pt x="8449" y="1562"/>
                  </a:cubicBezTo>
                  <a:lnTo>
                    <a:pt x="8449" y="1562"/>
                  </a:lnTo>
                  <a:cubicBezTo>
                    <a:pt x="8451" y="1565"/>
                    <a:pt x="8453" y="1567"/>
                    <a:pt x="8455" y="1569"/>
                  </a:cubicBezTo>
                  <a:lnTo>
                    <a:pt x="8455" y="1569"/>
                  </a:lnTo>
                  <a:cubicBezTo>
                    <a:pt x="8432" y="1537"/>
                    <a:pt x="8412" y="1502"/>
                    <a:pt x="8398" y="1471"/>
                  </a:cubicBezTo>
                  <a:lnTo>
                    <a:pt x="8398" y="1471"/>
                  </a:lnTo>
                  <a:cubicBezTo>
                    <a:pt x="8419" y="1491"/>
                    <a:pt x="8439" y="1506"/>
                    <a:pt x="8470" y="1516"/>
                  </a:cubicBezTo>
                  <a:cubicBezTo>
                    <a:pt x="8439" y="1481"/>
                    <a:pt x="8414" y="1445"/>
                    <a:pt x="8388" y="1405"/>
                  </a:cubicBezTo>
                  <a:lnTo>
                    <a:pt x="8388" y="1399"/>
                  </a:lnTo>
                  <a:cubicBezTo>
                    <a:pt x="8409" y="1420"/>
                    <a:pt x="8444" y="1425"/>
                    <a:pt x="8470" y="1430"/>
                  </a:cubicBezTo>
                  <a:cubicBezTo>
                    <a:pt x="8424" y="1379"/>
                    <a:pt x="8373" y="1349"/>
                    <a:pt x="8342" y="1293"/>
                  </a:cubicBezTo>
                  <a:cubicBezTo>
                    <a:pt x="8322" y="1262"/>
                    <a:pt x="8317" y="1221"/>
                    <a:pt x="8307" y="1191"/>
                  </a:cubicBezTo>
                  <a:lnTo>
                    <a:pt x="8297" y="1201"/>
                  </a:lnTo>
                  <a:cubicBezTo>
                    <a:pt x="8297" y="1242"/>
                    <a:pt x="8292" y="1288"/>
                    <a:pt x="8281" y="1323"/>
                  </a:cubicBezTo>
                  <a:cubicBezTo>
                    <a:pt x="8246" y="1379"/>
                    <a:pt x="8185" y="1425"/>
                    <a:pt x="8139" y="1476"/>
                  </a:cubicBezTo>
                  <a:cubicBezTo>
                    <a:pt x="8185" y="1450"/>
                    <a:pt x="8236" y="1435"/>
                    <a:pt x="8261" y="1394"/>
                  </a:cubicBezTo>
                  <a:lnTo>
                    <a:pt x="8261" y="1415"/>
                  </a:lnTo>
                  <a:cubicBezTo>
                    <a:pt x="8256" y="1425"/>
                    <a:pt x="8246" y="1430"/>
                    <a:pt x="8246" y="1435"/>
                  </a:cubicBezTo>
                  <a:cubicBezTo>
                    <a:pt x="8231" y="1476"/>
                    <a:pt x="8215" y="1506"/>
                    <a:pt x="8190" y="1542"/>
                  </a:cubicBezTo>
                  <a:cubicBezTo>
                    <a:pt x="8164" y="1562"/>
                    <a:pt x="8119" y="1598"/>
                    <a:pt x="8108" y="1623"/>
                  </a:cubicBezTo>
                  <a:cubicBezTo>
                    <a:pt x="8134" y="1608"/>
                    <a:pt x="8159" y="1598"/>
                    <a:pt x="8185" y="1577"/>
                  </a:cubicBezTo>
                  <a:lnTo>
                    <a:pt x="8185" y="1577"/>
                  </a:lnTo>
                  <a:cubicBezTo>
                    <a:pt x="8170" y="1618"/>
                    <a:pt x="8134" y="1649"/>
                    <a:pt x="8114" y="1684"/>
                  </a:cubicBezTo>
                  <a:cubicBezTo>
                    <a:pt x="8042" y="1684"/>
                    <a:pt x="7966" y="1684"/>
                    <a:pt x="7900" y="1694"/>
                  </a:cubicBezTo>
                  <a:cubicBezTo>
                    <a:pt x="7885" y="1669"/>
                    <a:pt x="7874" y="1633"/>
                    <a:pt x="7859" y="1598"/>
                  </a:cubicBezTo>
                  <a:lnTo>
                    <a:pt x="7859" y="1598"/>
                  </a:lnTo>
                  <a:cubicBezTo>
                    <a:pt x="7905" y="1618"/>
                    <a:pt x="7956" y="1633"/>
                    <a:pt x="8012" y="1649"/>
                  </a:cubicBezTo>
                  <a:cubicBezTo>
                    <a:pt x="7941" y="1522"/>
                    <a:pt x="7839" y="1349"/>
                    <a:pt x="7798" y="1216"/>
                  </a:cubicBezTo>
                  <a:cubicBezTo>
                    <a:pt x="7773" y="1145"/>
                    <a:pt x="7712" y="1013"/>
                    <a:pt x="7681" y="911"/>
                  </a:cubicBezTo>
                  <a:lnTo>
                    <a:pt x="7681" y="911"/>
                  </a:lnTo>
                  <a:cubicBezTo>
                    <a:pt x="7737" y="947"/>
                    <a:pt x="7788" y="992"/>
                    <a:pt x="7859" y="1018"/>
                  </a:cubicBezTo>
                  <a:cubicBezTo>
                    <a:pt x="7722" y="840"/>
                    <a:pt x="7656" y="728"/>
                    <a:pt x="7554" y="463"/>
                  </a:cubicBezTo>
                  <a:cubicBezTo>
                    <a:pt x="7503" y="331"/>
                    <a:pt x="7468" y="275"/>
                    <a:pt x="73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34"/>
            <p:cNvSpPr/>
            <p:nvPr/>
          </p:nvSpPr>
          <p:spPr>
            <a:xfrm>
              <a:off x="-266035" y="4509414"/>
              <a:ext cx="9676051" cy="1225245"/>
            </a:xfrm>
            <a:custGeom>
              <a:avLst/>
              <a:gdLst/>
              <a:ahLst/>
              <a:cxnLst/>
              <a:rect l="l" t="t" r="r" b="b"/>
              <a:pathLst>
                <a:path w="53391" h="6761" extrusionOk="0">
                  <a:moveTo>
                    <a:pt x="53390" y="0"/>
                  </a:moveTo>
                  <a:cubicBezTo>
                    <a:pt x="53390" y="0"/>
                    <a:pt x="45470" y="2294"/>
                    <a:pt x="1" y="2483"/>
                  </a:cubicBezTo>
                  <a:lnTo>
                    <a:pt x="1" y="6760"/>
                  </a:lnTo>
                  <a:lnTo>
                    <a:pt x="53390" y="6760"/>
                  </a:lnTo>
                  <a:lnTo>
                    <a:pt x="5339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88" name="Google Shape;2488;p34"/>
          <p:cNvSpPr/>
          <p:nvPr/>
        </p:nvSpPr>
        <p:spPr>
          <a:xfrm flipH="1">
            <a:off x="6924766" y="-94396"/>
            <a:ext cx="2981796" cy="875600"/>
          </a:xfrm>
          <a:custGeom>
            <a:avLst/>
            <a:gdLst/>
            <a:ahLst/>
            <a:cxnLst/>
            <a:rect l="l" t="t" r="r" b="b"/>
            <a:pathLst>
              <a:path w="5357" h="1573" extrusionOk="0">
                <a:moveTo>
                  <a:pt x="1851" y="1"/>
                </a:moveTo>
                <a:cubicBezTo>
                  <a:pt x="1322" y="1"/>
                  <a:pt x="771" y="310"/>
                  <a:pt x="743" y="906"/>
                </a:cubicBezTo>
                <a:cubicBezTo>
                  <a:pt x="662" y="870"/>
                  <a:pt x="591" y="855"/>
                  <a:pt x="527" y="855"/>
                </a:cubicBezTo>
                <a:cubicBezTo>
                  <a:pt x="183" y="855"/>
                  <a:pt x="64" y="1315"/>
                  <a:pt x="0" y="1572"/>
                </a:cubicBezTo>
                <a:lnTo>
                  <a:pt x="5356" y="1547"/>
                </a:lnTo>
                <a:cubicBezTo>
                  <a:pt x="5193" y="1415"/>
                  <a:pt x="4972" y="1341"/>
                  <a:pt x="4749" y="1341"/>
                </a:cubicBezTo>
                <a:cubicBezTo>
                  <a:pt x="4584" y="1341"/>
                  <a:pt x="4418" y="1382"/>
                  <a:pt x="4273" y="1471"/>
                </a:cubicBezTo>
                <a:cubicBezTo>
                  <a:pt x="4325" y="963"/>
                  <a:pt x="3874" y="596"/>
                  <a:pt x="3419" y="596"/>
                </a:cubicBezTo>
                <a:cubicBezTo>
                  <a:pt x="3208" y="596"/>
                  <a:pt x="2996" y="675"/>
                  <a:pt x="2833" y="855"/>
                </a:cubicBezTo>
                <a:cubicBezTo>
                  <a:pt x="2833" y="279"/>
                  <a:pt x="2352" y="1"/>
                  <a:pt x="1851" y="1"/>
                </a:cubicBezTo>
                <a:close/>
              </a:path>
            </a:pathLst>
          </a:custGeom>
          <a:solidFill>
            <a:srgbClr val="FCFCFC">
              <a:alpha val="285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39445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54CEEF-4A80-4E56-B485-3884374CCAEC}"/>
              </a:ext>
            </a:extLst>
          </p:cNvPr>
          <p:cNvSpPr>
            <a:spLocks noGrp="1"/>
          </p:cNvSpPr>
          <p:nvPr>
            <p:ph type="ctrTitle"/>
          </p:nvPr>
        </p:nvSpPr>
        <p:spPr>
          <a:xfrm>
            <a:off x="1524000" y="1122363"/>
            <a:ext cx="9144000" cy="2387600"/>
          </a:xfrm>
        </p:spPr>
        <p:txBody>
          <a:bodyPr anchor="t">
            <a:normAutofit/>
          </a:bodyPr>
          <a:lstStyle>
            <a:lvl1pPr algn="ctr">
              <a:defRPr sz="6000"/>
            </a:lvl1pPr>
          </a:lstStyle>
          <a:p>
            <a:r>
              <a:rPr lang="en-US" altLang="en-US"/>
              <a:t>Click here to edit master header styles</a:t>
            </a:r>
          </a:p>
        </p:txBody>
      </p:sp>
      <p:sp>
        <p:nvSpPr>
          <p:cNvPr id="3" name="副标题 2">
            <a:extLst>
              <a:ext uri="{FF2B5EF4-FFF2-40B4-BE49-F238E27FC236}">
                <a16:creationId xmlns:a16="http://schemas.microsoft.com/office/drawing/2014/main" id="{E8E5BB9B-FAC4-42A9-9C02-8C28DCC79AA8}"/>
              </a:ext>
            </a:extLst>
          </p:cNvPr>
          <p:cNvSpPr>
            <a:spLocks noGrp="1"/>
          </p:cNvSpPr>
          <p:nvPr>
            <p:ph type="subTitle" idx="1"/>
          </p:nvPr>
        </p:nvSpPr>
        <p:spPr>
          <a:xfrm>
            <a:off x="1524000" y="3602038"/>
            <a:ext cx="9144000" cy="1655762"/>
          </a:xfrm>
        </p:spPr>
        <p:txBody>
          <a:bodyPr>
            <a:norm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en-US"/>
              <a:t>Click here to edit master subtitle styles</a:t>
            </a:r>
          </a:p>
        </p:txBody>
      </p:sp>
      <p:sp>
        <p:nvSpPr>
          <p:cNvPr id="4" name="日期占位符 3">
            <a:extLst>
              <a:ext uri="{FF2B5EF4-FFF2-40B4-BE49-F238E27FC236}">
                <a16:creationId xmlns:a16="http://schemas.microsoft.com/office/drawing/2014/main" id="{644A48CF-C78C-4025-858C-A897453AC649}"/>
              </a:ext>
            </a:extLst>
          </p:cNvPr>
          <p:cNvSpPr>
            <a:spLocks noGrp="1"/>
          </p:cNvSpPr>
          <p:nvPr>
            <p:ph type="dt" sz="half" idx="10"/>
          </p:nvPr>
        </p:nvSpPr>
        <p:spPr/>
        <p:txBody>
          <a:bodyPr>
            <a:normAutofit/>
          </a:bodyPr>
          <a:lstStyle/>
          <a:p>
            <a:fld id="{733507B4-37FE-49D9-AB69-7ADCB2EEE9EF}" type="datetimeFigureOut">
              <a:rPr lang="en-US" altLang="en-US" sz="1100" smtClean="0"/>
              <a:t>3/30/2024</a:t>
            </a:fld>
            <a:endParaRPr lang="zh-CN" altLang="en-US"/>
          </a:p>
        </p:txBody>
      </p:sp>
      <p:sp>
        <p:nvSpPr>
          <p:cNvPr id="5" name="页脚占位符 4">
            <a:extLst>
              <a:ext uri="{FF2B5EF4-FFF2-40B4-BE49-F238E27FC236}">
                <a16:creationId xmlns:a16="http://schemas.microsoft.com/office/drawing/2014/main" id="{67026C53-5169-4FF1-B5F5-5650B2FE78D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5F8290-421E-443B-B0DA-990863C5DBAF}"/>
              </a:ext>
            </a:extLst>
          </p:cNvPr>
          <p:cNvSpPr>
            <a:spLocks noGrp="1"/>
          </p:cNvSpPr>
          <p:nvPr>
            <p:ph type="sldNum" sz="quarter" idx="12"/>
          </p:nvPr>
        </p:nvSpPr>
        <p:spPr/>
        <p:txBody>
          <a:bodyPr>
            <a:normAutofit/>
          </a:bodyPr>
          <a:lstStyle/>
          <a:p>
            <a:fld id="{A0F2B38D-BA63-41CC-A22D-E2306AA5D585}" type="slidenum">
              <a:rPr lang="en-US" altLang="en-US" smtClean="0"/>
              <a:t>‹#›</a:t>
            </a:fld>
            <a:endParaRPr lang="zh-CN" altLang="en-US"/>
          </a:p>
        </p:txBody>
      </p:sp>
    </p:spTree>
    <p:extLst>
      <p:ext uri="{BB962C8B-B14F-4D97-AF65-F5344CB8AC3E}">
        <p14:creationId xmlns:p14="http://schemas.microsoft.com/office/powerpoint/2010/main" val="5245793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4.jpe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491767"/>
            <a:ext cx="10290000" cy="101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4500"/>
              <a:buFont typeface="Rochester"/>
              <a:buNone/>
              <a:defRPr sz="4500">
                <a:solidFill>
                  <a:schemeClr val="dk1"/>
                </a:solidFill>
                <a:latin typeface="Rochester"/>
                <a:ea typeface="Rochester"/>
                <a:cs typeface="Rochester"/>
                <a:sym typeface="Rochester"/>
              </a:defRPr>
            </a:lvl1pPr>
            <a:lvl2pPr lvl="1" algn="ctr" rtl="0">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2pPr>
            <a:lvl3pPr lvl="2" algn="ctr" rtl="0">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3pPr>
            <a:lvl4pPr lvl="3" algn="ctr" rtl="0">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4pPr>
            <a:lvl5pPr lvl="4" algn="ctr" rtl="0">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5pPr>
            <a:lvl6pPr lvl="5" algn="ctr" rtl="0">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6pPr>
            <a:lvl7pPr lvl="6" algn="ctr" rtl="0">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7pPr>
            <a:lvl8pPr lvl="7" algn="ctr" rtl="0">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8pPr>
            <a:lvl9pPr lvl="8" algn="ctr" rtl="0">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Signika Light"/>
              <a:buChar char="●"/>
              <a:defRPr>
                <a:solidFill>
                  <a:schemeClr val="dk1"/>
                </a:solidFill>
                <a:latin typeface="Signika Light"/>
                <a:ea typeface="Signika Light"/>
                <a:cs typeface="Signika Light"/>
                <a:sym typeface="Signika Light"/>
              </a:defRPr>
            </a:lvl1pPr>
            <a:lvl2pPr marL="914400" lvl="1" indent="-317500">
              <a:lnSpc>
                <a:spcPct val="100000"/>
              </a:lnSpc>
              <a:spcBef>
                <a:spcPts val="0"/>
              </a:spcBef>
              <a:spcAft>
                <a:spcPts val="0"/>
              </a:spcAft>
              <a:buClr>
                <a:schemeClr val="dk1"/>
              </a:buClr>
              <a:buSzPts val="1400"/>
              <a:buFont typeface="Signika Light"/>
              <a:buChar char="○"/>
              <a:defRPr>
                <a:solidFill>
                  <a:schemeClr val="dk1"/>
                </a:solidFill>
                <a:latin typeface="Signika Light"/>
                <a:ea typeface="Signika Light"/>
                <a:cs typeface="Signika Light"/>
                <a:sym typeface="Signika Light"/>
              </a:defRPr>
            </a:lvl2pPr>
            <a:lvl3pPr marL="1371600" lvl="2" indent="-317500">
              <a:lnSpc>
                <a:spcPct val="100000"/>
              </a:lnSpc>
              <a:spcBef>
                <a:spcPts val="0"/>
              </a:spcBef>
              <a:spcAft>
                <a:spcPts val="0"/>
              </a:spcAft>
              <a:buClr>
                <a:schemeClr val="dk1"/>
              </a:buClr>
              <a:buSzPts val="1400"/>
              <a:buFont typeface="Signika Light"/>
              <a:buChar char="■"/>
              <a:defRPr>
                <a:solidFill>
                  <a:schemeClr val="dk1"/>
                </a:solidFill>
                <a:latin typeface="Signika Light"/>
                <a:ea typeface="Signika Light"/>
                <a:cs typeface="Signika Light"/>
                <a:sym typeface="Signika Light"/>
              </a:defRPr>
            </a:lvl3pPr>
            <a:lvl4pPr marL="1828800" lvl="3" indent="-317500">
              <a:lnSpc>
                <a:spcPct val="100000"/>
              </a:lnSpc>
              <a:spcBef>
                <a:spcPts val="0"/>
              </a:spcBef>
              <a:spcAft>
                <a:spcPts val="0"/>
              </a:spcAft>
              <a:buClr>
                <a:schemeClr val="dk1"/>
              </a:buClr>
              <a:buSzPts val="1400"/>
              <a:buFont typeface="Signika Light"/>
              <a:buChar char="●"/>
              <a:defRPr>
                <a:solidFill>
                  <a:schemeClr val="dk1"/>
                </a:solidFill>
                <a:latin typeface="Signika Light"/>
                <a:ea typeface="Signika Light"/>
                <a:cs typeface="Signika Light"/>
                <a:sym typeface="Signika Light"/>
              </a:defRPr>
            </a:lvl4pPr>
            <a:lvl5pPr marL="2286000" lvl="4" indent="-317500">
              <a:lnSpc>
                <a:spcPct val="100000"/>
              </a:lnSpc>
              <a:spcBef>
                <a:spcPts val="0"/>
              </a:spcBef>
              <a:spcAft>
                <a:spcPts val="0"/>
              </a:spcAft>
              <a:buClr>
                <a:schemeClr val="dk1"/>
              </a:buClr>
              <a:buSzPts val="1400"/>
              <a:buFont typeface="Signika Light"/>
              <a:buChar char="○"/>
              <a:defRPr>
                <a:solidFill>
                  <a:schemeClr val="dk1"/>
                </a:solidFill>
                <a:latin typeface="Signika Light"/>
                <a:ea typeface="Signika Light"/>
                <a:cs typeface="Signika Light"/>
                <a:sym typeface="Signika Light"/>
              </a:defRPr>
            </a:lvl5pPr>
            <a:lvl6pPr marL="2743200" lvl="5" indent="-317500">
              <a:lnSpc>
                <a:spcPct val="100000"/>
              </a:lnSpc>
              <a:spcBef>
                <a:spcPts val="0"/>
              </a:spcBef>
              <a:spcAft>
                <a:spcPts val="0"/>
              </a:spcAft>
              <a:buClr>
                <a:schemeClr val="dk1"/>
              </a:buClr>
              <a:buSzPts val="1400"/>
              <a:buFont typeface="Signika Light"/>
              <a:buChar char="■"/>
              <a:defRPr>
                <a:solidFill>
                  <a:schemeClr val="dk1"/>
                </a:solidFill>
                <a:latin typeface="Signika Light"/>
                <a:ea typeface="Signika Light"/>
                <a:cs typeface="Signika Light"/>
                <a:sym typeface="Signika Light"/>
              </a:defRPr>
            </a:lvl6pPr>
            <a:lvl7pPr marL="3200400" lvl="6" indent="-317500">
              <a:lnSpc>
                <a:spcPct val="100000"/>
              </a:lnSpc>
              <a:spcBef>
                <a:spcPts val="0"/>
              </a:spcBef>
              <a:spcAft>
                <a:spcPts val="0"/>
              </a:spcAft>
              <a:buClr>
                <a:schemeClr val="dk1"/>
              </a:buClr>
              <a:buSzPts val="1400"/>
              <a:buFont typeface="Signika Light"/>
              <a:buChar char="●"/>
              <a:defRPr>
                <a:solidFill>
                  <a:schemeClr val="dk1"/>
                </a:solidFill>
                <a:latin typeface="Signika Light"/>
                <a:ea typeface="Signika Light"/>
                <a:cs typeface="Signika Light"/>
                <a:sym typeface="Signika Light"/>
              </a:defRPr>
            </a:lvl7pPr>
            <a:lvl8pPr marL="3657600" lvl="7" indent="-317500">
              <a:lnSpc>
                <a:spcPct val="100000"/>
              </a:lnSpc>
              <a:spcBef>
                <a:spcPts val="0"/>
              </a:spcBef>
              <a:spcAft>
                <a:spcPts val="0"/>
              </a:spcAft>
              <a:buClr>
                <a:schemeClr val="dk1"/>
              </a:buClr>
              <a:buSzPts val="1400"/>
              <a:buFont typeface="Signika Light"/>
              <a:buChar char="○"/>
              <a:defRPr>
                <a:solidFill>
                  <a:schemeClr val="dk1"/>
                </a:solidFill>
                <a:latin typeface="Signika Light"/>
                <a:ea typeface="Signika Light"/>
                <a:cs typeface="Signika Light"/>
                <a:sym typeface="Signika Light"/>
              </a:defRPr>
            </a:lvl8pPr>
            <a:lvl9pPr marL="4114800" lvl="8" indent="-317500">
              <a:lnSpc>
                <a:spcPct val="100000"/>
              </a:lnSpc>
              <a:spcBef>
                <a:spcPts val="0"/>
              </a:spcBef>
              <a:spcAft>
                <a:spcPts val="0"/>
              </a:spcAft>
              <a:buClr>
                <a:schemeClr val="dk1"/>
              </a:buClr>
              <a:buSzPts val="1400"/>
              <a:buFont typeface="Signika Light"/>
              <a:buChar char="■"/>
              <a:defRPr>
                <a:solidFill>
                  <a:schemeClr val="dk1"/>
                </a:solidFill>
                <a:latin typeface="Signika Light"/>
                <a:ea typeface="Signika Light"/>
                <a:cs typeface="Signika Light"/>
                <a:sym typeface="Signika Light"/>
              </a:defRPr>
            </a:lvl9pPr>
          </a:lstStyle>
          <a:p>
            <a:endParaRPr/>
          </a:p>
        </p:txBody>
      </p:sp>
    </p:spTree>
    <p:extLst>
      <p:ext uri="{BB962C8B-B14F-4D97-AF65-F5344CB8AC3E}">
        <p14:creationId xmlns:p14="http://schemas.microsoft.com/office/powerpoint/2010/main" val="1636618235"/>
      </p:ext>
    </p:extLst>
  </p:cSld>
  <p:clrMap bg1="lt1" tx1="dk1" bg2="dk2" tx2="lt2" accent1="accent1" accent2="accent2" accent3="accent3" accent4="accent4" accent5="accent5" accent6="accent6" hlink="hlink" folHlink="folHlink"/>
  <p:sldLayoutIdLst>
    <p:sldLayoutId id="2147483661" r:id="rId1"/>
    <p:sldLayoutId id="2147483664" r:id="rId2"/>
    <p:sldLayoutId id="2147483667" r:id="rId3"/>
    <p:sldLayoutId id="2147483671" r:id="rId4"/>
    <p:sldLayoutId id="2147483680" r:id="rId5"/>
    <p:sldLayoutId id="2147483683" r:id="rId6"/>
    <p:sldLayoutId id="2147483692" r:id="rId7"/>
    <p:sldLayoutId id="2147483693"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0040652-7E46-4F6E-B523-0688F076A402}"/>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en-US" altLang="en-US"/>
              <a:t>Click here to edit master header styles</a:t>
            </a:r>
          </a:p>
        </p:txBody>
      </p:sp>
      <p:sp>
        <p:nvSpPr>
          <p:cNvPr id="3" name="文本占位符 2">
            <a:extLst>
              <a:ext uri="{FF2B5EF4-FFF2-40B4-BE49-F238E27FC236}">
                <a16:creationId xmlns:a16="http://schemas.microsoft.com/office/drawing/2014/main" id="{07B7E0F1-4822-4000-A9D3-A40B07D6DF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24FE4559-B176-4FCA-90BF-B1FE70D876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33507B4-37FE-49D9-AB69-7ADCB2EEE9EF}" type="datetimeFigureOut">
              <a:rPr lang="en-US" altLang="en-US" sz="1100" smtClean="0"/>
              <a:t>3/30/2024</a:t>
            </a:fld>
            <a:endParaRPr lang="zh-CN" altLang="en-US"/>
          </a:p>
        </p:txBody>
      </p:sp>
      <p:sp>
        <p:nvSpPr>
          <p:cNvPr id="5" name="页脚占位符 4">
            <a:extLst>
              <a:ext uri="{FF2B5EF4-FFF2-40B4-BE49-F238E27FC236}">
                <a16:creationId xmlns:a16="http://schemas.microsoft.com/office/drawing/2014/main" id="{D2ABC889-B53C-4913-836E-8B60C6D1FD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1BAAFB3-1862-45F0-B4DA-BF350C24ED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A0F2B38D-BA63-41CC-A22D-E2306AA5D585}" type="slidenum">
              <a:rPr lang="en-US" altLang="en-US" smtClean="0"/>
              <a:t>‹#›</a:t>
            </a:fld>
            <a:endParaRPr lang="zh-CN" altLang="en-US"/>
          </a:p>
        </p:txBody>
      </p:sp>
    </p:spTree>
    <p:extLst>
      <p:ext uri="{BB962C8B-B14F-4D97-AF65-F5344CB8AC3E}">
        <p14:creationId xmlns:p14="http://schemas.microsoft.com/office/powerpoint/2010/main" val="307391974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圆角矩形 7"/>
          <p:cNvSpPr/>
          <p:nvPr userDrawn="1"/>
        </p:nvSpPr>
        <p:spPr>
          <a:xfrm>
            <a:off x="241300" y="273051"/>
            <a:ext cx="11709400" cy="6311900"/>
          </a:xfrm>
          <a:prstGeom prst="roundRect">
            <a:avLst>
              <a:gd name="adj" fmla="val 3476"/>
            </a:avLst>
          </a:prstGeom>
          <a:solidFill>
            <a:schemeClr val="bg1"/>
          </a:solidFill>
          <a:ln w="25400">
            <a:solidFill>
              <a:srgbClr val="0A86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Tree>
    <p:extLst>
      <p:ext uri="{BB962C8B-B14F-4D97-AF65-F5344CB8AC3E}">
        <p14:creationId xmlns:p14="http://schemas.microsoft.com/office/powerpoint/2010/main" val="311375787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617733"/>
            <a:ext cx="10290000" cy="7460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500"/>
              <a:buFont typeface="Kanit"/>
              <a:buNone/>
              <a:defRPr sz="3500" b="1">
                <a:solidFill>
                  <a:schemeClr val="dk1"/>
                </a:solidFill>
                <a:latin typeface="Kanit"/>
                <a:ea typeface="Kanit"/>
                <a:cs typeface="Kanit"/>
                <a:sym typeface="Kanit"/>
              </a:defRPr>
            </a:lvl1pPr>
            <a:lvl2pPr lvl="1">
              <a:spcBef>
                <a:spcPts val="0"/>
              </a:spcBef>
              <a:spcAft>
                <a:spcPts val="0"/>
              </a:spcAft>
              <a:buClr>
                <a:schemeClr val="dk1"/>
              </a:buClr>
              <a:buSzPts val="3500"/>
              <a:buFont typeface="Kanit"/>
              <a:buNone/>
              <a:defRPr sz="3500" b="1">
                <a:solidFill>
                  <a:schemeClr val="dk1"/>
                </a:solidFill>
                <a:latin typeface="Kanit"/>
                <a:ea typeface="Kanit"/>
                <a:cs typeface="Kanit"/>
                <a:sym typeface="Kanit"/>
              </a:defRPr>
            </a:lvl2pPr>
            <a:lvl3pPr lvl="2">
              <a:spcBef>
                <a:spcPts val="0"/>
              </a:spcBef>
              <a:spcAft>
                <a:spcPts val="0"/>
              </a:spcAft>
              <a:buClr>
                <a:schemeClr val="dk1"/>
              </a:buClr>
              <a:buSzPts val="3500"/>
              <a:buFont typeface="Kanit"/>
              <a:buNone/>
              <a:defRPr sz="3500" b="1">
                <a:solidFill>
                  <a:schemeClr val="dk1"/>
                </a:solidFill>
                <a:latin typeface="Kanit"/>
                <a:ea typeface="Kanit"/>
                <a:cs typeface="Kanit"/>
                <a:sym typeface="Kanit"/>
              </a:defRPr>
            </a:lvl3pPr>
            <a:lvl4pPr lvl="3">
              <a:spcBef>
                <a:spcPts val="0"/>
              </a:spcBef>
              <a:spcAft>
                <a:spcPts val="0"/>
              </a:spcAft>
              <a:buClr>
                <a:schemeClr val="dk1"/>
              </a:buClr>
              <a:buSzPts val="3500"/>
              <a:buFont typeface="Kanit"/>
              <a:buNone/>
              <a:defRPr sz="3500" b="1">
                <a:solidFill>
                  <a:schemeClr val="dk1"/>
                </a:solidFill>
                <a:latin typeface="Kanit"/>
                <a:ea typeface="Kanit"/>
                <a:cs typeface="Kanit"/>
                <a:sym typeface="Kanit"/>
              </a:defRPr>
            </a:lvl4pPr>
            <a:lvl5pPr lvl="4">
              <a:spcBef>
                <a:spcPts val="0"/>
              </a:spcBef>
              <a:spcAft>
                <a:spcPts val="0"/>
              </a:spcAft>
              <a:buClr>
                <a:schemeClr val="dk1"/>
              </a:buClr>
              <a:buSzPts val="3500"/>
              <a:buFont typeface="Kanit"/>
              <a:buNone/>
              <a:defRPr sz="3500" b="1">
                <a:solidFill>
                  <a:schemeClr val="dk1"/>
                </a:solidFill>
                <a:latin typeface="Kanit"/>
                <a:ea typeface="Kanit"/>
                <a:cs typeface="Kanit"/>
                <a:sym typeface="Kanit"/>
              </a:defRPr>
            </a:lvl5pPr>
            <a:lvl6pPr lvl="5">
              <a:spcBef>
                <a:spcPts val="0"/>
              </a:spcBef>
              <a:spcAft>
                <a:spcPts val="0"/>
              </a:spcAft>
              <a:buClr>
                <a:schemeClr val="dk1"/>
              </a:buClr>
              <a:buSzPts val="3500"/>
              <a:buFont typeface="Kanit"/>
              <a:buNone/>
              <a:defRPr sz="3500" b="1">
                <a:solidFill>
                  <a:schemeClr val="dk1"/>
                </a:solidFill>
                <a:latin typeface="Kanit"/>
                <a:ea typeface="Kanit"/>
                <a:cs typeface="Kanit"/>
                <a:sym typeface="Kanit"/>
              </a:defRPr>
            </a:lvl6pPr>
            <a:lvl7pPr lvl="6">
              <a:spcBef>
                <a:spcPts val="0"/>
              </a:spcBef>
              <a:spcAft>
                <a:spcPts val="0"/>
              </a:spcAft>
              <a:buClr>
                <a:schemeClr val="dk1"/>
              </a:buClr>
              <a:buSzPts val="3500"/>
              <a:buFont typeface="Kanit"/>
              <a:buNone/>
              <a:defRPr sz="3500" b="1">
                <a:solidFill>
                  <a:schemeClr val="dk1"/>
                </a:solidFill>
                <a:latin typeface="Kanit"/>
                <a:ea typeface="Kanit"/>
                <a:cs typeface="Kanit"/>
                <a:sym typeface="Kanit"/>
              </a:defRPr>
            </a:lvl7pPr>
            <a:lvl8pPr lvl="7">
              <a:spcBef>
                <a:spcPts val="0"/>
              </a:spcBef>
              <a:spcAft>
                <a:spcPts val="0"/>
              </a:spcAft>
              <a:buClr>
                <a:schemeClr val="dk1"/>
              </a:buClr>
              <a:buSzPts val="3500"/>
              <a:buFont typeface="Kanit"/>
              <a:buNone/>
              <a:defRPr sz="3500" b="1">
                <a:solidFill>
                  <a:schemeClr val="dk1"/>
                </a:solidFill>
                <a:latin typeface="Kanit"/>
                <a:ea typeface="Kanit"/>
                <a:cs typeface="Kanit"/>
                <a:sym typeface="Kanit"/>
              </a:defRPr>
            </a:lvl8pPr>
            <a:lvl9pPr lvl="8">
              <a:spcBef>
                <a:spcPts val="0"/>
              </a:spcBef>
              <a:spcAft>
                <a:spcPts val="0"/>
              </a:spcAft>
              <a:buClr>
                <a:schemeClr val="dk1"/>
              </a:buClr>
              <a:buSzPts val="3500"/>
              <a:buFont typeface="Kanit"/>
              <a:buNone/>
              <a:defRPr sz="3500" b="1">
                <a:solidFill>
                  <a:schemeClr val="dk1"/>
                </a:solidFill>
                <a:latin typeface="Kanit"/>
                <a:ea typeface="Kanit"/>
                <a:cs typeface="Kanit"/>
                <a:sym typeface="Kanit"/>
              </a:defRPr>
            </a:lvl9pPr>
          </a:lstStyle>
          <a:p>
            <a:endParaRPr/>
          </a:p>
        </p:txBody>
      </p:sp>
      <p:sp>
        <p:nvSpPr>
          <p:cNvPr id="7" name="Google Shape;7;p1"/>
          <p:cNvSpPr txBox="1">
            <a:spLocks noGrp="1"/>
          </p:cNvSpPr>
          <p:nvPr>
            <p:ph type="body" idx="1"/>
          </p:nvPr>
        </p:nvSpPr>
        <p:spPr>
          <a:xfrm>
            <a:off x="950967" y="1640991"/>
            <a:ext cx="10290000" cy="44508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Public Sans"/>
              <a:buChar char="●"/>
              <a:defRPr>
                <a:solidFill>
                  <a:schemeClr val="dk1"/>
                </a:solidFill>
                <a:latin typeface="Public Sans"/>
                <a:ea typeface="Public Sans"/>
                <a:cs typeface="Public Sans"/>
                <a:sym typeface="Public Sans"/>
              </a:defRPr>
            </a:lvl1pPr>
            <a:lvl2pPr marL="914400" lvl="1" indent="-317500">
              <a:lnSpc>
                <a:spcPct val="100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2pPr>
            <a:lvl3pPr marL="1371600" lvl="2" indent="-317500">
              <a:lnSpc>
                <a:spcPct val="100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3pPr>
            <a:lvl4pPr marL="1828800" lvl="3" indent="-317500">
              <a:lnSpc>
                <a:spcPct val="100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4pPr>
            <a:lvl5pPr marL="2286000" lvl="4" indent="-317500">
              <a:lnSpc>
                <a:spcPct val="100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5pPr>
            <a:lvl6pPr marL="2743200" lvl="5" indent="-317500">
              <a:lnSpc>
                <a:spcPct val="100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6pPr>
            <a:lvl7pPr marL="3200400" lvl="6" indent="-317500">
              <a:lnSpc>
                <a:spcPct val="100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7pPr>
            <a:lvl8pPr marL="3657600" lvl="7" indent="-317500">
              <a:lnSpc>
                <a:spcPct val="100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8pPr>
            <a:lvl9pPr marL="4114800" lvl="8" indent="-317500">
              <a:lnSpc>
                <a:spcPct val="100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9pPr>
          </a:lstStyle>
          <a:p>
            <a:endParaRPr/>
          </a:p>
        </p:txBody>
      </p:sp>
    </p:spTree>
    <p:extLst>
      <p:ext uri="{BB962C8B-B14F-4D97-AF65-F5344CB8AC3E}">
        <p14:creationId xmlns:p14="http://schemas.microsoft.com/office/powerpoint/2010/main" val="3468199863"/>
      </p:ext>
    </p:extLst>
  </p:cSld>
  <p:clrMap bg1="lt1" tx1="dk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Reggae One"/>
              <a:buNone/>
              <a:defRPr sz="3500">
                <a:solidFill>
                  <a:schemeClr val="dk1"/>
                </a:solidFill>
                <a:latin typeface="Reggae One"/>
                <a:ea typeface="Reggae One"/>
                <a:cs typeface="Reggae One"/>
                <a:sym typeface="Reggae One"/>
              </a:defRPr>
            </a:lvl1pPr>
            <a:lvl2pPr lvl="1"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2pPr>
            <a:lvl3pPr lvl="2"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3pPr>
            <a:lvl4pPr lvl="3"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4pPr>
            <a:lvl5pPr lvl="4"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5pPr>
            <a:lvl6pPr lvl="5"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6pPr>
            <a:lvl7pPr lvl="6"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7pPr>
            <a:lvl8pPr lvl="7"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8pPr>
            <a:lvl9pPr lvl="8"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00000"/>
              </a:lnSpc>
              <a:spcBef>
                <a:spcPts val="1600"/>
              </a:spcBef>
              <a:spcAft>
                <a:spcPts val="160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Tree>
    <p:extLst>
      <p:ext uri="{BB962C8B-B14F-4D97-AF65-F5344CB8AC3E}">
        <p14:creationId xmlns:p14="http://schemas.microsoft.com/office/powerpoint/2010/main" val="2248501913"/>
      </p:ext>
    </p:extLst>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9B1DED-BF50-23A2-DCC5-2B89A189BD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AB40C2-CE70-638F-9063-53C4D4B9D5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4717CE-50D7-3DC9-36C1-A7DED00F7D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D6F96B-7B0F-4A6D-A018-69361F875089}" type="datetimeFigureOut">
              <a:rPr lang="en-US" smtClean="0"/>
              <a:t>3/30/2024</a:t>
            </a:fld>
            <a:endParaRPr lang="en-US"/>
          </a:p>
        </p:txBody>
      </p:sp>
      <p:sp>
        <p:nvSpPr>
          <p:cNvPr id="5" name="Footer Placeholder 4">
            <a:extLst>
              <a:ext uri="{FF2B5EF4-FFF2-40B4-BE49-F238E27FC236}">
                <a16:creationId xmlns:a16="http://schemas.microsoft.com/office/drawing/2014/main" id="{B2E8482F-6995-92DF-73B8-7C53953925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0442F2-0909-E934-5C92-36DBD31BD9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A6AE12-4A0D-426F-8F5D-16493ED4024D}" type="slidenum">
              <a:rPr lang="en-US" smtClean="0"/>
              <a:t>‹#›</a:t>
            </a:fld>
            <a:endParaRPr lang="en-US"/>
          </a:p>
        </p:txBody>
      </p:sp>
    </p:spTree>
    <p:extLst>
      <p:ext uri="{BB962C8B-B14F-4D97-AF65-F5344CB8AC3E}">
        <p14:creationId xmlns:p14="http://schemas.microsoft.com/office/powerpoint/2010/main" val="347545036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49.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5.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1.png"/><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2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2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3.xml"/><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5.emf"/><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4.xml"/><Relationship Id="rId7" Type="http://schemas.openxmlformats.org/officeDocument/2006/relationships/tags" Target="../tags/tag8.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79.png"/><Relationship Id="rId5" Type="http://schemas.openxmlformats.org/officeDocument/2006/relationships/tags" Target="../tags/tag6.xml"/><Relationship Id="rId10" Type="http://schemas.openxmlformats.org/officeDocument/2006/relationships/image" Target="../media/image33.png"/><Relationship Id="rId4" Type="http://schemas.openxmlformats.org/officeDocument/2006/relationships/tags" Target="../tags/tag5.xml"/><Relationship Id="rId9"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3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3.png"/><Relationship Id="rId7" Type="http://schemas.openxmlformats.org/officeDocument/2006/relationships/diagramColors" Target="../diagrams/colors1.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microsoft.com/office/2007/relationships/hdphoto" Target="../media/hdphoto7.wdp"/><Relationship Id="rId4" Type="http://schemas.openxmlformats.org/officeDocument/2006/relationships/diagramData" Target="../diagrams/data1.xml"/><Relationship Id="rId9" Type="http://schemas.openxmlformats.org/officeDocument/2006/relationships/image" Target="../media/image82.pn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86.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8.png"/><Relationship Id="rId5" Type="http://schemas.microsoft.com/office/2007/relationships/hdphoto" Target="../media/hdphoto3.wdp"/><Relationship Id="rId4" Type="http://schemas.openxmlformats.org/officeDocument/2006/relationships/image" Target="../media/image37.png"/></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8.xml"/><Relationship Id="rId1" Type="http://schemas.openxmlformats.org/officeDocument/2006/relationships/slideLayout" Target="../slideLayouts/slideLayout39.xml"/><Relationship Id="rId4" Type="http://schemas.openxmlformats.org/officeDocument/2006/relationships/image" Target="../media/image88.png"/></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89.png"/></Relationships>
</file>

<file path=ppt/slides/_rels/slide42.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91.png"/><Relationship Id="rId18" Type="http://schemas.openxmlformats.org/officeDocument/2006/relationships/image" Target="../media/image96.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90.png"/><Relationship Id="rId17" Type="http://schemas.openxmlformats.org/officeDocument/2006/relationships/image" Target="../media/image95.png"/><Relationship Id="rId2" Type="http://schemas.microsoft.com/office/2007/relationships/media" Target="../media/media1.mp3"/><Relationship Id="rId16" Type="http://schemas.openxmlformats.org/officeDocument/2006/relationships/image" Target="../media/image94.gif"/><Relationship Id="rId20" Type="http://schemas.openxmlformats.org/officeDocument/2006/relationships/image" Target="../media/image98.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audio" Target="../media/audio2.wav"/><Relationship Id="rId5" Type="http://schemas.microsoft.com/office/2007/relationships/media" Target="../media/media3.mp3"/><Relationship Id="rId15" Type="http://schemas.openxmlformats.org/officeDocument/2006/relationships/image" Target="../media/image93.gif"/><Relationship Id="rId10" Type="http://schemas.openxmlformats.org/officeDocument/2006/relationships/audio" Target="../media/audio1.wav"/><Relationship Id="rId19" Type="http://schemas.openxmlformats.org/officeDocument/2006/relationships/image" Target="../media/image97.gif"/><Relationship Id="rId4" Type="http://schemas.openxmlformats.org/officeDocument/2006/relationships/audio" Target="../media/media2.mp3"/><Relationship Id="rId9" Type="http://schemas.openxmlformats.org/officeDocument/2006/relationships/slideLayout" Target="../slideLayouts/slideLayout46.xml"/><Relationship Id="rId14" Type="http://schemas.openxmlformats.org/officeDocument/2006/relationships/image" Target="../media/image92.png"/></Relationships>
</file>

<file path=ppt/slides/_rels/slide43.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99.png"/><Relationship Id="rId18" Type="http://schemas.openxmlformats.org/officeDocument/2006/relationships/image" Target="../media/image97.gif"/><Relationship Id="rId3" Type="http://schemas.microsoft.com/office/2007/relationships/media" Target="../media/media2.mp3"/><Relationship Id="rId7" Type="http://schemas.openxmlformats.org/officeDocument/2006/relationships/slideLayout" Target="../slideLayouts/slideLayout46.xml"/><Relationship Id="rId12" Type="http://schemas.openxmlformats.org/officeDocument/2006/relationships/image" Target="../media/image92.png"/><Relationship Id="rId17" Type="http://schemas.openxmlformats.org/officeDocument/2006/relationships/image" Target="../media/image96.png"/><Relationship Id="rId2" Type="http://schemas.microsoft.com/office/2007/relationships/media" Target="../media/media1.mp3"/><Relationship Id="rId16" Type="http://schemas.openxmlformats.org/officeDocument/2006/relationships/image" Target="../media/image95.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90.png"/><Relationship Id="rId5" Type="http://schemas.microsoft.com/office/2007/relationships/media" Target="../media/media3.mp3"/><Relationship Id="rId15" Type="http://schemas.openxmlformats.org/officeDocument/2006/relationships/image" Target="../media/image94.gif"/><Relationship Id="rId10" Type="http://schemas.openxmlformats.org/officeDocument/2006/relationships/audio" Target="../media/audio3.wav"/><Relationship Id="rId19" Type="http://schemas.openxmlformats.org/officeDocument/2006/relationships/image" Target="../media/image98.png"/><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93.gif"/></Relationships>
</file>

<file path=ppt/slides/_rels/slide44.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00.png"/><Relationship Id="rId18" Type="http://schemas.openxmlformats.org/officeDocument/2006/relationships/image" Target="../media/image97.gif"/><Relationship Id="rId3" Type="http://schemas.microsoft.com/office/2007/relationships/media" Target="../media/media2.mp3"/><Relationship Id="rId7" Type="http://schemas.openxmlformats.org/officeDocument/2006/relationships/slideLayout" Target="../slideLayouts/slideLayout46.xml"/><Relationship Id="rId12" Type="http://schemas.openxmlformats.org/officeDocument/2006/relationships/image" Target="../media/image91.png"/><Relationship Id="rId17" Type="http://schemas.openxmlformats.org/officeDocument/2006/relationships/image" Target="../media/image96.png"/><Relationship Id="rId2" Type="http://schemas.microsoft.com/office/2007/relationships/media" Target="../media/media1.mp3"/><Relationship Id="rId16" Type="http://schemas.openxmlformats.org/officeDocument/2006/relationships/image" Target="../media/image95.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90.png"/><Relationship Id="rId5" Type="http://schemas.microsoft.com/office/2007/relationships/media" Target="../media/media3.mp3"/><Relationship Id="rId15" Type="http://schemas.openxmlformats.org/officeDocument/2006/relationships/image" Target="../media/image94.gif"/><Relationship Id="rId10" Type="http://schemas.openxmlformats.org/officeDocument/2006/relationships/audio" Target="../media/audio3.wav"/><Relationship Id="rId19" Type="http://schemas.openxmlformats.org/officeDocument/2006/relationships/image" Target="../media/image98.png"/><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93.gif"/></Relationships>
</file>

<file path=ppt/slides/_rels/slide45.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02.png"/><Relationship Id="rId18" Type="http://schemas.openxmlformats.org/officeDocument/2006/relationships/image" Target="../media/image97.gif"/><Relationship Id="rId3" Type="http://schemas.microsoft.com/office/2007/relationships/media" Target="../media/media2.mp3"/><Relationship Id="rId7" Type="http://schemas.openxmlformats.org/officeDocument/2006/relationships/slideLayout" Target="../slideLayouts/slideLayout46.xml"/><Relationship Id="rId12" Type="http://schemas.openxmlformats.org/officeDocument/2006/relationships/image" Target="../media/image101.png"/><Relationship Id="rId17" Type="http://schemas.openxmlformats.org/officeDocument/2006/relationships/image" Target="../media/image96.png"/><Relationship Id="rId2" Type="http://schemas.microsoft.com/office/2007/relationships/media" Target="../media/media1.mp3"/><Relationship Id="rId16" Type="http://schemas.openxmlformats.org/officeDocument/2006/relationships/image" Target="../media/image95.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90.png"/><Relationship Id="rId5" Type="http://schemas.microsoft.com/office/2007/relationships/media" Target="../media/media3.mp3"/><Relationship Id="rId15" Type="http://schemas.openxmlformats.org/officeDocument/2006/relationships/image" Target="../media/image94.gif"/><Relationship Id="rId10" Type="http://schemas.openxmlformats.org/officeDocument/2006/relationships/audio" Target="../media/audio3.wav"/><Relationship Id="rId19" Type="http://schemas.openxmlformats.org/officeDocument/2006/relationships/image" Target="../media/image98.png"/><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93.gif"/></Relationships>
</file>

<file path=ppt/slides/_rels/slide46.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04.png"/><Relationship Id="rId18" Type="http://schemas.openxmlformats.org/officeDocument/2006/relationships/image" Target="../media/image97.gif"/><Relationship Id="rId3" Type="http://schemas.microsoft.com/office/2007/relationships/media" Target="../media/media2.mp3"/><Relationship Id="rId7" Type="http://schemas.openxmlformats.org/officeDocument/2006/relationships/slideLayout" Target="../slideLayouts/slideLayout46.xml"/><Relationship Id="rId12" Type="http://schemas.openxmlformats.org/officeDocument/2006/relationships/image" Target="../media/image103.png"/><Relationship Id="rId17" Type="http://schemas.openxmlformats.org/officeDocument/2006/relationships/image" Target="../media/image96.png"/><Relationship Id="rId2" Type="http://schemas.microsoft.com/office/2007/relationships/media" Target="../media/media1.mp3"/><Relationship Id="rId16" Type="http://schemas.openxmlformats.org/officeDocument/2006/relationships/image" Target="../media/image95.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90.png"/><Relationship Id="rId5" Type="http://schemas.microsoft.com/office/2007/relationships/media" Target="../media/media3.mp3"/><Relationship Id="rId15" Type="http://schemas.openxmlformats.org/officeDocument/2006/relationships/image" Target="../media/image94.gif"/><Relationship Id="rId10" Type="http://schemas.openxmlformats.org/officeDocument/2006/relationships/audio" Target="../media/audio3.wav"/><Relationship Id="rId19" Type="http://schemas.openxmlformats.org/officeDocument/2006/relationships/image" Target="../media/image98.png"/><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93.gif"/></Relationships>
</file>

<file path=ppt/slides/_rels/slide47.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06.png"/><Relationship Id="rId18" Type="http://schemas.openxmlformats.org/officeDocument/2006/relationships/image" Target="../media/image97.gif"/><Relationship Id="rId3" Type="http://schemas.microsoft.com/office/2007/relationships/media" Target="../media/media2.mp3"/><Relationship Id="rId7" Type="http://schemas.openxmlformats.org/officeDocument/2006/relationships/slideLayout" Target="../slideLayouts/slideLayout46.xml"/><Relationship Id="rId12" Type="http://schemas.openxmlformats.org/officeDocument/2006/relationships/image" Target="../media/image105.png"/><Relationship Id="rId17" Type="http://schemas.openxmlformats.org/officeDocument/2006/relationships/image" Target="../media/image96.png"/><Relationship Id="rId2" Type="http://schemas.microsoft.com/office/2007/relationships/media" Target="../media/media1.mp3"/><Relationship Id="rId16" Type="http://schemas.openxmlformats.org/officeDocument/2006/relationships/image" Target="../media/image95.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90.png"/><Relationship Id="rId5" Type="http://schemas.microsoft.com/office/2007/relationships/media" Target="../media/media3.mp3"/><Relationship Id="rId15" Type="http://schemas.openxmlformats.org/officeDocument/2006/relationships/image" Target="../media/image94.gif"/><Relationship Id="rId10" Type="http://schemas.openxmlformats.org/officeDocument/2006/relationships/audio" Target="../media/audio3.wav"/><Relationship Id="rId19" Type="http://schemas.openxmlformats.org/officeDocument/2006/relationships/image" Target="../media/image98.png"/><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93.gif"/></Relationships>
</file>

<file path=ppt/slides/_rels/slide48.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06.png"/><Relationship Id="rId18" Type="http://schemas.openxmlformats.org/officeDocument/2006/relationships/image" Target="../media/image97.gif"/><Relationship Id="rId3" Type="http://schemas.microsoft.com/office/2007/relationships/media" Target="../media/media2.mp3"/><Relationship Id="rId7" Type="http://schemas.openxmlformats.org/officeDocument/2006/relationships/slideLayout" Target="../slideLayouts/slideLayout46.xml"/><Relationship Id="rId12" Type="http://schemas.openxmlformats.org/officeDocument/2006/relationships/image" Target="../media/image105.png"/><Relationship Id="rId17" Type="http://schemas.openxmlformats.org/officeDocument/2006/relationships/image" Target="../media/image96.png"/><Relationship Id="rId2" Type="http://schemas.microsoft.com/office/2007/relationships/media" Target="../media/media1.mp3"/><Relationship Id="rId16" Type="http://schemas.openxmlformats.org/officeDocument/2006/relationships/image" Target="../media/image95.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90.png"/><Relationship Id="rId5" Type="http://schemas.microsoft.com/office/2007/relationships/media" Target="../media/media3.mp3"/><Relationship Id="rId15" Type="http://schemas.openxmlformats.org/officeDocument/2006/relationships/image" Target="../media/image94.gif"/><Relationship Id="rId10" Type="http://schemas.openxmlformats.org/officeDocument/2006/relationships/audio" Target="../media/audio3.wav"/><Relationship Id="rId19" Type="http://schemas.openxmlformats.org/officeDocument/2006/relationships/image" Target="../media/image98.png"/><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93.gif"/></Relationships>
</file>

<file path=ppt/slides/_rels/slide49.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00.png"/><Relationship Id="rId18" Type="http://schemas.openxmlformats.org/officeDocument/2006/relationships/image" Target="../media/image97.gif"/><Relationship Id="rId3" Type="http://schemas.microsoft.com/office/2007/relationships/media" Target="../media/media2.mp3"/><Relationship Id="rId7" Type="http://schemas.openxmlformats.org/officeDocument/2006/relationships/slideLayout" Target="../slideLayouts/slideLayout46.xml"/><Relationship Id="rId12" Type="http://schemas.openxmlformats.org/officeDocument/2006/relationships/image" Target="../media/image91.png"/><Relationship Id="rId17" Type="http://schemas.openxmlformats.org/officeDocument/2006/relationships/image" Target="../media/image96.png"/><Relationship Id="rId2" Type="http://schemas.microsoft.com/office/2007/relationships/media" Target="../media/media1.mp3"/><Relationship Id="rId16" Type="http://schemas.openxmlformats.org/officeDocument/2006/relationships/image" Target="../media/image95.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90.png"/><Relationship Id="rId5" Type="http://schemas.microsoft.com/office/2007/relationships/media" Target="../media/media3.mp3"/><Relationship Id="rId15" Type="http://schemas.openxmlformats.org/officeDocument/2006/relationships/image" Target="../media/image94.gif"/><Relationship Id="rId10" Type="http://schemas.openxmlformats.org/officeDocument/2006/relationships/audio" Target="../media/audio3.wav"/><Relationship Id="rId19" Type="http://schemas.openxmlformats.org/officeDocument/2006/relationships/image" Target="../media/image98.png"/><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93.gif"/></Relationships>
</file>

<file path=ppt/slides/_rels/slide5.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50.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00.png"/><Relationship Id="rId18" Type="http://schemas.openxmlformats.org/officeDocument/2006/relationships/image" Target="../media/image97.gif"/><Relationship Id="rId3" Type="http://schemas.microsoft.com/office/2007/relationships/media" Target="../media/media2.mp3"/><Relationship Id="rId7" Type="http://schemas.openxmlformats.org/officeDocument/2006/relationships/slideLayout" Target="../slideLayouts/slideLayout46.xml"/><Relationship Id="rId12" Type="http://schemas.openxmlformats.org/officeDocument/2006/relationships/image" Target="../media/image91.png"/><Relationship Id="rId17" Type="http://schemas.openxmlformats.org/officeDocument/2006/relationships/image" Target="../media/image96.png"/><Relationship Id="rId2" Type="http://schemas.microsoft.com/office/2007/relationships/media" Target="../media/media1.mp3"/><Relationship Id="rId16" Type="http://schemas.openxmlformats.org/officeDocument/2006/relationships/image" Target="../media/image95.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90.png"/><Relationship Id="rId5" Type="http://schemas.microsoft.com/office/2007/relationships/media" Target="../media/media3.mp3"/><Relationship Id="rId15" Type="http://schemas.openxmlformats.org/officeDocument/2006/relationships/image" Target="../media/image94.gif"/><Relationship Id="rId10" Type="http://schemas.openxmlformats.org/officeDocument/2006/relationships/audio" Target="../media/audio3.wav"/><Relationship Id="rId19" Type="http://schemas.openxmlformats.org/officeDocument/2006/relationships/image" Target="../media/image98.png"/><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93.gif"/></Relationships>
</file>

<file path=ppt/slides/_rels/slide51.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06.png"/><Relationship Id="rId18" Type="http://schemas.openxmlformats.org/officeDocument/2006/relationships/image" Target="../media/image97.gif"/><Relationship Id="rId3" Type="http://schemas.microsoft.com/office/2007/relationships/media" Target="../media/media2.mp3"/><Relationship Id="rId7" Type="http://schemas.openxmlformats.org/officeDocument/2006/relationships/slideLayout" Target="../slideLayouts/slideLayout46.xml"/><Relationship Id="rId12" Type="http://schemas.openxmlformats.org/officeDocument/2006/relationships/image" Target="../media/image105.png"/><Relationship Id="rId17" Type="http://schemas.openxmlformats.org/officeDocument/2006/relationships/image" Target="../media/image96.png"/><Relationship Id="rId2" Type="http://schemas.microsoft.com/office/2007/relationships/media" Target="../media/media1.mp3"/><Relationship Id="rId16" Type="http://schemas.openxmlformats.org/officeDocument/2006/relationships/image" Target="../media/image95.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90.png"/><Relationship Id="rId5" Type="http://schemas.microsoft.com/office/2007/relationships/media" Target="../media/media3.mp3"/><Relationship Id="rId15" Type="http://schemas.openxmlformats.org/officeDocument/2006/relationships/image" Target="../media/image94.gif"/><Relationship Id="rId10" Type="http://schemas.openxmlformats.org/officeDocument/2006/relationships/audio" Target="../media/audio3.wav"/><Relationship Id="rId19" Type="http://schemas.openxmlformats.org/officeDocument/2006/relationships/image" Target="../media/image98.png"/><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93.gif"/></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107.png"/></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63.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5.emf"/><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98"/>
        <p:cNvGrpSpPr/>
        <p:nvPr/>
      </p:nvGrpSpPr>
      <p:grpSpPr>
        <a:xfrm>
          <a:off x="0" y="0"/>
          <a:ext cx="0" cy="0"/>
          <a:chOff x="0" y="0"/>
          <a:chExt cx="0" cy="0"/>
        </a:xfrm>
      </p:grpSpPr>
      <p:grpSp>
        <p:nvGrpSpPr>
          <p:cNvPr id="2806" name="Google Shape;2806;p38"/>
          <p:cNvGrpSpPr/>
          <p:nvPr/>
        </p:nvGrpSpPr>
        <p:grpSpPr>
          <a:xfrm rot="1020202">
            <a:off x="6959472" y="602556"/>
            <a:ext cx="642895" cy="634403"/>
            <a:chOff x="3606975" y="2736550"/>
            <a:chExt cx="43625" cy="43050"/>
          </a:xfrm>
        </p:grpSpPr>
        <p:sp>
          <p:nvSpPr>
            <p:cNvPr id="2807" name="Google Shape;2807;p38"/>
            <p:cNvSpPr/>
            <p:nvPr/>
          </p:nvSpPr>
          <p:spPr>
            <a:xfrm>
              <a:off x="3625650" y="2755175"/>
              <a:ext cx="6275" cy="5825"/>
            </a:xfrm>
            <a:custGeom>
              <a:avLst/>
              <a:gdLst/>
              <a:ahLst/>
              <a:cxnLst/>
              <a:rect l="l" t="t" r="r" b="b"/>
              <a:pathLst>
                <a:path w="251" h="233" extrusionOk="0">
                  <a:moveTo>
                    <a:pt x="128" y="64"/>
                  </a:moveTo>
                  <a:cubicBezTo>
                    <a:pt x="133" y="64"/>
                    <a:pt x="133" y="64"/>
                    <a:pt x="143" y="75"/>
                  </a:cubicBezTo>
                  <a:cubicBezTo>
                    <a:pt x="143" y="75"/>
                    <a:pt x="148" y="75"/>
                    <a:pt x="148" y="80"/>
                  </a:cubicBezTo>
                  <a:lnTo>
                    <a:pt x="159" y="80"/>
                  </a:lnTo>
                  <a:lnTo>
                    <a:pt x="169" y="85"/>
                  </a:lnTo>
                  <a:cubicBezTo>
                    <a:pt x="167" y="84"/>
                    <a:pt x="166" y="83"/>
                    <a:pt x="165" y="83"/>
                  </a:cubicBezTo>
                  <a:lnTo>
                    <a:pt x="165" y="83"/>
                  </a:lnTo>
                  <a:cubicBezTo>
                    <a:pt x="165" y="83"/>
                    <a:pt x="167" y="85"/>
                    <a:pt x="169" y="86"/>
                  </a:cubicBezTo>
                  <a:lnTo>
                    <a:pt x="169" y="86"/>
                  </a:lnTo>
                  <a:cubicBezTo>
                    <a:pt x="169" y="85"/>
                    <a:pt x="169" y="85"/>
                    <a:pt x="169" y="85"/>
                  </a:cubicBezTo>
                  <a:lnTo>
                    <a:pt x="169" y="85"/>
                  </a:lnTo>
                  <a:cubicBezTo>
                    <a:pt x="170" y="86"/>
                    <a:pt x="170" y="86"/>
                    <a:pt x="170" y="86"/>
                  </a:cubicBezTo>
                  <a:cubicBezTo>
                    <a:pt x="170" y="86"/>
                    <a:pt x="169" y="86"/>
                    <a:pt x="169" y="86"/>
                  </a:cubicBezTo>
                  <a:lnTo>
                    <a:pt x="169" y="86"/>
                  </a:lnTo>
                  <a:cubicBezTo>
                    <a:pt x="169" y="87"/>
                    <a:pt x="170" y="90"/>
                    <a:pt x="174" y="90"/>
                  </a:cubicBezTo>
                  <a:cubicBezTo>
                    <a:pt x="174" y="90"/>
                    <a:pt x="174" y="100"/>
                    <a:pt x="179" y="100"/>
                  </a:cubicBezTo>
                  <a:cubicBezTo>
                    <a:pt x="179" y="103"/>
                    <a:pt x="179" y="105"/>
                    <a:pt x="181" y="107"/>
                  </a:cubicBezTo>
                  <a:lnTo>
                    <a:pt x="181" y="107"/>
                  </a:lnTo>
                  <a:cubicBezTo>
                    <a:pt x="180" y="109"/>
                    <a:pt x="179" y="112"/>
                    <a:pt x="179" y="115"/>
                  </a:cubicBezTo>
                  <a:lnTo>
                    <a:pt x="179" y="136"/>
                  </a:lnTo>
                  <a:lnTo>
                    <a:pt x="179" y="141"/>
                  </a:lnTo>
                  <a:cubicBezTo>
                    <a:pt x="179" y="146"/>
                    <a:pt x="174" y="146"/>
                    <a:pt x="174" y="156"/>
                  </a:cubicBezTo>
                  <a:lnTo>
                    <a:pt x="169" y="161"/>
                  </a:lnTo>
                  <a:lnTo>
                    <a:pt x="159" y="166"/>
                  </a:lnTo>
                  <a:lnTo>
                    <a:pt x="108" y="166"/>
                  </a:lnTo>
                  <a:cubicBezTo>
                    <a:pt x="108" y="166"/>
                    <a:pt x="103" y="161"/>
                    <a:pt x="98" y="161"/>
                  </a:cubicBezTo>
                  <a:lnTo>
                    <a:pt x="92" y="161"/>
                  </a:lnTo>
                  <a:lnTo>
                    <a:pt x="82" y="156"/>
                  </a:lnTo>
                  <a:cubicBezTo>
                    <a:pt x="82" y="156"/>
                    <a:pt x="82" y="151"/>
                    <a:pt x="77" y="151"/>
                  </a:cubicBezTo>
                  <a:lnTo>
                    <a:pt x="77" y="141"/>
                  </a:lnTo>
                  <a:cubicBezTo>
                    <a:pt x="77" y="141"/>
                    <a:pt x="77" y="136"/>
                    <a:pt x="72" y="130"/>
                  </a:cubicBezTo>
                  <a:lnTo>
                    <a:pt x="72" y="125"/>
                  </a:lnTo>
                  <a:lnTo>
                    <a:pt x="72" y="110"/>
                  </a:lnTo>
                  <a:lnTo>
                    <a:pt x="72" y="105"/>
                  </a:lnTo>
                  <a:cubicBezTo>
                    <a:pt x="72" y="100"/>
                    <a:pt x="72" y="100"/>
                    <a:pt x="77" y="90"/>
                  </a:cubicBezTo>
                  <a:cubicBezTo>
                    <a:pt x="77" y="90"/>
                    <a:pt x="77" y="85"/>
                    <a:pt x="82" y="85"/>
                  </a:cubicBezTo>
                  <a:lnTo>
                    <a:pt x="82" y="80"/>
                  </a:lnTo>
                  <a:lnTo>
                    <a:pt x="92" y="75"/>
                  </a:lnTo>
                  <a:cubicBezTo>
                    <a:pt x="92" y="75"/>
                    <a:pt x="98" y="64"/>
                    <a:pt x="103" y="64"/>
                  </a:cubicBezTo>
                  <a:close/>
                  <a:moveTo>
                    <a:pt x="130" y="0"/>
                  </a:moveTo>
                  <a:cubicBezTo>
                    <a:pt x="96" y="0"/>
                    <a:pt x="64" y="17"/>
                    <a:pt x="42" y="39"/>
                  </a:cubicBezTo>
                  <a:cubicBezTo>
                    <a:pt x="6" y="80"/>
                    <a:pt x="1" y="136"/>
                    <a:pt x="26" y="171"/>
                  </a:cubicBezTo>
                  <a:cubicBezTo>
                    <a:pt x="49" y="212"/>
                    <a:pt x="93" y="233"/>
                    <a:pt x="138" y="233"/>
                  </a:cubicBezTo>
                  <a:cubicBezTo>
                    <a:pt x="143" y="233"/>
                    <a:pt x="148" y="233"/>
                    <a:pt x="154" y="232"/>
                  </a:cubicBezTo>
                  <a:cubicBezTo>
                    <a:pt x="209" y="217"/>
                    <a:pt x="250" y="166"/>
                    <a:pt x="250" y="115"/>
                  </a:cubicBezTo>
                  <a:cubicBezTo>
                    <a:pt x="250" y="109"/>
                    <a:pt x="248" y="103"/>
                    <a:pt x="244" y="98"/>
                  </a:cubicBezTo>
                  <a:lnTo>
                    <a:pt x="244" y="98"/>
                  </a:lnTo>
                  <a:cubicBezTo>
                    <a:pt x="237" y="55"/>
                    <a:pt x="205" y="22"/>
                    <a:pt x="169" y="8"/>
                  </a:cubicBezTo>
                  <a:cubicBezTo>
                    <a:pt x="156" y="3"/>
                    <a:pt x="143" y="0"/>
                    <a:pt x="13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08" name="Google Shape;2808;p38"/>
            <p:cNvSpPr/>
            <p:nvPr/>
          </p:nvSpPr>
          <p:spPr>
            <a:xfrm>
              <a:off x="3628075" y="2736550"/>
              <a:ext cx="1550" cy="20250"/>
            </a:xfrm>
            <a:custGeom>
              <a:avLst/>
              <a:gdLst/>
              <a:ahLst/>
              <a:cxnLst/>
              <a:rect l="l" t="t" r="r" b="b"/>
              <a:pathLst>
                <a:path w="62" h="810" extrusionOk="0">
                  <a:moveTo>
                    <a:pt x="31" y="1"/>
                  </a:moveTo>
                  <a:cubicBezTo>
                    <a:pt x="16" y="1"/>
                    <a:pt x="1" y="11"/>
                    <a:pt x="1" y="31"/>
                  </a:cubicBezTo>
                  <a:lnTo>
                    <a:pt x="1" y="682"/>
                  </a:lnTo>
                  <a:lnTo>
                    <a:pt x="1" y="779"/>
                  </a:lnTo>
                  <a:cubicBezTo>
                    <a:pt x="1" y="799"/>
                    <a:pt x="16" y="809"/>
                    <a:pt x="31" y="809"/>
                  </a:cubicBezTo>
                  <a:cubicBezTo>
                    <a:pt x="46" y="809"/>
                    <a:pt x="62" y="799"/>
                    <a:pt x="62" y="779"/>
                  </a:cubicBezTo>
                  <a:lnTo>
                    <a:pt x="62" y="123"/>
                  </a:lnTo>
                  <a:lnTo>
                    <a:pt x="62" y="31"/>
                  </a:lnTo>
                  <a:cubicBezTo>
                    <a:pt x="62" y="11"/>
                    <a:pt x="46" y="1"/>
                    <a:pt x="3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09" name="Google Shape;2809;p38"/>
            <p:cNvSpPr/>
            <p:nvPr/>
          </p:nvSpPr>
          <p:spPr>
            <a:xfrm>
              <a:off x="3623275" y="2738450"/>
              <a:ext cx="11000" cy="5925"/>
            </a:xfrm>
            <a:custGeom>
              <a:avLst/>
              <a:gdLst/>
              <a:ahLst/>
              <a:cxnLst/>
              <a:rect l="l" t="t" r="r" b="b"/>
              <a:pathLst>
                <a:path w="440" h="237" extrusionOk="0">
                  <a:moveTo>
                    <a:pt x="392" y="0"/>
                  </a:moveTo>
                  <a:cubicBezTo>
                    <a:pt x="385" y="0"/>
                    <a:pt x="377" y="4"/>
                    <a:pt x="371" y="11"/>
                  </a:cubicBezTo>
                  <a:lnTo>
                    <a:pt x="221" y="161"/>
                  </a:lnTo>
                  <a:lnTo>
                    <a:pt x="221" y="161"/>
                  </a:lnTo>
                  <a:lnTo>
                    <a:pt x="70" y="11"/>
                  </a:lnTo>
                  <a:cubicBezTo>
                    <a:pt x="64" y="4"/>
                    <a:pt x="56" y="2"/>
                    <a:pt x="49" y="2"/>
                  </a:cubicBezTo>
                  <a:cubicBezTo>
                    <a:pt x="24" y="2"/>
                    <a:pt x="1" y="37"/>
                    <a:pt x="25" y="57"/>
                  </a:cubicBezTo>
                  <a:lnTo>
                    <a:pt x="198" y="225"/>
                  </a:lnTo>
                  <a:cubicBezTo>
                    <a:pt x="205" y="232"/>
                    <a:pt x="213" y="236"/>
                    <a:pt x="221" y="236"/>
                  </a:cubicBezTo>
                  <a:cubicBezTo>
                    <a:pt x="228" y="236"/>
                    <a:pt x="236" y="232"/>
                    <a:pt x="243" y="225"/>
                  </a:cubicBezTo>
                  <a:lnTo>
                    <a:pt x="416" y="57"/>
                  </a:lnTo>
                  <a:cubicBezTo>
                    <a:pt x="439" y="30"/>
                    <a:pt x="416" y="0"/>
                    <a:pt x="3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0" name="Google Shape;2810;p38"/>
            <p:cNvSpPr/>
            <p:nvPr/>
          </p:nvSpPr>
          <p:spPr>
            <a:xfrm>
              <a:off x="3628075" y="2759450"/>
              <a:ext cx="1550" cy="20150"/>
            </a:xfrm>
            <a:custGeom>
              <a:avLst/>
              <a:gdLst/>
              <a:ahLst/>
              <a:cxnLst/>
              <a:rect l="l" t="t" r="r" b="b"/>
              <a:pathLst>
                <a:path w="62" h="806" extrusionOk="0">
                  <a:moveTo>
                    <a:pt x="31" y="0"/>
                  </a:moveTo>
                  <a:cubicBezTo>
                    <a:pt x="16" y="0"/>
                    <a:pt x="1" y="10"/>
                    <a:pt x="1" y="31"/>
                  </a:cubicBezTo>
                  <a:lnTo>
                    <a:pt x="1" y="682"/>
                  </a:lnTo>
                  <a:lnTo>
                    <a:pt x="1" y="778"/>
                  </a:lnTo>
                  <a:cubicBezTo>
                    <a:pt x="1" y="796"/>
                    <a:pt x="16" y="805"/>
                    <a:pt x="31" y="805"/>
                  </a:cubicBezTo>
                  <a:cubicBezTo>
                    <a:pt x="46" y="805"/>
                    <a:pt x="62" y="796"/>
                    <a:pt x="62" y="778"/>
                  </a:cubicBezTo>
                  <a:lnTo>
                    <a:pt x="62" y="122"/>
                  </a:lnTo>
                  <a:lnTo>
                    <a:pt x="62" y="31"/>
                  </a:lnTo>
                  <a:cubicBezTo>
                    <a:pt x="62" y="10"/>
                    <a:pt x="46" y="0"/>
                    <a:pt x="3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1" name="Google Shape;2811;p38"/>
            <p:cNvSpPr/>
            <p:nvPr/>
          </p:nvSpPr>
          <p:spPr>
            <a:xfrm>
              <a:off x="3623450" y="2771850"/>
              <a:ext cx="10975" cy="5925"/>
            </a:xfrm>
            <a:custGeom>
              <a:avLst/>
              <a:gdLst/>
              <a:ahLst/>
              <a:cxnLst/>
              <a:rect l="l" t="t" r="r" b="b"/>
              <a:pathLst>
                <a:path w="439" h="237" extrusionOk="0">
                  <a:moveTo>
                    <a:pt x="221" y="0"/>
                  </a:moveTo>
                  <a:cubicBezTo>
                    <a:pt x="212" y="0"/>
                    <a:pt x="203" y="3"/>
                    <a:pt x="196" y="8"/>
                  </a:cubicBezTo>
                  <a:lnTo>
                    <a:pt x="28" y="181"/>
                  </a:lnTo>
                  <a:cubicBezTo>
                    <a:pt x="1" y="204"/>
                    <a:pt x="21" y="237"/>
                    <a:pt x="46" y="237"/>
                  </a:cubicBezTo>
                  <a:cubicBezTo>
                    <a:pt x="54" y="237"/>
                    <a:pt x="61" y="234"/>
                    <a:pt x="69" y="226"/>
                  </a:cubicBezTo>
                  <a:lnTo>
                    <a:pt x="219" y="76"/>
                  </a:lnTo>
                  <a:lnTo>
                    <a:pt x="369" y="226"/>
                  </a:lnTo>
                  <a:cubicBezTo>
                    <a:pt x="375" y="233"/>
                    <a:pt x="383" y="236"/>
                    <a:pt x="390" y="236"/>
                  </a:cubicBezTo>
                  <a:cubicBezTo>
                    <a:pt x="416" y="236"/>
                    <a:pt x="438" y="201"/>
                    <a:pt x="414" y="181"/>
                  </a:cubicBezTo>
                  <a:lnTo>
                    <a:pt x="242" y="8"/>
                  </a:lnTo>
                  <a:cubicBezTo>
                    <a:pt x="236" y="3"/>
                    <a:pt x="229" y="0"/>
                    <a:pt x="22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2" name="Google Shape;2812;p38"/>
            <p:cNvSpPr/>
            <p:nvPr/>
          </p:nvSpPr>
          <p:spPr>
            <a:xfrm>
              <a:off x="3629975" y="2757275"/>
              <a:ext cx="20625" cy="1675"/>
            </a:xfrm>
            <a:custGeom>
              <a:avLst/>
              <a:gdLst/>
              <a:ahLst/>
              <a:cxnLst/>
              <a:rect l="l" t="t" r="r" b="b"/>
              <a:pathLst>
                <a:path w="825" h="67" extrusionOk="0">
                  <a:moveTo>
                    <a:pt x="36" y="1"/>
                  </a:moveTo>
                  <a:cubicBezTo>
                    <a:pt x="1" y="1"/>
                    <a:pt x="1" y="67"/>
                    <a:pt x="36" y="67"/>
                  </a:cubicBezTo>
                  <a:lnTo>
                    <a:pt x="789" y="67"/>
                  </a:lnTo>
                  <a:cubicBezTo>
                    <a:pt x="825" y="67"/>
                    <a:pt x="825" y="1"/>
                    <a:pt x="78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3" name="Google Shape;2813;p38"/>
            <p:cNvSpPr/>
            <p:nvPr/>
          </p:nvSpPr>
          <p:spPr>
            <a:xfrm>
              <a:off x="3642575" y="2752825"/>
              <a:ext cx="6325" cy="10325"/>
            </a:xfrm>
            <a:custGeom>
              <a:avLst/>
              <a:gdLst/>
              <a:ahLst/>
              <a:cxnLst/>
              <a:rect l="l" t="t" r="r" b="b"/>
              <a:pathLst>
                <a:path w="253" h="413" extrusionOk="0">
                  <a:moveTo>
                    <a:pt x="204" y="1"/>
                  </a:moveTo>
                  <a:cubicBezTo>
                    <a:pt x="197" y="1"/>
                    <a:pt x="189" y="4"/>
                    <a:pt x="184" y="11"/>
                  </a:cubicBezTo>
                  <a:lnTo>
                    <a:pt x="11" y="184"/>
                  </a:lnTo>
                  <a:cubicBezTo>
                    <a:pt x="0" y="199"/>
                    <a:pt x="0" y="219"/>
                    <a:pt x="11" y="230"/>
                  </a:cubicBezTo>
                  <a:lnTo>
                    <a:pt x="184" y="403"/>
                  </a:lnTo>
                  <a:cubicBezTo>
                    <a:pt x="189" y="410"/>
                    <a:pt x="196" y="413"/>
                    <a:pt x="203" y="413"/>
                  </a:cubicBezTo>
                  <a:cubicBezTo>
                    <a:pt x="226" y="413"/>
                    <a:pt x="249" y="380"/>
                    <a:pt x="229" y="357"/>
                  </a:cubicBezTo>
                  <a:lnTo>
                    <a:pt x="79" y="207"/>
                  </a:lnTo>
                  <a:lnTo>
                    <a:pt x="229" y="57"/>
                  </a:lnTo>
                  <a:cubicBezTo>
                    <a:pt x="253" y="33"/>
                    <a:pt x="228" y="1"/>
                    <a:pt x="20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4" name="Google Shape;2814;p38"/>
            <p:cNvSpPr/>
            <p:nvPr/>
          </p:nvSpPr>
          <p:spPr>
            <a:xfrm>
              <a:off x="3606975" y="2757275"/>
              <a:ext cx="20750" cy="1675"/>
            </a:xfrm>
            <a:custGeom>
              <a:avLst/>
              <a:gdLst/>
              <a:ahLst/>
              <a:cxnLst/>
              <a:rect l="l" t="t" r="r" b="b"/>
              <a:pathLst>
                <a:path w="830" h="67" extrusionOk="0">
                  <a:moveTo>
                    <a:pt x="36" y="1"/>
                  </a:moveTo>
                  <a:cubicBezTo>
                    <a:pt x="0" y="1"/>
                    <a:pt x="0" y="67"/>
                    <a:pt x="36" y="67"/>
                  </a:cubicBezTo>
                  <a:lnTo>
                    <a:pt x="789" y="67"/>
                  </a:lnTo>
                  <a:cubicBezTo>
                    <a:pt x="829" y="67"/>
                    <a:pt x="829" y="1"/>
                    <a:pt x="78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5" name="Google Shape;2815;p38"/>
            <p:cNvSpPr/>
            <p:nvPr/>
          </p:nvSpPr>
          <p:spPr>
            <a:xfrm>
              <a:off x="3608850" y="2753075"/>
              <a:ext cx="6400" cy="10225"/>
            </a:xfrm>
            <a:custGeom>
              <a:avLst/>
              <a:gdLst/>
              <a:ahLst/>
              <a:cxnLst/>
              <a:rect l="l" t="t" r="r" b="b"/>
              <a:pathLst>
                <a:path w="256" h="409" extrusionOk="0">
                  <a:moveTo>
                    <a:pt x="44" y="0"/>
                  </a:moveTo>
                  <a:cubicBezTo>
                    <a:pt x="19" y="0"/>
                    <a:pt x="0" y="30"/>
                    <a:pt x="27" y="57"/>
                  </a:cubicBezTo>
                  <a:lnTo>
                    <a:pt x="174" y="204"/>
                  </a:lnTo>
                  <a:lnTo>
                    <a:pt x="174" y="204"/>
                  </a:lnTo>
                  <a:lnTo>
                    <a:pt x="27" y="352"/>
                  </a:lnTo>
                  <a:cubicBezTo>
                    <a:pt x="0" y="379"/>
                    <a:pt x="22" y="408"/>
                    <a:pt x="46" y="408"/>
                  </a:cubicBezTo>
                  <a:cubicBezTo>
                    <a:pt x="53" y="408"/>
                    <a:pt x="61" y="405"/>
                    <a:pt x="68" y="398"/>
                  </a:cubicBezTo>
                  <a:lnTo>
                    <a:pt x="241" y="225"/>
                  </a:lnTo>
                  <a:cubicBezTo>
                    <a:pt x="256" y="214"/>
                    <a:pt x="256" y="194"/>
                    <a:pt x="241" y="184"/>
                  </a:cubicBezTo>
                  <a:lnTo>
                    <a:pt x="68" y="11"/>
                  </a:lnTo>
                  <a:cubicBezTo>
                    <a:pt x="60" y="3"/>
                    <a:pt x="52" y="0"/>
                    <a:pt x="4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6" name="Google Shape;2816;p38"/>
            <p:cNvSpPr/>
            <p:nvPr/>
          </p:nvSpPr>
          <p:spPr>
            <a:xfrm>
              <a:off x="3612975" y="2742550"/>
              <a:ext cx="15475" cy="14875"/>
            </a:xfrm>
            <a:custGeom>
              <a:avLst/>
              <a:gdLst/>
              <a:ahLst/>
              <a:cxnLst/>
              <a:rect l="l" t="t" r="r" b="b"/>
              <a:pathLst>
                <a:path w="619" h="595" extrusionOk="0">
                  <a:moveTo>
                    <a:pt x="49" y="0"/>
                  </a:moveTo>
                  <a:cubicBezTo>
                    <a:pt x="24" y="0"/>
                    <a:pt x="1" y="36"/>
                    <a:pt x="25" y="56"/>
                  </a:cubicBezTo>
                  <a:lnTo>
                    <a:pt x="488" y="519"/>
                  </a:lnTo>
                  <a:lnTo>
                    <a:pt x="554" y="585"/>
                  </a:lnTo>
                  <a:cubicBezTo>
                    <a:pt x="560" y="592"/>
                    <a:pt x="567" y="595"/>
                    <a:pt x="574" y="595"/>
                  </a:cubicBezTo>
                  <a:cubicBezTo>
                    <a:pt x="597" y="595"/>
                    <a:pt x="619" y="562"/>
                    <a:pt x="599" y="539"/>
                  </a:cubicBezTo>
                  <a:lnTo>
                    <a:pt x="132" y="76"/>
                  </a:lnTo>
                  <a:lnTo>
                    <a:pt x="70" y="10"/>
                  </a:lnTo>
                  <a:cubicBezTo>
                    <a:pt x="64" y="3"/>
                    <a:pt x="56" y="0"/>
                    <a:pt x="4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7" name="Google Shape;2817;p38"/>
            <p:cNvSpPr/>
            <p:nvPr/>
          </p:nvSpPr>
          <p:spPr>
            <a:xfrm>
              <a:off x="3611550" y="2741000"/>
              <a:ext cx="7775" cy="7525"/>
            </a:xfrm>
            <a:custGeom>
              <a:avLst/>
              <a:gdLst/>
              <a:ahLst/>
              <a:cxnLst/>
              <a:rect l="l" t="t" r="r" b="b"/>
              <a:pathLst>
                <a:path w="311" h="301" extrusionOk="0">
                  <a:moveTo>
                    <a:pt x="280" y="1"/>
                  </a:moveTo>
                  <a:cubicBezTo>
                    <a:pt x="265" y="1"/>
                    <a:pt x="250" y="11"/>
                    <a:pt x="250" y="31"/>
                  </a:cubicBezTo>
                  <a:lnTo>
                    <a:pt x="250" y="240"/>
                  </a:lnTo>
                  <a:lnTo>
                    <a:pt x="36" y="240"/>
                  </a:lnTo>
                  <a:cubicBezTo>
                    <a:pt x="0" y="240"/>
                    <a:pt x="0" y="301"/>
                    <a:pt x="36" y="301"/>
                  </a:cubicBezTo>
                  <a:lnTo>
                    <a:pt x="280" y="301"/>
                  </a:lnTo>
                  <a:cubicBezTo>
                    <a:pt x="300" y="301"/>
                    <a:pt x="311" y="291"/>
                    <a:pt x="311" y="270"/>
                  </a:cubicBezTo>
                  <a:lnTo>
                    <a:pt x="311" y="62"/>
                  </a:lnTo>
                  <a:lnTo>
                    <a:pt x="311" y="31"/>
                  </a:lnTo>
                  <a:cubicBezTo>
                    <a:pt x="311" y="11"/>
                    <a:pt x="295" y="1"/>
                    <a:pt x="28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8" name="Google Shape;2818;p38"/>
            <p:cNvSpPr/>
            <p:nvPr/>
          </p:nvSpPr>
          <p:spPr>
            <a:xfrm>
              <a:off x="3629175" y="2758800"/>
              <a:ext cx="15525" cy="14825"/>
            </a:xfrm>
            <a:custGeom>
              <a:avLst/>
              <a:gdLst/>
              <a:ahLst/>
              <a:cxnLst/>
              <a:rect l="l" t="t" r="r" b="b"/>
              <a:pathLst>
                <a:path w="621" h="593" extrusionOk="0">
                  <a:moveTo>
                    <a:pt x="45" y="0"/>
                  </a:moveTo>
                  <a:cubicBezTo>
                    <a:pt x="20" y="0"/>
                    <a:pt x="1" y="30"/>
                    <a:pt x="28" y="57"/>
                  </a:cubicBezTo>
                  <a:lnTo>
                    <a:pt x="491" y="520"/>
                  </a:lnTo>
                  <a:lnTo>
                    <a:pt x="552" y="581"/>
                  </a:lnTo>
                  <a:cubicBezTo>
                    <a:pt x="560" y="589"/>
                    <a:pt x="569" y="593"/>
                    <a:pt x="577" y="593"/>
                  </a:cubicBezTo>
                  <a:cubicBezTo>
                    <a:pt x="603" y="593"/>
                    <a:pt x="621" y="558"/>
                    <a:pt x="597" y="535"/>
                  </a:cubicBezTo>
                  <a:lnTo>
                    <a:pt x="135" y="72"/>
                  </a:lnTo>
                  <a:lnTo>
                    <a:pt x="68" y="11"/>
                  </a:lnTo>
                  <a:cubicBezTo>
                    <a:pt x="61" y="3"/>
                    <a:pt x="52" y="0"/>
                    <a:pt x="4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9" name="Google Shape;2819;p38"/>
            <p:cNvSpPr/>
            <p:nvPr/>
          </p:nvSpPr>
          <p:spPr>
            <a:xfrm>
              <a:off x="3638375" y="2767575"/>
              <a:ext cx="7775" cy="7650"/>
            </a:xfrm>
            <a:custGeom>
              <a:avLst/>
              <a:gdLst/>
              <a:ahLst/>
              <a:cxnLst/>
              <a:rect l="l" t="t" r="r" b="b"/>
              <a:pathLst>
                <a:path w="311" h="306" extrusionOk="0">
                  <a:moveTo>
                    <a:pt x="31" y="1"/>
                  </a:moveTo>
                  <a:cubicBezTo>
                    <a:pt x="16" y="1"/>
                    <a:pt x="1" y="16"/>
                    <a:pt x="1" y="36"/>
                  </a:cubicBezTo>
                  <a:lnTo>
                    <a:pt x="1" y="245"/>
                  </a:lnTo>
                  <a:lnTo>
                    <a:pt x="1" y="275"/>
                  </a:lnTo>
                  <a:cubicBezTo>
                    <a:pt x="1" y="296"/>
                    <a:pt x="17" y="306"/>
                    <a:pt x="34" y="306"/>
                  </a:cubicBezTo>
                  <a:cubicBezTo>
                    <a:pt x="50" y="306"/>
                    <a:pt x="67" y="296"/>
                    <a:pt x="67" y="275"/>
                  </a:cubicBezTo>
                  <a:lnTo>
                    <a:pt x="67" y="67"/>
                  </a:lnTo>
                  <a:lnTo>
                    <a:pt x="275" y="67"/>
                  </a:lnTo>
                  <a:cubicBezTo>
                    <a:pt x="311" y="67"/>
                    <a:pt x="311" y="1"/>
                    <a:pt x="27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0" name="Google Shape;2820;p38"/>
            <p:cNvSpPr/>
            <p:nvPr/>
          </p:nvSpPr>
          <p:spPr>
            <a:xfrm>
              <a:off x="3629175" y="2742525"/>
              <a:ext cx="15525" cy="14900"/>
            </a:xfrm>
            <a:custGeom>
              <a:avLst/>
              <a:gdLst/>
              <a:ahLst/>
              <a:cxnLst/>
              <a:rect l="l" t="t" r="r" b="b"/>
              <a:pathLst>
                <a:path w="621" h="596" extrusionOk="0">
                  <a:moveTo>
                    <a:pt x="572" y="1"/>
                  </a:moveTo>
                  <a:cubicBezTo>
                    <a:pt x="565" y="1"/>
                    <a:pt x="558" y="4"/>
                    <a:pt x="552" y="11"/>
                  </a:cubicBezTo>
                  <a:lnTo>
                    <a:pt x="89" y="479"/>
                  </a:lnTo>
                  <a:lnTo>
                    <a:pt x="28" y="540"/>
                  </a:lnTo>
                  <a:cubicBezTo>
                    <a:pt x="0" y="563"/>
                    <a:pt x="21" y="596"/>
                    <a:pt x="46" y="596"/>
                  </a:cubicBezTo>
                  <a:cubicBezTo>
                    <a:pt x="53" y="596"/>
                    <a:pt x="61" y="593"/>
                    <a:pt x="68" y="586"/>
                  </a:cubicBezTo>
                  <a:lnTo>
                    <a:pt x="536" y="123"/>
                  </a:lnTo>
                  <a:lnTo>
                    <a:pt x="597" y="57"/>
                  </a:lnTo>
                  <a:cubicBezTo>
                    <a:pt x="621" y="33"/>
                    <a:pt x="596" y="1"/>
                    <a:pt x="57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1" name="Google Shape;2821;p38"/>
            <p:cNvSpPr/>
            <p:nvPr/>
          </p:nvSpPr>
          <p:spPr>
            <a:xfrm>
              <a:off x="3638250" y="2741000"/>
              <a:ext cx="7900" cy="7525"/>
            </a:xfrm>
            <a:custGeom>
              <a:avLst/>
              <a:gdLst/>
              <a:ahLst/>
              <a:cxnLst/>
              <a:rect l="l" t="t" r="r" b="b"/>
              <a:pathLst>
                <a:path w="316" h="301" extrusionOk="0">
                  <a:moveTo>
                    <a:pt x="31" y="1"/>
                  </a:moveTo>
                  <a:cubicBezTo>
                    <a:pt x="16" y="1"/>
                    <a:pt x="0" y="11"/>
                    <a:pt x="0" y="31"/>
                  </a:cubicBezTo>
                  <a:lnTo>
                    <a:pt x="0" y="240"/>
                  </a:lnTo>
                  <a:lnTo>
                    <a:pt x="0" y="270"/>
                  </a:lnTo>
                  <a:cubicBezTo>
                    <a:pt x="0" y="291"/>
                    <a:pt x="11" y="301"/>
                    <a:pt x="31" y="301"/>
                  </a:cubicBezTo>
                  <a:lnTo>
                    <a:pt x="275" y="301"/>
                  </a:lnTo>
                  <a:cubicBezTo>
                    <a:pt x="316" y="301"/>
                    <a:pt x="316" y="240"/>
                    <a:pt x="275" y="240"/>
                  </a:cubicBezTo>
                  <a:lnTo>
                    <a:pt x="62" y="240"/>
                  </a:lnTo>
                  <a:lnTo>
                    <a:pt x="62" y="62"/>
                  </a:lnTo>
                  <a:lnTo>
                    <a:pt x="62" y="31"/>
                  </a:lnTo>
                  <a:cubicBezTo>
                    <a:pt x="62" y="11"/>
                    <a:pt x="46" y="1"/>
                    <a:pt x="3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2" name="Google Shape;2822;p38"/>
            <p:cNvSpPr/>
            <p:nvPr/>
          </p:nvSpPr>
          <p:spPr>
            <a:xfrm>
              <a:off x="3613025" y="2758800"/>
              <a:ext cx="15425" cy="14850"/>
            </a:xfrm>
            <a:custGeom>
              <a:avLst/>
              <a:gdLst/>
              <a:ahLst/>
              <a:cxnLst/>
              <a:rect l="l" t="t" r="r" b="b"/>
              <a:pathLst>
                <a:path w="617" h="594" extrusionOk="0">
                  <a:moveTo>
                    <a:pt x="573" y="0"/>
                  </a:moveTo>
                  <a:cubicBezTo>
                    <a:pt x="566" y="0"/>
                    <a:pt x="558" y="3"/>
                    <a:pt x="552" y="11"/>
                  </a:cubicBezTo>
                  <a:lnTo>
                    <a:pt x="89" y="474"/>
                  </a:lnTo>
                  <a:lnTo>
                    <a:pt x="23" y="540"/>
                  </a:lnTo>
                  <a:cubicBezTo>
                    <a:pt x="0" y="563"/>
                    <a:pt x="22" y="594"/>
                    <a:pt x="46" y="594"/>
                  </a:cubicBezTo>
                  <a:cubicBezTo>
                    <a:pt x="54" y="594"/>
                    <a:pt x="62" y="590"/>
                    <a:pt x="68" y="581"/>
                  </a:cubicBezTo>
                  <a:lnTo>
                    <a:pt x="531" y="118"/>
                  </a:lnTo>
                  <a:lnTo>
                    <a:pt x="597" y="57"/>
                  </a:lnTo>
                  <a:cubicBezTo>
                    <a:pt x="617" y="30"/>
                    <a:pt x="595" y="0"/>
                    <a:pt x="57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3" name="Google Shape;2823;p38"/>
            <p:cNvSpPr/>
            <p:nvPr/>
          </p:nvSpPr>
          <p:spPr>
            <a:xfrm>
              <a:off x="3611550" y="2767575"/>
              <a:ext cx="7775" cy="7575"/>
            </a:xfrm>
            <a:custGeom>
              <a:avLst/>
              <a:gdLst/>
              <a:ahLst/>
              <a:cxnLst/>
              <a:rect l="l" t="t" r="r" b="b"/>
              <a:pathLst>
                <a:path w="311" h="303" extrusionOk="0">
                  <a:moveTo>
                    <a:pt x="36" y="1"/>
                  </a:moveTo>
                  <a:cubicBezTo>
                    <a:pt x="0" y="1"/>
                    <a:pt x="0" y="67"/>
                    <a:pt x="36" y="67"/>
                  </a:cubicBezTo>
                  <a:lnTo>
                    <a:pt x="250" y="67"/>
                  </a:lnTo>
                  <a:lnTo>
                    <a:pt x="250" y="245"/>
                  </a:lnTo>
                  <a:lnTo>
                    <a:pt x="250" y="275"/>
                  </a:lnTo>
                  <a:cubicBezTo>
                    <a:pt x="250" y="293"/>
                    <a:pt x="265" y="302"/>
                    <a:pt x="280" y="302"/>
                  </a:cubicBezTo>
                  <a:cubicBezTo>
                    <a:pt x="295" y="302"/>
                    <a:pt x="311" y="293"/>
                    <a:pt x="311" y="275"/>
                  </a:cubicBezTo>
                  <a:lnTo>
                    <a:pt x="311" y="67"/>
                  </a:lnTo>
                  <a:lnTo>
                    <a:pt x="311" y="36"/>
                  </a:lnTo>
                  <a:cubicBezTo>
                    <a:pt x="311" y="16"/>
                    <a:pt x="300" y="1"/>
                    <a:pt x="28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824" name="Google Shape;2824;p38"/>
          <p:cNvSpPr/>
          <p:nvPr/>
        </p:nvSpPr>
        <p:spPr>
          <a:xfrm>
            <a:off x="5957180" y="820308"/>
            <a:ext cx="34225" cy="34225"/>
          </a:xfrm>
          <a:custGeom>
            <a:avLst/>
            <a:gdLst/>
            <a:ahLst/>
            <a:cxnLst/>
            <a:rect l="l" t="t" r="r" b="b"/>
            <a:pathLst>
              <a:path w="179" h="179" extrusionOk="0">
                <a:moveTo>
                  <a:pt x="87" y="0"/>
                </a:moveTo>
                <a:cubicBezTo>
                  <a:pt x="36" y="0"/>
                  <a:pt x="0" y="36"/>
                  <a:pt x="0" y="87"/>
                </a:cubicBezTo>
                <a:cubicBezTo>
                  <a:pt x="0" y="138"/>
                  <a:pt x="36" y="178"/>
                  <a:pt x="87" y="178"/>
                </a:cubicBezTo>
                <a:cubicBezTo>
                  <a:pt x="138" y="178"/>
                  <a:pt x="179" y="138"/>
                  <a:pt x="179" y="87"/>
                </a:cubicBezTo>
                <a:cubicBezTo>
                  <a:pt x="179" y="36"/>
                  <a:pt x="138" y="0"/>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825" name="Google Shape;2825;p38"/>
          <p:cNvGrpSpPr/>
          <p:nvPr/>
        </p:nvGrpSpPr>
        <p:grpSpPr>
          <a:xfrm>
            <a:off x="1169793" y="1282869"/>
            <a:ext cx="9443345" cy="3678291"/>
            <a:chOff x="877344" y="962152"/>
            <a:chExt cx="7082509" cy="2758718"/>
          </a:xfrm>
        </p:grpSpPr>
        <p:sp>
          <p:nvSpPr>
            <p:cNvPr id="2826" name="Google Shape;2826;p38"/>
            <p:cNvSpPr/>
            <p:nvPr/>
          </p:nvSpPr>
          <p:spPr>
            <a:xfrm>
              <a:off x="7934184" y="1175189"/>
              <a:ext cx="25669" cy="25669"/>
            </a:xfrm>
            <a:custGeom>
              <a:avLst/>
              <a:gdLst/>
              <a:ahLst/>
              <a:cxnLst/>
              <a:rect l="l" t="t" r="r" b="b"/>
              <a:pathLst>
                <a:path w="179" h="179" extrusionOk="0">
                  <a:moveTo>
                    <a:pt x="87" y="1"/>
                  </a:moveTo>
                  <a:cubicBezTo>
                    <a:pt x="37" y="1"/>
                    <a:pt x="1" y="36"/>
                    <a:pt x="1" y="87"/>
                  </a:cubicBezTo>
                  <a:cubicBezTo>
                    <a:pt x="1" y="138"/>
                    <a:pt x="37" y="179"/>
                    <a:pt x="87" y="179"/>
                  </a:cubicBezTo>
                  <a:cubicBezTo>
                    <a:pt x="138" y="179"/>
                    <a:pt x="179" y="138"/>
                    <a:pt x="179" y="87"/>
                  </a:cubicBezTo>
                  <a:cubicBezTo>
                    <a:pt x="179" y="36"/>
                    <a:pt x="133" y="1"/>
                    <a:pt x="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7" name="Google Shape;2827;p38"/>
            <p:cNvSpPr/>
            <p:nvPr/>
          </p:nvSpPr>
          <p:spPr>
            <a:xfrm>
              <a:off x="6157440" y="1643331"/>
              <a:ext cx="14770" cy="14627"/>
            </a:xfrm>
            <a:custGeom>
              <a:avLst/>
              <a:gdLst/>
              <a:ahLst/>
              <a:cxnLst/>
              <a:rect l="l" t="t" r="r" b="b"/>
              <a:pathLst>
                <a:path w="103" h="102" extrusionOk="0">
                  <a:moveTo>
                    <a:pt x="51" y="0"/>
                  </a:moveTo>
                  <a:cubicBezTo>
                    <a:pt x="21" y="0"/>
                    <a:pt x="0" y="26"/>
                    <a:pt x="0" y="51"/>
                  </a:cubicBezTo>
                  <a:cubicBezTo>
                    <a:pt x="0" y="76"/>
                    <a:pt x="26" y="92"/>
                    <a:pt x="51" y="102"/>
                  </a:cubicBezTo>
                  <a:cubicBezTo>
                    <a:pt x="82" y="102"/>
                    <a:pt x="102" y="76"/>
                    <a:pt x="102" y="51"/>
                  </a:cubicBezTo>
                  <a:cubicBezTo>
                    <a:pt x="102" y="15"/>
                    <a:pt x="77" y="0"/>
                    <a:pt x="5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8" name="Google Shape;2828;p38"/>
            <p:cNvSpPr/>
            <p:nvPr/>
          </p:nvSpPr>
          <p:spPr>
            <a:xfrm>
              <a:off x="2572653" y="1074688"/>
              <a:ext cx="25669" cy="25669"/>
            </a:xfrm>
            <a:custGeom>
              <a:avLst/>
              <a:gdLst/>
              <a:ahLst/>
              <a:cxnLst/>
              <a:rect l="l" t="t" r="r" b="b"/>
              <a:pathLst>
                <a:path w="179" h="179" extrusionOk="0">
                  <a:moveTo>
                    <a:pt x="87" y="0"/>
                  </a:moveTo>
                  <a:cubicBezTo>
                    <a:pt x="36" y="0"/>
                    <a:pt x="1" y="41"/>
                    <a:pt x="1" y="92"/>
                  </a:cubicBezTo>
                  <a:cubicBezTo>
                    <a:pt x="1" y="143"/>
                    <a:pt x="36" y="178"/>
                    <a:pt x="87" y="178"/>
                  </a:cubicBezTo>
                  <a:cubicBezTo>
                    <a:pt x="138" y="178"/>
                    <a:pt x="179" y="143"/>
                    <a:pt x="179" y="92"/>
                  </a:cubicBezTo>
                  <a:cubicBezTo>
                    <a:pt x="179" y="41"/>
                    <a:pt x="138" y="0"/>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9" name="Google Shape;2829;p38"/>
            <p:cNvSpPr/>
            <p:nvPr/>
          </p:nvSpPr>
          <p:spPr>
            <a:xfrm>
              <a:off x="5212209" y="3224230"/>
              <a:ext cx="25669" cy="25669"/>
            </a:xfrm>
            <a:custGeom>
              <a:avLst/>
              <a:gdLst/>
              <a:ahLst/>
              <a:cxnLst/>
              <a:rect l="l" t="t" r="r" b="b"/>
              <a:pathLst>
                <a:path w="179" h="179" extrusionOk="0">
                  <a:moveTo>
                    <a:pt x="87" y="1"/>
                  </a:moveTo>
                  <a:cubicBezTo>
                    <a:pt x="37" y="1"/>
                    <a:pt x="1" y="42"/>
                    <a:pt x="1" y="92"/>
                  </a:cubicBezTo>
                  <a:cubicBezTo>
                    <a:pt x="1" y="143"/>
                    <a:pt x="37" y="179"/>
                    <a:pt x="87" y="179"/>
                  </a:cubicBezTo>
                  <a:cubicBezTo>
                    <a:pt x="138" y="179"/>
                    <a:pt x="179" y="143"/>
                    <a:pt x="179" y="92"/>
                  </a:cubicBezTo>
                  <a:cubicBezTo>
                    <a:pt x="179" y="42"/>
                    <a:pt x="138" y="1"/>
                    <a:pt x="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0" name="Google Shape;2830;p38"/>
            <p:cNvSpPr/>
            <p:nvPr/>
          </p:nvSpPr>
          <p:spPr>
            <a:xfrm>
              <a:off x="7062046" y="1577748"/>
              <a:ext cx="25669" cy="25669"/>
            </a:xfrm>
            <a:custGeom>
              <a:avLst/>
              <a:gdLst/>
              <a:ahLst/>
              <a:cxnLst/>
              <a:rect l="l" t="t" r="r" b="b"/>
              <a:pathLst>
                <a:path w="179" h="179" extrusionOk="0">
                  <a:moveTo>
                    <a:pt x="92" y="1"/>
                  </a:moveTo>
                  <a:cubicBezTo>
                    <a:pt x="46" y="1"/>
                    <a:pt x="0" y="36"/>
                    <a:pt x="0" y="87"/>
                  </a:cubicBezTo>
                  <a:cubicBezTo>
                    <a:pt x="0" y="138"/>
                    <a:pt x="41" y="179"/>
                    <a:pt x="92" y="179"/>
                  </a:cubicBezTo>
                  <a:cubicBezTo>
                    <a:pt x="143" y="179"/>
                    <a:pt x="178" y="138"/>
                    <a:pt x="178" y="87"/>
                  </a:cubicBezTo>
                  <a:cubicBezTo>
                    <a:pt x="178" y="36"/>
                    <a:pt x="143" y="1"/>
                    <a:pt x="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1" name="Google Shape;2831;p38"/>
            <p:cNvSpPr/>
            <p:nvPr/>
          </p:nvSpPr>
          <p:spPr>
            <a:xfrm>
              <a:off x="2539306" y="3695201"/>
              <a:ext cx="25669" cy="25669"/>
            </a:xfrm>
            <a:custGeom>
              <a:avLst/>
              <a:gdLst/>
              <a:ahLst/>
              <a:cxnLst/>
              <a:rect l="l" t="t" r="r" b="b"/>
              <a:pathLst>
                <a:path w="179" h="179" extrusionOk="0">
                  <a:moveTo>
                    <a:pt x="92" y="0"/>
                  </a:moveTo>
                  <a:cubicBezTo>
                    <a:pt x="46" y="0"/>
                    <a:pt x="0" y="46"/>
                    <a:pt x="0" y="92"/>
                  </a:cubicBezTo>
                  <a:cubicBezTo>
                    <a:pt x="0" y="142"/>
                    <a:pt x="41" y="178"/>
                    <a:pt x="92" y="178"/>
                  </a:cubicBezTo>
                  <a:cubicBezTo>
                    <a:pt x="142" y="178"/>
                    <a:pt x="178" y="142"/>
                    <a:pt x="178" y="92"/>
                  </a:cubicBezTo>
                  <a:cubicBezTo>
                    <a:pt x="178" y="41"/>
                    <a:pt x="142" y="0"/>
                    <a:pt x="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2" name="Google Shape;2832;p38"/>
            <p:cNvSpPr/>
            <p:nvPr/>
          </p:nvSpPr>
          <p:spPr>
            <a:xfrm>
              <a:off x="5760455" y="2513913"/>
              <a:ext cx="16921" cy="16204"/>
            </a:xfrm>
            <a:custGeom>
              <a:avLst/>
              <a:gdLst/>
              <a:ahLst/>
              <a:cxnLst/>
              <a:rect l="l" t="t" r="r" b="b"/>
              <a:pathLst>
                <a:path w="118" h="113" extrusionOk="0">
                  <a:moveTo>
                    <a:pt x="62" y="1"/>
                  </a:moveTo>
                  <a:cubicBezTo>
                    <a:pt x="26" y="1"/>
                    <a:pt x="1" y="26"/>
                    <a:pt x="1" y="57"/>
                  </a:cubicBezTo>
                  <a:cubicBezTo>
                    <a:pt x="1" y="87"/>
                    <a:pt x="26" y="113"/>
                    <a:pt x="62" y="113"/>
                  </a:cubicBezTo>
                  <a:cubicBezTo>
                    <a:pt x="92" y="113"/>
                    <a:pt x="118" y="87"/>
                    <a:pt x="118" y="57"/>
                  </a:cubicBezTo>
                  <a:cubicBezTo>
                    <a:pt x="118" y="26"/>
                    <a:pt x="92" y="1"/>
                    <a:pt x="6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3" name="Google Shape;2833;p38"/>
            <p:cNvSpPr/>
            <p:nvPr/>
          </p:nvSpPr>
          <p:spPr>
            <a:xfrm>
              <a:off x="5484424" y="962152"/>
              <a:ext cx="25669" cy="25669"/>
            </a:xfrm>
            <a:custGeom>
              <a:avLst/>
              <a:gdLst/>
              <a:ahLst/>
              <a:cxnLst/>
              <a:rect l="l" t="t" r="r" b="b"/>
              <a:pathLst>
                <a:path w="179" h="179" extrusionOk="0">
                  <a:moveTo>
                    <a:pt x="92" y="1"/>
                  </a:moveTo>
                  <a:cubicBezTo>
                    <a:pt x="41" y="1"/>
                    <a:pt x="0" y="42"/>
                    <a:pt x="0" y="92"/>
                  </a:cubicBezTo>
                  <a:cubicBezTo>
                    <a:pt x="0" y="143"/>
                    <a:pt x="41" y="179"/>
                    <a:pt x="92" y="179"/>
                  </a:cubicBezTo>
                  <a:cubicBezTo>
                    <a:pt x="143" y="179"/>
                    <a:pt x="178" y="143"/>
                    <a:pt x="178" y="92"/>
                  </a:cubicBezTo>
                  <a:cubicBezTo>
                    <a:pt x="178" y="42"/>
                    <a:pt x="138" y="1"/>
                    <a:pt x="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4" name="Google Shape;2834;p38"/>
            <p:cNvSpPr/>
            <p:nvPr/>
          </p:nvSpPr>
          <p:spPr>
            <a:xfrm>
              <a:off x="7847741" y="1994063"/>
              <a:ext cx="36568" cy="36711"/>
            </a:xfrm>
            <a:custGeom>
              <a:avLst/>
              <a:gdLst/>
              <a:ahLst/>
              <a:cxnLst/>
              <a:rect l="l" t="t" r="r" b="b"/>
              <a:pathLst>
                <a:path w="255" h="256" extrusionOk="0">
                  <a:moveTo>
                    <a:pt x="127" y="1"/>
                  </a:moveTo>
                  <a:cubicBezTo>
                    <a:pt x="56" y="1"/>
                    <a:pt x="0" y="57"/>
                    <a:pt x="0" y="128"/>
                  </a:cubicBezTo>
                  <a:cubicBezTo>
                    <a:pt x="0" y="194"/>
                    <a:pt x="56" y="255"/>
                    <a:pt x="127" y="255"/>
                  </a:cubicBezTo>
                  <a:cubicBezTo>
                    <a:pt x="199" y="255"/>
                    <a:pt x="255" y="194"/>
                    <a:pt x="255" y="128"/>
                  </a:cubicBezTo>
                  <a:cubicBezTo>
                    <a:pt x="255" y="57"/>
                    <a:pt x="199" y="1"/>
                    <a:pt x="12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5" name="Google Shape;2835;p38"/>
            <p:cNvSpPr/>
            <p:nvPr/>
          </p:nvSpPr>
          <p:spPr>
            <a:xfrm>
              <a:off x="977568" y="1589287"/>
              <a:ext cx="30115" cy="26099"/>
            </a:xfrm>
            <a:custGeom>
              <a:avLst/>
              <a:gdLst/>
              <a:ahLst/>
              <a:cxnLst/>
              <a:rect l="l" t="t" r="r" b="b"/>
              <a:pathLst>
                <a:path w="210" h="182" extrusionOk="0">
                  <a:moveTo>
                    <a:pt x="107" y="0"/>
                  </a:moveTo>
                  <a:cubicBezTo>
                    <a:pt x="74" y="0"/>
                    <a:pt x="44" y="20"/>
                    <a:pt x="26" y="52"/>
                  </a:cubicBezTo>
                  <a:cubicBezTo>
                    <a:pt x="1" y="93"/>
                    <a:pt x="21" y="144"/>
                    <a:pt x="67" y="169"/>
                  </a:cubicBezTo>
                  <a:cubicBezTo>
                    <a:pt x="80" y="178"/>
                    <a:pt x="94" y="182"/>
                    <a:pt x="109" y="182"/>
                  </a:cubicBezTo>
                  <a:cubicBezTo>
                    <a:pt x="138" y="182"/>
                    <a:pt x="167" y="165"/>
                    <a:pt x="184" y="134"/>
                  </a:cubicBezTo>
                  <a:cubicBezTo>
                    <a:pt x="209" y="88"/>
                    <a:pt x="194" y="37"/>
                    <a:pt x="148" y="12"/>
                  </a:cubicBezTo>
                  <a:cubicBezTo>
                    <a:pt x="135" y="4"/>
                    <a:pt x="121" y="0"/>
                    <a:pt x="10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6" name="Google Shape;2836;p38"/>
            <p:cNvSpPr/>
            <p:nvPr/>
          </p:nvSpPr>
          <p:spPr>
            <a:xfrm>
              <a:off x="877344" y="3465695"/>
              <a:ext cx="36568" cy="36568"/>
            </a:xfrm>
            <a:custGeom>
              <a:avLst/>
              <a:gdLst/>
              <a:ahLst/>
              <a:cxnLst/>
              <a:rect l="l" t="t" r="r" b="b"/>
              <a:pathLst>
                <a:path w="255" h="255" extrusionOk="0">
                  <a:moveTo>
                    <a:pt x="128" y="0"/>
                  </a:moveTo>
                  <a:cubicBezTo>
                    <a:pt x="57" y="10"/>
                    <a:pt x="1" y="61"/>
                    <a:pt x="1" y="127"/>
                  </a:cubicBezTo>
                  <a:cubicBezTo>
                    <a:pt x="1" y="199"/>
                    <a:pt x="57" y="255"/>
                    <a:pt x="128" y="255"/>
                  </a:cubicBezTo>
                  <a:cubicBezTo>
                    <a:pt x="194" y="255"/>
                    <a:pt x="255" y="199"/>
                    <a:pt x="255" y="127"/>
                  </a:cubicBezTo>
                  <a:cubicBezTo>
                    <a:pt x="255" y="61"/>
                    <a:pt x="194" y="0"/>
                    <a:pt x="1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5" name="Picture 24" descr="A horse drawn carriage with horses&#10;&#10;Description automatically generated">
            <a:extLst>
              <a:ext uri="{FF2B5EF4-FFF2-40B4-BE49-F238E27FC236}">
                <a16:creationId xmlns:a16="http://schemas.microsoft.com/office/drawing/2014/main" id="{7EC81260-1CEA-3C8F-F283-28A708BFE80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989" b="94943" l="4704" r="99826">
                        <a14:foregroundMark x1="4704" y1="46667" x2="12021" y2="37241"/>
                        <a14:foregroundMark x1="16376" y1="95172" x2="63066" y2="90575"/>
                        <a14:foregroundMark x1="19512" y1="90805" x2="31707" y2="92184"/>
                        <a14:foregroundMark x1="31707" y1="92184" x2="59930" y2="90345"/>
                        <a14:foregroundMark x1="60279" y1="8506" x2="99826" y2="76782"/>
                        <a14:foregroundMark x1="61847" y1="3448" x2="71951" y2="20230"/>
                        <a14:foregroundMark x1="71951" y1="20230" x2="71951" y2="20230"/>
                        <a14:foregroundMark x1="64808" y1="2989" x2="66725" y2="19310"/>
                        <a14:backgroundMark x1="4878" y1="21379" x2="13763" y2="20230"/>
                        <a14:backgroundMark x1="6272" y1="65977" x2="11150" y2="80230"/>
                      </a14:backgroundRemoval>
                    </a14:imgEffect>
                  </a14:imgLayer>
                </a14:imgProps>
              </a:ext>
              <a:ext uri="{28A0092B-C50C-407E-A947-70E740481C1C}">
                <a14:useLocalDpi xmlns:a14="http://schemas.microsoft.com/office/drawing/2010/main" val="0"/>
              </a:ext>
            </a:extLst>
          </a:blip>
          <a:stretch>
            <a:fillRect/>
          </a:stretch>
        </p:blipFill>
        <p:spPr>
          <a:xfrm>
            <a:off x="6309360" y="2498794"/>
            <a:ext cx="5882640" cy="4458098"/>
          </a:xfrm>
          <a:prstGeom prst="rect">
            <a:avLst/>
          </a:prstGeom>
        </p:spPr>
      </p:pic>
      <p:pic>
        <p:nvPicPr>
          <p:cNvPr id="33" name="Picture 32">
            <a:extLst>
              <a:ext uri="{FF2B5EF4-FFF2-40B4-BE49-F238E27FC236}">
                <a16:creationId xmlns:a16="http://schemas.microsoft.com/office/drawing/2014/main" id="{4DF98AB4-B42A-50B1-0902-C28AE7A991F1}"/>
              </a:ext>
            </a:extLst>
          </p:cNvPr>
          <p:cNvPicPr>
            <a:picLocks noChangeAspect="1"/>
          </p:cNvPicPr>
          <p:nvPr/>
        </p:nvPicPr>
        <p:blipFill rotWithShape="1">
          <a:blip r:embed="rId5">
            <a:clrChange>
              <a:clrFrom>
                <a:srgbClr val="FFFFFF"/>
              </a:clrFrom>
              <a:clrTo>
                <a:srgbClr val="FFFFFF">
                  <a:alpha val="0"/>
                </a:srgbClr>
              </a:clrTo>
            </a:clrChange>
          </a:blip>
          <a:srcRect t="13715"/>
          <a:stretch/>
        </p:blipFill>
        <p:spPr>
          <a:xfrm>
            <a:off x="-564911" y="616606"/>
            <a:ext cx="8483161" cy="4117343"/>
          </a:xfrm>
          <a:prstGeom prst="rect">
            <a:avLst/>
          </a:prstGeom>
        </p:spPr>
      </p:pic>
      <p:grpSp>
        <p:nvGrpSpPr>
          <p:cNvPr id="37" name="组合 18">
            <a:extLst>
              <a:ext uri="{FF2B5EF4-FFF2-40B4-BE49-F238E27FC236}">
                <a16:creationId xmlns:a16="http://schemas.microsoft.com/office/drawing/2014/main" id="{6B7DCF77-4C4D-5826-0C8C-953ED425C88C}"/>
              </a:ext>
            </a:extLst>
          </p:cNvPr>
          <p:cNvGrpSpPr/>
          <p:nvPr/>
        </p:nvGrpSpPr>
        <p:grpSpPr>
          <a:xfrm>
            <a:off x="1359872" y="2498794"/>
            <a:ext cx="5589741" cy="1707182"/>
            <a:chOff x="223349" y="267489"/>
            <a:chExt cx="3485051" cy="1011884"/>
          </a:xfrm>
        </p:grpSpPr>
        <p:pic>
          <p:nvPicPr>
            <p:cNvPr id="38" name="图片 19">
              <a:extLst>
                <a:ext uri="{FF2B5EF4-FFF2-40B4-BE49-F238E27FC236}">
                  <a16:creationId xmlns:a16="http://schemas.microsoft.com/office/drawing/2014/main" id="{D2E71496-EB44-2587-9B09-0502DF5C5F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3349" y="267489"/>
              <a:ext cx="3485051" cy="1011884"/>
            </a:xfrm>
            <a:prstGeom prst="rect">
              <a:avLst/>
            </a:prstGeom>
          </p:spPr>
        </p:pic>
        <p:sp>
          <p:nvSpPr>
            <p:cNvPr id="39" name="矩形 21">
              <a:extLst>
                <a:ext uri="{FF2B5EF4-FFF2-40B4-BE49-F238E27FC236}">
                  <a16:creationId xmlns:a16="http://schemas.microsoft.com/office/drawing/2014/main" id="{53C74AC5-7DEC-96A1-F4B1-BFCA80CD5AC5}"/>
                </a:ext>
              </a:extLst>
            </p:cNvPr>
            <p:cNvSpPr/>
            <p:nvPr/>
          </p:nvSpPr>
          <p:spPr>
            <a:xfrm>
              <a:off x="1021261" y="622922"/>
              <a:ext cx="2369639" cy="52322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1200" cap="none" spc="0" normalizeH="0" baseline="0" noProof="0">
                <a:ln>
                  <a:noFill/>
                </a:ln>
                <a:solidFill>
                  <a:srgbClr val="D1EBE3"/>
                </a:solidFill>
                <a:effectLst/>
                <a:uLnTx/>
                <a:uFillTx/>
                <a:latin typeface="Arial"/>
                <a:ea typeface="+mn-ea"/>
                <a:cs typeface="+mn-cs"/>
                <a:sym typeface="Arial"/>
              </a:endParaRPr>
            </a:p>
          </p:txBody>
        </p:sp>
      </p:grpSp>
      <p:sp>
        <p:nvSpPr>
          <p:cNvPr id="40" name="TextBox 39">
            <a:extLst>
              <a:ext uri="{FF2B5EF4-FFF2-40B4-BE49-F238E27FC236}">
                <a16:creationId xmlns:a16="http://schemas.microsoft.com/office/drawing/2014/main" id="{24332ED9-E28E-5111-D0A9-96E7682663DC}"/>
              </a:ext>
            </a:extLst>
          </p:cNvPr>
          <p:cNvSpPr txBox="1"/>
          <p:nvPr/>
        </p:nvSpPr>
        <p:spPr>
          <a:xfrm>
            <a:off x="2441115" y="3308993"/>
            <a:ext cx="3653163" cy="461665"/>
          </a:xfrm>
          <a:prstGeom prst="rect">
            <a:avLst/>
          </a:prstGeom>
          <a:noFill/>
        </p:spPr>
        <p:txBody>
          <a:bodyPr wrap="square" rtlCol="0">
            <a:spAutoFit/>
          </a:bodyPr>
          <a:lstStyle/>
          <a:p>
            <a:pPr>
              <a:buClr>
                <a:srgbClr val="000000"/>
              </a:buClr>
              <a:buFont typeface="Arial"/>
              <a:buNone/>
            </a:pPr>
            <a:r>
              <a:rPr lang="vi-VN" sz="2400" b="1" dirty="0">
                <a:solidFill>
                  <a:schemeClr val="accent6"/>
                </a:solidFill>
                <a:latin typeface="+mj-lt"/>
              </a:rPr>
              <a:t>Côn-xtan-tin Pau-xtốp-xki</a:t>
            </a:r>
            <a:endParaRPr lang="en-SG" sz="2800" kern="0" dirty="0">
              <a:solidFill>
                <a:schemeClr val="accent6"/>
              </a:solidFill>
              <a:latin typeface="+mj-lt"/>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barn(inVertical)">
                                      <p:cBhvr>
                                        <p:cTn id="14" dur="500"/>
                                        <p:tgtEl>
                                          <p:spTgt spid="40"/>
                                        </p:tgtEl>
                                      </p:cBhvr>
                                    </p:animEffect>
                                  </p:childTnLst>
                                </p:cTn>
                              </p:par>
                              <p:par>
                                <p:cTn id="15" presetID="16" presetClass="entr" presetSubtype="21"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30"/>
        <p:cNvGrpSpPr/>
        <p:nvPr/>
      </p:nvGrpSpPr>
      <p:grpSpPr>
        <a:xfrm>
          <a:off x="0" y="0"/>
          <a:ext cx="0" cy="0"/>
          <a:chOff x="0" y="0"/>
          <a:chExt cx="0" cy="0"/>
        </a:xfrm>
      </p:grpSpPr>
      <p:grpSp>
        <p:nvGrpSpPr>
          <p:cNvPr id="3434" name="Google Shape;3434;p43"/>
          <p:cNvGrpSpPr/>
          <p:nvPr/>
        </p:nvGrpSpPr>
        <p:grpSpPr>
          <a:xfrm>
            <a:off x="1379756" y="1827412"/>
            <a:ext cx="9646545" cy="4257947"/>
            <a:chOff x="1034816" y="1370559"/>
            <a:chExt cx="7234909" cy="3193460"/>
          </a:xfrm>
        </p:grpSpPr>
        <p:sp>
          <p:nvSpPr>
            <p:cNvPr id="3435" name="Google Shape;3435;p43"/>
            <p:cNvSpPr/>
            <p:nvPr/>
          </p:nvSpPr>
          <p:spPr>
            <a:xfrm flipH="1">
              <a:off x="1034816" y="4280339"/>
              <a:ext cx="25669" cy="25669"/>
            </a:xfrm>
            <a:custGeom>
              <a:avLst/>
              <a:gdLst/>
              <a:ahLst/>
              <a:cxnLst/>
              <a:rect l="l" t="t" r="r" b="b"/>
              <a:pathLst>
                <a:path w="179" h="179" extrusionOk="0">
                  <a:moveTo>
                    <a:pt x="87" y="1"/>
                  </a:moveTo>
                  <a:cubicBezTo>
                    <a:pt x="37" y="1"/>
                    <a:pt x="1" y="36"/>
                    <a:pt x="1" y="87"/>
                  </a:cubicBezTo>
                  <a:cubicBezTo>
                    <a:pt x="1" y="138"/>
                    <a:pt x="37" y="179"/>
                    <a:pt x="87" y="179"/>
                  </a:cubicBezTo>
                  <a:cubicBezTo>
                    <a:pt x="138" y="179"/>
                    <a:pt x="179" y="138"/>
                    <a:pt x="179" y="87"/>
                  </a:cubicBezTo>
                  <a:cubicBezTo>
                    <a:pt x="179" y="36"/>
                    <a:pt x="133" y="1"/>
                    <a:pt x="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6" name="Google Shape;3436;p43"/>
            <p:cNvSpPr/>
            <p:nvPr/>
          </p:nvSpPr>
          <p:spPr>
            <a:xfrm flipH="1">
              <a:off x="4096204" y="1370559"/>
              <a:ext cx="25669" cy="26386"/>
            </a:xfrm>
            <a:custGeom>
              <a:avLst/>
              <a:gdLst/>
              <a:ahLst/>
              <a:cxnLst/>
              <a:rect l="l" t="t" r="r" b="b"/>
              <a:pathLst>
                <a:path w="179" h="184" extrusionOk="0">
                  <a:moveTo>
                    <a:pt x="92" y="0"/>
                  </a:moveTo>
                  <a:cubicBezTo>
                    <a:pt x="42" y="0"/>
                    <a:pt x="1" y="41"/>
                    <a:pt x="1" y="92"/>
                  </a:cubicBezTo>
                  <a:cubicBezTo>
                    <a:pt x="1" y="138"/>
                    <a:pt x="47" y="184"/>
                    <a:pt x="92" y="184"/>
                  </a:cubicBezTo>
                  <a:cubicBezTo>
                    <a:pt x="143" y="184"/>
                    <a:pt x="179" y="143"/>
                    <a:pt x="179" y="92"/>
                  </a:cubicBezTo>
                  <a:cubicBezTo>
                    <a:pt x="179" y="41"/>
                    <a:pt x="143" y="0"/>
                    <a:pt x="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7" name="Google Shape;3437;p43"/>
            <p:cNvSpPr/>
            <p:nvPr/>
          </p:nvSpPr>
          <p:spPr>
            <a:xfrm flipH="1">
              <a:off x="4747391" y="4043380"/>
              <a:ext cx="25669" cy="25669"/>
            </a:xfrm>
            <a:custGeom>
              <a:avLst/>
              <a:gdLst/>
              <a:ahLst/>
              <a:cxnLst/>
              <a:rect l="l" t="t" r="r" b="b"/>
              <a:pathLst>
                <a:path w="179" h="179" extrusionOk="0">
                  <a:moveTo>
                    <a:pt x="87" y="1"/>
                  </a:moveTo>
                  <a:cubicBezTo>
                    <a:pt x="37" y="1"/>
                    <a:pt x="1" y="42"/>
                    <a:pt x="1" y="92"/>
                  </a:cubicBezTo>
                  <a:cubicBezTo>
                    <a:pt x="1" y="143"/>
                    <a:pt x="37" y="179"/>
                    <a:pt x="87" y="179"/>
                  </a:cubicBezTo>
                  <a:cubicBezTo>
                    <a:pt x="138" y="179"/>
                    <a:pt x="179" y="143"/>
                    <a:pt x="179" y="92"/>
                  </a:cubicBezTo>
                  <a:cubicBezTo>
                    <a:pt x="179" y="42"/>
                    <a:pt x="138" y="1"/>
                    <a:pt x="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8" name="Google Shape;3438;p43"/>
            <p:cNvSpPr/>
            <p:nvPr/>
          </p:nvSpPr>
          <p:spPr>
            <a:xfrm flipH="1">
              <a:off x="6857412" y="4444653"/>
              <a:ext cx="25669" cy="25669"/>
            </a:xfrm>
            <a:custGeom>
              <a:avLst/>
              <a:gdLst/>
              <a:ahLst/>
              <a:cxnLst/>
              <a:rect l="l" t="t" r="r" b="b"/>
              <a:pathLst>
                <a:path w="179" h="179" extrusionOk="0">
                  <a:moveTo>
                    <a:pt x="92" y="1"/>
                  </a:moveTo>
                  <a:cubicBezTo>
                    <a:pt x="46" y="1"/>
                    <a:pt x="0" y="42"/>
                    <a:pt x="0" y="92"/>
                  </a:cubicBezTo>
                  <a:cubicBezTo>
                    <a:pt x="0" y="143"/>
                    <a:pt x="41" y="179"/>
                    <a:pt x="92" y="179"/>
                  </a:cubicBezTo>
                  <a:cubicBezTo>
                    <a:pt x="143" y="179"/>
                    <a:pt x="178" y="143"/>
                    <a:pt x="178" y="92"/>
                  </a:cubicBezTo>
                  <a:cubicBezTo>
                    <a:pt x="178" y="36"/>
                    <a:pt x="143" y="1"/>
                    <a:pt x="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9" name="Google Shape;3439;p43"/>
            <p:cNvSpPr/>
            <p:nvPr/>
          </p:nvSpPr>
          <p:spPr>
            <a:xfrm flipH="1">
              <a:off x="4565329" y="2633781"/>
              <a:ext cx="25669" cy="25669"/>
            </a:xfrm>
            <a:custGeom>
              <a:avLst/>
              <a:gdLst/>
              <a:ahLst/>
              <a:cxnLst/>
              <a:rect l="l" t="t" r="r" b="b"/>
              <a:pathLst>
                <a:path w="179" h="179" extrusionOk="0">
                  <a:moveTo>
                    <a:pt x="87" y="0"/>
                  </a:moveTo>
                  <a:cubicBezTo>
                    <a:pt x="37" y="0"/>
                    <a:pt x="1" y="46"/>
                    <a:pt x="1" y="87"/>
                  </a:cubicBezTo>
                  <a:cubicBezTo>
                    <a:pt x="1" y="138"/>
                    <a:pt x="37" y="178"/>
                    <a:pt x="87" y="178"/>
                  </a:cubicBezTo>
                  <a:cubicBezTo>
                    <a:pt x="138" y="178"/>
                    <a:pt x="179" y="138"/>
                    <a:pt x="179" y="87"/>
                  </a:cubicBezTo>
                  <a:cubicBezTo>
                    <a:pt x="179" y="36"/>
                    <a:pt x="138" y="0"/>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0" name="Google Shape;3440;p43"/>
            <p:cNvSpPr/>
            <p:nvPr/>
          </p:nvSpPr>
          <p:spPr>
            <a:xfrm flipH="1">
              <a:off x="8139386" y="1570237"/>
              <a:ext cx="30115" cy="26099"/>
            </a:xfrm>
            <a:custGeom>
              <a:avLst/>
              <a:gdLst/>
              <a:ahLst/>
              <a:cxnLst/>
              <a:rect l="l" t="t" r="r" b="b"/>
              <a:pathLst>
                <a:path w="210" h="182" extrusionOk="0">
                  <a:moveTo>
                    <a:pt x="107" y="0"/>
                  </a:moveTo>
                  <a:cubicBezTo>
                    <a:pt x="74" y="0"/>
                    <a:pt x="44" y="20"/>
                    <a:pt x="26" y="52"/>
                  </a:cubicBezTo>
                  <a:cubicBezTo>
                    <a:pt x="1" y="93"/>
                    <a:pt x="21" y="144"/>
                    <a:pt x="67" y="169"/>
                  </a:cubicBezTo>
                  <a:cubicBezTo>
                    <a:pt x="80" y="178"/>
                    <a:pt x="94" y="182"/>
                    <a:pt x="109" y="182"/>
                  </a:cubicBezTo>
                  <a:cubicBezTo>
                    <a:pt x="138" y="182"/>
                    <a:pt x="167" y="165"/>
                    <a:pt x="184" y="134"/>
                  </a:cubicBezTo>
                  <a:cubicBezTo>
                    <a:pt x="209" y="88"/>
                    <a:pt x="194" y="37"/>
                    <a:pt x="148" y="12"/>
                  </a:cubicBezTo>
                  <a:cubicBezTo>
                    <a:pt x="135" y="4"/>
                    <a:pt x="121" y="0"/>
                    <a:pt x="10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1" name="Google Shape;3441;p43"/>
            <p:cNvSpPr/>
            <p:nvPr/>
          </p:nvSpPr>
          <p:spPr>
            <a:xfrm flipH="1">
              <a:off x="8233157" y="3446645"/>
              <a:ext cx="36568" cy="36568"/>
            </a:xfrm>
            <a:custGeom>
              <a:avLst/>
              <a:gdLst/>
              <a:ahLst/>
              <a:cxnLst/>
              <a:rect l="l" t="t" r="r" b="b"/>
              <a:pathLst>
                <a:path w="255" h="255" extrusionOk="0">
                  <a:moveTo>
                    <a:pt x="128" y="0"/>
                  </a:moveTo>
                  <a:cubicBezTo>
                    <a:pt x="57" y="10"/>
                    <a:pt x="1" y="61"/>
                    <a:pt x="1" y="127"/>
                  </a:cubicBezTo>
                  <a:cubicBezTo>
                    <a:pt x="1" y="199"/>
                    <a:pt x="57" y="255"/>
                    <a:pt x="128" y="255"/>
                  </a:cubicBezTo>
                  <a:cubicBezTo>
                    <a:pt x="194" y="255"/>
                    <a:pt x="255" y="199"/>
                    <a:pt x="255" y="127"/>
                  </a:cubicBezTo>
                  <a:cubicBezTo>
                    <a:pt x="255" y="61"/>
                    <a:pt x="194" y="0"/>
                    <a:pt x="1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2" name="Google Shape;3442;p43"/>
            <p:cNvSpPr/>
            <p:nvPr/>
          </p:nvSpPr>
          <p:spPr>
            <a:xfrm flipH="1">
              <a:off x="3578258" y="4538351"/>
              <a:ext cx="25669" cy="25669"/>
            </a:xfrm>
            <a:custGeom>
              <a:avLst/>
              <a:gdLst/>
              <a:ahLst/>
              <a:cxnLst/>
              <a:rect l="l" t="t" r="r" b="b"/>
              <a:pathLst>
                <a:path w="179" h="179" extrusionOk="0">
                  <a:moveTo>
                    <a:pt x="87" y="0"/>
                  </a:moveTo>
                  <a:cubicBezTo>
                    <a:pt x="36" y="0"/>
                    <a:pt x="1" y="41"/>
                    <a:pt x="1" y="92"/>
                  </a:cubicBezTo>
                  <a:cubicBezTo>
                    <a:pt x="1" y="143"/>
                    <a:pt x="36" y="178"/>
                    <a:pt x="87" y="178"/>
                  </a:cubicBezTo>
                  <a:cubicBezTo>
                    <a:pt x="138" y="178"/>
                    <a:pt x="179" y="143"/>
                    <a:pt x="179" y="92"/>
                  </a:cubicBezTo>
                  <a:cubicBezTo>
                    <a:pt x="179" y="41"/>
                    <a:pt x="138" y="0"/>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8" name="图片 18">
            <a:extLst>
              <a:ext uri="{FF2B5EF4-FFF2-40B4-BE49-F238E27FC236}">
                <a16:creationId xmlns:a16="http://schemas.microsoft.com/office/drawing/2014/main" id="{4B417197-68ED-12B1-ECB1-ECA3D87C379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5533" y="127574"/>
            <a:ext cx="1556128" cy="844107"/>
          </a:xfrm>
          <a:prstGeom prst="rect">
            <a:avLst/>
          </a:prstGeom>
        </p:spPr>
      </p:pic>
      <p:sp>
        <p:nvSpPr>
          <p:cNvPr id="9" name="PPT-13-4">
            <a:extLst>
              <a:ext uri="{FF2B5EF4-FFF2-40B4-BE49-F238E27FC236}">
                <a16:creationId xmlns:a16="http://schemas.microsoft.com/office/drawing/2014/main" id="{2B245AA0-3BB4-B208-38B4-5A0D8912D659}"/>
              </a:ext>
            </a:extLst>
          </p:cNvPr>
          <p:cNvSpPr txBox="1"/>
          <p:nvPr/>
        </p:nvSpPr>
        <p:spPr>
          <a:xfrm>
            <a:off x="3700001" y="90154"/>
            <a:ext cx="4853669" cy="1188720"/>
          </a:xfrm>
          <a:prstGeom prst="rect">
            <a:avLst/>
          </a:prstGeom>
          <a:noFill/>
        </p:spPr>
        <p:txBody>
          <a:bodyPr wrap="square">
            <a:norm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4400" b="1" i="0" u="none" strike="noStrike" kern="1200" normalizeH="0" baseline="0" noProof="0" dirty="0">
                <a:ln w="0"/>
                <a:effectLst>
                  <a:outerShdw blurRad="38100" dist="19050" dir="2700000" algn="tl" rotWithShape="0">
                    <a:schemeClr val="dk1">
                      <a:alpha val="40000"/>
                    </a:schemeClr>
                  </a:outerShdw>
                </a:effectLst>
                <a:uLnTx/>
                <a:uFillTx/>
                <a:latin typeface="Times New Roman" panose="02020603050405020304" pitchFamily="18" charset="0"/>
                <a:ea typeface="Source Han Sans SC"/>
                <a:cs typeface="Times New Roman" panose="02020603050405020304" pitchFamily="18" charset="0"/>
              </a:rPr>
              <a:t>2. </a:t>
            </a:r>
            <a:r>
              <a:rPr kumimoji="0" lang="en-US" altLang="en-US" sz="4400" b="1" i="0" u="none" strike="noStrike" kern="1200" normalizeH="0" baseline="0" noProof="0" dirty="0" err="1">
                <a:ln w="0"/>
                <a:effectLst>
                  <a:outerShdw blurRad="38100" dist="19050" dir="2700000" algn="tl" rotWithShape="0">
                    <a:schemeClr val="dk1">
                      <a:alpha val="40000"/>
                    </a:schemeClr>
                  </a:outerShdw>
                </a:effectLst>
                <a:uLnTx/>
                <a:uFillTx/>
                <a:latin typeface="Times New Roman" panose="02020603050405020304" pitchFamily="18" charset="0"/>
                <a:ea typeface="Source Han Sans SC"/>
                <a:cs typeface="Times New Roman" panose="02020603050405020304" pitchFamily="18" charset="0"/>
              </a:rPr>
              <a:t>Tìm</a:t>
            </a:r>
            <a:r>
              <a:rPr kumimoji="0" lang="en-US" altLang="en-US" sz="4400" b="1" i="0" u="none" strike="noStrike" kern="1200" normalizeH="0" baseline="0" noProof="0" dirty="0">
                <a:ln w="0"/>
                <a:effectLst>
                  <a:outerShdw blurRad="38100" dist="19050" dir="2700000" algn="tl" rotWithShape="0">
                    <a:schemeClr val="dk1">
                      <a:alpha val="40000"/>
                    </a:schemeClr>
                  </a:outerShdw>
                </a:effectLst>
                <a:uLnTx/>
                <a:uFillTx/>
                <a:latin typeface="Times New Roman" panose="02020603050405020304" pitchFamily="18" charset="0"/>
                <a:ea typeface="Source Han Sans SC"/>
                <a:cs typeface="Times New Roman" panose="02020603050405020304" pitchFamily="18" charset="0"/>
              </a:rPr>
              <a:t> </a:t>
            </a:r>
            <a:r>
              <a:rPr kumimoji="0" lang="en-US" altLang="en-US" sz="4400" b="1" i="0" u="none" strike="noStrike" kern="1200" normalizeH="0" baseline="0" noProof="0" dirty="0" err="1">
                <a:ln w="0"/>
                <a:effectLst>
                  <a:outerShdw blurRad="38100" dist="19050" dir="2700000" algn="tl" rotWithShape="0">
                    <a:schemeClr val="dk1">
                      <a:alpha val="40000"/>
                    </a:schemeClr>
                  </a:outerShdw>
                </a:effectLst>
                <a:uLnTx/>
                <a:uFillTx/>
                <a:latin typeface="Times New Roman" panose="02020603050405020304" pitchFamily="18" charset="0"/>
                <a:ea typeface="Source Han Sans SC"/>
                <a:cs typeface="Times New Roman" panose="02020603050405020304" pitchFamily="18" charset="0"/>
              </a:rPr>
              <a:t>hiểu</a:t>
            </a:r>
            <a:r>
              <a:rPr kumimoji="0" lang="en-US" altLang="en-US" sz="4400" b="1" i="0" u="none" strike="noStrike" kern="1200" normalizeH="0" baseline="0" noProof="0" dirty="0">
                <a:ln w="0"/>
                <a:effectLst>
                  <a:outerShdw blurRad="38100" dist="19050" dir="2700000" algn="tl" rotWithShape="0">
                    <a:schemeClr val="dk1">
                      <a:alpha val="40000"/>
                    </a:schemeClr>
                  </a:outerShdw>
                </a:effectLst>
                <a:uLnTx/>
                <a:uFillTx/>
                <a:latin typeface="Times New Roman" panose="02020603050405020304" pitchFamily="18" charset="0"/>
                <a:ea typeface="Source Han Sans SC"/>
                <a:cs typeface="Times New Roman" panose="02020603050405020304" pitchFamily="18" charset="0"/>
              </a:rPr>
              <a:t> </a:t>
            </a:r>
            <a:r>
              <a:rPr kumimoji="0" lang="en-US" altLang="en-US" sz="4400" b="1" i="0" u="none" strike="noStrike" kern="1200" normalizeH="0" baseline="0" noProof="0" dirty="0" err="1">
                <a:ln w="0"/>
                <a:effectLst>
                  <a:outerShdw blurRad="38100" dist="19050" dir="2700000" algn="tl" rotWithShape="0">
                    <a:schemeClr val="dk1">
                      <a:alpha val="40000"/>
                    </a:schemeClr>
                  </a:outerShdw>
                </a:effectLst>
                <a:uLnTx/>
                <a:uFillTx/>
                <a:latin typeface="Times New Roman" panose="02020603050405020304" pitchFamily="18" charset="0"/>
                <a:ea typeface="Source Han Sans SC"/>
                <a:cs typeface="Times New Roman" panose="02020603050405020304" pitchFamily="18" charset="0"/>
              </a:rPr>
              <a:t>chung</a:t>
            </a:r>
            <a:endParaRPr kumimoji="0" lang="en-US" altLang="en-US" sz="4400" b="1" i="0" u="none" strike="noStrike" kern="1200" normalizeH="0" baseline="0" noProof="0" dirty="0">
              <a:ln w="0"/>
              <a:effectLst>
                <a:outerShdw blurRad="38100" dist="19050" dir="2700000" algn="tl" rotWithShape="0">
                  <a:schemeClr val="dk1">
                    <a:alpha val="40000"/>
                  </a:schemeClr>
                </a:outerShdw>
              </a:effectLst>
              <a:uLnTx/>
              <a:uFillTx/>
              <a:latin typeface="Times New Roman" panose="02020603050405020304" pitchFamily="18" charset="0"/>
              <a:ea typeface="Source Han Sans SC"/>
              <a:cs typeface="Times New Roman" panose="02020603050405020304" pitchFamily="18" charset="0"/>
            </a:endParaRPr>
          </a:p>
        </p:txBody>
      </p:sp>
      <p:grpSp>
        <p:nvGrpSpPr>
          <p:cNvPr id="10" name="Google Shape;4838;p56">
            <a:extLst>
              <a:ext uri="{FF2B5EF4-FFF2-40B4-BE49-F238E27FC236}">
                <a16:creationId xmlns:a16="http://schemas.microsoft.com/office/drawing/2014/main" id="{70C7BC23-94BB-C4FB-90F4-8B4F4478E338}"/>
              </a:ext>
            </a:extLst>
          </p:cNvPr>
          <p:cNvGrpSpPr/>
          <p:nvPr/>
        </p:nvGrpSpPr>
        <p:grpSpPr>
          <a:xfrm rot="-4957593">
            <a:off x="11601965" y="-129925"/>
            <a:ext cx="721741" cy="804947"/>
            <a:chOff x="3604950" y="2842325"/>
            <a:chExt cx="76550" cy="85375"/>
          </a:xfrm>
        </p:grpSpPr>
        <p:sp>
          <p:nvSpPr>
            <p:cNvPr id="11" name="Google Shape;4839;p56">
              <a:extLst>
                <a:ext uri="{FF2B5EF4-FFF2-40B4-BE49-F238E27FC236}">
                  <a16:creationId xmlns:a16="http://schemas.microsoft.com/office/drawing/2014/main" id="{7907F14F-5939-7479-2A8D-AD01BD2D8C06}"/>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4840;p56">
              <a:extLst>
                <a:ext uri="{FF2B5EF4-FFF2-40B4-BE49-F238E27FC236}">
                  <a16:creationId xmlns:a16="http://schemas.microsoft.com/office/drawing/2014/main" id="{4E0A1D39-EC19-05C8-51C6-1E7EB9D2CEA0}"/>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4841;p56">
              <a:extLst>
                <a:ext uri="{FF2B5EF4-FFF2-40B4-BE49-F238E27FC236}">
                  <a16:creationId xmlns:a16="http://schemas.microsoft.com/office/drawing/2014/main" id="{8C56BCE7-1BA1-208C-135E-DF9721C76AB9}"/>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4842;p56">
              <a:extLst>
                <a:ext uri="{FF2B5EF4-FFF2-40B4-BE49-F238E27FC236}">
                  <a16:creationId xmlns:a16="http://schemas.microsoft.com/office/drawing/2014/main" id="{C68AF6BD-56C3-D5A4-FA8B-757C7F7BFA71}"/>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4843;p56">
              <a:extLst>
                <a:ext uri="{FF2B5EF4-FFF2-40B4-BE49-F238E27FC236}">
                  <a16:creationId xmlns:a16="http://schemas.microsoft.com/office/drawing/2014/main" id="{C6DD64B7-1EA2-E8CC-63D5-CD3180AD6FA5}"/>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4844;p56">
              <a:extLst>
                <a:ext uri="{FF2B5EF4-FFF2-40B4-BE49-F238E27FC236}">
                  <a16:creationId xmlns:a16="http://schemas.microsoft.com/office/drawing/2014/main" id="{CBEF9828-F6CA-8ADE-7267-91AAA140E0F9}"/>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4845;p56">
              <a:extLst>
                <a:ext uri="{FF2B5EF4-FFF2-40B4-BE49-F238E27FC236}">
                  <a16:creationId xmlns:a16="http://schemas.microsoft.com/office/drawing/2014/main" id="{A283ACC3-221B-68E3-D48F-86A08BD2FC42}"/>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4846;p56">
              <a:extLst>
                <a:ext uri="{FF2B5EF4-FFF2-40B4-BE49-F238E27FC236}">
                  <a16:creationId xmlns:a16="http://schemas.microsoft.com/office/drawing/2014/main" id="{693B4B35-89CF-C634-353B-93147D3FECA2}"/>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4847;p56">
              <a:extLst>
                <a:ext uri="{FF2B5EF4-FFF2-40B4-BE49-F238E27FC236}">
                  <a16:creationId xmlns:a16="http://schemas.microsoft.com/office/drawing/2014/main" id="{08B1A45D-E268-9AB5-E208-9C25091D153B}"/>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4848;p56">
              <a:extLst>
                <a:ext uri="{FF2B5EF4-FFF2-40B4-BE49-F238E27FC236}">
                  <a16:creationId xmlns:a16="http://schemas.microsoft.com/office/drawing/2014/main" id="{5D12D9CF-059F-6763-14A1-F274D43708BC}"/>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1" name="Google Shape;4838;p56">
            <a:extLst>
              <a:ext uri="{FF2B5EF4-FFF2-40B4-BE49-F238E27FC236}">
                <a16:creationId xmlns:a16="http://schemas.microsoft.com/office/drawing/2014/main" id="{6E315A0B-8FD9-CC00-9D6B-C0155D788151}"/>
              </a:ext>
            </a:extLst>
          </p:cNvPr>
          <p:cNvGrpSpPr/>
          <p:nvPr/>
        </p:nvGrpSpPr>
        <p:grpSpPr>
          <a:xfrm rot="-4957593">
            <a:off x="10864673" y="154989"/>
            <a:ext cx="403794" cy="467723"/>
            <a:chOff x="3604950" y="2842325"/>
            <a:chExt cx="76550" cy="85375"/>
          </a:xfrm>
        </p:grpSpPr>
        <p:sp>
          <p:nvSpPr>
            <p:cNvPr id="22" name="Google Shape;4839;p56">
              <a:extLst>
                <a:ext uri="{FF2B5EF4-FFF2-40B4-BE49-F238E27FC236}">
                  <a16:creationId xmlns:a16="http://schemas.microsoft.com/office/drawing/2014/main" id="{261B358A-A4D9-E1D3-84B0-528FEADE3204}"/>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4840;p56">
              <a:extLst>
                <a:ext uri="{FF2B5EF4-FFF2-40B4-BE49-F238E27FC236}">
                  <a16:creationId xmlns:a16="http://schemas.microsoft.com/office/drawing/2014/main" id="{00576A17-7522-F63F-2EED-3F7FD745DAC1}"/>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4841;p56">
              <a:extLst>
                <a:ext uri="{FF2B5EF4-FFF2-40B4-BE49-F238E27FC236}">
                  <a16:creationId xmlns:a16="http://schemas.microsoft.com/office/drawing/2014/main" id="{5D2A783B-0AC6-B902-3FA6-FAFBA72A9590}"/>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4842;p56">
              <a:extLst>
                <a:ext uri="{FF2B5EF4-FFF2-40B4-BE49-F238E27FC236}">
                  <a16:creationId xmlns:a16="http://schemas.microsoft.com/office/drawing/2014/main" id="{23DBBC22-52E0-E66A-5E47-DA8883BB928D}"/>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4843;p56">
              <a:extLst>
                <a:ext uri="{FF2B5EF4-FFF2-40B4-BE49-F238E27FC236}">
                  <a16:creationId xmlns:a16="http://schemas.microsoft.com/office/drawing/2014/main" id="{A4C59252-C8B9-4C4B-88D3-12A0FF1F8D6A}"/>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4844;p56">
              <a:extLst>
                <a:ext uri="{FF2B5EF4-FFF2-40B4-BE49-F238E27FC236}">
                  <a16:creationId xmlns:a16="http://schemas.microsoft.com/office/drawing/2014/main" id="{5A998C9F-2827-24E5-5348-D36183D40C20}"/>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4845;p56">
              <a:extLst>
                <a:ext uri="{FF2B5EF4-FFF2-40B4-BE49-F238E27FC236}">
                  <a16:creationId xmlns:a16="http://schemas.microsoft.com/office/drawing/2014/main" id="{910FF1B9-BDD4-027C-CB35-2EB501732416}"/>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4846;p56">
              <a:extLst>
                <a:ext uri="{FF2B5EF4-FFF2-40B4-BE49-F238E27FC236}">
                  <a16:creationId xmlns:a16="http://schemas.microsoft.com/office/drawing/2014/main" id="{35B717A7-4F6C-DA60-6ED8-C36A16281AA5}"/>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4847;p56">
              <a:extLst>
                <a:ext uri="{FF2B5EF4-FFF2-40B4-BE49-F238E27FC236}">
                  <a16:creationId xmlns:a16="http://schemas.microsoft.com/office/drawing/2014/main" id="{A13A4596-FDCA-2698-5AC6-4D980FE9826B}"/>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4848;p56">
              <a:extLst>
                <a:ext uri="{FF2B5EF4-FFF2-40B4-BE49-F238E27FC236}">
                  <a16:creationId xmlns:a16="http://schemas.microsoft.com/office/drawing/2014/main" id="{72EE6EC6-A5EF-0E0C-83A4-D7DA5B3CFE95}"/>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2" name="Google Shape;4838;p56">
            <a:extLst>
              <a:ext uri="{FF2B5EF4-FFF2-40B4-BE49-F238E27FC236}">
                <a16:creationId xmlns:a16="http://schemas.microsoft.com/office/drawing/2014/main" id="{9BE82A8D-D224-DCEC-CB1E-78D12A255381}"/>
              </a:ext>
            </a:extLst>
          </p:cNvPr>
          <p:cNvGrpSpPr/>
          <p:nvPr/>
        </p:nvGrpSpPr>
        <p:grpSpPr>
          <a:xfrm rot="-4957593">
            <a:off x="11221324" y="760254"/>
            <a:ext cx="200159" cy="231151"/>
            <a:chOff x="3604950" y="2842325"/>
            <a:chExt cx="76550" cy="85375"/>
          </a:xfrm>
        </p:grpSpPr>
        <p:sp>
          <p:nvSpPr>
            <p:cNvPr id="33" name="Google Shape;4839;p56">
              <a:extLst>
                <a:ext uri="{FF2B5EF4-FFF2-40B4-BE49-F238E27FC236}">
                  <a16:creationId xmlns:a16="http://schemas.microsoft.com/office/drawing/2014/main" id="{39CC18DC-2813-3EF9-B934-71FA30A72123}"/>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4840;p56">
              <a:extLst>
                <a:ext uri="{FF2B5EF4-FFF2-40B4-BE49-F238E27FC236}">
                  <a16:creationId xmlns:a16="http://schemas.microsoft.com/office/drawing/2014/main" id="{D39F8B19-C80D-E655-1ECE-7EB2ABC0F949}"/>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4841;p56">
              <a:extLst>
                <a:ext uri="{FF2B5EF4-FFF2-40B4-BE49-F238E27FC236}">
                  <a16:creationId xmlns:a16="http://schemas.microsoft.com/office/drawing/2014/main" id="{B1010150-0AD1-706D-A7C4-67EE58117CD5}"/>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4842;p56">
              <a:extLst>
                <a:ext uri="{FF2B5EF4-FFF2-40B4-BE49-F238E27FC236}">
                  <a16:creationId xmlns:a16="http://schemas.microsoft.com/office/drawing/2014/main" id="{B89AC58F-609E-C001-8178-9257C5101AED}"/>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4843;p56">
              <a:extLst>
                <a:ext uri="{FF2B5EF4-FFF2-40B4-BE49-F238E27FC236}">
                  <a16:creationId xmlns:a16="http://schemas.microsoft.com/office/drawing/2014/main" id="{FD5D5373-51F4-233B-0602-C5EF9A67B506}"/>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4844;p56">
              <a:extLst>
                <a:ext uri="{FF2B5EF4-FFF2-40B4-BE49-F238E27FC236}">
                  <a16:creationId xmlns:a16="http://schemas.microsoft.com/office/drawing/2014/main" id="{7CC31EAC-BDA9-6BE6-E002-F04BDFC17C3C}"/>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4845;p56">
              <a:extLst>
                <a:ext uri="{FF2B5EF4-FFF2-40B4-BE49-F238E27FC236}">
                  <a16:creationId xmlns:a16="http://schemas.microsoft.com/office/drawing/2014/main" id="{F7FEA740-0613-2ADC-50EC-FD9B522FF995}"/>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4846;p56">
              <a:extLst>
                <a:ext uri="{FF2B5EF4-FFF2-40B4-BE49-F238E27FC236}">
                  <a16:creationId xmlns:a16="http://schemas.microsoft.com/office/drawing/2014/main" id="{2343B3E6-A207-7461-FA07-35F38F28C3E4}"/>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4847;p56">
              <a:extLst>
                <a:ext uri="{FF2B5EF4-FFF2-40B4-BE49-F238E27FC236}">
                  <a16:creationId xmlns:a16="http://schemas.microsoft.com/office/drawing/2014/main" id="{388F716A-FE3E-3B93-6E51-95989FB4D983}"/>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4848;p56">
              <a:extLst>
                <a:ext uri="{FF2B5EF4-FFF2-40B4-BE49-F238E27FC236}">
                  <a16:creationId xmlns:a16="http://schemas.microsoft.com/office/drawing/2014/main" id="{466AA4D7-3860-D87A-E92D-CAADA27FC6ED}"/>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 name="图片 55">
            <a:extLst>
              <a:ext uri="{FF2B5EF4-FFF2-40B4-BE49-F238E27FC236}">
                <a16:creationId xmlns:a16="http://schemas.microsoft.com/office/drawing/2014/main" id="{46B5CBCE-274F-BB23-267F-13831258586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38240" y="4622461"/>
            <a:ext cx="4772406" cy="2468926"/>
          </a:xfrm>
          <a:prstGeom prst="rect">
            <a:avLst/>
          </a:prstGeom>
          <a:effectLst>
            <a:outerShdw blurRad="190500" dist="63500" dir="5400000" algn="t" rotWithShape="0">
              <a:prstClr val="black">
                <a:alpha val="20000"/>
              </a:prstClr>
            </a:outerShdw>
          </a:effectLst>
        </p:spPr>
      </p:pic>
      <p:grpSp>
        <p:nvGrpSpPr>
          <p:cNvPr id="3" name="组合 12">
            <a:extLst>
              <a:ext uri="{FF2B5EF4-FFF2-40B4-BE49-F238E27FC236}">
                <a16:creationId xmlns:a16="http://schemas.microsoft.com/office/drawing/2014/main" id="{BC1F3596-AD7C-ADBF-EA19-976E1BC896BD}"/>
              </a:ext>
            </a:extLst>
          </p:cNvPr>
          <p:cNvGrpSpPr/>
          <p:nvPr/>
        </p:nvGrpSpPr>
        <p:grpSpPr>
          <a:xfrm flipH="1">
            <a:off x="641748" y="1176685"/>
            <a:ext cx="6344962" cy="4777560"/>
            <a:chOff x="-558688" y="0"/>
            <a:chExt cx="9107943" cy="6858000"/>
          </a:xfrm>
        </p:grpSpPr>
        <p:pic>
          <p:nvPicPr>
            <p:cNvPr id="4" name="图片 13">
              <a:extLst>
                <a:ext uri="{FF2B5EF4-FFF2-40B4-BE49-F238E27FC236}">
                  <a16:creationId xmlns:a16="http://schemas.microsoft.com/office/drawing/2014/main" id="{0FB1BB50-136E-D78C-0B1E-970855CEFD5E}"/>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5" name="图片 14">
              <a:extLst>
                <a:ext uri="{FF2B5EF4-FFF2-40B4-BE49-F238E27FC236}">
                  <a16:creationId xmlns:a16="http://schemas.microsoft.com/office/drawing/2014/main" id="{F7C88BEE-01BF-D641-EAF9-9A1C4C4550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6" name="文本框 18">
            <a:extLst>
              <a:ext uri="{FF2B5EF4-FFF2-40B4-BE49-F238E27FC236}">
                <a16:creationId xmlns:a16="http://schemas.microsoft.com/office/drawing/2014/main" id="{87138D9D-EFE6-EF4E-29E7-8A243119F612}"/>
              </a:ext>
            </a:extLst>
          </p:cNvPr>
          <p:cNvSpPr txBox="1"/>
          <p:nvPr/>
        </p:nvSpPr>
        <p:spPr>
          <a:xfrm>
            <a:off x="1347462" y="2398243"/>
            <a:ext cx="495808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dirty="0">
                <a:ln>
                  <a:noFill/>
                </a:ln>
                <a:solidFill>
                  <a:prstClr val="black"/>
                </a:solidFill>
                <a:effectLst/>
                <a:uLnTx/>
                <a:uFillTx/>
                <a:latin typeface="Times New Roman" panose="02020603050405020304" pitchFamily="18" charset="0"/>
                <a:ea typeface="等线" panose="020F0502020204030204"/>
                <a:cs typeface="Arial"/>
              </a:rPr>
              <a:t>Hs báo cáo dự án về tác giả, tác phẩm (Hs hoàn thành theo PHT số </a:t>
            </a:r>
            <a:r>
              <a:rPr lang="en-US" sz="4000" i="1" dirty="0">
                <a:solidFill>
                  <a:prstClr val="black"/>
                </a:solidFill>
                <a:latin typeface="Times New Roman" panose="02020603050405020304" pitchFamily="18" charset="0"/>
                <a:ea typeface="等线" panose="020F0502020204030204"/>
                <a:cs typeface="Arial"/>
              </a:rPr>
              <a:t>1</a:t>
            </a:r>
            <a:r>
              <a:rPr kumimoji="0" lang="vi-VN" sz="4000" b="0" i="1" u="none" strike="noStrike" kern="1200" cap="none" spc="0" normalizeH="0" baseline="0" noProof="0" dirty="0" smtClean="0">
                <a:ln>
                  <a:noFill/>
                </a:ln>
                <a:solidFill>
                  <a:prstClr val="black"/>
                </a:solidFill>
                <a:effectLst/>
                <a:uLnTx/>
                <a:uFillTx/>
                <a:latin typeface="Times New Roman" panose="02020603050405020304" pitchFamily="18" charset="0"/>
                <a:ea typeface="等线" panose="020F0502020204030204"/>
                <a:cs typeface="Arial"/>
              </a:rPr>
              <a:t>)</a:t>
            </a:r>
            <a:r>
              <a:rPr kumimoji="0" lang="en-US" sz="4000" b="0" i="1" u="none" strike="noStrike" kern="1200" cap="none" spc="0" normalizeH="0" baseline="0" noProof="0" dirty="0" smtClean="0">
                <a:ln>
                  <a:noFill/>
                </a:ln>
                <a:solidFill>
                  <a:prstClr val="black"/>
                </a:solidFill>
                <a:effectLst/>
                <a:uLnTx/>
                <a:uFillTx/>
                <a:latin typeface="Times New Roman" panose="02020603050405020304" pitchFamily="18" charset="0"/>
                <a:ea typeface="等线" panose="020F0502020204030204"/>
                <a:cs typeface="Arial"/>
              </a:rPr>
              <a:t>.</a:t>
            </a:r>
            <a:endParaRPr kumimoji="0" lang="en-SG" sz="7200" b="0" i="0" u="none" strike="noStrike" kern="1200" cap="none" spc="0" normalizeH="0" baseline="0" noProof="0" dirty="0">
              <a:ln>
                <a:noFill/>
              </a:ln>
              <a:solidFill>
                <a:prstClr val="black"/>
              </a:solidFill>
              <a:effectLst/>
              <a:uLnTx/>
              <a:uFillTx/>
              <a:latin typeface="等线 Light" panose="020F0302020204030204"/>
              <a:ea typeface="等线" panose="020F0502020204030204"/>
              <a:cs typeface="Arial"/>
            </a:endParaRPr>
          </a:p>
        </p:txBody>
      </p:sp>
    </p:spTree>
    <p:extLst>
      <p:ext uri="{BB962C8B-B14F-4D97-AF65-F5344CB8AC3E}">
        <p14:creationId xmlns:p14="http://schemas.microsoft.com/office/powerpoint/2010/main" val="201672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436C8D-3B4F-4D4B-8EEA-B46025B1308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
        <p:nvSpPr>
          <p:cNvPr id="4" name="TextBox 3">
            <a:extLst>
              <a:ext uri="{FF2B5EF4-FFF2-40B4-BE49-F238E27FC236}">
                <a16:creationId xmlns:a16="http://schemas.microsoft.com/office/drawing/2014/main" id="{1B560232-7696-BC12-D9CE-988B5D987EBB}"/>
              </a:ext>
            </a:extLst>
          </p:cNvPr>
          <p:cNvSpPr txBox="1"/>
          <p:nvPr/>
        </p:nvSpPr>
        <p:spPr>
          <a:xfrm>
            <a:off x="373084" y="2713452"/>
            <a:ext cx="5350822" cy="3785652"/>
          </a:xfrm>
          <a:prstGeom prst="rect">
            <a:avLst/>
          </a:prstGeom>
          <a:noFill/>
        </p:spPr>
        <p:txBody>
          <a:bodyPr wrap="square">
            <a:spAutoFit/>
          </a:bodyPr>
          <a:lstStyle/>
          <a:p>
            <a:pPr algn="just"/>
            <a:r>
              <a:rPr lang="vi-VN" sz="2400" dirty="0">
                <a:latin typeface="+mj-lt"/>
              </a:rPr>
              <a:t>- Côn-xtan-tin Pau-xtốp-ki (1892-1968) là nhà văn Nga nổi tiếng.</a:t>
            </a:r>
            <a:endParaRPr lang="en-SG" sz="2400" dirty="0">
              <a:latin typeface="+mj-lt"/>
            </a:endParaRPr>
          </a:p>
          <a:p>
            <a:pPr algn="just"/>
            <a:r>
              <a:rPr lang="vi-VN" sz="2400" dirty="0">
                <a:latin typeface="+mj-lt"/>
              </a:rPr>
              <a:t>- Truyện ngắn của ông mang chất thơ nhẹ nhàng, tinh tế, khơi dậy ở người đọc sự rung cảm trước những vẻ đẹp bình dị, khuất lấp, dễ bị lãng quên trong đời sống</a:t>
            </a:r>
            <a:endParaRPr lang="en-SG" sz="2400" dirty="0">
              <a:latin typeface="+mj-lt"/>
            </a:endParaRPr>
          </a:p>
          <a:p>
            <a:pPr algn="just"/>
            <a:r>
              <a:rPr lang="vi-VN" sz="2400" dirty="0">
                <a:latin typeface="+mj-lt"/>
              </a:rPr>
              <a:t>- Một số tác phẩm của ông đã được dịch ra bằng tiếng Việt: Cô gái làm ren (1958), Chiếc nhẫn bằng thép (1973), Một mình với mùa thu (1980), …</a:t>
            </a:r>
            <a:endParaRPr lang="en-SG" sz="2400" dirty="0">
              <a:latin typeface="+mj-lt"/>
            </a:endParaRPr>
          </a:p>
        </p:txBody>
      </p:sp>
      <p:sp>
        <p:nvSpPr>
          <p:cNvPr id="6" name="TextBox 5">
            <a:extLst>
              <a:ext uri="{FF2B5EF4-FFF2-40B4-BE49-F238E27FC236}">
                <a16:creationId xmlns:a16="http://schemas.microsoft.com/office/drawing/2014/main" id="{0BAEF10C-9945-901F-E6DB-F35D28A7EFBD}"/>
              </a:ext>
            </a:extLst>
          </p:cNvPr>
          <p:cNvSpPr txBox="1"/>
          <p:nvPr/>
        </p:nvSpPr>
        <p:spPr>
          <a:xfrm>
            <a:off x="6814457" y="2828835"/>
            <a:ext cx="4909456" cy="2308324"/>
          </a:xfrm>
          <a:prstGeom prst="rect">
            <a:avLst/>
          </a:prstGeom>
          <a:noFill/>
        </p:spPr>
        <p:txBody>
          <a:bodyPr wrap="square">
            <a:spAutoFit/>
          </a:bodyPr>
          <a:lstStyle/>
          <a:p>
            <a:pPr lvl="0" algn="just">
              <a:spcAft>
                <a:spcPts val="800"/>
              </a:spcAft>
            </a:pPr>
            <a:r>
              <a:rPr lang="vi-VN" sz="2400" dirty="0">
                <a:latin typeface="+mj-lt"/>
              </a:rPr>
              <a:t>Xe đêm là một trong những truyện ngắn tiêu biểu của Pau-xtốp-ki. Truyện gửi gắm thông điệp về sức mạnh của trí tưởng tượng và ảnh hưởng của nó trong văn chương cũng như trong đời </a:t>
            </a:r>
            <a:r>
              <a:rPr lang="vi-VN" sz="2400" dirty="0" smtClean="0">
                <a:latin typeface="+mj-lt"/>
              </a:rPr>
              <a:t>sống</a:t>
            </a:r>
            <a:r>
              <a:rPr lang="en-US" sz="2400" dirty="0" smtClean="0">
                <a:latin typeface="+mj-lt"/>
              </a:rPr>
              <a:t>.</a:t>
            </a:r>
            <a:endParaRPr kumimoji="0" lang="en-SG" sz="2400" b="0" i="0" u="none" strike="noStrike" kern="120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8BF6CE36-E9A9-9603-E28E-0B7AD13C667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40" b="89384" l="6500" r="91500">
                        <a14:foregroundMark x1="37500" y1="8904" x2="53500" y2="33562"/>
                        <a14:foregroundMark x1="53500" y1="5137" x2="38000" y2="3082"/>
                        <a14:foregroundMark x1="37500" y1="67123" x2="39500" y2="76712"/>
                        <a14:foregroundMark x1="55500" y1="62671" x2="60500" y2="72945"/>
                        <a14:foregroundMark x1="34000" y1="58562" x2="24000" y2="81849"/>
                        <a14:foregroundMark x1="24000" y1="81849" x2="24000" y2="81849"/>
                        <a14:foregroundMark x1="37500" y1="76027" x2="73000" y2="84589"/>
                        <a14:foregroundMark x1="73000" y1="84589" x2="73000" y2="84589"/>
                        <a14:foregroundMark x1="65500" y1="72945" x2="88000" y2="83219"/>
                        <a14:foregroundMark x1="91500" y1="84932" x2="91500" y2="84932"/>
                        <a14:foregroundMark x1="6500" y1="80479" x2="24000" y2="80479"/>
                      </a14:backgroundRemoval>
                    </a14:imgEffect>
                  </a14:imgLayer>
                </a14:imgProps>
              </a:ext>
            </a:extLst>
          </a:blip>
          <a:stretch>
            <a:fillRect/>
          </a:stretch>
        </p:blipFill>
        <p:spPr>
          <a:xfrm>
            <a:off x="-224148" y="120456"/>
            <a:ext cx="2290453" cy="29908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058189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49"/>
        <p:cNvGrpSpPr/>
        <p:nvPr/>
      </p:nvGrpSpPr>
      <p:grpSpPr>
        <a:xfrm>
          <a:off x="0" y="0"/>
          <a:ext cx="0" cy="0"/>
          <a:chOff x="0" y="0"/>
          <a:chExt cx="0" cy="0"/>
        </a:xfrm>
      </p:grpSpPr>
      <p:sp>
        <p:nvSpPr>
          <p:cNvPr id="4151" name="Google Shape;4151;p49"/>
          <p:cNvSpPr/>
          <p:nvPr/>
        </p:nvSpPr>
        <p:spPr>
          <a:xfrm flipH="1">
            <a:off x="11239566" y="678413"/>
            <a:ext cx="34225" cy="34416"/>
          </a:xfrm>
          <a:custGeom>
            <a:avLst/>
            <a:gdLst/>
            <a:ahLst/>
            <a:cxnLst/>
            <a:rect l="l" t="t" r="r" b="b"/>
            <a:pathLst>
              <a:path w="179" h="180" extrusionOk="0">
                <a:moveTo>
                  <a:pt x="87" y="1"/>
                </a:moveTo>
                <a:cubicBezTo>
                  <a:pt x="36" y="1"/>
                  <a:pt x="1" y="42"/>
                  <a:pt x="1" y="93"/>
                </a:cubicBezTo>
                <a:cubicBezTo>
                  <a:pt x="1" y="143"/>
                  <a:pt x="36" y="179"/>
                  <a:pt x="87" y="179"/>
                </a:cubicBezTo>
                <a:cubicBezTo>
                  <a:pt x="138" y="179"/>
                  <a:pt x="179" y="143"/>
                  <a:pt x="179" y="93"/>
                </a:cubicBezTo>
                <a:cubicBezTo>
                  <a:pt x="179" y="42"/>
                  <a:pt x="138" y="1"/>
                  <a:pt x="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152" name="Google Shape;4152;p49"/>
          <p:cNvGrpSpPr/>
          <p:nvPr/>
        </p:nvGrpSpPr>
        <p:grpSpPr>
          <a:xfrm>
            <a:off x="757888" y="644289"/>
            <a:ext cx="10481681" cy="5040601"/>
            <a:chOff x="568415" y="483216"/>
            <a:chExt cx="7861261" cy="3780451"/>
          </a:xfrm>
        </p:grpSpPr>
        <p:sp>
          <p:nvSpPr>
            <p:cNvPr id="4153" name="Google Shape;4153;p49"/>
            <p:cNvSpPr/>
            <p:nvPr/>
          </p:nvSpPr>
          <p:spPr>
            <a:xfrm flipH="1">
              <a:off x="1347167" y="3442139"/>
              <a:ext cx="25669" cy="25669"/>
            </a:xfrm>
            <a:custGeom>
              <a:avLst/>
              <a:gdLst/>
              <a:ahLst/>
              <a:cxnLst/>
              <a:rect l="l" t="t" r="r" b="b"/>
              <a:pathLst>
                <a:path w="179" h="179" extrusionOk="0">
                  <a:moveTo>
                    <a:pt x="87" y="1"/>
                  </a:moveTo>
                  <a:cubicBezTo>
                    <a:pt x="37" y="1"/>
                    <a:pt x="1" y="36"/>
                    <a:pt x="1" y="87"/>
                  </a:cubicBezTo>
                  <a:cubicBezTo>
                    <a:pt x="1" y="138"/>
                    <a:pt x="37" y="179"/>
                    <a:pt x="87" y="179"/>
                  </a:cubicBezTo>
                  <a:cubicBezTo>
                    <a:pt x="138" y="179"/>
                    <a:pt x="179" y="138"/>
                    <a:pt x="179" y="87"/>
                  </a:cubicBezTo>
                  <a:cubicBezTo>
                    <a:pt x="179" y="36"/>
                    <a:pt x="133" y="1"/>
                    <a:pt x="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4" name="Google Shape;4154;p49"/>
            <p:cNvSpPr/>
            <p:nvPr/>
          </p:nvSpPr>
          <p:spPr>
            <a:xfrm flipH="1">
              <a:off x="7913756" y="1218159"/>
              <a:ext cx="25669" cy="26386"/>
            </a:xfrm>
            <a:custGeom>
              <a:avLst/>
              <a:gdLst/>
              <a:ahLst/>
              <a:cxnLst/>
              <a:rect l="l" t="t" r="r" b="b"/>
              <a:pathLst>
                <a:path w="179" h="184" extrusionOk="0">
                  <a:moveTo>
                    <a:pt x="92" y="0"/>
                  </a:moveTo>
                  <a:cubicBezTo>
                    <a:pt x="42" y="0"/>
                    <a:pt x="1" y="41"/>
                    <a:pt x="1" y="92"/>
                  </a:cubicBezTo>
                  <a:cubicBezTo>
                    <a:pt x="1" y="138"/>
                    <a:pt x="47" y="184"/>
                    <a:pt x="92" y="184"/>
                  </a:cubicBezTo>
                  <a:cubicBezTo>
                    <a:pt x="143" y="184"/>
                    <a:pt x="179" y="143"/>
                    <a:pt x="179" y="92"/>
                  </a:cubicBezTo>
                  <a:cubicBezTo>
                    <a:pt x="179" y="41"/>
                    <a:pt x="143" y="0"/>
                    <a:pt x="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5" name="Google Shape;4155;p49"/>
            <p:cNvSpPr/>
            <p:nvPr/>
          </p:nvSpPr>
          <p:spPr>
            <a:xfrm flipH="1">
              <a:off x="5453014" y="3829447"/>
              <a:ext cx="26386" cy="23518"/>
            </a:xfrm>
            <a:custGeom>
              <a:avLst/>
              <a:gdLst/>
              <a:ahLst/>
              <a:cxnLst/>
              <a:rect l="l" t="t" r="r" b="b"/>
              <a:pathLst>
                <a:path w="184" h="164" extrusionOk="0">
                  <a:moveTo>
                    <a:pt x="93" y="1"/>
                  </a:moveTo>
                  <a:cubicBezTo>
                    <a:pt x="81" y="1"/>
                    <a:pt x="68" y="3"/>
                    <a:pt x="57" y="7"/>
                  </a:cubicBezTo>
                  <a:cubicBezTo>
                    <a:pt x="16" y="28"/>
                    <a:pt x="1" y="78"/>
                    <a:pt x="21" y="119"/>
                  </a:cubicBezTo>
                  <a:cubicBezTo>
                    <a:pt x="35" y="148"/>
                    <a:pt x="65" y="164"/>
                    <a:pt x="93" y="164"/>
                  </a:cubicBezTo>
                  <a:cubicBezTo>
                    <a:pt x="105" y="164"/>
                    <a:pt x="117" y="161"/>
                    <a:pt x="128" y="155"/>
                  </a:cubicBezTo>
                  <a:cubicBezTo>
                    <a:pt x="174" y="134"/>
                    <a:pt x="184" y="83"/>
                    <a:pt x="169" y="48"/>
                  </a:cubicBezTo>
                  <a:cubicBezTo>
                    <a:pt x="154" y="15"/>
                    <a:pt x="124" y="1"/>
                    <a:pt x="9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6" name="Google Shape;4156;p49"/>
            <p:cNvSpPr/>
            <p:nvPr/>
          </p:nvSpPr>
          <p:spPr>
            <a:xfrm flipH="1">
              <a:off x="6708698" y="1208038"/>
              <a:ext cx="25669" cy="25669"/>
            </a:xfrm>
            <a:custGeom>
              <a:avLst/>
              <a:gdLst/>
              <a:ahLst/>
              <a:cxnLst/>
              <a:rect l="l" t="t" r="r" b="b"/>
              <a:pathLst>
                <a:path w="179" h="179" extrusionOk="0">
                  <a:moveTo>
                    <a:pt x="87" y="0"/>
                  </a:moveTo>
                  <a:cubicBezTo>
                    <a:pt x="36" y="0"/>
                    <a:pt x="1" y="41"/>
                    <a:pt x="1" y="92"/>
                  </a:cubicBezTo>
                  <a:cubicBezTo>
                    <a:pt x="1" y="143"/>
                    <a:pt x="36" y="178"/>
                    <a:pt x="87" y="178"/>
                  </a:cubicBezTo>
                  <a:cubicBezTo>
                    <a:pt x="138" y="178"/>
                    <a:pt x="179" y="143"/>
                    <a:pt x="179" y="92"/>
                  </a:cubicBezTo>
                  <a:cubicBezTo>
                    <a:pt x="179" y="41"/>
                    <a:pt x="138" y="0"/>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7" name="Google Shape;4157;p49"/>
            <p:cNvSpPr/>
            <p:nvPr/>
          </p:nvSpPr>
          <p:spPr>
            <a:xfrm flipH="1">
              <a:off x="2672213" y="3604500"/>
              <a:ext cx="25812" cy="25669"/>
            </a:xfrm>
            <a:custGeom>
              <a:avLst/>
              <a:gdLst/>
              <a:ahLst/>
              <a:cxnLst/>
              <a:rect l="l" t="t" r="r" b="b"/>
              <a:pathLst>
                <a:path w="180" h="179" extrusionOk="0">
                  <a:moveTo>
                    <a:pt x="87" y="0"/>
                  </a:moveTo>
                  <a:cubicBezTo>
                    <a:pt x="42" y="0"/>
                    <a:pt x="1" y="41"/>
                    <a:pt x="1" y="92"/>
                  </a:cubicBezTo>
                  <a:cubicBezTo>
                    <a:pt x="1" y="143"/>
                    <a:pt x="37" y="178"/>
                    <a:pt x="87" y="178"/>
                  </a:cubicBezTo>
                  <a:cubicBezTo>
                    <a:pt x="138" y="178"/>
                    <a:pt x="179" y="143"/>
                    <a:pt x="179" y="92"/>
                  </a:cubicBezTo>
                  <a:cubicBezTo>
                    <a:pt x="179" y="41"/>
                    <a:pt x="138" y="0"/>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8" name="Google Shape;4158;p49"/>
            <p:cNvSpPr/>
            <p:nvPr/>
          </p:nvSpPr>
          <p:spPr>
            <a:xfrm flipH="1">
              <a:off x="4069142" y="3814780"/>
              <a:ext cx="25669" cy="25669"/>
            </a:xfrm>
            <a:custGeom>
              <a:avLst/>
              <a:gdLst/>
              <a:ahLst/>
              <a:cxnLst/>
              <a:rect l="l" t="t" r="r" b="b"/>
              <a:pathLst>
                <a:path w="179" h="179" extrusionOk="0">
                  <a:moveTo>
                    <a:pt x="87" y="1"/>
                  </a:moveTo>
                  <a:cubicBezTo>
                    <a:pt x="37" y="1"/>
                    <a:pt x="1" y="42"/>
                    <a:pt x="1" y="92"/>
                  </a:cubicBezTo>
                  <a:cubicBezTo>
                    <a:pt x="1" y="143"/>
                    <a:pt x="37" y="179"/>
                    <a:pt x="87" y="179"/>
                  </a:cubicBezTo>
                  <a:cubicBezTo>
                    <a:pt x="138" y="179"/>
                    <a:pt x="179" y="143"/>
                    <a:pt x="179" y="92"/>
                  </a:cubicBezTo>
                  <a:cubicBezTo>
                    <a:pt x="179" y="42"/>
                    <a:pt x="138" y="1"/>
                    <a:pt x="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9" name="Google Shape;4159;p49"/>
            <p:cNvSpPr/>
            <p:nvPr/>
          </p:nvSpPr>
          <p:spPr>
            <a:xfrm flipH="1">
              <a:off x="2219305" y="1711098"/>
              <a:ext cx="25669" cy="25669"/>
            </a:xfrm>
            <a:custGeom>
              <a:avLst/>
              <a:gdLst/>
              <a:ahLst/>
              <a:cxnLst/>
              <a:rect l="l" t="t" r="r" b="b"/>
              <a:pathLst>
                <a:path w="179" h="179" extrusionOk="0">
                  <a:moveTo>
                    <a:pt x="92" y="1"/>
                  </a:moveTo>
                  <a:cubicBezTo>
                    <a:pt x="46" y="1"/>
                    <a:pt x="0" y="36"/>
                    <a:pt x="0" y="87"/>
                  </a:cubicBezTo>
                  <a:cubicBezTo>
                    <a:pt x="0" y="138"/>
                    <a:pt x="41" y="179"/>
                    <a:pt x="92" y="179"/>
                  </a:cubicBezTo>
                  <a:cubicBezTo>
                    <a:pt x="143" y="179"/>
                    <a:pt x="178" y="138"/>
                    <a:pt x="178" y="87"/>
                  </a:cubicBezTo>
                  <a:cubicBezTo>
                    <a:pt x="178" y="36"/>
                    <a:pt x="143" y="1"/>
                    <a:pt x="9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0" name="Google Shape;4160;p49"/>
            <p:cNvSpPr/>
            <p:nvPr/>
          </p:nvSpPr>
          <p:spPr>
            <a:xfrm flipH="1">
              <a:off x="1657871" y="483216"/>
              <a:ext cx="25669" cy="25669"/>
            </a:xfrm>
            <a:custGeom>
              <a:avLst/>
              <a:gdLst/>
              <a:ahLst/>
              <a:cxnLst/>
              <a:rect l="l" t="t" r="r" b="b"/>
              <a:pathLst>
                <a:path w="179" h="179" extrusionOk="0">
                  <a:moveTo>
                    <a:pt x="93" y="1"/>
                  </a:moveTo>
                  <a:cubicBezTo>
                    <a:pt x="42" y="1"/>
                    <a:pt x="1" y="36"/>
                    <a:pt x="1" y="92"/>
                  </a:cubicBezTo>
                  <a:cubicBezTo>
                    <a:pt x="1" y="143"/>
                    <a:pt x="42" y="179"/>
                    <a:pt x="93" y="179"/>
                  </a:cubicBezTo>
                  <a:cubicBezTo>
                    <a:pt x="143" y="179"/>
                    <a:pt x="179" y="143"/>
                    <a:pt x="179" y="92"/>
                  </a:cubicBezTo>
                  <a:cubicBezTo>
                    <a:pt x="179" y="36"/>
                    <a:pt x="143" y="1"/>
                    <a:pt x="9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1" name="Google Shape;4161;p49"/>
            <p:cNvSpPr/>
            <p:nvPr/>
          </p:nvSpPr>
          <p:spPr>
            <a:xfrm flipH="1">
              <a:off x="6361048" y="508872"/>
              <a:ext cx="25669" cy="25669"/>
            </a:xfrm>
            <a:custGeom>
              <a:avLst/>
              <a:gdLst/>
              <a:ahLst/>
              <a:cxnLst/>
              <a:rect l="l" t="t" r="r" b="b"/>
              <a:pathLst>
                <a:path w="179" h="179" extrusionOk="0">
                  <a:moveTo>
                    <a:pt x="87" y="0"/>
                  </a:moveTo>
                  <a:cubicBezTo>
                    <a:pt x="36" y="0"/>
                    <a:pt x="0" y="36"/>
                    <a:pt x="0" y="87"/>
                  </a:cubicBezTo>
                  <a:cubicBezTo>
                    <a:pt x="0" y="137"/>
                    <a:pt x="36" y="178"/>
                    <a:pt x="87" y="178"/>
                  </a:cubicBezTo>
                  <a:cubicBezTo>
                    <a:pt x="138" y="178"/>
                    <a:pt x="178" y="137"/>
                    <a:pt x="178" y="87"/>
                  </a:cubicBezTo>
                  <a:cubicBezTo>
                    <a:pt x="178" y="41"/>
                    <a:pt x="138" y="0"/>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2" name="Google Shape;4162;p49"/>
            <p:cNvSpPr/>
            <p:nvPr/>
          </p:nvSpPr>
          <p:spPr>
            <a:xfrm flipH="1">
              <a:off x="5036163" y="1777653"/>
              <a:ext cx="25669" cy="25669"/>
            </a:xfrm>
            <a:custGeom>
              <a:avLst/>
              <a:gdLst/>
              <a:ahLst/>
              <a:cxnLst/>
              <a:rect l="l" t="t" r="r" b="b"/>
              <a:pathLst>
                <a:path w="179" h="179" extrusionOk="0">
                  <a:moveTo>
                    <a:pt x="92" y="1"/>
                  </a:moveTo>
                  <a:cubicBezTo>
                    <a:pt x="46" y="1"/>
                    <a:pt x="0" y="42"/>
                    <a:pt x="0" y="92"/>
                  </a:cubicBezTo>
                  <a:cubicBezTo>
                    <a:pt x="0" y="143"/>
                    <a:pt x="41" y="179"/>
                    <a:pt x="92" y="179"/>
                  </a:cubicBezTo>
                  <a:cubicBezTo>
                    <a:pt x="143" y="179"/>
                    <a:pt x="178" y="143"/>
                    <a:pt x="178" y="92"/>
                  </a:cubicBezTo>
                  <a:cubicBezTo>
                    <a:pt x="178" y="36"/>
                    <a:pt x="143" y="1"/>
                    <a:pt x="9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3" name="Google Shape;4163;p49"/>
            <p:cNvSpPr/>
            <p:nvPr/>
          </p:nvSpPr>
          <p:spPr>
            <a:xfrm flipH="1">
              <a:off x="3377244" y="4247463"/>
              <a:ext cx="16921" cy="16204"/>
            </a:xfrm>
            <a:custGeom>
              <a:avLst/>
              <a:gdLst/>
              <a:ahLst/>
              <a:cxnLst/>
              <a:rect l="l" t="t" r="r" b="b"/>
              <a:pathLst>
                <a:path w="118" h="113" extrusionOk="0">
                  <a:moveTo>
                    <a:pt x="62" y="1"/>
                  </a:moveTo>
                  <a:cubicBezTo>
                    <a:pt x="26" y="1"/>
                    <a:pt x="1" y="26"/>
                    <a:pt x="1" y="57"/>
                  </a:cubicBezTo>
                  <a:cubicBezTo>
                    <a:pt x="1" y="87"/>
                    <a:pt x="26" y="113"/>
                    <a:pt x="62" y="113"/>
                  </a:cubicBezTo>
                  <a:cubicBezTo>
                    <a:pt x="92" y="113"/>
                    <a:pt x="118" y="87"/>
                    <a:pt x="118" y="57"/>
                  </a:cubicBezTo>
                  <a:cubicBezTo>
                    <a:pt x="118" y="26"/>
                    <a:pt x="92" y="1"/>
                    <a:pt x="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4" name="Google Shape;4164;p49"/>
            <p:cNvSpPr/>
            <p:nvPr/>
          </p:nvSpPr>
          <p:spPr>
            <a:xfrm flipH="1">
              <a:off x="3796928" y="1095502"/>
              <a:ext cx="25669" cy="25669"/>
            </a:xfrm>
            <a:custGeom>
              <a:avLst/>
              <a:gdLst/>
              <a:ahLst/>
              <a:cxnLst/>
              <a:rect l="l" t="t" r="r" b="b"/>
              <a:pathLst>
                <a:path w="179" h="179" extrusionOk="0">
                  <a:moveTo>
                    <a:pt x="92" y="1"/>
                  </a:moveTo>
                  <a:cubicBezTo>
                    <a:pt x="41" y="1"/>
                    <a:pt x="0" y="42"/>
                    <a:pt x="0" y="92"/>
                  </a:cubicBezTo>
                  <a:cubicBezTo>
                    <a:pt x="0" y="143"/>
                    <a:pt x="41" y="179"/>
                    <a:pt x="92" y="179"/>
                  </a:cubicBezTo>
                  <a:cubicBezTo>
                    <a:pt x="143" y="179"/>
                    <a:pt x="178" y="143"/>
                    <a:pt x="178" y="92"/>
                  </a:cubicBezTo>
                  <a:cubicBezTo>
                    <a:pt x="178" y="42"/>
                    <a:pt x="138" y="1"/>
                    <a:pt x="9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5" name="Google Shape;4165;p49"/>
            <p:cNvSpPr/>
            <p:nvPr/>
          </p:nvSpPr>
          <p:spPr>
            <a:xfrm flipH="1">
              <a:off x="3129362" y="869294"/>
              <a:ext cx="25669" cy="25669"/>
            </a:xfrm>
            <a:custGeom>
              <a:avLst/>
              <a:gdLst/>
              <a:ahLst/>
              <a:cxnLst/>
              <a:rect l="l" t="t" r="r" b="b"/>
              <a:pathLst>
                <a:path w="179" h="179" extrusionOk="0">
                  <a:moveTo>
                    <a:pt x="93" y="0"/>
                  </a:moveTo>
                  <a:cubicBezTo>
                    <a:pt x="42" y="0"/>
                    <a:pt x="1" y="41"/>
                    <a:pt x="1" y="92"/>
                  </a:cubicBezTo>
                  <a:cubicBezTo>
                    <a:pt x="1" y="143"/>
                    <a:pt x="42" y="178"/>
                    <a:pt x="93" y="178"/>
                  </a:cubicBezTo>
                  <a:cubicBezTo>
                    <a:pt x="138" y="178"/>
                    <a:pt x="179" y="143"/>
                    <a:pt x="179" y="92"/>
                  </a:cubicBezTo>
                  <a:cubicBezTo>
                    <a:pt x="179" y="41"/>
                    <a:pt x="138" y="0"/>
                    <a:pt x="9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6" name="Google Shape;4166;p49"/>
            <p:cNvSpPr/>
            <p:nvPr/>
          </p:nvSpPr>
          <p:spPr>
            <a:xfrm flipH="1">
              <a:off x="4813467" y="748580"/>
              <a:ext cx="25669" cy="25669"/>
            </a:xfrm>
            <a:custGeom>
              <a:avLst/>
              <a:gdLst/>
              <a:ahLst/>
              <a:cxnLst/>
              <a:rect l="l" t="t" r="r" b="b"/>
              <a:pathLst>
                <a:path w="179" h="179" extrusionOk="0">
                  <a:moveTo>
                    <a:pt x="87" y="0"/>
                  </a:moveTo>
                  <a:cubicBezTo>
                    <a:pt x="36" y="0"/>
                    <a:pt x="0" y="36"/>
                    <a:pt x="0" y="87"/>
                  </a:cubicBezTo>
                  <a:cubicBezTo>
                    <a:pt x="0" y="138"/>
                    <a:pt x="36" y="178"/>
                    <a:pt x="87" y="178"/>
                  </a:cubicBezTo>
                  <a:cubicBezTo>
                    <a:pt x="138" y="178"/>
                    <a:pt x="179" y="138"/>
                    <a:pt x="179" y="87"/>
                  </a:cubicBezTo>
                  <a:cubicBezTo>
                    <a:pt x="179" y="36"/>
                    <a:pt x="138" y="0"/>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7" name="Google Shape;4167;p49"/>
            <p:cNvSpPr/>
            <p:nvPr/>
          </p:nvSpPr>
          <p:spPr>
            <a:xfrm flipH="1">
              <a:off x="568415" y="748226"/>
              <a:ext cx="25669" cy="26386"/>
            </a:xfrm>
            <a:custGeom>
              <a:avLst/>
              <a:gdLst/>
              <a:ahLst/>
              <a:cxnLst/>
              <a:rect l="l" t="t" r="r" b="b"/>
              <a:pathLst>
                <a:path w="179" h="184" extrusionOk="0">
                  <a:moveTo>
                    <a:pt x="87" y="0"/>
                  </a:moveTo>
                  <a:cubicBezTo>
                    <a:pt x="36" y="0"/>
                    <a:pt x="0" y="41"/>
                    <a:pt x="0" y="92"/>
                  </a:cubicBezTo>
                  <a:cubicBezTo>
                    <a:pt x="0" y="143"/>
                    <a:pt x="36" y="183"/>
                    <a:pt x="87" y="183"/>
                  </a:cubicBezTo>
                  <a:cubicBezTo>
                    <a:pt x="137" y="183"/>
                    <a:pt x="178" y="143"/>
                    <a:pt x="178" y="92"/>
                  </a:cubicBezTo>
                  <a:cubicBezTo>
                    <a:pt x="178" y="41"/>
                    <a:pt x="137" y="0"/>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8" name="Google Shape;4168;p49"/>
            <p:cNvSpPr/>
            <p:nvPr/>
          </p:nvSpPr>
          <p:spPr>
            <a:xfrm flipH="1">
              <a:off x="8393108" y="3599045"/>
              <a:ext cx="36568" cy="36568"/>
            </a:xfrm>
            <a:custGeom>
              <a:avLst/>
              <a:gdLst/>
              <a:ahLst/>
              <a:cxnLst/>
              <a:rect l="l" t="t" r="r" b="b"/>
              <a:pathLst>
                <a:path w="255" h="255" extrusionOk="0">
                  <a:moveTo>
                    <a:pt x="128" y="0"/>
                  </a:moveTo>
                  <a:cubicBezTo>
                    <a:pt x="57" y="10"/>
                    <a:pt x="1" y="61"/>
                    <a:pt x="1" y="127"/>
                  </a:cubicBezTo>
                  <a:cubicBezTo>
                    <a:pt x="1" y="199"/>
                    <a:pt x="57" y="255"/>
                    <a:pt x="128" y="255"/>
                  </a:cubicBezTo>
                  <a:cubicBezTo>
                    <a:pt x="194" y="255"/>
                    <a:pt x="255" y="199"/>
                    <a:pt x="255" y="127"/>
                  </a:cubicBezTo>
                  <a:cubicBezTo>
                    <a:pt x="255" y="61"/>
                    <a:pt x="194" y="0"/>
                    <a:pt x="12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4" name="Picture 3" descr="A horse drawn carriage with horses&#10;&#10;Description automatically generated">
            <a:extLst>
              <a:ext uri="{FF2B5EF4-FFF2-40B4-BE49-F238E27FC236}">
                <a16:creationId xmlns:a16="http://schemas.microsoft.com/office/drawing/2014/main" id="{EEAA8B72-699F-5C7F-03C6-1EEF14908E3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989" b="94943" l="4704" r="99826">
                        <a14:foregroundMark x1="4704" y1="46667" x2="12021" y2="37241"/>
                        <a14:foregroundMark x1="16376" y1="95172" x2="63066" y2="90575"/>
                        <a14:foregroundMark x1="19512" y1="90805" x2="31707" y2="92184"/>
                        <a14:foregroundMark x1="31707" y1="92184" x2="59930" y2="90345"/>
                        <a14:foregroundMark x1="60279" y1="8506" x2="99826" y2="76782"/>
                        <a14:foregroundMark x1="61847" y1="3448" x2="71951" y2="20230"/>
                        <a14:foregroundMark x1="71951" y1="20230" x2="71951" y2="20230"/>
                        <a14:foregroundMark x1="64808" y1="2989" x2="66725" y2="19310"/>
                        <a14:backgroundMark x1="4878" y1="21379" x2="13763" y2="20230"/>
                        <a14:backgroundMark x1="6272" y1="65977" x2="11150" y2="80230"/>
                      </a14:backgroundRemoval>
                    </a14:imgEffect>
                  </a14:imgLayer>
                </a14:imgProps>
              </a:ext>
              <a:ext uri="{28A0092B-C50C-407E-A947-70E740481C1C}">
                <a14:useLocalDpi xmlns:a14="http://schemas.microsoft.com/office/drawing/2010/main" val="0"/>
              </a:ext>
            </a:extLst>
          </a:blip>
          <a:stretch>
            <a:fillRect/>
          </a:stretch>
        </p:blipFill>
        <p:spPr>
          <a:xfrm>
            <a:off x="7282256" y="3253762"/>
            <a:ext cx="4909743" cy="3720798"/>
          </a:xfrm>
          <a:prstGeom prst="rect">
            <a:avLst/>
          </a:prstGeom>
        </p:spPr>
      </p:pic>
      <p:sp>
        <p:nvSpPr>
          <p:cNvPr id="5" name="Google Shape;1630;p38">
            <a:extLst>
              <a:ext uri="{FF2B5EF4-FFF2-40B4-BE49-F238E27FC236}">
                <a16:creationId xmlns:a16="http://schemas.microsoft.com/office/drawing/2014/main" id="{2E483343-B363-3C38-4D3F-0982D6D4593F}"/>
              </a:ext>
            </a:extLst>
          </p:cNvPr>
          <p:cNvSpPr/>
          <p:nvPr/>
        </p:nvSpPr>
        <p:spPr>
          <a:xfrm>
            <a:off x="2933516" y="572291"/>
            <a:ext cx="1454584" cy="1089974"/>
          </a:xfrm>
          <a:custGeom>
            <a:avLst/>
            <a:gdLst/>
            <a:ahLst/>
            <a:cxnLst/>
            <a:rect l="l" t="t" r="r" b="b"/>
            <a:pathLst>
              <a:path w="16971" h="12717" extrusionOk="0">
                <a:moveTo>
                  <a:pt x="9340" y="0"/>
                </a:moveTo>
                <a:cubicBezTo>
                  <a:pt x="7880" y="0"/>
                  <a:pt x="6321" y="153"/>
                  <a:pt x="5065" y="433"/>
                </a:cubicBezTo>
                <a:cubicBezTo>
                  <a:pt x="4436" y="576"/>
                  <a:pt x="3536" y="887"/>
                  <a:pt x="3010" y="1261"/>
                </a:cubicBezTo>
                <a:cubicBezTo>
                  <a:pt x="2556" y="1579"/>
                  <a:pt x="2301" y="2041"/>
                  <a:pt x="2102" y="2543"/>
                </a:cubicBezTo>
                <a:cubicBezTo>
                  <a:pt x="1999" y="2782"/>
                  <a:pt x="1856" y="3769"/>
                  <a:pt x="1911" y="4040"/>
                </a:cubicBezTo>
                <a:cubicBezTo>
                  <a:pt x="1059" y="4311"/>
                  <a:pt x="462" y="4789"/>
                  <a:pt x="247" y="5649"/>
                </a:cubicBezTo>
                <a:cubicBezTo>
                  <a:pt x="0" y="6668"/>
                  <a:pt x="175" y="7799"/>
                  <a:pt x="988" y="8531"/>
                </a:cubicBezTo>
                <a:cubicBezTo>
                  <a:pt x="1163" y="8691"/>
                  <a:pt x="1370" y="8810"/>
                  <a:pt x="1593" y="8890"/>
                </a:cubicBezTo>
                <a:cubicBezTo>
                  <a:pt x="1692" y="8918"/>
                  <a:pt x="1792" y="8918"/>
                  <a:pt x="1891" y="8918"/>
                </a:cubicBezTo>
                <a:cubicBezTo>
                  <a:pt x="1991" y="8918"/>
                  <a:pt x="2090" y="8918"/>
                  <a:pt x="2190" y="8946"/>
                </a:cubicBezTo>
                <a:cubicBezTo>
                  <a:pt x="1959" y="9622"/>
                  <a:pt x="2349" y="10602"/>
                  <a:pt x="2779" y="11135"/>
                </a:cubicBezTo>
                <a:cubicBezTo>
                  <a:pt x="3233" y="11693"/>
                  <a:pt x="3846" y="12107"/>
                  <a:pt x="4539" y="12322"/>
                </a:cubicBezTo>
                <a:cubicBezTo>
                  <a:pt x="5344" y="12577"/>
                  <a:pt x="6235" y="12625"/>
                  <a:pt x="7143" y="12649"/>
                </a:cubicBezTo>
                <a:cubicBezTo>
                  <a:pt x="7893" y="12672"/>
                  <a:pt x="8634" y="12717"/>
                  <a:pt x="9377" y="12717"/>
                </a:cubicBezTo>
                <a:cubicBezTo>
                  <a:pt x="9905" y="12717"/>
                  <a:pt x="10433" y="12694"/>
                  <a:pt x="10966" y="12625"/>
                </a:cubicBezTo>
                <a:cubicBezTo>
                  <a:pt x="12025" y="12497"/>
                  <a:pt x="12909" y="12027"/>
                  <a:pt x="13426" y="11096"/>
                </a:cubicBezTo>
                <a:cubicBezTo>
                  <a:pt x="13649" y="10682"/>
                  <a:pt x="13793" y="10236"/>
                  <a:pt x="13848" y="9782"/>
                </a:cubicBezTo>
                <a:cubicBezTo>
                  <a:pt x="13904" y="9320"/>
                  <a:pt x="13753" y="8794"/>
                  <a:pt x="14334" y="8627"/>
                </a:cubicBezTo>
                <a:cubicBezTo>
                  <a:pt x="15146" y="8404"/>
                  <a:pt x="15768" y="8253"/>
                  <a:pt x="16429" y="7703"/>
                </a:cubicBezTo>
                <a:cubicBezTo>
                  <a:pt x="16970" y="7257"/>
                  <a:pt x="16954" y="6357"/>
                  <a:pt x="16867" y="5736"/>
                </a:cubicBezTo>
                <a:cubicBezTo>
                  <a:pt x="16771" y="4972"/>
                  <a:pt x="16500" y="4287"/>
                  <a:pt x="15752" y="3913"/>
                </a:cubicBezTo>
                <a:cubicBezTo>
                  <a:pt x="15441" y="3753"/>
                  <a:pt x="15043" y="3833"/>
                  <a:pt x="14740" y="3658"/>
                </a:cubicBezTo>
                <a:cubicBezTo>
                  <a:pt x="14334" y="3435"/>
                  <a:pt x="14430" y="2846"/>
                  <a:pt x="14350" y="2455"/>
                </a:cubicBezTo>
                <a:cubicBezTo>
                  <a:pt x="14239" y="1866"/>
                  <a:pt x="14159" y="1364"/>
                  <a:pt x="13737" y="918"/>
                </a:cubicBezTo>
                <a:cubicBezTo>
                  <a:pt x="13135" y="284"/>
                  <a:pt x="11330" y="0"/>
                  <a:pt x="934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CFCFC"/>
              </a:solidFill>
              <a:effectLst/>
              <a:uLnTx/>
              <a:uFillTx/>
              <a:latin typeface="Arial"/>
              <a:ea typeface="+mn-ea"/>
              <a:cs typeface="+mn-cs"/>
            </a:endParaRPr>
          </a:p>
        </p:txBody>
      </p:sp>
      <p:sp>
        <p:nvSpPr>
          <p:cNvPr id="6" name="Google Shape;1632;p38">
            <a:extLst>
              <a:ext uri="{FF2B5EF4-FFF2-40B4-BE49-F238E27FC236}">
                <a16:creationId xmlns:a16="http://schemas.microsoft.com/office/drawing/2014/main" id="{A60F7EE5-2DD9-049E-4896-CE4C5C504270}"/>
              </a:ext>
            </a:extLst>
          </p:cNvPr>
          <p:cNvSpPr txBox="1">
            <a:spLocks/>
          </p:cNvSpPr>
          <p:nvPr/>
        </p:nvSpPr>
        <p:spPr>
          <a:xfrm>
            <a:off x="2740258" y="572291"/>
            <a:ext cx="1841100"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SG" sz="6600" b="1" i="0" u="none" strike="noStrike" kern="0" cap="none" spc="0" normalizeH="0" baseline="0" noProof="0" dirty="0">
                <a:ln>
                  <a:noFill/>
                </a:ln>
                <a:solidFill>
                  <a:srgbClr val="00314C"/>
                </a:solidFill>
                <a:effectLst/>
                <a:uLnTx/>
                <a:uFillTx/>
                <a:latin typeface="Times New Roman" panose="02020603050405020304" pitchFamily="18" charset="0"/>
                <a:cs typeface="Times New Roman" panose="02020603050405020304" pitchFamily="18" charset="0"/>
                <a:sym typeface="Arial"/>
              </a:rPr>
              <a:t>II</a:t>
            </a:r>
          </a:p>
        </p:txBody>
      </p:sp>
      <p:sp>
        <p:nvSpPr>
          <p:cNvPr id="7" name="TextBox 6">
            <a:extLst>
              <a:ext uri="{FF2B5EF4-FFF2-40B4-BE49-F238E27FC236}">
                <a16:creationId xmlns:a16="http://schemas.microsoft.com/office/drawing/2014/main" id="{87145ABC-969B-2445-3EE2-367E77953160}"/>
              </a:ext>
            </a:extLst>
          </p:cNvPr>
          <p:cNvSpPr txBox="1"/>
          <p:nvPr/>
        </p:nvSpPr>
        <p:spPr>
          <a:xfrm>
            <a:off x="909444" y="2176947"/>
            <a:ext cx="5502728"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CFCFC"/>
                </a:solidFill>
                <a:effectLst/>
                <a:uLnTx/>
                <a:uFillTx/>
                <a:latin typeface="Times New Roman" panose="02020603050405020304" pitchFamily="18" charset="0"/>
                <a:ea typeface="+mn-ea"/>
                <a:cs typeface="+mn-cs"/>
              </a:rPr>
              <a:t>Khám</a:t>
            </a:r>
            <a:r>
              <a:rPr kumimoji="0" lang="en-US" sz="7200" b="1" i="0" u="none" strike="noStrike" kern="1200" cap="none" spc="0" normalizeH="0" noProof="0" dirty="0">
                <a:ln>
                  <a:noFill/>
                </a:ln>
                <a:solidFill>
                  <a:srgbClr val="FCFCFC"/>
                </a:solidFill>
                <a:effectLst/>
                <a:uLnTx/>
                <a:uFillTx/>
                <a:latin typeface="Times New Roman" panose="02020603050405020304" pitchFamily="18" charset="0"/>
                <a:ea typeface="+mn-ea"/>
                <a:cs typeface="+mn-cs"/>
              </a:rPr>
              <a:t> </a:t>
            </a:r>
            <a:r>
              <a:rPr kumimoji="0" lang="en-US" sz="7200" b="1" i="0" u="none" strike="noStrike" kern="1200" cap="none" spc="0" normalizeH="0" noProof="0" dirty="0" err="1">
                <a:ln>
                  <a:noFill/>
                </a:ln>
                <a:solidFill>
                  <a:srgbClr val="FCFCFC"/>
                </a:solidFill>
                <a:effectLst/>
                <a:uLnTx/>
                <a:uFillTx/>
                <a:latin typeface="Times New Roman" panose="02020603050405020304" pitchFamily="18" charset="0"/>
                <a:ea typeface="+mn-ea"/>
                <a:cs typeface="+mn-cs"/>
              </a:rPr>
              <a:t>phá</a:t>
            </a:r>
            <a:r>
              <a:rPr kumimoji="0" lang="en-US" sz="7200" b="1" i="0" u="none" strike="noStrike" kern="1200" cap="none" spc="0" normalizeH="0" noProof="0" dirty="0">
                <a:ln>
                  <a:noFill/>
                </a:ln>
                <a:solidFill>
                  <a:srgbClr val="FCFCFC"/>
                </a:solidFill>
                <a:effectLst/>
                <a:uLnTx/>
                <a:uFillTx/>
                <a:latin typeface="Times New Roman" panose="02020603050405020304" pitchFamily="18" charset="0"/>
                <a:ea typeface="+mn-ea"/>
                <a:cs typeface="+mn-cs"/>
              </a:rPr>
              <a:t> </a:t>
            </a:r>
            <a:r>
              <a:rPr kumimoji="0" lang="en-US" sz="7200" b="1" i="0" u="none" strike="noStrike" kern="1200" cap="none" spc="0" normalizeH="0" noProof="0" dirty="0" err="1">
                <a:ln>
                  <a:noFill/>
                </a:ln>
                <a:solidFill>
                  <a:srgbClr val="FCFCFC"/>
                </a:solidFill>
                <a:effectLst/>
                <a:uLnTx/>
                <a:uFillTx/>
                <a:latin typeface="Times New Roman" panose="02020603050405020304" pitchFamily="18" charset="0"/>
                <a:ea typeface="+mn-ea"/>
                <a:cs typeface="+mn-cs"/>
              </a:rPr>
              <a:t>văn</a:t>
            </a:r>
            <a:r>
              <a:rPr kumimoji="0" lang="en-US" sz="7200" b="1" i="0" u="none" strike="noStrike" kern="1200" cap="none" spc="0" normalizeH="0" noProof="0" dirty="0">
                <a:ln>
                  <a:noFill/>
                </a:ln>
                <a:solidFill>
                  <a:srgbClr val="FCFCFC"/>
                </a:solidFill>
                <a:effectLst/>
                <a:uLnTx/>
                <a:uFillTx/>
                <a:latin typeface="Times New Roman" panose="02020603050405020304" pitchFamily="18" charset="0"/>
                <a:ea typeface="+mn-ea"/>
                <a:cs typeface="+mn-cs"/>
              </a:rPr>
              <a:t> </a:t>
            </a:r>
            <a:r>
              <a:rPr kumimoji="0" lang="en-US" sz="7200" b="1" i="0" u="none" strike="noStrike" kern="1200" cap="none" spc="0" normalizeH="0" noProof="0" dirty="0" err="1">
                <a:ln>
                  <a:noFill/>
                </a:ln>
                <a:solidFill>
                  <a:srgbClr val="FCFCFC"/>
                </a:solidFill>
                <a:effectLst/>
                <a:uLnTx/>
                <a:uFillTx/>
                <a:latin typeface="Times New Roman" panose="02020603050405020304" pitchFamily="18" charset="0"/>
                <a:ea typeface="+mn-ea"/>
                <a:cs typeface="+mn-cs"/>
              </a:rPr>
              <a:t>bản</a:t>
            </a:r>
            <a:endParaRPr kumimoji="0" lang="en-SG" sz="7200" b="0" i="0" u="none" strike="noStrike" kern="1200" cap="none" spc="0" normalizeH="0" baseline="0" noProof="0" dirty="0">
              <a:ln>
                <a:noFill/>
              </a:ln>
              <a:solidFill>
                <a:srgbClr val="FCFCFC"/>
              </a:solidFill>
              <a:effectLst/>
              <a:uLnTx/>
              <a:uFillTx/>
              <a:latin typeface="Arial"/>
              <a:ea typeface="+mn-ea"/>
              <a:cs typeface="+mn-cs"/>
            </a:endParaRPr>
          </a:p>
        </p:txBody>
      </p:sp>
    </p:spTree>
    <p:extLst>
      <p:ext uri="{BB962C8B-B14F-4D97-AF65-F5344CB8AC3E}">
        <p14:creationId xmlns:p14="http://schemas.microsoft.com/office/powerpoint/2010/main" val="390959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98"/>
        <p:cNvGrpSpPr/>
        <p:nvPr/>
      </p:nvGrpSpPr>
      <p:grpSpPr>
        <a:xfrm>
          <a:off x="0" y="0"/>
          <a:ext cx="0" cy="0"/>
          <a:chOff x="0" y="0"/>
          <a:chExt cx="0" cy="0"/>
        </a:xfrm>
      </p:grpSpPr>
      <p:grpSp>
        <p:nvGrpSpPr>
          <p:cNvPr id="2806" name="Google Shape;2806;p38"/>
          <p:cNvGrpSpPr/>
          <p:nvPr/>
        </p:nvGrpSpPr>
        <p:grpSpPr>
          <a:xfrm rot="1020202">
            <a:off x="5588057" y="549356"/>
            <a:ext cx="642895" cy="634403"/>
            <a:chOff x="3606975" y="2736550"/>
            <a:chExt cx="43625" cy="43050"/>
          </a:xfrm>
        </p:grpSpPr>
        <p:sp>
          <p:nvSpPr>
            <p:cNvPr id="2807" name="Google Shape;2807;p38"/>
            <p:cNvSpPr/>
            <p:nvPr/>
          </p:nvSpPr>
          <p:spPr>
            <a:xfrm>
              <a:off x="3625650" y="2755175"/>
              <a:ext cx="6275" cy="5825"/>
            </a:xfrm>
            <a:custGeom>
              <a:avLst/>
              <a:gdLst/>
              <a:ahLst/>
              <a:cxnLst/>
              <a:rect l="l" t="t" r="r" b="b"/>
              <a:pathLst>
                <a:path w="251" h="233" extrusionOk="0">
                  <a:moveTo>
                    <a:pt x="128" y="64"/>
                  </a:moveTo>
                  <a:cubicBezTo>
                    <a:pt x="133" y="64"/>
                    <a:pt x="133" y="64"/>
                    <a:pt x="143" y="75"/>
                  </a:cubicBezTo>
                  <a:cubicBezTo>
                    <a:pt x="143" y="75"/>
                    <a:pt x="148" y="75"/>
                    <a:pt x="148" y="80"/>
                  </a:cubicBezTo>
                  <a:lnTo>
                    <a:pt x="159" y="80"/>
                  </a:lnTo>
                  <a:lnTo>
                    <a:pt x="169" y="85"/>
                  </a:lnTo>
                  <a:cubicBezTo>
                    <a:pt x="167" y="84"/>
                    <a:pt x="166" y="83"/>
                    <a:pt x="165" y="83"/>
                  </a:cubicBezTo>
                  <a:lnTo>
                    <a:pt x="165" y="83"/>
                  </a:lnTo>
                  <a:cubicBezTo>
                    <a:pt x="165" y="83"/>
                    <a:pt x="167" y="85"/>
                    <a:pt x="169" y="86"/>
                  </a:cubicBezTo>
                  <a:lnTo>
                    <a:pt x="169" y="86"/>
                  </a:lnTo>
                  <a:cubicBezTo>
                    <a:pt x="169" y="85"/>
                    <a:pt x="169" y="85"/>
                    <a:pt x="169" y="85"/>
                  </a:cubicBezTo>
                  <a:lnTo>
                    <a:pt x="169" y="85"/>
                  </a:lnTo>
                  <a:cubicBezTo>
                    <a:pt x="170" y="86"/>
                    <a:pt x="170" y="86"/>
                    <a:pt x="170" y="86"/>
                  </a:cubicBezTo>
                  <a:cubicBezTo>
                    <a:pt x="170" y="86"/>
                    <a:pt x="169" y="86"/>
                    <a:pt x="169" y="86"/>
                  </a:cubicBezTo>
                  <a:lnTo>
                    <a:pt x="169" y="86"/>
                  </a:lnTo>
                  <a:cubicBezTo>
                    <a:pt x="169" y="87"/>
                    <a:pt x="170" y="90"/>
                    <a:pt x="174" y="90"/>
                  </a:cubicBezTo>
                  <a:cubicBezTo>
                    <a:pt x="174" y="90"/>
                    <a:pt x="174" y="100"/>
                    <a:pt x="179" y="100"/>
                  </a:cubicBezTo>
                  <a:cubicBezTo>
                    <a:pt x="179" y="103"/>
                    <a:pt x="179" y="105"/>
                    <a:pt x="181" y="107"/>
                  </a:cubicBezTo>
                  <a:lnTo>
                    <a:pt x="181" y="107"/>
                  </a:lnTo>
                  <a:cubicBezTo>
                    <a:pt x="180" y="109"/>
                    <a:pt x="179" y="112"/>
                    <a:pt x="179" y="115"/>
                  </a:cubicBezTo>
                  <a:lnTo>
                    <a:pt x="179" y="136"/>
                  </a:lnTo>
                  <a:lnTo>
                    <a:pt x="179" y="141"/>
                  </a:lnTo>
                  <a:cubicBezTo>
                    <a:pt x="179" y="146"/>
                    <a:pt x="174" y="146"/>
                    <a:pt x="174" y="156"/>
                  </a:cubicBezTo>
                  <a:lnTo>
                    <a:pt x="169" y="161"/>
                  </a:lnTo>
                  <a:lnTo>
                    <a:pt x="159" y="166"/>
                  </a:lnTo>
                  <a:lnTo>
                    <a:pt x="108" y="166"/>
                  </a:lnTo>
                  <a:cubicBezTo>
                    <a:pt x="108" y="166"/>
                    <a:pt x="103" y="161"/>
                    <a:pt x="98" y="161"/>
                  </a:cubicBezTo>
                  <a:lnTo>
                    <a:pt x="92" y="161"/>
                  </a:lnTo>
                  <a:lnTo>
                    <a:pt x="82" y="156"/>
                  </a:lnTo>
                  <a:cubicBezTo>
                    <a:pt x="82" y="156"/>
                    <a:pt x="82" y="151"/>
                    <a:pt x="77" y="151"/>
                  </a:cubicBezTo>
                  <a:lnTo>
                    <a:pt x="77" y="141"/>
                  </a:lnTo>
                  <a:cubicBezTo>
                    <a:pt x="77" y="141"/>
                    <a:pt x="77" y="136"/>
                    <a:pt x="72" y="130"/>
                  </a:cubicBezTo>
                  <a:lnTo>
                    <a:pt x="72" y="125"/>
                  </a:lnTo>
                  <a:lnTo>
                    <a:pt x="72" y="110"/>
                  </a:lnTo>
                  <a:lnTo>
                    <a:pt x="72" y="105"/>
                  </a:lnTo>
                  <a:cubicBezTo>
                    <a:pt x="72" y="100"/>
                    <a:pt x="72" y="100"/>
                    <a:pt x="77" y="90"/>
                  </a:cubicBezTo>
                  <a:cubicBezTo>
                    <a:pt x="77" y="90"/>
                    <a:pt x="77" y="85"/>
                    <a:pt x="82" y="85"/>
                  </a:cubicBezTo>
                  <a:lnTo>
                    <a:pt x="82" y="80"/>
                  </a:lnTo>
                  <a:lnTo>
                    <a:pt x="92" y="75"/>
                  </a:lnTo>
                  <a:cubicBezTo>
                    <a:pt x="92" y="75"/>
                    <a:pt x="98" y="64"/>
                    <a:pt x="103" y="64"/>
                  </a:cubicBezTo>
                  <a:close/>
                  <a:moveTo>
                    <a:pt x="130" y="0"/>
                  </a:moveTo>
                  <a:cubicBezTo>
                    <a:pt x="96" y="0"/>
                    <a:pt x="64" y="17"/>
                    <a:pt x="42" y="39"/>
                  </a:cubicBezTo>
                  <a:cubicBezTo>
                    <a:pt x="6" y="80"/>
                    <a:pt x="1" y="136"/>
                    <a:pt x="26" y="171"/>
                  </a:cubicBezTo>
                  <a:cubicBezTo>
                    <a:pt x="49" y="212"/>
                    <a:pt x="93" y="233"/>
                    <a:pt x="138" y="233"/>
                  </a:cubicBezTo>
                  <a:cubicBezTo>
                    <a:pt x="143" y="233"/>
                    <a:pt x="148" y="233"/>
                    <a:pt x="154" y="232"/>
                  </a:cubicBezTo>
                  <a:cubicBezTo>
                    <a:pt x="209" y="217"/>
                    <a:pt x="250" y="166"/>
                    <a:pt x="250" y="115"/>
                  </a:cubicBezTo>
                  <a:cubicBezTo>
                    <a:pt x="250" y="109"/>
                    <a:pt x="248" y="103"/>
                    <a:pt x="244" y="98"/>
                  </a:cubicBezTo>
                  <a:lnTo>
                    <a:pt x="244" y="98"/>
                  </a:lnTo>
                  <a:cubicBezTo>
                    <a:pt x="237" y="55"/>
                    <a:pt x="205" y="22"/>
                    <a:pt x="169" y="8"/>
                  </a:cubicBezTo>
                  <a:cubicBezTo>
                    <a:pt x="156" y="3"/>
                    <a:pt x="143" y="0"/>
                    <a:pt x="13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08" name="Google Shape;2808;p38"/>
            <p:cNvSpPr/>
            <p:nvPr/>
          </p:nvSpPr>
          <p:spPr>
            <a:xfrm>
              <a:off x="3628075" y="2736550"/>
              <a:ext cx="1550" cy="20250"/>
            </a:xfrm>
            <a:custGeom>
              <a:avLst/>
              <a:gdLst/>
              <a:ahLst/>
              <a:cxnLst/>
              <a:rect l="l" t="t" r="r" b="b"/>
              <a:pathLst>
                <a:path w="62" h="810" extrusionOk="0">
                  <a:moveTo>
                    <a:pt x="31" y="1"/>
                  </a:moveTo>
                  <a:cubicBezTo>
                    <a:pt x="16" y="1"/>
                    <a:pt x="1" y="11"/>
                    <a:pt x="1" y="31"/>
                  </a:cubicBezTo>
                  <a:lnTo>
                    <a:pt x="1" y="682"/>
                  </a:lnTo>
                  <a:lnTo>
                    <a:pt x="1" y="779"/>
                  </a:lnTo>
                  <a:cubicBezTo>
                    <a:pt x="1" y="799"/>
                    <a:pt x="16" y="809"/>
                    <a:pt x="31" y="809"/>
                  </a:cubicBezTo>
                  <a:cubicBezTo>
                    <a:pt x="46" y="809"/>
                    <a:pt x="62" y="799"/>
                    <a:pt x="62" y="779"/>
                  </a:cubicBezTo>
                  <a:lnTo>
                    <a:pt x="62" y="123"/>
                  </a:lnTo>
                  <a:lnTo>
                    <a:pt x="62" y="31"/>
                  </a:lnTo>
                  <a:cubicBezTo>
                    <a:pt x="62" y="11"/>
                    <a:pt x="46" y="1"/>
                    <a:pt x="3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09" name="Google Shape;2809;p38"/>
            <p:cNvSpPr/>
            <p:nvPr/>
          </p:nvSpPr>
          <p:spPr>
            <a:xfrm>
              <a:off x="3623275" y="2738450"/>
              <a:ext cx="11000" cy="5925"/>
            </a:xfrm>
            <a:custGeom>
              <a:avLst/>
              <a:gdLst/>
              <a:ahLst/>
              <a:cxnLst/>
              <a:rect l="l" t="t" r="r" b="b"/>
              <a:pathLst>
                <a:path w="440" h="237" extrusionOk="0">
                  <a:moveTo>
                    <a:pt x="392" y="0"/>
                  </a:moveTo>
                  <a:cubicBezTo>
                    <a:pt x="385" y="0"/>
                    <a:pt x="377" y="4"/>
                    <a:pt x="371" y="11"/>
                  </a:cubicBezTo>
                  <a:lnTo>
                    <a:pt x="221" y="161"/>
                  </a:lnTo>
                  <a:lnTo>
                    <a:pt x="221" y="161"/>
                  </a:lnTo>
                  <a:lnTo>
                    <a:pt x="70" y="11"/>
                  </a:lnTo>
                  <a:cubicBezTo>
                    <a:pt x="64" y="4"/>
                    <a:pt x="56" y="2"/>
                    <a:pt x="49" y="2"/>
                  </a:cubicBezTo>
                  <a:cubicBezTo>
                    <a:pt x="24" y="2"/>
                    <a:pt x="1" y="37"/>
                    <a:pt x="25" y="57"/>
                  </a:cubicBezTo>
                  <a:lnTo>
                    <a:pt x="198" y="225"/>
                  </a:lnTo>
                  <a:cubicBezTo>
                    <a:pt x="205" y="232"/>
                    <a:pt x="213" y="236"/>
                    <a:pt x="221" y="236"/>
                  </a:cubicBezTo>
                  <a:cubicBezTo>
                    <a:pt x="228" y="236"/>
                    <a:pt x="236" y="232"/>
                    <a:pt x="243" y="225"/>
                  </a:cubicBezTo>
                  <a:lnTo>
                    <a:pt x="416" y="57"/>
                  </a:lnTo>
                  <a:cubicBezTo>
                    <a:pt x="439" y="30"/>
                    <a:pt x="416" y="0"/>
                    <a:pt x="3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0" name="Google Shape;2810;p38"/>
            <p:cNvSpPr/>
            <p:nvPr/>
          </p:nvSpPr>
          <p:spPr>
            <a:xfrm>
              <a:off x="3628075" y="2759450"/>
              <a:ext cx="1550" cy="20150"/>
            </a:xfrm>
            <a:custGeom>
              <a:avLst/>
              <a:gdLst/>
              <a:ahLst/>
              <a:cxnLst/>
              <a:rect l="l" t="t" r="r" b="b"/>
              <a:pathLst>
                <a:path w="62" h="806" extrusionOk="0">
                  <a:moveTo>
                    <a:pt x="31" y="0"/>
                  </a:moveTo>
                  <a:cubicBezTo>
                    <a:pt x="16" y="0"/>
                    <a:pt x="1" y="10"/>
                    <a:pt x="1" y="31"/>
                  </a:cubicBezTo>
                  <a:lnTo>
                    <a:pt x="1" y="682"/>
                  </a:lnTo>
                  <a:lnTo>
                    <a:pt x="1" y="778"/>
                  </a:lnTo>
                  <a:cubicBezTo>
                    <a:pt x="1" y="796"/>
                    <a:pt x="16" y="805"/>
                    <a:pt x="31" y="805"/>
                  </a:cubicBezTo>
                  <a:cubicBezTo>
                    <a:pt x="46" y="805"/>
                    <a:pt x="62" y="796"/>
                    <a:pt x="62" y="778"/>
                  </a:cubicBezTo>
                  <a:lnTo>
                    <a:pt x="62" y="122"/>
                  </a:lnTo>
                  <a:lnTo>
                    <a:pt x="62" y="31"/>
                  </a:lnTo>
                  <a:cubicBezTo>
                    <a:pt x="62" y="10"/>
                    <a:pt x="46" y="0"/>
                    <a:pt x="3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1" name="Google Shape;2811;p38"/>
            <p:cNvSpPr/>
            <p:nvPr/>
          </p:nvSpPr>
          <p:spPr>
            <a:xfrm>
              <a:off x="3623450" y="2771850"/>
              <a:ext cx="10975" cy="5925"/>
            </a:xfrm>
            <a:custGeom>
              <a:avLst/>
              <a:gdLst/>
              <a:ahLst/>
              <a:cxnLst/>
              <a:rect l="l" t="t" r="r" b="b"/>
              <a:pathLst>
                <a:path w="439" h="237" extrusionOk="0">
                  <a:moveTo>
                    <a:pt x="221" y="0"/>
                  </a:moveTo>
                  <a:cubicBezTo>
                    <a:pt x="212" y="0"/>
                    <a:pt x="203" y="3"/>
                    <a:pt x="196" y="8"/>
                  </a:cubicBezTo>
                  <a:lnTo>
                    <a:pt x="28" y="181"/>
                  </a:lnTo>
                  <a:cubicBezTo>
                    <a:pt x="1" y="204"/>
                    <a:pt x="21" y="237"/>
                    <a:pt x="46" y="237"/>
                  </a:cubicBezTo>
                  <a:cubicBezTo>
                    <a:pt x="54" y="237"/>
                    <a:pt x="61" y="234"/>
                    <a:pt x="69" y="226"/>
                  </a:cubicBezTo>
                  <a:lnTo>
                    <a:pt x="219" y="76"/>
                  </a:lnTo>
                  <a:lnTo>
                    <a:pt x="369" y="226"/>
                  </a:lnTo>
                  <a:cubicBezTo>
                    <a:pt x="375" y="233"/>
                    <a:pt x="383" y="236"/>
                    <a:pt x="390" y="236"/>
                  </a:cubicBezTo>
                  <a:cubicBezTo>
                    <a:pt x="416" y="236"/>
                    <a:pt x="438" y="201"/>
                    <a:pt x="414" y="181"/>
                  </a:cubicBezTo>
                  <a:lnTo>
                    <a:pt x="242" y="8"/>
                  </a:lnTo>
                  <a:cubicBezTo>
                    <a:pt x="236" y="3"/>
                    <a:pt x="229" y="0"/>
                    <a:pt x="22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2" name="Google Shape;2812;p38"/>
            <p:cNvSpPr/>
            <p:nvPr/>
          </p:nvSpPr>
          <p:spPr>
            <a:xfrm>
              <a:off x="3629975" y="2757275"/>
              <a:ext cx="20625" cy="1675"/>
            </a:xfrm>
            <a:custGeom>
              <a:avLst/>
              <a:gdLst/>
              <a:ahLst/>
              <a:cxnLst/>
              <a:rect l="l" t="t" r="r" b="b"/>
              <a:pathLst>
                <a:path w="825" h="67" extrusionOk="0">
                  <a:moveTo>
                    <a:pt x="36" y="1"/>
                  </a:moveTo>
                  <a:cubicBezTo>
                    <a:pt x="1" y="1"/>
                    <a:pt x="1" y="67"/>
                    <a:pt x="36" y="67"/>
                  </a:cubicBezTo>
                  <a:lnTo>
                    <a:pt x="789" y="67"/>
                  </a:lnTo>
                  <a:cubicBezTo>
                    <a:pt x="825" y="67"/>
                    <a:pt x="825" y="1"/>
                    <a:pt x="78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3" name="Google Shape;2813;p38"/>
            <p:cNvSpPr/>
            <p:nvPr/>
          </p:nvSpPr>
          <p:spPr>
            <a:xfrm>
              <a:off x="3642575" y="2752825"/>
              <a:ext cx="6325" cy="10325"/>
            </a:xfrm>
            <a:custGeom>
              <a:avLst/>
              <a:gdLst/>
              <a:ahLst/>
              <a:cxnLst/>
              <a:rect l="l" t="t" r="r" b="b"/>
              <a:pathLst>
                <a:path w="253" h="413" extrusionOk="0">
                  <a:moveTo>
                    <a:pt x="204" y="1"/>
                  </a:moveTo>
                  <a:cubicBezTo>
                    <a:pt x="197" y="1"/>
                    <a:pt x="189" y="4"/>
                    <a:pt x="184" y="11"/>
                  </a:cubicBezTo>
                  <a:lnTo>
                    <a:pt x="11" y="184"/>
                  </a:lnTo>
                  <a:cubicBezTo>
                    <a:pt x="0" y="199"/>
                    <a:pt x="0" y="219"/>
                    <a:pt x="11" y="230"/>
                  </a:cubicBezTo>
                  <a:lnTo>
                    <a:pt x="184" y="403"/>
                  </a:lnTo>
                  <a:cubicBezTo>
                    <a:pt x="189" y="410"/>
                    <a:pt x="196" y="413"/>
                    <a:pt x="203" y="413"/>
                  </a:cubicBezTo>
                  <a:cubicBezTo>
                    <a:pt x="226" y="413"/>
                    <a:pt x="249" y="380"/>
                    <a:pt x="229" y="357"/>
                  </a:cubicBezTo>
                  <a:lnTo>
                    <a:pt x="79" y="207"/>
                  </a:lnTo>
                  <a:lnTo>
                    <a:pt x="229" y="57"/>
                  </a:lnTo>
                  <a:cubicBezTo>
                    <a:pt x="253" y="33"/>
                    <a:pt x="228" y="1"/>
                    <a:pt x="20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4" name="Google Shape;2814;p38"/>
            <p:cNvSpPr/>
            <p:nvPr/>
          </p:nvSpPr>
          <p:spPr>
            <a:xfrm>
              <a:off x="3606975" y="2757275"/>
              <a:ext cx="20750" cy="1675"/>
            </a:xfrm>
            <a:custGeom>
              <a:avLst/>
              <a:gdLst/>
              <a:ahLst/>
              <a:cxnLst/>
              <a:rect l="l" t="t" r="r" b="b"/>
              <a:pathLst>
                <a:path w="830" h="67" extrusionOk="0">
                  <a:moveTo>
                    <a:pt x="36" y="1"/>
                  </a:moveTo>
                  <a:cubicBezTo>
                    <a:pt x="0" y="1"/>
                    <a:pt x="0" y="67"/>
                    <a:pt x="36" y="67"/>
                  </a:cubicBezTo>
                  <a:lnTo>
                    <a:pt x="789" y="67"/>
                  </a:lnTo>
                  <a:cubicBezTo>
                    <a:pt x="829" y="67"/>
                    <a:pt x="829" y="1"/>
                    <a:pt x="78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5" name="Google Shape;2815;p38"/>
            <p:cNvSpPr/>
            <p:nvPr/>
          </p:nvSpPr>
          <p:spPr>
            <a:xfrm>
              <a:off x="3608850" y="2753075"/>
              <a:ext cx="6400" cy="10225"/>
            </a:xfrm>
            <a:custGeom>
              <a:avLst/>
              <a:gdLst/>
              <a:ahLst/>
              <a:cxnLst/>
              <a:rect l="l" t="t" r="r" b="b"/>
              <a:pathLst>
                <a:path w="256" h="409" extrusionOk="0">
                  <a:moveTo>
                    <a:pt x="44" y="0"/>
                  </a:moveTo>
                  <a:cubicBezTo>
                    <a:pt x="19" y="0"/>
                    <a:pt x="0" y="30"/>
                    <a:pt x="27" y="57"/>
                  </a:cubicBezTo>
                  <a:lnTo>
                    <a:pt x="174" y="204"/>
                  </a:lnTo>
                  <a:lnTo>
                    <a:pt x="174" y="204"/>
                  </a:lnTo>
                  <a:lnTo>
                    <a:pt x="27" y="352"/>
                  </a:lnTo>
                  <a:cubicBezTo>
                    <a:pt x="0" y="379"/>
                    <a:pt x="22" y="408"/>
                    <a:pt x="46" y="408"/>
                  </a:cubicBezTo>
                  <a:cubicBezTo>
                    <a:pt x="53" y="408"/>
                    <a:pt x="61" y="405"/>
                    <a:pt x="68" y="398"/>
                  </a:cubicBezTo>
                  <a:lnTo>
                    <a:pt x="241" y="225"/>
                  </a:lnTo>
                  <a:cubicBezTo>
                    <a:pt x="256" y="214"/>
                    <a:pt x="256" y="194"/>
                    <a:pt x="241" y="184"/>
                  </a:cubicBezTo>
                  <a:lnTo>
                    <a:pt x="68" y="11"/>
                  </a:lnTo>
                  <a:cubicBezTo>
                    <a:pt x="60" y="3"/>
                    <a:pt x="52" y="0"/>
                    <a:pt x="4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6" name="Google Shape;2816;p38"/>
            <p:cNvSpPr/>
            <p:nvPr/>
          </p:nvSpPr>
          <p:spPr>
            <a:xfrm>
              <a:off x="3612975" y="2742550"/>
              <a:ext cx="15475" cy="14875"/>
            </a:xfrm>
            <a:custGeom>
              <a:avLst/>
              <a:gdLst/>
              <a:ahLst/>
              <a:cxnLst/>
              <a:rect l="l" t="t" r="r" b="b"/>
              <a:pathLst>
                <a:path w="619" h="595" extrusionOk="0">
                  <a:moveTo>
                    <a:pt x="49" y="0"/>
                  </a:moveTo>
                  <a:cubicBezTo>
                    <a:pt x="24" y="0"/>
                    <a:pt x="1" y="36"/>
                    <a:pt x="25" y="56"/>
                  </a:cubicBezTo>
                  <a:lnTo>
                    <a:pt x="488" y="519"/>
                  </a:lnTo>
                  <a:lnTo>
                    <a:pt x="554" y="585"/>
                  </a:lnTo>
                  <a:cubicBezTo>
                    <a:pt x="560" y="592"/>
                    <a:pt x="567" y="595"/>
                    <a:pt x="574" y="595"/>
                  </a:cubicBezTo>
                  <a:cubicBezTo>
                    <a:pt x="597" y="595"/>
                    <a:pt x="619" y="562"/>
                    <a:pt x="599" y="539"/>
                  </a:cubicBezTo>
                  <a:lnTo>
                    <a:pt x="132" y="76"/>
                  </a:lnTo>
                  <a:lnTo>
                    <a:pt x="70" y="10"/>
                  </a:lnTo>
                  <a:cubicBezTo>
                    <a:pt x="64" y="3"/>
                    <a:pt x="56" y="0"/>
                    <a:pt x="4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7" name="Google Shape;2817;p38"/>
            <p:cNvSpPr/>
            <p:nvPr/>
          </p:nvSpPr>
          <p:spPr>
            <a:xfrm>
              <a:off x="3611550" y="2741000"/>
              <a:ext cx="7775" cy="7525"/>
            </a:xfrm>
            <a:custGeom>
              <a:avLst/>
              <a:gdLst/>
              <a:ahLst/>
              <a:cxnLst/>
              <a:rect l="l" t="t" r="r" b="b"/>
              <a:pathLst>
                <a:path w="311" h="301" extrusionOk="0">
                  <a:moveTo>
                    <a:pt x="280" y="1"/>
                  </a:moveTo>
                  <a:cubicBezTo>
                    <a:pt x="265" y="1"/>
                    <a:pt x="250" y="11"/>
                    <a:pt x="250" y="31"/>
                  </a:cubicBezTo>
                  <a:lnTo>
                    <a:pt x="250" y="240"/>
                  </a:lnTo>
                  <a:lnTo>
                    <a:pt x="36" y="240"/>
                  </a:lnTo>
                  <a:cubicBezTo>
                    <a:pt x="0" y="240"/>
                    <a:pt x="0" y="301"/>
                    <a:pt x="36" y="301"/>
                  </a:cubicBezTo>
                  <a:lnTo>
                    <a:pt x="280" y="301"/>
                  </a:lnTo>
                  <a:cubicBezTo>
                    <a:pt x="300" y="301"/>
                    <a:pt x="311" y="291"/>
                    <a:pt x="311" y="270"/>
                  </a:cubicBezTo>
                  <a:lnTo>
                    <a:pt x="311" y="62"/>
                  </a:lnTo>
                  <a:lnTo>
                    <a:pt x="311" y="31"/>
                  </a:lnTo>
                  <a:cubicBezTo>
                    <a:pt x="311" y="11"/>
                    <a:pt x="295" y="1"/>
                    <a:pt x="28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8" name="Google Shape;2818;p38"/>
            <p:cNvSpPr/>
            <p:nvPr/>
          </p:nvSpPr>
          <p:spPr>
            <a:xfrm>
              <a:off x="3629175" y="2758800"/>
              <a:ext cx="15525" cy="14825"/>
            </a:xfrm>
            <a:custGeom>
              <a:avLst/>
              <a:gdLst/>
              <a:ahLst/>
              <a:cxnLst/>
              <a:rect l="l" t="t" r="r" b="b"/>
              <a:pathLst>
                <a:path w="621" h="593" extrusionOk="0">
                  <a:moveTo>
                    <a:pt x="45" y="0"/>
                  </a:moveTo>
                  <a:cubicBezTo>
                    <a:pt x="20" y="0"/>
                    <a:pt x="1" y="30"/>
                    <a:pt x="28" y="57"/>
                  </a:cubicBezTo>
                  <a:lnTo>
                    <a:pt x="491" y="520"/>
                  </a:lnTo>
                  <a:lnTo>
                    <a:pt x="552" y="581"/>
                  </a:lnTo>
                  <a:cubicBezTo>
                    <a:pt x="560" y="589"/>
                    <a:pt x="569" y="593"/>
                    <a:pt x="577" y="593"/>
                  </a:cubicBezTo>
                  <a:cubicBezTo>
                    <a:pt x="603" y="593"/>
                    <a:pt x="621" y="558"/>
                    <a:pt x="597" y="535"/>
                  </a:cubicBezTo>
                  <a:lnTo>
                    <a:pt x="135" y="72"/>
                  </a:lnTo>
                  <a:lnTo>
                    <a:pt x="68" y="11"/>
                  </a:lnTo>
                  <a:cubicBezTo>
                    <a:pt x="61" y="3"/>
                    <a:pt x="52" y="0"/>
                    <a:pt x="4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9" name="Google Shape;2819;p38"/>
            <p:cNvSpPr/>
            <p:nvPr/>
          </p:nvSpPr>
          <p:spPr>
            <a:xfrm>
              <a:off x="3638375" y="2767575"/>
              <a:ext cx="7775" cy="7650"/>
            </a:xfrm>
            <a:custGeom>
              <a:avLst/>
              <a:gdLst/>
              <a:ahLst/>
              <a:cxnLst/>
              <a:rect l="l" t="t" r="r" b="b"/>
              <a:pathLst>
                <a:path w="311" h="306" extrusionOk="0">
                  <a:moveTo>
                    <a:pt x="31" y="1"/>
                  </a:moveTo>
                  <a:cubicBezTo>
                    <a:pt x="16" y="1"/>
                    <a:pt x="1" y="16"/>
                    <a:pt x="1" y="36"/>
                  </a:cubicBezTo>
                  <a:lnTo>
                    <a:pt x="1" y="245"/>
                  </a:lnTo>
                  <a:lnTo>
                    <a:pt x="1" y="275"/>
                  </a:lnTo>
                  <a:cubicBezTo>
                    <a:pt x="1" y="296"/>
                    <a:pt x="17" y="306"/>
                    <a:pt x="34" y="306"/>
                  </a:cubicBezTo>
                  <a:cubicBezTo>
                    <a:pt x="50" y="306"/>
                    <a:pt x="67" y="296"/>
                    <a:pt x="67" y="275"/>
                  </a:cubicBezTo>
                  <a:lnTo>
                    <a:pt x="67" y="67"/>
                  </a:lnTo>
                  <a:lnTo>
                    <a:pt x="275" y="67"/>
                  </a:lnTo>
                  <a:cubicBezTo>
                    <a:pt x="311" y="67"/>
                    <a:pt x="311" y="1"/>
                    <a:pt x="27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0" name="Google Shape;2820;p38"/>
            <p:cNvSpPr/>
            <p:nvPr/>
          </p:nvSpPr>
          <p:spPr>
            <a:xfrm>
              <a:off x="3629175" y="2742525"/>
              <a:ext cx="15525" cy="14900"/>
            </a:xfrm>
            <a:custGeom>
              <a:avLst/>
              <a:gdLst/>
              <a:ahLst/>
              <a:cxnLst/>
              <a:rect l="l" t="t" r="r" b="b"/>
              <a:pathLst>
                <a:path w="621" h="596" extrusionOk="0">
                  <a:moveTo>
                    <a:pt x="572" y="1"/>
                  </a:moveTo>
                  <a:cubicBezTo>
                    <a:pt x="565" y="1"/>
                    <a:pt x="558" y="4"/>
                    <a:pt x="552" y="11"/>
                  </a:cubicBezTo>
                  <a:lnTo>
                    <a:pt x="89" y="479"/>
                  </a:lnTo>
                  <a:lnTo>
                    <a:pt x="28" y="540"/>
                  </a:lnTo>
                  <a:cubicBezTo>
                    <a:pt x="0" y="563"/>
                    <a:pt x="21" y="596"/>
                    <a:pt x="46" y="596"/>
                  </a:cubicBezTo>
                  <a:cubicBezTo>
                    <a:pt x="53" y="596"/>
                    <a:pt x="61" y="593"/>
                    <a:pt x="68" y="586"/>
                  </a:cubicBezTo>
                  <a:lnTo>
                    <a:pt x="536" y="123"/>
                  </a:lnTo>
                  <a:lnTo>
                    <a:pt x="597" y="57"/>
                  </a:lnTo>
                  <a:cubicBezTo>
                    <a:pt x="621" y="33"/>
                    <a:pt x="596" y="1"/>
                    <a:pt x="57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1" name="Google Shape;2821;p38"/>
            <p:cNvSpPr/>
            <p:nvPr/>
          </p:nvSpPr>
          <p:spPr>
            <a:xfrm>
              <a:off x="3638250" y="2741000"/>
              <a:ext cx="7900" cy="7525"/>
            </a:xfrm>
            <a:custGeom>
              <a:avLst/>
              <a:gdLst/>
              <a:ahLst/>
              <a:cxnLst/>
              <a:rect l="l" t="t" r="r" b="b"/>
              <a:pathLst>
                <a:path w="316" h="301" extrusionOk="0">
                  <a:moveTo>
                    <a:pt x="31" y="1"/>
                  </a:moveTo>
                  <a:cubicBezTo>
                    <a:pt x="16" y="1"/>
                    <a:pt x="0" y="11"/>
                    <a:pt x="0" y="31"/>
                  </a:cubicBezTo>
                  <a:lnTo>
                    <a:pt x="0" y="240"/>
                  </a:lnTo>
                  <a:lnTo>
                    <a:pt x="0" y="270"/>
                  </a:lnTo>
                  <a:cubicBezTo>
                    <a:pt x="0" y="291"/>
                    <a:pt x="11" y="301"/>
                    <a:pt x="31" y="301"/>
                  </a:cubicBezTo>
                  <a:lnTo>
                    <a:pt x="275" y="301"/>
                  </a:lnTo>
                  <a:cubicBezTo>
                    <a:pt x="316" y="301"/>
                    <a:pt x="316" y="240"/>
                    <a:pt x="275" y="240"/>
                  </a:cubicBezTo>
                  <a:lnTo>
                    <a:pt x="62" y="240"/>
                  </a:lnTo>
                  <a:lnTo>
                    <a:pt x="62" y="62"/>
                  </a:lnTo>
                  <a:lnTo>
                    <a:pt x="62" y="31"/>
                  </a:lnTo>
                  <a:cubicBezTo>
                    <a:pt x="62" y="11"/>
                    <a:pt x="46" y="1"/>
                    <a:pt x="3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2" name="Google Shape;2822;p38"/>
            <p:cNvSpPr/>
            <p:nvPr/>
          </p:nvSpPr>
          <p:spPr>
            <a:xfrm>
              <a:off x="3613025" y="2758800"/>
              <a:ext cx="15425" cy="14850"/>
            </a:xfrm>
            <a:custGeom>
              <a:avLst/>
              <a:gdLst/>
              <a:ahLst/>
              <a:cxnLst/>
              <a:rect l="l" t="t" r="r" b="b"/>
              <a:pathLst>
                <a:path w="617" h="594" extrusionOk="0">
                  <a:moveTo>
                    <a:pt x="573" y="0"/>
                  </a:moveTo>
                  <a:cubicBezTo>
                    <a:pt x="566" y="0"/>
                    <a:pt x="558" y="3"/>
                    <a:pt x="552" y="11"/>
                  </a:cubicBezTo>
                  <a:lnTo>
                    <a:pt x="89" y="474"/>
                  </a:lnTo>
                  <a:lnTo>
                    <a:pt x="23" y="540"/>
                  </a:lnTo>
                  <a:cubicBezTo>
                    <a:pt x="0" y="563"/>
                    <a:pt x="22" y="594"/>
                    <a:pt x="46" y="594"/>
                  </a:cubicBezTo>
                  <a:cubicBezTo>
                    <a:pt x="54" y="594"/>
                    <a:pt x="62" y="590"/>
                    <a:pt x="68" y="581"/>
                  </a:cubicBezTo>
                  <a:lnTo>
                    <a:pt x="531" y="118"/>
                  </a:lnTo>
                  <a:lnTo>
                    <a:pt x="597" y="57"/>
                  </a:lnTo>
                  <a:cubicBezTo>
                    <a:pt x="617" y="30"/>
                    <a:pt x="595" y="0"/>
                    <a:pt x="57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3" name="Google Shape;2823;p38"/>
            <p:cNvSpPr/>
            <p:nvPr/>
          </p:nvSpPr>
          <p:spPr>
            <a:xfrm>
              <a:off x="3611550" y="2767575"/>
              <a:ext cx="7775" cy="7575"/>
            </a:xfrm>
            <a:custGeom>
              <a:avLst/>
              <a:gdLst/>
              <a:ahLst/>
              <a:cxnLst/>
              <a:rect l="l" t="t" r="r" b="b"/>
              <a:pathLst>
                <a:path w="311" h="303" extrusionOk="0">
                  <a:moveTo>
                    <a:pt x="36" y="1"/>
                  </a:moveTo>
                  <a:cubicBezTo>
                    <a:pt x="0" y="1"/>
                    <a:pt x="0" y="67"/>
                    <a:pt x="36" y="67"/>
                  </a:cubicBezTo>
                  <a:lnTo>
                    <a:pt x="250" y="67"/>
                  </a:lnTo>
                  <a:lnTo>
                    <a:pt x="250" y="245"/>
                  </a:lnTo>
                  <a:lnTo>
                    <a:pt x="250" y="275"/>
                  </a:lnTo>
                  <a:cubicBezTo>
                    <a:pt x="250" y="293"/>
                    <a:pt x="265" y="302"/>
                    <a:pt x="280" y="302"/>
                  </a:cubicBezTo>
                  <a:cubicBezTo>
                    <a:pt x="295" y="302"/>
                    <a:pt x="311" y="293"/>
                    <a:pt x="311" y="275"/>
                  </a:cubicBezTo>
                  <a:lnTo>
                    <a:pt x="311" y="67"/>
                  </a:lnTo>
                  <a:lnTo>
                    <a:pt x="311" y="36"/>
                  </a:lnTo>
                  <a:cubicBezTo>
                    <a:pt x="311" y="16"/>
                    <a:pt x="300" y="1"/>
                    <a:pt x="28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824" name="Google Shape;2824;p38"/>
          <p:cNvSpPr/>
          <p:nvPr/>
        </p:nvSpPr>
        <p:spPr>
          <a:xfrm>
            <a:off x="5957180" y="820308"/>
            <a:ext cx="34225" cy="34225"/>
          </a:xfrm>
          <a:custGeom>
            <a:avLst/>
            <a:gdLst/>
            <a:ahLst/>
            <a:cxnLst/>
            <a:rect l="l" t="t" r="r" b="b"/>
            <a:pathLst>
              <a:path w="179" h="179" extrusionOk="0">
                <a:moveTo>
                  <a:pt x="87" y="0"/>
                </a:moveTo>
                <a:cubicBezTo>
                  <a:pt x="36" y="0"/>
                  <a:pt x="0" y="36"/>
                  <a:pt x="0" y="87"/>
                </a:cubicBezTo>
                <a:cubicBezTo>
                  <a:pt x="0" y="138"/>
                  <a:pt x="36" y="178"/>
                  <a:pt x="87" y="178"/>
                </a:cubicBezTo>
                <a:cubicBezTo>
                  <a:pt x="138" y="178"/>
                  <a:pt x="179" y="138"/>
                  <a:pt x="179" y="87"/>
                </a:cubicBezTo>
                <a:cubicBezTo>
                  <a:pt x="179" y="36"/>
                  <a:pt x="138" y="0"/>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825" name="Google Shape;2825;p38"/>
          <p:cNvGrpSpPr/>
          <p:nvPr/>
        </p:nvGrpSpPr>
        <p:grpSpPr>
          <a:xfrm>
            <a:off x="1169793" y="1282869"/>
            <a:ext cx="9443345" cy="3678291"/>
            <a:chOff x="877344" y="962152"/>
            <a:chExt cx="7082509" cy="2758718"/>
          </a:xfrm>
        </p:grpSpPr>
        <p:sp>
          <p:nvSpPr>
            <p:cNvPr id="2826" name="Google Shape;2826;p38"/>
            <p:cNvSpPr/>
            <p:nvPr/>
          </p:nvSpPr>
          <p:spPr>
            <a:xfrm>
              <a:off x="7934184" y="1175189"/>
              <a:ext cx="25669" cy="25669"/>
            </a:xfrm>
            <a:custGeom>
              <a:avLst/>
              <a:gdLst/>
              <a:ahLst/>
              <a:cxnLst/>
              <a:rect l="l" t="t" r="r" b="b"/>
              <a:pathLst>
                <a:path w="179" h="179" extrusionOk="0">
                  <a:moveTo>
                    <a:pt x="87" y="1"/>
                  </a:moveTo>
                  <a:cubicBezTo>
                    <a:pt x="37" y="1"/>
                    <a:pt x="1" y="36"/>
                    <a:pt x="1" y="87"/>
                  </a:cubicBezTo>
                  <a:cubicBezTo>
                    <a:pt x="1" y="138"/>
                    <a:pt x="37" y="179"/>
                    <a:pt x="87" y="179"/>
                  </a:cubicBezTo>
                  <a:cubicBezTo>
                    <a:pt x="138" y="179"/>
                    <a:pt x="179" y="138"/>
                    <a:pt x="179" y="87"/>
                  </a:cubicBezTo>
                  <a:cubicBezTo>
                    <a:pt x="179" y="36"/>
                    <a:pt x="133" y="1"/>
                    <a:pt x="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7" name="Google Shape;2827;p38"/>
            <p:cNvSpPr/>
            <p:nvPr/>
          </p:nvSpPr>
          <p:spPr>
            <a:xfrm>
              <a:off x="6157440" y="1643331"/>
              <a:ext cx="14770" cy="14627"/>
            </a:xfrm>
            <a:custGeom>
              <a:avLst/>
              <a:gdLst/>
              <a:ahLst/>
              <a:cxnLst/>
              <a:rect l="l" t="t" r="r" b="b"/>
              <a:pathLst>
                <a:path w="103" h="102" extrusionOk="0">
                  <a:moveTo>
                    <a:pt x="51" y="0"/>
                  </a:moveTo>
                  <a:cubicBezTo>
                    <a:pt x="21" y="0"/>
                    <a:pt x="0" y="26"/>
                    <a:pt x="0" y="51"/>
                  </a:cubicBezTo>
                  <a:cubicBezTo>
                    <a:pt x="0" y="76"/>
                    <a:pt x="26" y="92"/>
                    <a:pt x="51" y="102"/>
                  </a:cubicBezTo>
                  <a:cubicBezTo>
                    <a:pt x="82" y="102"/>
                    <a:pt x="102" y="76"/>
                    <a:pt x="102" y="51"/>
                  </a:cubicBezTo>
                  <a:cubicBezTo>
                    <a:pt x="102" y="15"/>
                    <a:pt x="77" y="0"/>
                    <a:pt x="5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8" name="Google Shape;2828;p38"/>
            <p:cNvSpPr/>
            <p:nvPr/>
          </p:nvSpPr>
          <p:spPr>
            <a:xfrm>
              <a:off x="2572653" y="1074688"/>
              <a:ext cx="25669" cy="25669"/>
            </a:xfrm>
            <a:custGeom>
              <a:avLst/>
              <a:gdLst/>
              <a:ahLst/>
              <a:cxnLst/>
              <a:rect l="l" t="t" r="r" b="b"/>
              <a:pathLst>
                <a:path w="179" h="179" extrusionOk="0">
                  <a:moveTo>
                    <a:pt x="87" y="0"/>
                  </a:moveTo>
                  <a:cubicBezTo>
                    <a:pt x="36" y="0"/>
                    <a:pt x="1" y="41"/>
                    <a:pt x="1" y="92"/>
                  </a:cubicBezTo>
                  <a:cubicBezTo>
                    <a:pt x="1" y="143"/>
                    <a:pt x="36" y="178"/>
                    <a:pt x="87" y="178"/>
                  </a:cubicBezTo>
                  <a:cubicBezTo>
                    <a:pt x="138" y="178"/>
                    <a:pt x="179" y="143"/>
                    <a:pt x="179" y="92"/>
                  </a:cubicBezTo>
                  <a:cubicBezTo>
                    <a:pt x="179" y="41"/>
                    <a:pt x="138" y="0"/>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9" name="Google Shape;2829;p38"/>
            <p:cNvSpPr/>
            <p:nvPr/>
          </p:nvSpPr>
          <p:spPr>
            <a:xfrm>
              <a:off x="5212209" y="3224230"/>
              <a:ext cx="25669" cy="25669"/>
            </a:xfrm>
            <a:custGeom>
              <a:avLst/>
              <a:gdLst/>
              <a:ahLst/>
              <a:cxnLst/>
              <a:rect l="l" t="t" r="r" b="b"/>
              <a:pathLst>
                <a:path w="179" h="179" extrusionOk="0">
                  <a:moveTo>
                    <a:pt x="87" y="1"/>
                  </a:moveTo>
                  <a:cubicBezTo>
                    <a:pt x="37" y="1"/>
                    <a:pt x="1" y="42"/>
                    <a:pt x="1" y="92"/>
                  </a:cubicBezTo>
                  <a:cubicBezTo>
                    <a:pt x="1" y="143"/>
                    <a:pt x="37" y="179"/>
                    <a:pt x="87" y="179"/>
                  </a:cubicBezTo>
                  <a:cubicBezTo>
                    <a:pt x="138" y="179"/>
                    <a:pt x="179" y="143"/>
                    <a:pt x="179" y="92"/>
                  </a:cubicBezTo>
                  <a:cubicBezTo>
                    <a:pt x="179" y="42"/>
                    <a:pt x="138" y="1"/>
                    <a:pt x="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0" name="Google Shape;2830;p38"/>
            <p:cNvSpPr/>
            <p:nvPr/>
          </p:nvSpPr>
          <p:spPr>
            <a:xfrm>
              <a:off x="7062046" y="1577748"/>
              <a:ext cx="25669" cy="25669"/>
            </a:xfrm>
            <a:custGeom>
              <a:avLst/>
              <a:gdLst/>
              <a:ahLst/>
              <a:cxnLst/>
              <a:rect l="l" t="t" r="r" b="b"/>
              <a:pathLst>
                <a:path w="179" h="179" extrusionOk="0">
                  <a:moveTo>
                    <a:pt x="92" y="1"/>
                  </a:moveTo>
                  <a:cubicBezTo>
                    <a:pt x="46" y="1"/>
                    <a:pt x="0" y="36"/>
                    <a:pt x="0" y="87"/>
                  </a:cubicBezTo>
                  <a:cubicBezTo>
                    <a:pt x="0" y="138"/>
                    <a:pt x="41" y="179"/>
                    <a:pt x="92" y="179"/>
                  </a:cubicBezTo>
                  <a:cubicBezTo>
                    <a:pt x="143" y="179"/>
                    <a:pt x="178" y="138"/>
                    <a:pt x="178" y="87"/>
                  </a:cubicBezTo>
                  <a:cubicBezTo>
                    <a:pt x="178" y="36"/>
                    <a:pt x="143" y="1"/>
                    <a:pt x="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1" name="Google Shape;2831;p38"/>
            <p:cNvSpPr/>
            <p:nvPr/>
          </p:nvSpPr>
          <p:spPr>
            <a:xfrm>
              <a:off x="2539306" y="3695201"/>
              <a:ext cx="25669" cy="25669"/>
            </a:xfrm>
            <a:custGeom>
              <a:avLst/>
              <a:gdLst/>
              <a:ahLst/>
              <a:cxnLst/>
              <a:rect l="l" t="t" r="r" b="b"/>
              <a:pathLst>
                <a:path w="179" h="179" extrusionOk="0">
                  <a:moveTo>
                    <a:pt x="92" y="0"/>
                  </a:moveTo>
                  <a:cubicBezTo>
                    <a:pt x="46" y="0"/>
                    <a:pt x="0" y="46"/>
                    <a:pt x="0" y="92"/>
                  </a:cubicBezTo>
                  <a:cubicBezTo>
                    <a:pt x="0" y="142"/>
                    <a:pt x="41" y="178"/>
                    <a:pt x="92" y="178"/>
                  </a:cubicBezTo>
                  <a:cubicBezTo>
                    <a:pt x="142" y="178"/>
                    <a:pt x="178" y="142"/>
                    <a:pt x="178" y="92"/>
                  </a:cubicBezTo>
                  <a:cubicBezTo>
                    <a:pt x="178" y="41"/>
                    <a:pt x="142" y="0"/>
                    <a:pt x="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2" name="Google Shape;2832;p38"/>
            <p:cNvSpPr/>
            <p:nvPr/>
          </p:nvSpPr>
          <p:spPr>
            <a:xfrm>
              <a:off x="5760455" y="2513913"/>
              <a:ext cx="16921" cy="16204"/>
            </a:xfrm>
            <a:custGeom>
              <a:avLst/>
              <a:gdLst/>
              <a:ahLst/>
              <a:cxnLst/>
              <a:rect l="l" t="t" r="r" b="b"/>
              <a:pathLst>
                <a:path w="118" h="113" extrusionOk="0">
                  <a:moveTo>
                    <a:pt x="62" y="1"/>
                  </a:moveTo>
                  <a:cubicBezTo>
                    <a:pt x="26" y="1"/>
                    <a:pt x="1" y="26"/>
                    <a:pt x="1" y="57"/>
                  </a:cubicBezTo>
                  <a:cubicBezTo>
                    <a:pt x="1" y="87"/>
                    <a:pt x="26" y="113"/>
                    <a:pt x="62" y="113"/>
                  </a:cubicBezTo>
                  <a:cubicBezTo>
                    <a:pt x="92" y="113"/>
                    <a:pt x="118" y="87"/>
                    <a:pt x="118" y="57"/>
                  </a:cubicBezTo>
                  <a:cubicBezTo>
                    <a:pt x="118" y="26"/>
                    <a:pt x="92" y="1"/>
                    <a:pt x="6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3" name="Google Shape;2833;p38"/>
            <p:cNvSpPr/>
            <p:nvPr/>
          </p:nvSpPr>
          <p:spPr>
            <a:xfrm>
              <a:off x="5484424" y="962152"/>
              <a:ext cx="25669" cy="25669"/>
            </a:xfrm>
            <a:custGeom>
              <a:avLst/>
              <a:gdLst/>
              <a:ahLst/>
              <a:cxnLst/>
              <a:rect l="l" t="t" r="r" b="b"/>
              <a:pathLst>
                <a:path w="179" h="179" extrusionOk="0">
                  <a:moveTo>
                    <a:pt x="92" y="1"/>
                  </a:moveTo>
                  <a:cubicBezTo>
                    <a:pt x="41" y="1"/>
                    <a:pt x="0" y="42"/>
                    <a:pt x="0" y="92"/>
                  </a:cubicBezTo>
                  <a:cubicBezTo>
                    <a:pt x="0" y="143"/>
                    <a:pt x="41" y="179"/>
                    <a:pt x="92" y="179"/>
                  </a:cubicBezTo>
                  <a:cubicBezTo>
                    <a:pt x="143" y="179"/>
                    <a:pt x="178" y="143"/>
                    <a:pt x="178" y="92"/>
                  </a:cubicBezTo>
                  <a:cubicBezTo>
                    <a:pt x="178" y="42"/>
                    <a:pt x="138" y="1"/>
                    <a:pt x="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4" name="Google Shape;2834;p38"/>
            <p:cNvSpPr/>
            <p:nvPr/>
          </p:nvSpPr>
          <p:spPr>
            <a:xfrm>
              <a:off x="7847741" y="1994063"/>
              <a:ext cx="36568" cy="36711"/>
            </a:xfrm>
            <a:custGeom>
              <a:avLst/>
              <a:gdLst/>
              <a:ahLst/>
              <a:cxnLst/>
              <a:rect l="l" t="t" r="r" b="b"/>
              <a:pathLst>
                <a:path w="255" h="256" extrusionOk="0">
                  <a:moveTo>
                    <a:pt x="127" y="1"/>
                  </a:moveTo>
                  <a:cubicBezTo>
                    <a:pt x="56" y="1"/>
                    <a:pt x="0" y="57"/>
                    <a:pt x="0" y="128"/>
                  </a:cubicBezTo>
                  <a:cubicBezTo>
                    <a:pt x="0" y="194"/>
                    <a:pt x="56" y="255"/>
                    <a:pt x="127" y="255"/>
                  </a:cubicBezTo>
                  <a:cubicBezTo>
                    <a:pt x="199" y="255"/>
                    <a:pt x="255" y="194"/>
                    <a:pt x="255" y="128"/>
                  </a:cubicBezTo>
                  <a:cubicBezTo>
                    <a:pt x="255" y="57"/>
                    <a:pt x="199" y="1"/>
                    <a:pt x="12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5" name="Google Shape;2835;p38"/>
            <p:cNvSpPr/>
            <p:nvPr/>
          </p:nvSpPr>
          <p:spPr>
            <a:xfrm>
              <a:off x="977568" y="1589287"/>
              <a:ext cx="30115" cy="26099"/>
            </a:xfrm>
            <a:custGeom>
              <a:avLst/>
              <a:gdLst/>
              <a:ahLst/>
              <a:cxnLst/>
              <a:rect l="l" t="t" r="r" b="b"/>
              <a:pathLst>
                <a:path w="210" h="182" extrusionOk="0">
                  <a:moveTo>
                    <a:pt x="107" y="0"/>
                  </a:moveTo>
                  <a:cubicBezTo>
                    <a:pt x="74" y="0"/>
                    <a:pt x="44" y="20"/>
                    <a:pt x="26" y="52"/>
                  </a:cubicBezTo>
                  <a:cubicBezTo>
                    <a:pt x="1" y="93"/>
                    <a:pt x="21" y="144"/>
                    <a:pt x="67" y="169"/>
                  </a:cubicBezTo>
                  <a:cubicBezTo>
                    <a:pt x="80" y="178"/>
                    <a:pt x="94" y="182"/>
                    <a:pt x="109" y="182"/>
                  </a:cubicBezTo>
                  <a:cubicBezTo>
                    <a:pt x="138" y="182"/>
                    <a:pt x="167" y="165"/>
                    <a:pt x="184" y="134"/>
                  </a:cubicBezTo>
                  <a:cubicBezTo>
                    <a:pt x="209" y="88"/>
                    <a:pt x="194" y="37"/>
                    <a:pt x="148" y="12"/>
                  </a:cubicBezTo>
                  <a:cubicBezTo>
                    <a:pt x="135" y="4"/>
                    <a:pt x="121" y="0"/>
                    <a:pt x="10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6" name="Google Shape;2836;p38"/>
            <p:cNvSpPr/>
            <p:nvPr/>
          </p:nvSpPr>
          <p:spPr>
            <a:xfrm>
              <a:off x="877344" y="3465695"/>
              <a:ext cx="36568" cy="36568"/>
            </a:xfrm>
            <a:custGeom>
              <a:avLst/>
              <a:gdLst/>
              <a:ahLst/>
              <a:cxnLst/>
              <a:rect l="l" t="t" r="r" b="b"/>
              <a:pathLst>
                <a:path w="255" h="255" extrusionOk="0">
                  <a:moveTo>
                    <a:pt x="128" y="0"/>
                  </a:moveTo>
                  <a:cubicBezTo>
                    <a:pt x="57" y="10"/>
                    <a:pt x="1" y="61"/>
                    <a:pt x="1" y="127"/>
                  </a:cubicBezTo>
                  <a:cubicBezTo>
                    <a:pt x="1" y="199"/>
                    <a:pt x="57" y="255"/>
                    <a:pt x="128" y="255"/>
                  </a:cubicBezTo>
                  <a:cubicBezTo>
                    <a:pt x="194" y="255"/>
                    <a:pt x="255" y="199"/>
                    <a:pt x="255" y="127"/>
                  </a:cubicBezTo>
                  <a:cubicBezTo>
                    <a:pt x="255" y="61"/>
                    <a:pt x="194" y="0"/>
                    <a:pt x="1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 name="Picture 1" descr="A cartoon of a person in a carriage&#10;&#10;Description automatically generated">
            <a:extLst>
              <a:ext uri="{FF2B5EF4-FFF2-40B4-BE49-F238E27FC236}">
                <a16:creationId xmlns:a16="http://schemas.microsoft.com/office/drawing/2014/main" id="{6C9CB54C-4DAD-711B-780B-CA8433A08E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860313" y="1328315"/>
            <a:ext cx="10295833" cy="5797203"/>
          </a:xfrm>
          <a:prstGeom prst="rect">
            <a:avLst/>
          </a:prstGeom>
        </p:spPr>
      </p:pic>
      <p:grpSp>
        <p:nvGrpSpPr>
          <p:cNvPr id="4" name="Group 3">
            <a:extLst>
              <a:ext uri="{FF2B5EF4-FFF2-40B4-BE49-F238E27FC236}">
                <a16:creationId xmlns:a16="http://schemas.microsoft.com/office/drawing/2014/main" id="{02334CA1-8383-F975-33D6-828722DA9B0D}"/>
              </a:ext>
            </a:extLst>
          </p:cNvPr>
          <p:cNvGrpSpPr/>
          <p:nvPr/>
        </p:nvGrpSpPr>
        <p:grpSpPr>
          <a:xfrm>
            <a:off x="2056606" y="-23544"/>
            <a:ext cx="1852779" cy="1992865"/>
            <a:chOff x="1214509" y="294991"/>
            <a:chExt cx="1852779" cy="1992865"/>
          </a:xfrm>
        </p:grpSpPr>
        <p:sp>
          <p:nvSpPr>
            <p:cNvPr id="5" name="椭圆 12">
              <a:extLst>
                <a:ext uri="{FF2B5EF4-FFF2-40B4-BE49-F238E27FC236}">
                  <a16:creationId xmlns:a16="http://schemas.microsoft.com/office/drawing/2014/main" id="{90DDA79E-CC42-45F2-314C-1735BB14BDC2}"/>
                </a:ext>
              </a:extLst>
            </p:cNvPr>
            <p:cNvSpPr/>
            <p:nvPr/>
          </p:nvSpPr>
          <p:spPr>
            <a:xfrm>
              <a:off x="1742557" y="963126"/>
              <a:ext cx="1324731" cy="1324730"/>
            </a:xfrm>
            <a:prstGeom prst="ellipse">
              <a:avLst/>
            </a:prstGeom>
            <a:solidFill>
              <a:sysClr val="window" lastClr="FFFFFF"/>
            </a:solidFill>
            <a:ln w="12700" cap="flat" cmpd="sng" algn="ctr">
              <a:noFill/>
              <a:prstDash val="solid"/>
              <a:miter lim="800000"/>
            </a:ln>
            <a:effectLst/>
          </p:spPr>
          <p:txBody>
            <a:bodyPr rtlCol="0" anchor="b"/>
            <a:lstStyle/>
            <a:p>
              <a:pPr algn="ctr" defTabSz="685800">
                <a:defRPr/>
              </a:pPr>
              <a:r>
                <a:rPr lang="en-US" altLang="zh-CN" sz="4000" b="1" dirty="0">
                  <a:solidFill>
                    <a:srgbClr val="4F9BCA"/>
                  </a:solidFill>
                  <a:latin typeface="思源黑体 CN Heavy" panose="020B0A00000000000000" pitchFamily="34" charset="-122"/>
                  <a:ea typeface="思源黑体 CN Heavy" panose="020B0A00000000000000" pitchFamily="34" charset="-122"/>
                  <a:cs typeface="Arial"/>
                  <a:sym typeface="Arial"/>
                </a:rPr>
                <a:t>01</a:t>
              </a:r>
              <a:endParaRPr lang="zh-CN" altLang="en-US" sz="4000" b="1" dirty="0">
                <a:solidFill>
                  <a:srgbClr val="4F9BCA"/>
                </a:solidFill>
                <a:latin typeface="思源黑体 CN Heavy" panose="020B0A00000000000000" pitchFamily="34" charset="-122"/>
                <a:ea typeface="思源黑体 CN Heavy" panose="020B0A00000000000000" pitchFamily="34" charset="-122"/>
                <a:cs typeface="Arial"/>
                <a:sym typeface="Arial"/>
              </a:endParaRPr>
            </a:p>
          </p:txBody>
        </p:sp>
        <p:pic>
          <p:nvPicPr>
            <p:cNvPr id="6" name="图片 33">
              <a:extLst>
                <a:ext uri="{FF2B5EF4-FFF2-40B4-BE49-F238E27FC236}">
                  <a16:creationId xmlns:a16="http://schemas.microsoft.com/office/drawing/2014/main" id="{769ED3B5-76E8-156B-05BB-9D33797C6A0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034381">
              <a:off x="1214509" y="294991"/>
              <a:ext cx="1850385" cy="1850385"/>
            </a:xfrm>
            <a:prstGeom prst="rect">
              <a:avLst/>
            </a:prstGeom>
          </p:spPr>
        </p:pic>
      </p:grpSp>
      <p:sp>
        <p:nvSpPr>
          <p:cNvPr id="7" name="TextBox 6">
            <a:extLst>
              <a:ext uri="{FF2B5EF4-FFF2-40B4-BE49-F238E27FC236}">
                <a16:creationId xmlns:a16="http://schemas.microsoft.com/office/drawing/2014/main" id="{07957243-93CA-B112-040E-DF079AE41141}"/>
              </a:ext>
            </a:extLst>
          </p:cNvPr>
          <p:cNvSpPr txBox="1"/>
          <p:nvPr/>
        </p:nvSpPr>
        <p:spPr>
          <a:xfrm>
            <a:off x="1184997" y="2139479"/>
            <a:ext cx="4572000" cy="14757886"/>
          </a:xfrm>
          <a:prstGeom prst="rect">
            <a:avLst/>
          </a:prstGeom>
          <a:noFill/>
        </p:spPr>
        <p:txBody>
          <a:bodyPr wrap="square">
            <a:spAutoFit/>
          </a:bodyPr>
          <a:lstStyle/>
          <a:p>
            <a:pPr algn="ctr"/>
            <a:r>
              <a:rPr lang="vi-VN" sz="4800" b="1" dirty="0">
                <a:latin typeface="+mj-lt"/>
              </a:rPr>
              <a:t>Chân dung nhân vật An-đéc-xen</a:t>
            </a:r>
            <a:endParaRPr lang="en-SG" sz="4800" dirty="0">
              <a:latin typeface="+mj-lt"/>
            </a:endParaRPr>
          </a:p>
          <a:p>
            <a:pPr algn="ctr">
              <a:buClr>
                <a:srgbClr val="000000"/>
              </a:buClr>
              <a:buFont typeface="Arial"/>
              <a:buNone/>
              <a:defRPr/>
            </a:pPr>
            <a:endParaRPr lang="en-SG" sz="85700" kern="0" dirty="0">
              <a:latin typeface="+mj-lt"/>
              <a:cs typeface="Arial"/>
              <a:sym typeface="Arial"/>
            </a:endParaRPr>
          </a:p>
        </p:txBody>
      </p:sp>
    </p:spTree>
    <p:extLst>
      <p:ext uri="{BB962C8B-B14F-4D97-AF65-F5344CB8AC3E}">
        <p14:creationId xmlns:p14="http://schemas.microsoft.com/office/powerpoint/2010/main" val="302889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30"/>
        <p:cNvGrpSpPr/>
        <p:nvPr/>
      </p:nvGrpSpPr>
      <p:grpSpPr>
        <a:xfrm>
          <a:off x="0" y="0"/>
          <a:ext cx="0" cy="0"/>
          <a:chOff x="0" y="0"/>
          <a:chExt cx="0" cy="0"/>
        </a:xfrm>
      </p:grpSpPr>
      <p:grpSp>
        <p:nvGrpSpPr>
          <p:cNvPr id="3434" name="Google Shape;3434;p43"/>
          <p:cNvGrpSpPr/>
          <p:nvPr/>
        </p:nvGrpSpPr>
        <p:grpSpPr>
          <a:xfrm>
            <a:off x="1379756" y="1827412"/>
            <a:ext cx="9646545" cy="4257947"/>
            <a:chOff x="1034816" y="1370559"/>
            <a:chExt cx="7234909" cy="3193460"/>
          </a:xfrm>
        </p:grpSpPr>
        <p:sp>
          <p:nvSpPr>
            <p:cNvPr id="3435" name="Google Shape;3435;p43"/>
            <p:cNvSpPr/>
            <p:nvPr/>
          </p:nvSpPr>
          <p:spPr>
            <a:xfrm flipH="1">
              <a:off x="1034816" y="4280339"/>
              <a:ext cx="25669" cy="25669"/>
            </a:xfrm>
            <a:custGeom>
              <a:avLst/>
              <a:gdLst/>
              <a:ahLst/>
              <a:cxnLst/>
              <a:rect l="l" t="t" r="r" b="b"/>
              <a:pathLst>
                <a:path w="179" h="179" extrusionOk="0">
                  <a:moveTo>
                    <a:pt x="87" y="1"/>
                  </a:moveTo>
                  <a:cubicBezTo>
                    <a:pt x="37" y="1"/>
                    <a:pt x="1" y="36"/>
                    <a:pt x="1" y="87"/>
                  </a:cubicBezTo>
                  <a:cubicBezTo>
                    <a:pt x="1" y="138"/>
                    <a:pt x="37" y="179"/>
                    <a:pt x="87" y="179"/>
                  </a:cubicBezTo>
                  <a:cubicBezTo>
                    <a:pt x="138" y="179"/>
                    <a:pt x="179" y="138"/>
                    <a:pt x="179" y="87"/>
                  </a:cubicBezTo>
                  <a:cubicBezTo>
                    <a:pt x="179" y="36"/>
                    <a:pt x="133" y="1"/>
                    <a:pt x="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6" name="Google Shape;3436;p43"/>
            <p:cNvSpPr/>
            <p:nvPr/>
          </p:nvSpPr>
          <p:spPr>
            <a:xfrm flipH="1">
              <a:off x="4096204" y="1370559"/>
              <a:ext cx="25669" cy="26386"/>
            </a:xfrm>
            <a:custGeom>
              <a:avLst/>
              <a:gdLst/>
              <a:ahLst/>
              <a:cxnLst/>
              <a:rect l="l" t="t" r="r" b="b"/>
              <a:pathLst>
                <a:path w="179" h="184" extrusionOk="0">
                  <a:moveTo>
                    <a:pt x="92" y="0"/>
                  </a:moveTo>
                  <a:cubicBezTo>
                    <a:pt x="42" y="0"/>
                    <a:pt x="1" y="41"/>
                    <a:pt x="1" y="92"/>
                  </a:cubicBezTo>
                  <a:cubicBezTo>
                    <a:pt x="1" y="138"/>
                    <a:pt x="47" y="184"/>
                    <a:pt x="92" y="184"/>
                  </a:cubicBezTo>
                  <a:cubicBezTo>
                    <a:pt x="143" y="184"/>
                    <a:pt x="179" y="143"/>
                    <a:pt x="179" y="92"/>
                  </a:cubicBezTo>
                  <a:cubicBezTo>
                    <a:pt x="179" y="41"/>
                    <a:pt x="143" y="0"/>
                    <a:pt x="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7" name="Google Shape;3437;p43"/>
            <p:cNvSpPr/>
            <p:nvPr/>
          </p:nvSpPr>
          <p:spPr>
            <a:xfrm flipH="1">
              <a:off x="4747391" y="4043380"/>
              <a:ext cx="25669" cy="25669"/>
            </a:xfrm>
            <a:custGeom>
              <a:avLst/>
              <a:gdLst/>
              <a:ahLst/>
              <a:cxnLst/>
              <a:rect l="l" t="t" r="r" b="b"/>
              <a:pathLst>
                <a:path w="179" h="179" extrusionOk="0">
                  <a:moveTo>
                    <a:pt x="87" y="1"/>
                  </a:moveTo>
                  <a:cubicBezTo>
                    <a:pt x="37" y="1"/>
                    <a:pt x="1" y="42"/>
                    <a:pt x="1" y="92"/>
                  </a:cubicBezTo>
                  <a:cubicBezTo>
                    <a:pt x="1" y="143"/>
                    <a:pt x="37" y="179"/>
                    <a:pt x="87" y="179"/>
                  </a:cubicBezTo>
                  <a:cubicBezTo>
                    <a:pt x="138" y="179"/>
                    <a:pt x="179" y="143"/>
                    <a:pt x="179" y="92"/>
                  </a:cubicBezTo>
                  <a:cubicBezTo>
                    <a:pt x="179" y="42"/>
                    <a:pt x="138" y="1"/>
                    <a:pt x="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8" name="Google Shape;3438;p43"/>
            <p:cNvSpPr/>
            <p:nvPr/>
          </p:nvSpPr>
          <p:spPr>
            <a:xfrm flipH="1">
              <a:off x="6857412" y="4444653"/>
              <a:ext cx="25669" cy="25669"/>
            </a:xfrm>
            <a:custGeom>
              <a:avLst/>
              <a:gdLst/>
              <a:ahLst/>
              <a:cxnLst/>
              <a:rect l="l" t="t" r="r" b="b"/>
              <a:pathLst>
                <a:path w="179" h="179" extrusionOk="0">
                  <a:moveTo>
                    <a:pt x="92" y="1"/>
                  </a:moveTo>
                  <a:cubicBezTo>
                    <a:pt x="46" y="1"/>
                    <a:pt x="0" y="42"/>
                    <a:pt x="0" y="92"/>
                  </a:cubicBezTo>
                  <a:cubicBezTo>
                    <a:pt x="0" y="143"/>
                    <a:pt x="41" y="179"/>
                    <a:pt x="92" y="179"/>
                  </a:cubicBezTo>
                  <a:cubicBezTo>
                    <a:pt x="143" y="179"/>
                    <a:pt x="178" y="143"/>
                    <a:pt x="178" y="92"/>
                  </a:cubicBezTo>
                  <a:cubicBezTo>
                    <a:pt x="178" y="36"/>
                    <a:pt x="143" y="1"/>
                    <a:pt x="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9" name="Google Shape;3439;p43"/>
            <p:cNvSpPr/>
            <p:nvPr/>
          </p:nvSpPr>
          <p:spPr>
            <a:xfrm flipH="1">
              <a:off x="4565329" y="2633781"/>
              <a:ext cx="25669" cy="25669"/>
            </a:xfrm>
            <a:custGeom>
              <a:avLst/>
              <a:gdLst/>
              <a:ahLst/>
              <a:cxnLst/>
              <a:rect l="l" t="t" r="r" b="b"/>
              <a:pathLst>
                <a:path w="179" h="179" extrusionOk="0">
                  <a:moveTo>
                    <a:pt x="87" y="0"/>
                  </a:moveTo>
                  <a:cubicBezTo>
                    <a:pt x="37" y="0"/>
                    <a:pt x="1" y="46"/>
                    <a:pt x="1" y="87"/>
                  </a:cubicBezTo>
                  <a:cubicBezTo>
                    <a:pt x="1" y="138"/>
                    <a:pt x="37" y="178"/>
                    <a:pt x="87" y="178"/>
                  </a:cubicBezTo>
                  <a:cubicBezTo>
                    <a:pt x="138" y="178"/>
                    <a:pt x="179" y="138"/>
                    <a:pt x="179" y="87"/>
                  </a:cubicBezTo>
                  <a:cubicBezTo>
                    <a:pt x="179" y="36"/>
                    <a:pt x="138" y="0"/>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0" name="Google Shape;3440;p43"/>
            <p:cNvSpPr/>
            <p:nvPr/>
          </p:nvSpPr>
          <p:spPr>
            <a:xfrm flipH="1">
              <a:off x="8139386" y="1570237"/>
              <a:ext cx="30115" cy="26099"/>
            </a:xfrm>
            <a:custGeom>
              <a:avLst/>
              <a:gdLst/>
              <a:ahLst/>
              <a:cxnLst/>
              <a:rect l="l" t="t" r="r" b="b"/>
              <a:pathLst>
                <a:path w="210" h="182" extrusionOk="0">
                  <a:moveTo>
                    <a:pt x="107" y="0"/>
                  </a:moveTo>
                  <a:cubicBezTo>
                    <a:pt x="74" y="0"/>
                    <a:pt x="44" y="20"/>
                    <a:pt x="26" y="52"/>
                  </a:cubicBezTo>
                  <a:cubicBezTo>
                    <a:pt x="1" y="93"/>
                    <a:pt x="21" y="144"/>
                    <a:pt x="67" y="169"/>
                  </a:cubicBezTo>
                  <a:cubicBezTo>
                    <a:pt x="80" y="178"/>
                    <a:pt x="94" y="182"/>
                    <a:pt x="109" y="182"/>
                  </a:cubicBezTo>
                  <a:cubicBezTo>
                    <a:pt x="138" y="182"/>
                    <a:pt x="167" y="165"/>
                    <a:pt x="184" y="134"/>
                  </a:cubicBezTo>
                  <a:cubicBezTo>
                    <a:pt x="209" y="88"/>
                    <a:pt x="194" y="37"/>
                    <a:pt x="148" y="12"/>
                  </a:cubicBezTo>
                  <a:cubicBezTo>
                    <a:pt x="135" y="4"/>
                    <a:pt x="121" y="0"/>
                    <a:pt x="10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1" name="Google Shape;3441;p43"/>
            <p:cNvSpPr/>
            <p:nvPr/>
          </p:nvSpPr>
          <p:spPr>
            <a:xfrm flipH="1">
              <a:off x="8233157" y="3446645"/>
              <a:ext cx="36568" cy="36568"/>
            </a:xfrm>
            <a:custGeom>
              <a:avLst/>
              <a:gdLst/>
              <a:ahLst/>
              <a:cxnLst/>
              <a:rect l="l" t="t" r="r" b="b"/>
              <a:pathLst>
                <a:path w="255" h="255" extrusionOk="0">
                  <a:moveTo>
                    <a:pt x="128" y="0"/>
                  </a:moveTo>
                  <a:cubicBezTo>
                    <a:pt x="57" y="10"/>
                    <a:pt x="1" y="61"/>
                    <a:pt x="1" y="127"/>
                  </a:cubicBezTo>
                  <a:cubicBezTo>
                    <a:pt x="1" y="199"/>
                    <a:pt x="57" y="255"/>
                    <a:pt x="128" y="255"/>
                  </a:cubicBezTo>
                  <a:cubicBezTo>
                    <a:pt x="194" y="255"/>
                    <a:pt x="255" y="199"/>
                    <a:pt x="255" y="127"/>
                  </a:cubicBezTo>
                  <a:cubicBezTo>
                    <a:pt x="255" y="61"/>
                    <a:pt x="194" y="0"/>
                    <a:pt x="1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2" name="Google Shape;3442;p43"/>
            <p:cNvSpPr/>
            <p:nvPr/>
          </p:nvSpPr>
          <p:spPr>
            <a:xfrm flipH="1">
              <a:off x="3578258" y="4538351"/>
              <a:ext cx="25669" cy="25669"/>
            </a:xfrm>
            <a:custGeom>
              <a:avLst/>
              <a:gdLst/>
              <a:ahLst/>
              <a:cxnLst/>
              <a:rect l="l" t="t" r="r" b="b"/>
              <a:pathLst>
                <a:path w="179" h="179" extrusionOk="0">
                  <a:moveTo>
                    <a:pt x="87" y="0"/>
                  </a:moveTo>
                  <a:cubicBezTo>
                    <a:pt x="36" y="0"/>
                    <a:pt x="1" y="41"/>
                    <a:pt x="1" y="92"/>
                  </a:cubicBezTo>
                  <a:cubicBezTo>
                    <a:pt x="1" y="143"/>
                    <a:pt x="36" y="178"/>
                    <a:pt x="87" y="178"/>
                  </a:cubicBezTo>
                  <a:cubicBezTo>
                    <a:pt x="138" y="178"/>
                    <a:pt x="179" y="143"/>
                    <a:pt x="179" y="92"/>
                  </a:cubicBezTo>
                  <a:cubicBezTo>
                    <a:pt x="179" y="41"/>
                    <a:pt x="138" y="0"/>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8" name="图片 18">
            <a:extLst>
              <a:ext uri="{FF2B5EF4-FFF2-40B4-BE49-F238E27FC236}">
                <a16:creationId xmlns:a16="http://schemas.microsoft.com/office/drawing/2014/main" id="{4B417197-68ED-12B1-ECB1-ECA3D87C379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5533" y="127574"/>
            <a:ext cx="1556128" cy="844107"/>
          </a:xfrm>
          <a:prstGeom prst="rect">
            <a:avLst/>
          </a:prstGeom>
        </p:spPr>
      </p:pic>
      <p:sp>
        <p:nvSpPr>
          <p:cNvPr id="9" name="PPT-13-4">
            <a:extLst>
              <a:ext uri="{FF2B5EF4-FFF2-40B4-BE49-F238E27FC236}">
                <a16:creationId xmlns:a16="http://schemas.microsoft.com/office/drawing/2014/main" id="{2B245AA0-3BB4-B208-38B4-5A0D8912D659}"/>
              </a:ext>
            </a:extLst>
          </p:cNvPr>
          <p:cNvSpPr txBox="1"/>
          <p:nvPr/>
        </p:nvSpPr>
        <p:spPr>
          <a:xfrm>
            <a:off x="3086896" y="-44733"/>
            <a:ext cx="8075067" cy="1188720"/>
          </a:xfrm>
          <a:prstGeom prst="rect">
            <a:avLst/>
          </a:prstGeom>
          <a:noFill/>
        </p:spPr>
        <p:txBody>
          <a:bodyPr wrap="square">
            <a:normAutofit/>
          </a:bodyPr>
          <a:lstStyle/>
          <a:p>
            <a:pPr algn="just">
              <a:lnSpc>
                <a:spcPct val="150000"/>
              </a:lnSpc>
              <a:spcAft>
                <a:spcPts val="800"/>
              </a:spcAft>
            </a:pP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1. </a:t>
            </a: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Chân dung nhân vật An-đéc-xen</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0" name="Google Shape;4838;p56">
            <a:extLst>
              <a:ext uri="{FF2B5EF4-FFF2-40B4-BE49-F238E27FC236}">
                <a16:creationId xmlns:a16="http://schemas.microsoft.com/office/drawing/2014/main" id="{70C7BC23-94BB-C4FB-90F4-8B4F4478E338}"/>
              </a:ext>
            </a:extLst>
          </p:cNvPr>
          <p:cNvGrpSpPr/>
          <p:nvPr/>
        </p:nvGrpSpPr>
        <p:grpSpPr>
          <a:xfrm rot="-4957593">
            <a:off x="11601965" y="-129925"/>
            <a:ext cx="721741" cy="804947"/>
            <a:chOff x="3604950" y="2842325"/>
            <a:chExt cx="76550" cy="85375"/>
          </a:xfrm>
        </p:grpSpPr>
        <p:sp>
          <p:nvSpPr>
            <p:cNvPr id="11" name="Google Shape;4839;p56">
              <a:extLst>
                <a:ext uri="{FF2B5EF4-FFF2-40B4-BE49-F238E27FC236}">
                  <a16:creationId xmlns:a16="http://schemas.microsoft.com/office/drawing/2014/main" id="{7907F14F-5939-7479-2A8D-AD01BD2D8C06}"/>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4840;p56">
              <a:extLst>
                <a:ext uri="{FF2B5EF4-FFF2-40B4-BE49-F238E27FC236}">
                  <a16:creationId xmlns:a16="http://schemas.microsoft.com/office/drawing/2014/main" id="{4E0A1D39-EC19-05C8-51C6-1E7EB9D2CEA0}"/>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4841;p56">
              <a:extLst>
                <a:ext uri="{FF2B5EF4-FFF2-40B4-BE49-F238E27FC236}">
                  <a16:creationId xmlns:a16="http://schemas.microsoft.com/office/drawing/2014/main" id="{8C56BCE7-1BA1-208C-135E-DF9721C76AB9}"/>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4842;p56">
              <a:extLst>
                <a:ext uri="{FF2B5EF4-FFF2-40B4-BE49-F238E27FC236}">
                  <a16:creationId xmlns:a16="http://schemas.microsoft.com/office/drawing/2014/main" id="{C68AF6BD-56C3-D5A4-FA8B-757C7F7BFA71}"/>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4843;p56">
              <a:extLst>
                <a:ext uri="{FF2B5EF4-FFF2-40B4-BE49-F238E27FC236}">
                  <a16:creationId xmlns:a16="http://schemas.microsoft.com/office/drawing/2014/main" id="{C6DD64B7-1EA2-E8CC-63D5-CD3180AD6FA5}"/>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4844;p56">
              <a:extLst>
                <a:ext uri="{FF2B5EF4-FFF2-40B4-BE49-F238E27FC236}">
                  <a16:creationId xmlns:a16="http://schemas.microsoft.com/office/drawing/2014/main" id="{CBEF9828-F6CA-8ADE-7267-91AAA140E0F9}"/>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4845;p56">
              <a:extLst>
                <a:ext uri="{FF2B5EF4-FFF2-40B4-BE49-F238E27FC236}">
                  <a16:creationId xmlns:a16="http://schemas.microsoft.com/office/drawing/2014/main" id="{A283ACC3-221B-68E3-D48F-86A08BD2FC42}"/>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4846;p56">
              <a:extLst>
                <a:ext uri="{FF2B5EF4-FFF2-40B4-BE49-F238E27FC236}">
                  <a16:creationId xmlns:a16="http://schemas.microsoft.com/office/drawing/2014/main" id="{693B4B35-89CF-C634-353B-93147D3FECA2}"/>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4847;p56">
              <a:extLst>
                <a:ext uri="{FF2B5EF4-FFF2-40B4-BE49-F238E27FC236}">
                  <a16:creationId xmlns:a16="http://schemas.microsoft.com/office/drawing/2014/main" id="{08B1A45D-E268-9AB5-E208-9C25091D153B}"/>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4848;p56">
              <a:extLst>
                <a:ext uri="{FF2B5EF4-FFF2-40B4-BE49-F238E27FC236}">
                  <a16:creationId xmlns:a16="http://schemas.microsoft.com/office/drawing/2014/main" id="{5D12D9CF-059F-6763-14A1-F274D43708BC}"/>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1" name="Google Shape;4838;p56">
            <a:extLst>
              <a:ext uri="{FF2B5EF4-FFF2-40B4-BE49-F238E27FC236}">
                <a16:creationId xmlns:a16="http://schemas.microsoft.com/office/drawing/2014/main" id="{6E315A0B-8FD9-CC00-9D6B-C0155D788151}"/>
              </a:ext>
            </a:extLst>
          </p:cNvPr>
          <p:cNvGrpSpPr/>
          <p:nvPr/>
        </p:nvGrpSpPr>
        <p:grpSpPr>
          <a:xfrm rot="-4957593">
            <a:off x="10864673" y="154989"/>
            <a:ext cx="403794" cy="467723"/>
            <a:chOff x="3604950" y="2842325"/>
            <a:chExt cx="76550" cy="85375"/>
          </a:xfrm>
        </p:grpSpPr>
        <p:sp>
          <p:nvSpPr>
            <p:cNvPr id="22" name="Google Shape;4839;p56">
              <a:extLst>
                <a:ext uri="{FF2B5EF4-FFF2-40B4-BE49-F238E27FC236}">
                  <a16:creationId xmlns:a16="http://schemas.microsoft.com/office/drawing/2014/main" id="{261B358A-A4D9-E1D3-84B0-528FEADE3204}"/>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4840;p56">
              <a:extLst>
                <a:ext uri="{FF2B5EF4-FFF2-40B4-BE49-F238E27FC236}">
                  <a16:creationId xmlns:a16="http://schemas.microsoft.com/office/drawing/2014/main" id="{00576A17-7522-F63F-2EED-3F7FD745DAC1}"/>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4841;p56">
              <a:extLst>
                <a:ext uri="{FF2B5EF4-FFF2-40B4-BE49-F238E27FC236}">
                  <a16:creationId xmlns:a16="http://schemas.microsoft.com/office/drawing/2014/main" id="{5D2A783B-0AC6-B902-3FA6-FAFBA72A9590}"/>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4842;p56">
              <a:extLst>
                <a:ext uri="{FF2B5EF4-FFF2-40B4-BE49-F238E27FC236}">
                  <a16:creationId xmlns:a16="http://schemas.microsoft.com/office/drawing/2014/main" id="{23DBBC22-52E0-E66A-5E47-DA8883BB928D}"/>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4843;p56">
              <a:extLst>
                <a:ext uri="{FF2B5EF4-FFF2-40B4-BE49-F238E27FC236}">
                  <a16:creationId xmlns:a16="http://schemas.microsoft.com/office/drawing/2014/main" id="{A4C59252-C8B9-4C4B-88D3-12A0FF1F8D6A}"/>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4844;p56">
              <a:extLst>
                <a:ext uri="{FF2B5EF4-FFF2-40B4-BE49-F238E27FC236}">
                  <a16:creationId xmlns:a16="http://schemas.microsoft.com/office/drawing/2014/main" id="{5A998C9F-2827-24E5-5348-D36183D40C20}"/>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4845;p56">
              <a:extLst>
                <a:ext uri="{FF2B5EF4-FFF2-40B4-BE49-F238E27FC236}">
                  <a16:creationId xmlns:a16="http://schemas.microsoft.com/office/drawing/2014/main" id="{910FF1B9-BDD4-027C-CB35-2EB501732416}"/>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4846;p56">
              <a:extLst>
                <a:ext uri="{FF2B5EF4-FFF2-40B4-BE49-F238E27FC236}">
                  <a16:creationId xmlns:a16="http://schemas.microsoft.com/office/drawing/2014/main" id="{35B717A7-4F6C-DA60-6ED8-C36A16281AA5}"/>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4847;p56">
              <a:extLst>
                <a:ext uri="{FF2B5EF4-FFF2-40B4-BE49-F238E27FC236}">
                  <a16:creationId xmlns:a16="http://schemas.microsoft.com/office/drawing/2014/main" id="{A13A4596-FDCA-2698-5AC6-4D980FE9826B}"/>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4848;p56">
              <a:extLst>
                <a:ext uri="{FF2B5EF4-FFF2-40B4-BE49-F238E27FC236}">
                  <a16:creationId xmlns:a16="http://schemas.microsoft.com/office/drawing/2014/main" id="{72EE6EC6-A5EF-0E0C-83A4-D7DA5B3CFE95}"/>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2" name="Google Shape;4838;p56">
            <a:extLst>
              <a:ext uri="{FF2B5EF4-FFF2-40B4-BE49-F238E27FC236}">
                <a16:creationId xmlns:a16="http://schemas.microsoft.com/office/drawing/2014/main" id="{9BE82A8D-D224-DCEC-CB1E-78D12A255381}"/>
              </a:ext>
            </a:extLst>
          </p:cNvPr>
          <p:cNvGrpSpPr/>
          <p:nvPr/>
        </p:nvGrpSpPr>
        <p:grpSpPr>
          <a:xfrm rot="-4957593">
            <a:off x="11221324" y="760254"/>
            <a:ext cx="200159" cy="231151"/>
            <a:chOff x="3604950" y="2842325"/>
            <a:chExt cx="76550" cy="85375"/>
          </a:xfrm>
        </p:grpSpPr>
        <p:sp>
          <p:nvSpPr>
            <p:cNvPr id="33" name="Google Shape;4839;p56">
              <a:extLst>
                <a:ext uri="{FF2B5EF4-FFF2-40B4-BE49-F238E27FC236}">
                  <a16:creationId xmlns:a16="http://schemas.microsoft.com/office/drawing/2014/main" id="{39CC18DC-2813-3EF9-B934-71FA30A72123}"/>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4840;p56">
              <a:extLst>
                <a:ext uri="{FF2B5EF4-FFF2-40B4-BE49-F238E27FC236}">
                  <a16:creationId xmlns:a16="http://schemas.microsoft.com/office/drawing/2014/main" id="{D39F8B19-C80D-E655-1ECE-7EB2ABC0F949}"/>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4841;p56">
              <a:extLst>
                <a:ext uri="{FF2B5EF4-FFF2-40B4-BE49-F238E27FC236}">
                  <a16:creationId xmlns:a16="http://schemas.microsoft.com/office/drawing/2014/main" id="{B1010150-0AD1-706D-A7C4-67EE58117CD5}"/>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4842;p56">
              <a:extLst>
                <a:ext uri="{FF2B5EF4-FFF2-40B4-BE49-F238E27FC236}">
                  <a16:creationId xmlns:a16="http://schemas.microsoft.com/office/drawing/2014/main" id="{B89AC58F-609E-C001-8178-9257C5101AED}"/>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4843;p56">
              <a:extLst>
                <a:ext uri="{FF2B5EF4-FFF2-40B4-BE49-F238E27FC236}">
                  <a16:creationId xmlns:a16="http://schemas.microsoft.com/office/drawing/2014/main" id="{FD5D5373-51F4-233B-0602-C5EF9A67B506}"/>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4844;p56">
              <a:extLst>
                <a:ext uri="{FF2B5EF4-FFF2-40B4-BE49-F238E27FC236}">
                  <a16:creationId xmlns:a16="http://schemas.microsoft.com/office/drawing/2014/main" id="{7CC31EAC-BDA9-6BE6-E002-F04BDFC17C3C}"/>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4845;p56">
              <a:extLst>
                <a:ext uri="{FF2B5EF4-FFF2-40B4-BE49-F238E27FC236}">
                  <a16:creationId xmlns:a16="http://schemas.microsoft.com/office/drawing/2014/main" id="{F7FEA740-0613-2ADC-50EC-FD9B522FF995}"/>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4846;p56">
              <a:extLst>
                <a:ext uri="{FF2B5EF4-FFF2-40B4-BE49-F238E27FC236}">
                  <a16:creationId xmlns:a16="http://schemas.microsoft.com/office/drawing/2014/main" id="{2343B3E6-A207-7461-FA07-35F38F28C3E4}"/>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4847;p56">
              <a:extLst>
                <a:ext uri="{FF2B5EF4-FFF2-40B4-BE49-F238E27FC236}">
                  <a16:creationId xmlns:a16="http://schemas.microsoft.com/office/drawing/2014/main" id="{388F716A-FE3E-3B93-6E51-95989FB4D983}"/>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4848;p56">
              <a:extLst>
                <a:ext uri="{FF2B5EF4-FFF2-40B4-BE49-F238E27FC236}">
                  <a16:creationId xmlns:a16="http://schemas.microsoft.com/office/drawing/2014/main" id="{466AA4D7-3860-D87A-E92D-CAADA27FC6ED}"/>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 name="图片 11">
            <a:extLst>
              <a:ext uri="{FF2B5EF4-FFF2-40B4-BE49-F238E27FC236}">
                <a16:creationId xmlns:a16="http://schemas.microsoft.com/office/drawing/2014/main" id="{DD11DCD1-94F4-7B5A-02AE-1B1ED42842B1}"/>
              </a:ext>
            </a:extLst>
          </p:cNvPr>
          <p:cNvPicPr>
            <a:picLocks noChangeAspect="1"/>
          </p:cNvPicPr>
          <p:nvPr/>
        </p:nvPicPr>
        <p:blipFill rotWithShape="1">
          <a:blip r:embed="rId4">
            <a:extLst>
              <a:ext uri="{28A0092B-C50C-407E-A947-70E740481C1C}">
                <a14:useLocalDpi xmlns:a14="http://schemas.microsoft.com/office/drawing/2010/main" val="0"/>
              </a:ext>
            </a:extLst>
          </a:blip>
          <a:srcRect l="43878" t="66532"/>
          <a:stretch>
            <a:fillRect/>
          </a:stretch>
        </p:blipFill>
        <p:spPr>
          <a:xfrm>
            <a:off x="-310912" y="3593599"/>
            <a:ext cx="5081924" cy="4295489"/>
          </a:xfrm>
          <a:prstGeom prst="rect">
            <a:avLst/>
          </a:prstGeom>
        </p:spPr>
      </p:pic>
      <p:pic>
        <p:nvPicPr>
          <p:cNvPr id="3" name="图片 34">
            <a:extLst>
              <a:ext uri="{FF2B5EF4-FFF2-40B4-BE49-F238E27FC236}">
                <a16:creationId xmlns:a16="http://schemas.microsoft.com/office/drawing/2014/main" id="{E7C20516-F490-E5AD-444E-795F4F97239B}"/>
              </a:ext>
            </a:extLst>
          </p:cNvPr>
          <p:cNvPicPr>
            <a:picLocks noChangeAspect="1"/>
          </p:cNvPicPr>
          <p:nvPr/>
        </p:nvPicPr>
        <p:blipFill>
          <a:blip r:embed="rId5"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699797" y="1212836"/>
            <a:ext cx="5564694" cy="4341962"/>
          </a:xfrm>
          <a:prstGeom prst="rect">
            <a:avLst/>
          </a:prstGeom>
        </p:spPr>
      </p:pic>
      <p:pic>
        <p:nvPicPr>
          <p:cNvPr id="4" name="图片 35">
            <a:extLst>
              <a:ext uri="{FF2B5EF4-FFF2-40B4-BE49-F238E27FC236}">
                <a16:creationId xmlns:a16="http://schemas.microsoft.com/office/drawing/2014/main" id="{B915DE90-B89F-1A1A-CF77-B4F253E8C37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92589" y="1599196"/>
            <a:ext cx="1226581" cy="1226581"/>
          </a:xfrm>
          <a:prstGeom prst="rect">
            <a:avLst/>
          </a:prstGeom>
        </p:spPr>
      </p:pic>
      <p:sp>
        <p:nvSpPr>
          <p:cNvPr id="5" name="TextBox 4">
            <a:extLst>
              <a:ext uri="{FF2B5EF4-FFF2-40B4-BE49-F238E27FC236}">
                <a16:creationId xmlns:a16="http://schemas.microsoft.com/office/drawing/2014/main" id="{D2680243-7260-A115-3C21-154F682B5FBC}"/>
              </a:ext>
            </a:extLst>
          </p:cNvPr>
          <p:cNvSpPr txBox="1"/>
          <p:nvPr/>
        </p:nvSpPr>
        <p:spPr>
          <a:xfrm>
            <a:off x="6241986" y="1766022"/>
            <a:ext cx="4630606" cy="2862322"/>
          </a:xfrm>
          <a:prstGeom prst="rect">
            <a:avLst/>
          </a:prstGeom>
          <a:noFill/>
        </p:spPr>
        <p:txBody>
          <a:bodyPr wrap="square">
            <a:spAutoFit/>
          </a:bodyPr>
          <a:lstStyle/>
          <a:p>
            <a:pPr algn="ctr"/>
            <a:r>
              <a:rPr lang="vi-VN" sz="3600" i="1" dirty="0">
                <a:solidFill>
                  <a:schemeClr val="tx1">
                    <a:lumMod val="10000"/>
                  </a:schemeClr>
                </a:solidFill>
                <a:latin typeface="+mj-lt"/>
              </a:rPr>
              <a:t>Chân dung nhân vật An-đéc-xen hiện lên qua những chi tiết nào? Hãy nêu nhận xét của em về nhân vật. </a:t>
            </a:r>
            <a:endParaRPr lang="en-SG" sz="3600" dirty="0">
              <a:solidFill>
                <a:schemeClr val="tx1">
                  <a:lumMod val="10000"/>
                </a:schemeClr>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30"/>
        <p:cNvGrpSpPr/>
        <p:nvPr/>
      </p:nvGrpSpPr>
      <p:grpSpPr>
        <a:xfrm>
          <a:off x="0" y="0"/>
          <a:ext cx="0" cy="0"/>
          <a:chOff x="0" y="0"/>
          <a:chExt cx="0" cy="0"/>
        </a:xfrm>
      </p:grpSpPr>
      <p:grpSp>
        <p:nvGrpSpPr>
          <p:cNvPr id="3434" name="Google Shape;3434;p43"/>
          <p:cNvGrpSpPr/>
          <p:nvPr/>
        </p:nvGrpSpPr>
        <p:grpSpPr>
          <a:xfrm>
            <a:off x="1379756" y="1827412"/>
            <a:ext cx="9646545" cy="4257947"/>
            <a:chOff x="1034816" y="1370559"/>
            <a:chExt cx="7234909" cy="3193460"/>
          </a:xfrm>
        </p:grpSpPr>
        <p:sp>
          <p:nvSpPr>
            <p:cNvPr id="3435" name="Google Shape;3435;p43"/>
            <p:cNvSpPr/>
            <p:nvPr/>
          </p:nvSpPr>
          <p:spPr>
            <a:xfrm flipH="1">
              <a:off x="1034816" y="4280339"/>
              <a:ext cx="25669" cy="25669"/>
            </a:xfrm>
            <a:custGeom>
              <a:avLst/>
              <a:gdLst/>
              <a:ahLst/>
              <a:cxnLst/>
              <a:rect l="l" t="t" r="r" b="b"/>
              <a:pathLst>
                <a:path w="179" h="179" extrusionOk="0">
                  <a:moveTo>
                    <a:pt x="87" y="1"/>
                  </a:moveTo>
                  <a:cubicBezTo>
                    <a:pt x="37" y="1"/>
                    <a:pt x="1" y="36"/>
                    <a:pt x="1" y="87"/>
                  </a:cubicBezTo>
                  <a:cubicBezTo>
                    <a:pt x="1" y="138"/>
                    <a:pt x="37" y="179"/>
                    <a:pt x="87" y="179"/>
                  </a:cubicBezTo>
                  <a:cubicBezTo>
                    <a:pt x="138" y="179"/>
                    <a:pt x="179" y="138"/>
                    <a:pt x="179" y="87"/>
                  </a:cubicBezTo>
                  <a:cubicBezTo>
                    <a:pt x="179" y="36"/>
                    <a:pt x="133" y="1"/>
                    <a:pt x="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6" name="Google Shape;3436;p43"/>
            <p:cNvSpPr/>
            <p:nvPr/>
          </p:nvSpPr>
          <p:spPr>
            <a:xfrm flipH="1">
              <a:off x="4096204" y="1370559"/>
              <a:ext cx="25669" cy="26386"/>
            </a:xfrm>
            <a:custGeom>
              <a:avLst/>
              <a:gdLst/>
              <a:ahLst/>
              <a:cxnLst/>
              <a:rect l="l" t="t" r="r" b="b"/>
              <a:pathLst>
                <a:path w="179" h="184" extrusionOk="0">
                  <a:moveTo>
                    <a:pt x="92" y="0"/>
                  </a:moveTo>
                  <a:cubicBezTo>
                    <a:pt x="42" y="0"/>
                    <a:pt x="1" y="41"/>
                    <a:pt x="1" y="92"/>
                  </a:cubicBezTo>
                  <a:cubicBezTo>
                    <a:pt x="1" y="138"/>
                    <a:pt x="47" y="184"/>
                    <a:pt x="92" y="184"/>
                  </a:cubicBezTo>
                  <a:cubicBezTo>
                    <a:pt x="143" y="184"/>
                    <a:pt x="179" y="143"/>
                    <a:pt x="179" y="92"/>
                  </a:cubicBezTo>
                  <a:cubicBezTo>
                    <a:pt x="179" y="41"/>
                    <a:pt x="143" y="0"/>
                    <a:pt x="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7" name="Google Shape;3437;p43"/>
            <p:cNvSpPr/>
            <p:nvPr/>
          </p:nvSpPr>
          <p:spPr>
            <a:xfrm flipH="1">
              <a:off x="4747391" y="4043380"/>
              <a:ext cx="25669" cy="25669"/>
            </a:xfrm>
            <a:custGeom>
              <a:avLst/>
              <a:gdLst/>
              <a:ahLst/>
              <a:cxnLst/>
              <a:rect l="l" t="t" r="r" b="b"/>
              <a:pathLst>
                <a:path w="179" h="179" extrusionOk="0">
                  <a:moveTo>
                    <a:pt x="87" y="1"/>
                  </a:moveTo>
                  <a:cubicBezTo>
                    <a:pt x="37" y="1"/>
                    <a:pt x="1" y="42"/>
                    <a:pt x="1" y="92"/>
                  </a:cubicBezTo>
                  <a:cubicBezTo>
                    <a:pt x="1" y="143"/>
                    <a:pt x="37" y="179"/>
                    <a:pt x="87" y="179"/>
                  </a:cubicBezTo>
                  <a:cubicBezTo>
                    <a:pt x="138" y="179"/>
                    <a:pt x="179" y="143"/>
                    <a:pt x="179" y="92"/>
                  </a:cubicBezTo>
                  <a:cubicBezTo>
                    <a:pt x="179" y="42"/>
                    <a:pt x="138" y="1"/>
                    <a:pt x="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8" name="Google Shape;3438;p43"/>
            <p:cNvSpPr/>
            <p:nvPr/>
          </p:nvSpPr>
          <p:spPr>
            <a:xfrm flipH="1">
              <a:off x="6857412" y="4444653"/>
              <a:ext cx="25669" cy="25669"/>
            </a:xfrm>
            <a:custGeom>
              <a:avLst/>
              <a:gdLst/>
              <a:ahLst/>
              <a:cxnLst/>
              <a:rect l="l" t="t" r="r" b="b"/>
              <a:pathLst>
                <a:path w="179" h="179" extrusionOk="0">
                  <a:moveTo>
                    <a:pt x="92" y="1"/>
                  </a:moveTo>
                  <a:cubicBezTo>
                    <a:pt x="46" y="1"/>
                    <a:pt x="0" y="42"/>
                    <a:pt x="0" y="92"/>
                  </a:cubicBezTo>
                  <a:cubicBezTo>
                    <a:pt x="0" y="143"/>
                    <a:pt x="41" y="179"/>
                    <a:pt x="92" y="179"/>
                  </a:cubicBezTo>
                  <a:cubicBezTo>
                    <a:pt x="143" y="179"/>
                    <a:pt x="178" y="143"/>
                    <a:pt x="178" y="92"/>
                  </a:cubicBezTo>
                  <a:cubicBezTo>
                    <a:pt x="178" y="36"/>
                    <a:pt x="143" y="1"/>
                    <a:pt x="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9" name="Google Shape;3439;p43"/>
            <p:cNvSpPr/>
            <p:nvPr/>
          </p:nvSpPr>
          <p:spPr>
            <a:xfrm flipH="1">
              <a:off x="4565329" y="2633781"/>
              <a:ext cx="25669" cy="25669"/>
            </a:xfrm>
            <a:custGeom>
              <a:avLst/>
              <a:gdLst/>
              <a:ahLst/>
              <a:cxnLst/>
              <a:rect l="l" t="t" r="r" b="b"/>
              <a:pathLst>
                <a:path w="179" h="179" extrusionOk="0">
                  <a:moveTo>
                    <a:pt x="87" y="0"/>
                  </a:moveTo>
                  <a:cubicBezTo>
                    <a:pt x="37" y="0"/>
                    <a:pt x="1" y="46"/>
                    <a:pt x="1" y="87"/>
                  </a:cubicBezTo>
                  <a:cubicBezTo>
                    <a:pt x="1" y="138"/>
                    <a:pt x="37" y="178"/>
                    <a:pt x="87" y="178"/>
                  </a:cubicBezTo>
                  <a:cubicBezTo>
                    <a:pt x="138" y="178"/>
                    <a:pt x="179" y="138"/>
                    <a:pt x="179" y="87"/>
                  </a:cubicBezTo>
                  <a:cubicBezTo>
                    <a:pt x="179" y="36"/>
                    <a:pt x="138" y="0"/>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0" name="Google Shape;3440;p43"/>
            <p:cNvSpPr/>
            <p:nvPr/>
          </p:nvSpPr>
          <p:spPr>
            <a:xfrm flipH="1">
              <a:off x="8139386" y="1570237"/>
              <a:ext cx="30115" cy="26099"/>
            </a:xfrm>
            <a:custGeom>
              <a:avLst/>
              <a:gdLst/>
              <a:ahLst/>
              <a:cxnLst/>
              <a:rect l="l" t="t" r="r" b="b"/>
              <a:pathLst>
                <a:path w="210" h="182" extrusionOk="0">
                  <a:moveTo>
                    <a:pt x="107" y="0"/>
                  </a:moveTo>
                  <a:cubicBezTo>
                    <a:pt x="74" y="0"/>
                    <a:pt x="44" y="20"/>
                    <a:pt x="26" y="52"/>
                  </a:cubicBezTo>
                  <a:cubicBezTo>
                    <a:pt x="1" y="93"/>
                    <a:pt x="21" y="144"/>
                    <a:pt x="67" y="169"/>
                  </a:cubicBezTo>
                  <a:cubicBezTo>
                    <a:pt x="80" y="178"/>
                    <a:pt x="94" y="182"/>
                    <a:pt x="109" y="182"/>
                  </a:cubicBezTo>
                  <a:cubicBezTo>
                    <a:pt x="138" y="182"/>
                    <a:pt x="167" y="165"/>
                    <a:pt x="184" y="134"/>
                  </a:cubicBezTo>
                  <a:cubicBezTo>
                    <a:pt x="209" y="88"/>
                    <a:pt x="194" y="37"/>
                    <a:pt x="148" y="12"/>
                  </a:cubicBezTo>
                  <a:cubicBezTo>
                    <a:pt x="135" y="4"/>
                    <a:pt x="121" y="0"/>
                    <a:pt x="10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1" name="Google Shape;3441;p43"/>
            <p:cNvSpPr/>
            <p:nvPr/>
          </p:nvSpPr>
          <p:spPr>
            <a:xfrm flipH="1">
              <a:off x="8233157" y="3446645"/>
              <a:ext cx="36568" cy="36568"/>
            </a:xfrm>
            <a:custGeom>
              <a:avLst/>
              <a:gdLst/>
              <a:ahLst/>
              <a:cxnLst/>
              <a:rect l="l" t="t" r="r" b="b"/>
              <a:pathLst>
                <a:path w="255" h="255" extrusionOk="0">
                  <a:moveTo>
                    <a:pt x="128" y="0"/>
                  </a:moveTo>
                  <a:cubicBezTo>
                    <a:pt x="57" y="10"/>
                    <a:pt x="1" y="61"/>
                    <a:pt x="1" y="127"/>
                  </a:cubicBezTo>
                  <a:cubicBezTo>
                    <a:pt x="1" y="199"/>
                    <a:pt x="57" y="255"/>
                    <a:pt x="128" y="255"/>
                  </a:cubicBezTo>
                  <a:cubicBezTo>
                    <a:pt x="194" y="255"/>
                    <a:pt x="255" y="199"/>
                    <a:pt x="255" y="127"/>
                  </a:cubicBezTo>
                  <a:cubicBezTo>
                    <a:pt x="255" y="61"/>
                    <a:pt x="194" y="0"/>
                    <a:pt x="1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2" name="Google Shape;3442;p43"/>
            <p:cNvSpPr/>
            <p:nvPr/>
          </p:nvSpPr>
          <p:spPr>
            <a:xfrm flipH="1">
              <a:off x="3578258" y="4538351"/>
              <a:ext cx="25669" cy="25669"/>
            </a:xfrm>
            <a:custGeom>
              <a:avLst/>
              <a:gdLst/>
              <a:ahLst/>
              <a:cxnLst/>
              <a:rect l="l" t="t" r="r" b="b"/>
              <a:pathLst>
                <a:path w="179" h="179" extrusionOk="0">
                  <a:moveTo>
                    <a:pt x="87" y="0"/>
                  </a:moveTo>
                  <a:cubicBezTo>
                    <a:pt x="36" y="0"/>
                    <a:pt x="1" y="41"/>
                    <a:pt x="1" y="92"/>
                  </a:cubicBezTo>
                  <a:cubicBezTo>
                    <a:pt x="1" y="143"/>
                    <a:pt x="36" y="178"/>
                    <a:pt x="87" y="178"/>
                  </a:cubicBezTo>
                  <a:cubicBezTo>
                    <a:pt x="138" y="178"/>
                    <a:pt x="179" y="143"/>
                    <a:pt x="179" y="92"/>
                  </a:cubicBezTo>
                  <a:cubicBezTo>
                    <a:pt x="179" y="41"/>
                    <a:pt x="138" y="0"/>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0" name="Google Shape;4838;p56">
            <a:extLst>
              <a:ext uri="{FF2B5EF4-FFF2-40B4-BE49-F238E27FC236}">
                <a16:creationId xmlns:a16="http://schemas.microsoft.com/office/drawing/2014/main" id="{70C7BC23-94BB-C4FB-90F4-8B4F4478E338}"/>
              </a:ext>
            </a:extLst>
          </p:cNvPr>
          <p:cNvGrpSpPr/>
          <p:nvPr/>
        </p:nvGrpSpPr>
        <p:grpSpPr>
          <a:xfrm rot="-4957593">
            <a:off x="11601965" y="-129925"/>
            <a:ext cx="721741" cy="804947"/>
            <a:chOff x="3604950" y="2842325"/>
            <a:chExt cx="76550" cy="85375"/>
          </a:xfrm>
        </p:grpSpPr>
        <p:sp>
          <p:nvSpPr>
            <p:cNvPr id="11" name="Google Shape;4839;p56">
              <a:extLst>
                <a:ext uri="{FF2B5EF4-FFF2-40B4-BE49-F238E27FC236}">
                  <a16:creationId xmlns:a16="http://schemas.microsoft.com/office/drawing/2014/main" id="{7907F14F-5939-7479-2A8D-AD01BD2D8C06}"/>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4840;p56">
              <a:extLst>
                <a:ext uri="{FF2B5EF4-FFF2-40B4-BE49-F238E27FC236}">
                  <a16:creationId xmlns:a16="http://schemas.microsoft.com/office/drawing/2014/main" id="{4E0A1D39-EC19-05C8-51C6-1E7EB9D2CEA0}"/>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4841;p56">
              <a:extLst>
                <a:ext uri="{FF2B5EF4-FFF2-40B4-BE49-F238E27FC236}">
                  <a16:creationId xmlns:a16="http://schemas.microsoft.com/office/drawing/2014/main" id="{8C56BCE7-1BA1-208C-135E-DF9721C76AB9}"/>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4842;p56">
              <a:extLst>
                <a:ext uri="{FF2B5EF4-FFF2-40B4-BE49-F238E27FC236}">
                  <a16:creationId xmlns:a16="http://schemas.microsoft.com/office/drawing/2014/main" id="{C68AF6BD-56C3-D5A4-FA8B-757C7F7BFA71}"/>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4843;p56">
              <a:extLst>
                <a:ext uri="{FF2B5EF4-FFF2-40B4-BE49-F238E27FC236}">
                  <a16:creationId xmlns:a16="http://schemas.microsoft.com/office/drawing/2014/main" id="{C6DD64B7-1EA2-E8CC-63D5-CD3180AD6FA5}"/>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4844;p56">
              <a:extLst>
                <a:ext uri="{FF2B5EF4-FFF2-40B4-BE49-F238E27FC236}">
                  <a16:creationId xmlns:a16="http://schemas.microsoft.com/office/drawing/2014/main" id="{CBEF9828-F6CA-8ADE-7267-91AAA140E0F9}"/>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4845;p56">
              <a:extLst>
                <a:ext uri="{FF2B5EF4-FFF2-40B4-BE49-F238E27FC236}">
                  <a16:creationId xmlns:a16="http://schemas.microsoft.com/office/drawing/2014/main" id="{A283ACC3-221B-68E3-D48F-86A08BD2FC42}"/>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4846;p56">
              <a:extLst>
                <a:ext uri="{FF2B5EF4-FFF2-40B4-BE49-F238E27FC236}">
                  <a16:creationId xmlns:a16="http://schemas.microsoft.com/office/drawing/2014/main" id="{693B4B35-89CF-C634-353B-93147D3FECA2}"/>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4847;p56">
              <a:extLst>
                <a:ext uri="{FF2B5EF4-FFF2-40B4-BE49-F238E27FC236}">
                  <a16:creationId xmlns:a16="http://schemas.microsoft.com/office/drawing/2014/main" id="{08B1A45D-E268-9AB5-E208-9C25091D153B}"/>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4848;p56">
              <a:extLst>
                <a:ext uri="{FF2B5EF4-FFF2-40B4-BE49-F238E27FC236}">
                  <a16:creationId xmlns:a16="http://schemas.microsoft.com/office/drawing/2014/main" id="{5D12D9CF-059F-6763-14A1-F274D43708BC}"/>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1" name="Google Shape;4838;p56">
            <a:extLst>
              <a:ext uri="{FF2B5EF4-FFF2-40B4-BE49-F238E27FC236}">
                <a16:creationId xmlns:a16="http://schemas.microsoft.com/office/drawing/2014/main" id="{6E315A0B-8FD9-CC00-9D6B-C0155D788151}"/>
              </a:ext>
            </a:extLst>
          </p:cNvPr>
          <p:cNvGrpSpPr/>
          <p:nvPr/>
        </p:nvGrpSpPr>
        <p:grpSpPr>
          <a:xfrm rot="-4957593">
            <a:off x="10864673" y="154989"/>
            <a:ext cx="403794" cy="467723"/>
            <a:chOff x="3604950" y="2842325"/>
            <a:chExt cx="76550" cy="85375"/>
          </a:xfrm>
        </p:grpSpPr>
        <p:sp>
          <p:nvSpPr>
            <p:cNvPr id="22" name="Google Shape;4839;p56">
              <a:extLst>
                <a:ext uri="{FF2B5EF4-FFF2-40B4-BE49-F238E27FC236}">
                  <a16:creationId xmlns:a16="http://schemas.microsoft.com/office/drawing/2014/main" id="{261B358A-A4D9-E1D3-84B0-528FEADE3204}"/>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4840;p56">
              <a:extLst>
                <a:ext uri="{FF2B5EF4-FFF2-40B4-BE49-F238E27FC236}">
                  <a16:creationId xmlns:a16="http://schemas.microsoft.com/office/drawing/2014/main" id="{00576A17-7522-F63F-2EED-3F7FD745DAC1}"/>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4841;p56">
              <a:extLst>
                <a:ext uri="{FF2B5EF4-FFF2-40B4-BE49-F238E27FC236}">
                  <a16:creationId xmlns:a16="http://schemas.microsoft.com/office/drawing/2014/main" id="{5D2A783B-0AC6-B902-3FA6-FAFBA72A9590}"/>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4842;p56">
              <a:extLst>
                <a:ext uri="{FF2B5EF4-FFF2-40B4-BE49-F238E27FC236}">
                  <a16:creationId xmlns:a16="http://schemas.microsoft.com/office/drawing/2014/main" id="{23DBBC22-52E0-E66A-5E47-DA8883BB928D}"/>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4843;p56">
              <a:extLst>
                <a:ext uri="{FF2B5EF4-FFF2-40B4-BE49-F238E27FC236}">
                  <a16:creationId xmlns:a16="http://schemas.microsoft.com/office/drawing/2014/main" id="{A4C59252-C8B9-4C4B-88D3-12A0FF1F8D6A}"/>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4844;p56">
              <a:extLst>
                <a:ext uri="{FF2B5EF4-FFF2-40B4-BE49-F238E27FC236}">
                  <a16:creationId xmlns:a16="http://schemas.microsoft.com/office/drawing/2014/main" id="{5A998C9F-2827-24E5-5348-D36183D40C20}"/>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4845;p56">
              <a:extLst>
                <a:ext uri="{FF2B5EF4-FFF2-40B4-BE49-F238E27FC236}">
                  <a16:creationId xmlns:a16="http://schemas.microsoft.com/office/drawing/2014/main" id="{910FF1B9-BDD4-027C-CB35-2EB501732416}"/>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4846;p56">
              <a:extLst>
                <a:ext uri="{FF2B5EF4-FFF2-40B4-BE49-F238E27FC236}">
                  <a16:creationId xmlns:a16="http://schemas.microsoft.com/office/drawing/2014/main" id="{35B717A7-4F6C-DA60-6ED8-C36A16281AA5}"/>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4847;p56">
              <a:extLst>
                <a:ext uri="{FF2B5EF4-FFF2-40B4-BE49-F238E27FC236}">
                  <a16:creationId xmlns:a16="http://schemas.microsoft.com/office/drawing/2014/main" id="{A13A4596-FDCA-2698-5AC6-4D980FE9826B}"/>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4848;p56">
              <a:extLst>
                <a:ext uri="{FF2B5EF4-FFF2-40B4-BE49-F238E27FC236}">
                  <a16:creationId xmlns:a16="http://schemas.microsoft.com/office/drawing/2014/main" id="{72EE6EC6-A5EF-0E0C-83A4-D7DA5B3CFE95}"/>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2" name="Google Shape;4838;p56">
            <a:extLst>
              <a:ext uri="{FF2B5EF4-FFF2-40B4-BE49-F238E27FC236}">
                <a16:creationId xmlns:a16="http://schemas.microsoft.com/office/drawing/2014/main" id="{9BE82A8D-D224-DCEC-CB1E-78D12A255381}"/>
              </a:ext>
            </a:extLst>
          </p:cNvPr>
          <p:cNvGrpSpPr/>
          <p:nvPr/>
        </p:nvGrpSpPr>
        <p:grpSpPr>
          <a:xfrm rot="-4957593">
            <a:off x="11221324" y="760254"/>
            <a:ext cx="200159" cy="231151"/>
            <a:chOff x="3604950" y="2842325"/>
            <a:chExt cx="76550" cy="85375"/>
          </a:xfrm>
        </p:grpSpPr>
        <p:sp>
          <p:nvSpPr>
            <p:cNvPr id="33" name="Google Shape;4839;p56">
              <a:extLst>
                <a:ext uri="{FF2B5EF4-FFF2-40B4-BE49-F238E27FC236}">
                  <a16:creationId xmlns:a16="http://schemas.microsoft.com/office/drawing/2014/main" id="{39CC18DC-2813-3EF9-B934-71FA30A72123}"/>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4840;p56">
              <a:extLst>
                <a:ext uri="{FF2B5EF4-FFF2-40B4-BE49-F238E27FC236}">
                  <a16:creationId xmlns:a16="http://schemas.microsoft.com/office/drawing/2014/main" id="{D39F8B19-C80D-E655-1ECE-7EB2ABC0F949}"/>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4841;p56">
              <a:extLst>
                <a:ext uri="{FF2B5EF4-FFF2-40B4-BE49-F238E27FC236}">
                  <a16:creationId xmlns:a16="http://schemas.microsoft.com/office/drawing/2014/main" id="{B1010150-0AD1-706D-A7C4-67EE58117CD5}"/>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4842;p56">
              <a:extLst>
                <a:ext uri="{FF2B5EF4-FFF2-40B4-BE49-F238E27FC236}">
                  <a16:creationId xmlns:a16="http://schemas.microsoft.com/office/drawing/2014/main" id="{B89AC58F-609E-C001-8178-9257C5101AED}"/>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4843;p56">
              <a:extLst>
                <a:ext uri="{FF2B5EF4-FFF2-40B4-BE49-F238E27FC236}">
                  <a16:creationId xmlns:a16="http://schemas.microsoft.com/office/drawing/2014/main" id="{FD5D5373-51F4-233B-0602-C5EF9A67B506}"/>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4844;p56">
              <a:extLst>
                <a:ext uri="{FF2B5EF4-FFF2-40B4-BE49-F238E27FC236}">
                  <a16:creationId xmlns:a16="http://schemas.microsoft.com/office/drawing/2014/main" id="{7CC31EAC-BDA9-6BE6-E002-F04BDFC17C3C}"/>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4845;p56">
              <a:extLst>
                <a:ext uri="{FF2B5EF4-FFF2-40B4-BE49-F238E27FC236}">
                  <a16:creationId xmlns:a16="http://schemas.microsoft.com/office/drawing/2014/main" id="{F7FEA740-0613-2ADC-50EC-FD9B522FF995}"/>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4846;p56">
              <a:extLst>
                <a:ext uri="{FF2B5EF4-FFF2-40B4-BE49-F238E27FC236}">
                  <a16:creationId xmlns:a16="http://schemas.microsoft.com/office/drawing/2014/main" id="{2343B3E6-A207-7461-FA07-35F38F28C3E4}"/>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4847;p56">
              <a:extLst>
                <a:ext uri="{FF2B5EF4-FFF2-40B4-BE49-F238E27FC236}">
                  <a16:creationId xmlns:a16="http://schemas.microsoft.com/office/drawing/2014/main" id="{388F716A-FE3E-3B93-6E51-95989FB4D983}"/>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4848;p56">
              <a:extLst>
                <a:ext uri="{FF2B5EF4-FFF2-40B4-BE49-F238E27FC236}">
                  <a16:creationId xmlns:a16="http://schemas.microsoft.com/office/drawing/2014/main" id="{466AA4D7-3860-D87A-E92D-CAADA27FC6ED}"/>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 name="Freeform: Shape 5">
            <a:extLst>
              <a:ext uri="{FF2B5EF4-FFF2-40B4-BE49-F238E27FC236}">
                <a16:creationId xmlns:a16="http://schemas.microsoft.com/office/drawing/2014/main" id="{39887193-85FC-BCBD-537C-DFE5FF59B0ED}"/>
              </a:ext>
            </a:extLst>
          </p:cNvPr>
          <p:cNvSpPr/>
          <p:nvPr/>
        </p:nvSpPr>
        <p:spPr>
          <a:xfrm>
            <a:off x="4258809" y="46132"/>
            <a:ext cx="5577240" cy="581832"/>
          </a:xfrm>
          <a:custGeom>
            <a:avLst/>
            <a:gdLst>
              <a:gd name="connsiteX0" fmla="*/ 0 w 5577240"/>
              <a:gd name="connsiteY0" fmla="*/ 45256 h 452557"/>
              <a:gd name="connsiteX1" fmla="*/ 45256 w 5577240"/>
              <a:gd name="connsiteY1" fmla="*/ 0 h 452557"/>
              <a:gd name="connsiteX2" fmla="*/ 5531984 w 5577240"/>
              <a:gd name="connsiteY2" fmla="*/ 0 h 452557"/>
              <a:gd name="connsiteX3" fmla="*/ 5577240 w 5577240"/>
              <a:gd name="connsiteY3" fmla="*/ 45256 h 452557"/>
              <a:gd name="connsiteX4" fmla="*/ 5577240 w 5577240"/>
              <a:gd name="connsiteY4" fmla="*/ 407301 h 452557"/>
              <a:gd name="connsiteX5" fmla="*/ 5531984 w 5577240"/>
              <a:gd name="connsiteY5" fmla="*/ 452557 h 452557"/>
              <a:gd name="connsiteX6" fmla="*/ 45256 w 5577240"/>
              <a:gd name="connsiteY6" fmla="*/ 452557 h 452557"/>
              <a:gd name="connsiteX7" fmla="*/ 0 w 5577240"/>
              <a:gd name="connsiteY7" fmla="*/ 407301 h 452557"/>
              <a:gd name="connsiteX8" fmla="*/ 0 w 5577240"/>
              <a:gd name="connsiteY8" fmla="*/ 45256 h 45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7240" h="452557">
                <a:moveTo>
                  <a:pt x="0" y="45256"/>
                </a:moveTo>
                <a:cubicBezTo>
                  <a:pt x="0" y="20262"/>
                  <a:pt x="20262" y="0"/>
                  <a:pt x="45256" y="0"/>
                </a:cubicBezTo>
                <a:lnTo>
                  <a:pt x="5531984" y="0"/>
                </a:lnTo>
                <a:cubicBezTo>
                  <a:pt x="5556978" y="0"/>
                  <a:pt x="5577240" y="20262"/>
                  <a:pt x="5577240" y="45256"/>
                </a:cubicBezTo>
                <a:lnTo>
                  <a:pt x="5577240" y="407301"/>
                </a:lnTo>
                <a:cubicBezTo>
                  <a:pt x="5577240" y="432295"/>
                  <a:pt x="5556978" y="452557"/>
                  <a:pt x="5531984" y="452557"/>
                </a:cubicBezTo>
                <a:lnTo>
                  <a:pt x="45256" y="452557"/>
                </a:lnTo>
                <a:cubicBezTo>
                  <a:pt x="20262" y="452557"/>
                  <a:pt x="0" y="432295"/>
                  <a:pt x="0" y="407301"/>
                </a:cubicBezTo>
                <a:lnTo>
                  <a:pt x="0" y="45256"/>
                </a:lnTo>
                <a:close/>
              </a:path>
            </a:pathLst>
          </a:custGeom>
          <a:solidFill>
            <a:schemeClr val="accent3">
              <a:lumMod val="40000"/>
              <a:lumOff val="6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89455" tIns="89455" rIns="89455" bIns="89455" numCol="1" spcCol="1270" anchor="ctr" anchorCtr="0">
            <a:noAutofit/>
          </a:bodyPr>
          <a:lstStyle/>
          <a:p>
            <a:pPr marL="0" lvl="0" indent="0" algn="ctr" defTabSz="889000">
              <a:lnSpc>
                <a:spcPct val="90000"/>
              </a:lnSpc>
              <a:spcBef>
                <a:spcPct val="0"/>
              </a:spcBef>
              <a:spcAft>
                <a:spcPct val="35000"/>
              </a:spcAft>
              <a:buNone/>
            </a:pPr>
            <a:r>
              <a:rPr lang="vi-VN" sz="2800" b="1" kern="1200" dirty="0">
                <a:effectLst/>
                <a:latin typeface="+mj-lt"/>
                <a:ea typeface="Calibri" panose="020F0502020204030204" pitchFamily="34" charset="0"/>
                <a:cs typeface="Times New Roman" panose="02020603050405020304" pitchFamily="18" charset="0"/>
              </a:rPr>
              <a:t>Chân dung nhân vật An-đéc-xen</a:t>
            </a:r>
            <a:endParaRPr lang="en-SG" sz="2800" kern="1200" dirty="0">
              <a:latin typeface="+mj-lt"/>
            </a:endParaRPr>
          </a:p>
        </p:txBody>
      </p:sp>
      <p:sp>
        <p:nvSpPr>
          <p:cNvPr id="7" name="Freeform: Shape 6">
            <a:extLst>
              <a:ext uri="{FF2B5EF4-FFF2-40B4-BE49-F238E27FC236}">
                <a16:creationId xmlns:a16="http://schemas.microsoft.com/office/drawing/2014/main" id="{E9D82010-8792-AA1B-3F25-F134C63E3D4D}"/>
              </a:ext>
            </a:extLst>
          </p:cNvPr>
          <p:cNvSpPr/>
          <p:nvPr/>
        </p:nvSpPr>
        <p:spPr>
          <a:xfrm>
            <a:off x="2860571" y="627963"/>
            <a:ext cx="4186858" cy="436852"/>
          </a:xfrm>
          <a:custGeom>
            <a:avLst/>
            <a:gdLst/>
            <a:ahLst/>
            <a:cxnLst/>
            <a:rect l="0" t="0" r="0" b="0"/>
            <a:pathLst>
              <a:path>
                <a:moveTo>
                  <a:pt x="4186858" y="0"/>
                </a:moveTo>
                <a:lnTo>
                  <a:pt x="4186858" y="218426"/>
                </a:lnTo>
                <a:lnTo>
                  <a:pt x="0" y="218426"/>
                </a:lnTo>
                <a:lnTo>
                  <a:pt x="0" y="436852"/>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43" name="Freeform: Shape 42">
            <a:extLst>
              <a:ext uri="{FF2B5EF4-FFF2-40B4-BE49-F238E27FC236}">
                <a16:creationId xmlns:a16="http://schemas.microsoft.com/office/drawing/2014/main" id="{9C44B62C-2F49-F984-5634-90AE0182A931}"/>
              </a:ext>
            </a:extLst>
          </p:cNvPr>
          <p:cNvSpPr/>
          <p:nvPr/>
        </p:nvSpPr>
        <p:spPr>
          <a:xfrm>
            <a:off x="2041473" y="1064815"/>
            <a:ext cx="1638196" cy="1367817"/>
          </a:xfrm>
          <a:custGeom>
            <a:avLst/>
            <a:gdLst>
              <a:gd name="connsiteX0" fmla="*/ 0 w 1638196"/>
              <a:gd name="connsiteY0" fmla="*/ 136782 h 1367817"/>
              <a:gd name="connsiteX1" fmla="*/ 136782 w 1638196"/>
              <a:gd name="connsiteY1" fmla="*/ 0 h 1367817"/>
              <a:gd name="connsiteX2" fmla="*/ 1501414 w 1638196"/>
              <a:gd name="connsiteY2" fmla="*/ 0 h 1367817"/>
              <a:gd name="connsiteX3" fmla="*/ 1638196 w 1638196"/>
              <a:gd name="connsiteY3" fmla="*/ 136782 h 1367817"/>
              <a:gd name="connsiteX4" fmla="*/ 1638196 w 1638196"/>
              <a:gd name="connsiteY4" fmla="*/ 1231035 h 1367817"/>
              <a:gd name="connsiteX5" fmla="*/ 1501414 w 1638196"/>
              <a:gd name="connsiteY5" fmla="*/ 1367817 h 1367817"/>
              <a:gd name="connsiteX6" fmla="*/ 136782 w 1638196"/>
              <a:gd name="connsiteY6" fmla="*/ 1367817 h 1367817"/>
              <a:gd name="connsiteX7" fmla="*/ 0 w 1638196"/>
              <a:gd name="connsiteY7" fmla="*/ 1231035 h 1367817"/>
              <a:gd name="connsiteX8" fmla="*/ 0 w 1638196"/>
              <a:gd name="connsiteY8" fmla="*/ 136782 h 1367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8196" h="1367817">
                <a:moveTo>
                  <a:pt x="0" y="136782"/>
                </a:moveTo>
                <a:cubicBezTo>
                  <a:pt x="0" y="61239"/>
                  <a:pt x="61239" y="0"/>
                  <a:pt x="136782" y="0"/>
                </a:cubicBezTo>
                <a:lnTo>
                  <a:pt x="1501414" y="0"/>
                </a:lnTo>
                <a:cubicBezTo>
                  <a:pt x="1576957" y="0"/>
                  <a:pt x="1638196" y="61239"/>
                  <a:pt x="1638196" y="136782"/>
                </a:cubicBezTo>
                <a:lnTo>
                  <a:pt x="1638196" y="1231035"/>
                </a:lnTo>
                <a:cubicBezTo>
                  <a:pt x="1638196" y="1306578"/>
                  <a:pt x="1576957" y="1367817"/>
                  <a:pt x="1501414" y="1367817"/>
                </a:cubicBezTo>
                <a:lnTo>
                  <a:pt x="136782" y="1367817"/>
                </a:lnTo>
                <a:cubicBezTo>
                  <a:pt x="61239" y="1367817"/>
                  <a:pt x="0" y="1306578"/>
                  <a:pt x="0" y="1231035"/>
                </a:cubicBezTo>
                <a:lnTo>
                  <a:pt x="0" y="136782"/>
                </a:lnTo>
                <a:close/>
              </a:path>
            </a:pathLst>
          </a:custGeom>
          <a:solidFill>
            <a:schemeClr val="bg2">
              <a:lumMod val="20000"/>
              <a:lumOff val="80000"/>
            </a:schemeClr>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16262" tIns="116262" rIns="116262" bIns="116262" numCol="1" spcCol="1270" anchor="t" anchorCtr="0">
            <a:noAutofit/>
          </a:bodyPr>
          <a:lstStyle/>
          <a:p>
            <a:pPr marL="0" lvl="0" indent="0" algn="ctr" defTabSz="889000">
              <a:lnSpc>
                <a:spcPct val="90000"/>
              </a:lnSpc>
              <a:spcBef>
                <a:spcPct val="0"/>
              </a:spcBef>
              <a:spcAft>
                <a:spcPct val="35000"/>
              </a:spcAft>
              <a:buNone/>
            </a:pPr>
            <a:r>
              <a:rPr lang="vi-VN" sz="2400" b="1" kern="1200" dirty="0">
                <a:latin typeface="+mj-lt"/>
              </a:rPr>
              <a:t>Ngoại hình</a:t>
            </a:r>
            <a:endParaRPr lang="en-SG" sz="2400" b="1" kern="1200" dirty="0">
              <a:latin typeface="+mj-lt"/>
            </a:endParaRPr>
          </a:p>
        </p:txBody>
      </p:sp>
      <p:sp>
        <p:nvSpPr>
          <p:cNvPr id="44" name="Freeform: Shape 43">
            <a:extLst>
              <a:ext uri="{FF2B5EF4-FFF2-40B4-BE49-F238E27FC236}">
                <a16:creationId xmlns:a16="http://schemas.microsoft.com/office/drawing/2014/main" id="{A45ED211-BC06-7D07-3B5C-E714C1F27945}"/>
              </a:ext>
            </a:extLst>
          </p:cNvPr>
          <p:cNvSpPr/>
          <p:nvPr/>
        </p:nvSpPr>
        <p:spPr>
          <a:xfrm>
            <a:off x="654723" y="2361383"/>
            <a:ext cx="2205848" cy="436852"/>
          </a:xfrm>
          <a:custGeom>
            <a:avLst/>
            <a:gdLst/>
            <a:ahLst/>
            <a:cxnLst/>
            <a:rect l="0" t="0" r="0" b="0"/>
            <a:pathLst>
              <a:path>
                <a:moveTo>
                  <a:pt x="2205848" y="0"/>
                </a:moveTo>
                <a:lnTo>
                  <a:pt x="2205848" y="218426"/>
                </a:lnTo>
                <a:lnTo>
                  <a:pt x="0" y="218426"/>
                </a:lnTo>
                <a:lnTo>
                  <a:pt x="0" y="436852"/>
                </a:lnTo>
              </a:path>
            </a:pathLst>
          </a:custGeom>
          <a:noFill/>
          <a:ln>
            <a:solidFill>
              <a:schemeClr val="tx1"/>
            </a:solidFill>
          </a:ln>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45" name="Freeform: Shape 44">
            <a:extLst>
              <a:ext uri="{FF2B5EF4-FFF2-40B4-BE49-F238E27FC236}">
                <a16:creationId xmlns:a16="http://schemas.microsoft.com/office/drawing/2014/main" id="{151792B9-2D78-E9EE-A83B-9229C5A46CD3}"/>
              </a:ext>
            </a:extLst>
          </p:cNvPr>
          <p:cNvSpPr/>
          <p:nvPr/>
        </p:nvSpPr>
        <p:spPr>
          <a:xfrm>
            <a:off x="56724" y="2798236"/>
            <a:ext cx="1071876" cy="2837633"/>
          </a:xfrm>
          <a:custGeom>
            <a:avLst/>
            <a:gdLst>
              <a:gd name="connsiteX0" fmla="*/ 0 w 1195998"/>
              <a:gd name="connsiteY0" fmla="*/ 119600 h 3695815"/>
              <a:gd name="connsiteX1" fmla="*/ 119600 w 1195998"/>
              <a:gd name="connsiteY1" fmla="*/ 0 h 3695815"/>
              <a:gd name="connsiteX2" fmla="*/ 1076398 w 1195998"/>
              <a:gd name="connsiteY2" fmla="*/ 0 h 3695815"/>
              <a:gd name="connsiteX3" fmla="*/ 1195998 w 1195998"/>
              <a:gd name="connsiteY3" fmla="*/ 119600 h 3695815"/>
              <a:gd name="connsiteX4" fmla="*/ 1195998 w 1195998"/>
              <a:gd name="connsiteY4" fmla="*/ 3576215 h 3695815"/>
              <a:gd name="connsiteX5" fmla="*/ 1076398 w 1195998"/>
              <a:gd name="connsiteY5" fmla="*/ 3695815 h 3695815"/>
              <a:gd name="connsiteX6" fmla="*/ 119600 w 1195998"/>
              <a:gd name="connsiteY6" fmla="*/ 3695815 h 3695815"/>
              <a:gd name="connsiteX7" fmla="*/ 0 w 1195998"/>
              <a:gd name="connsiteY7" fmla="*/ 3576215 h 3695815"/>
              <a:gd name="connsiteX8" fmla="*/ 0 w 1195998"/>
              <a:gd name="connsiteY8" fmla="*/ 119600 h 369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5998" h="3695815">
                <a:moveTo>
                  <a:pt x="0" y="119600"/>
                </a:moveTo>
                <a:cubicBezTo>
                  <a:pt x="0" y="53547"/>
                  <a:pt x="53547" y="0"/>
                  <a:pt x="119600" y="0"/>
                </a:cubicBezTo>
                <a:lnTo>
                  <a:pt x="1076398" y="0"/>
                </a:lnTo>
                <a:cubicBezTo>
                  <a:pt x="1142451" y="0"/>
                  <a:pt x="1195998" y="53547"/>
                  <a:pt x="1195998" y="119600"/>
                </a:cubicBezTo>
                <a:lnTo>
                  <a:pt x="1195998" y="3576215"/>
                </a:lnTo>
                <a:cubicBezTo>
                  <a:pt x="1195998" y="3642268"/>
                  <a:pt x="1142451" y="3695815"/>
                  <a:pt x="1076398" y="3695815"/>
                </a:cubicBezTo>
                <a:lnTo>
                  <a:pt x="119600" y="3695815"/>
                </a:lnTo>
                <a:cubicBezTo>
                  <a:pt x="53547" y="3695815"/>
                  <a:pt x="0" y="3642268"/>
                  <a:pt x="0" y="3576215"/>
                </a:cubicBezTo>
                <a:lnTo>
                  <a:pt x="0" y="119600"/>
                </a:lnTo>
                <a:close/>
              </a:path>
            </a:pathLst>
          </a:custGeom>
          <a:solidFill>
            <a:schemeClr val="accent1">
              <a:lumMod val="20000"/>
              <a:lumOff val="80000"/>
            </a:schemeClr>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11230" tIns="111230" rIns="111230" bIns="111230" numCol="1" spcCol="1270" anchor="ctr" anchorCtr="0">
            <a:noAutofit/>
          </a:bodyPr>
          <a:lstStyle/>
          <a:p>
            <a:pPr marL="0" lvl="0" indent="0" algn="just" defTabSz="889000">
              <a:lnSpc>
                <a:spcPct val="90000"/>
              </a:lnSpc>
              <a:spcBef>
                <a:spcPct val="0"/>
              </a:spcBef>
              <a:spcAft>
                <a:spcPct val="35000"/>
              </a:spcAft>
              <a:buNone/>
            </a:pPr>
            <a:r>
              <a:rPr lang="vi-VN" sz="2000" kern="1200" dirty="0">
                <a:latin typeface="+mj-lt"/>
              </a:rPr>
              <a:t>Trong thực tế, An-đéc-xen là người xấu trai, cao kều, nhút nhát. </a:t>
            </a:r>
            <a:endParaRPr lang="en-SG" sz="2000" kern="1200" dirty="0">
              <a:latin typeface="+mj-lt"/>
            </a:endParaRPr>
          </a:p>
        </p:txBody>
      </p:sp>
      <p:sp>
        <p:nvSpPr>
          <p:cNvPr id="46" name="Freeform: Shape 45">
            <a:extLst>
              <a:ext uri="{FF2B5EF4-FFF2-40B4-BE49-F238E27FC236}">
                <a16:creationId xmlns:a16="http://schemas.microsoft.com/office/drawing/2014/main" id="{C5C0F968-FCF6-8ECF-0C93-D0AEBF4355C4}"/>
              </a:ext>
            </a:extLst>
          </p:cNvPr>
          <p:cNvSpPr/>
          <p:nvPr/>
        </p:nvSpPr>
        <p:spPr>
          <a:xfrm>
            <a:off x="2639472" y="2361383"/>
            <a:ext cx="221099" cy="436852"/>
          </a:xfrm>
          <a:custGeom>
            <a:avLst/>
            <a:gdLst/>
            <a:ahLst/>
            <a:cxnLst/>
            <a:rect l="0" t="0" r="0" b="0"/>
            <a:pathLst>
              <a:path>
                <a:moveTo>
                  <a:pt x="221099" y="0"/>
                </a:moveTo>
                <a:lnTo>
                  <a:pt x="221099" y="218426"/>
                </a:lnTo>
                <a:lnTo>
                  <a:pt x="0" y="218426"/>
                </a:lnTo>
                <a:lnTo>
                  <a:pt x="0" y="436852"/>
                </a:lnTo>
              </a:path>
            </a:pathLst>
          </a:custGeom>
          <a:noFill/>
          <a:ln>
            <a:solidFill>
              <a:schemeClr val="tx1"/>
            </a:solidFill>
          </a:ln>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47" name="Freeform: Shape 46">
            <a:extLst>
              <a:ext uri="{FF2B5EF4-FFF2-40B4-BE49-F238E27FC236}">
                <a16:creationId xmlns:a16="http://schemas.microsoft.com/office/drawing/2014/main" id="{C8CEC45A-CB99-3477-2C09-2994EB3FAC25}"/>
              </a:ext>
            </a:extLst>
          </p:cNvPr>
          <p:cNvSpPr/>
          <p:nvPr/>
        </p:nvSpPr>
        <p:spPr>
          <a:xfrm>
            <a:off x="1249713" y="2798236"/>
            <a:ext cx="2384236" cy="2837633"/>
          </a:xfrm>
          <a:custGeom>
            <a:avLst/>
            <a:gdLst>
              <a:gd name="connsiteX0" fmla="*/ 0 w 1790581"/>
              <a:gd name="connsiteY0" fmla="*/ 179058 h 3695815"/>
              <a:gd name="connsiteX1" fmla="*/ 179058 w 1790581"/>
              <a:gd name="connsiteY1" fmla="*/ 0 h 3695815"/>
              <a:gd name="connsiteX2" fmla="*/ 1611523 w 1790581"/>
              <a:gd name="connsiteY2" fmla="*/ 0 h 3695815"/>
              <a:gd name="connsiteX3" fmla="*/ 1790581 w 1790581"/>
              <a:gd name="connsiteY3" fmla="*/ 179058 h 3695815"/>
              <a:gd name="connsiteX4" fmla="*/ 1790581 w 1790581"/>
              <a:gd name="connsiteY4" fmla="*/ 3516757 h 3695815"/>
              <a:gd name="connsiteX5" fmla="*/ 1611523 w 1790581"/>
              <a:gd name="connsiteY5" fmla="*/ 3695815 h 3695815"/>
              <a:gd name="connsiteX6" fmla="*/ 179058 w 1790581"/>
              <a:gd name="connsiteY6" fmla="*/ 3695815 h 3695815"/>
              <a:gd name="connsiteX7" fmla="*/ 0 w 1790581"/>
              <a:gd name="connsiteY7" fmla="*/ 3516757 h 3695815"/>
              <a:gd name="connsiteX8" fmla="*/ 0 w 1790581"/>
              <a:gd name="connsiteY8" fmla="*/ 179058 h 369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0581" h="3695815">
                <a:moveTo>
                  <a:pt x="0" y="179058"/>
                </a:moveTo>
                <a:cubicBezTo>
                  <a:pt x="0" y="80167"/>
                  <a:pt x="80167" y="0"/>
                  <a:pt x="179058" y="0"/>
                </a:cubicBezTo>
                <a:lnTo>
                  <a:pt x="1611523" y="0"/>
                </a:lnTo>
                <a:cubicBezTo>
                  <a:pt x="1710414" y="0"/>
                  <a:pt x="1790581" y="80167"/>
                  <a:pt x="1790581" y="179058"/>
                </a:cubicBezTo>
                <a:lnTo>
                  <a:pt x="1790581" y="3516757"/>
                </a:lnTo>
                <a:cubicBezTo>
                  <a:pt x="1790581" y="3615648"/>
                  <a:pt x="1710414" y="3695815"/>
                  <a:pt x="1611523" y="3695815"/>
                </a:cubicBezTo>
                <a:lnTo>
                  <a:pt x="179058" y="3695815"/>
                </a:lnTo>
                <a:cubicBezTo>
                  <a:pt x="80167" y="3695815"/>
                  <a:pt x="0" y="3615648"/>
                  <a:pt x="0" y="3516757"/>
                </a:cubicBezTo>
                <a:lnTo>
                  <a:pt x="0" y="179058"/>
                </a:lnTo>
                <a:close/>
              </a:path>
            </a:pathLst>
          </a:custGeom>
          <a:solidFill>
            <a:schemeClr val="accent1">
              <a:lumMod val="20000"/>
              <a:lumOff val="80000"/>
            </a:schemeClr>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28644" tIns="128644" rIns="128644" bIns="128644" numCol="1" spcCol="1270" anchor="ctr" anchorCtr="0">
            <a:noAutofit/>
          </a:bodyPr>
          <a:lstStyle/>
          <a:p>
            <a:pPr marL="0" lvl="0" indent="0" algn="just" defTabSz="889000">
              <a:lnSpc>
                <a:spcPct val="90000"/>
              </a:lnSpc>
              <a:spcBef>
                <a:spcPct val="0"/>
              </a:spcBef>
              <a:spcAft>
                <a:spcPct val="35000"/>
              </a:spcAft>
              <a:buNone/>
            </a:pPr>
            <a:r>
              <a:rPr lang="vi-VN" sz="2000" kern="1200" dirty="0">
                <a:latin typeface="+mj-lt"/>
              </a:rPr>
              <a:t>Trong tưởng tượng, ông luôn hình dung mình là người đẹp trai, trẻ trung, hoạt bát, tự nhận mình “có mái tóc rậm, lượn sóng”, gương mặt “rám nắng”, đôi mắt xanh “lúc nào cũng ánh cười”, …</a:t>
            </a:r>
            <a:endParaRPr lang="en-SG" sz="2000" kern="1200" dirty="0">
              <a:latin typeface="+mj-lt"/>
            </a:endParaRPr>
          </a:p>
        </p:txBody>
      </p:sp>
      <p:sp>
        <p:nvSpPr>
          <p:cNvPr id="48" name="Freeform: Shape 47">
            <a:extLst>
              <a:ext uri="{FF2B5EF4-FFF2-40B4-BE49-F238E27FC236}">
                <a16:creationId xmlns:a16="http://schemas.microsoft.com/office/drawing/2014/main" id="{4FC820E9-31AE-2FE7-24CF-4EBC8269BA23}"/>
              </a:ext>
            </a:extLst>
          </p:cNvPr>
          <p:cNvSpPr/>
          <p:nvPr/>
        </p:nvSpPr>
        <p:spPr>
          <a:xfrm>
            <a:off x="2860571" y="2361383"/>
            <a:ext cx="1984749" cy="436852"/>
          </a:xfrm>
          <a:custGeom>
            <a:avLst/>
            <a:gdLst/>
            <a:ahLst/>
            <a:cxnLst/>
            <a:rect l="0" t="0" r="0" b="0"/>
            <a:pathLst>
              <a:path>
                <a:moveTo>
                  <a:pt x="0" y="0"/>
                </a:moveTo>
                <a:lnTo>
                  <a:pt x="0" y="218426"/>
                </a:lnTo>
                <a:lnTo>
                  <a:pt x="1984749" y="218426"/>
                </a:lnTo>
                <a:lnTo>
                  <a:pt x="1984749" y="436852"/>
                </a:lnTo>
              </a:path>
            </a:pathLst>
          </a:custGeom>
          <a:noFill/>
          <a:ln>
            <a:solidFill>
              <a:schemeClr val="tx1"/>
            </a:solidFill>
          </a:ln>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49" name="Freeform: Shape 48">
            <a:extLst>
              <a:ext uri="{FF2B5EF4-FFF2-40B4-BE49-F238E27FC236}">
                <a16:creationId xmlns:a16="http://schemas.microsoft.com/office/drawing/2014/main" id="{4514A767-AFC4-0A43-DFD6-F302FF8E206E}"/>
              </a:ext>
            </a:extLst>
          </p:cNvPr>
          <p:cNvSpPr/>
          <p:nvPr/>
        </p:nvSpPr>
        <p:spPr>
          <a:xfrm>
            <a:off x="3813648" y="2798236"/>
            <a:ext cx="1939772" cy="2871858"/>
          </a:xfrm>
          <a:custGeom>
            <a:avLst/>
            <a:gdLst>
              <a:gd name="connsiteX0" fmla="*/ 0 w 1638196"/>
              <a:gd name="connsiteY0" fmla="*/ 163820 h 3695815"/>
              <a:gd name="connsiteX1" fmla="*/ 163820 w 1638196"/>
              <a:gd name="connsiteY1" fmla="*/ 0 h 3695815"/>
              <a:gd name="connsiteX2" fmla="*/ 1474376 w 1638196"/>
              <a:gd name="connsiteY2" fmla="*/ 0 h 3695815"/>
              <a:gd name="connsiteX3" fmla="*/ 1638196 w 1638196"/>
              <a:gd name="connsiteY3" fmla="*/ 163820 h 3695815"/>
              <a:gd name="connsiteX4" fmla="*/ 1638196 w 1638196"/>
              <a:gd name="connsiteY4" fmla="*/ 3531995 h 3695815"/>
              <a:gd name="connsiteX5" fmla="*/ 1474376 w 1638196"/>
              <a:gd name="connsiteY5" fmla="*/ 3695815 h 3695815"/>
              <a:gd name="connsiteX6" fmla="*/ 163820 w 1638196"/>
              <a:gd name="connsiteY6" fmla="*/ 3695815 h 3695815"/>
              <a:gd name="connsiteX7" fmla="*/ 0 w 1638196"/>
              <a:gd name="connsiteY7" fmla="*/ 3531995 h 3695815"/>
              <a:gd name="connsiteX8" fmla="*/ 0 w 1638196"/>
              <a:gd name="connsiteY8" fmla="*/ 163820 h 369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8196" h="3695815">
                <a:moveTo>
                  <a:pt x="0" y="163820"/>
                </a:moveTo>
                <a:cubicBezTo>
                  <a:pt x="0" y="73345"/>
                  <a:pt x="73345" y="0"/>
                  <a:pt x="163820" y="0"/>
                </a:cubicBezTo>
                <a:lnTo>
                  <a:pt x="1474376" y="0"/>
                </a:lnTo>
                <a:cubicBezTo>
                  <a:pt x="1564851" y="0"/>
                  <a:pt x="1638196" y="73345"/>
                  <a:pt x="1638196" y="163820"/>
                </a:cubicBezTo>
                <a:lnTo>
                  <a:pt x="1638196" y="3531995"/>
                </a:lnTo>
                <a:cubicBezTo>
                  <a:pt x="1638196" y="3622470"/>
                  <a:pt x="1564851" y="3695815"/>
                  <a:pt x="1474376" y="3695815"/>
                </a:cubicBezTo>
                <a:lnTo>
                  <a:pt x="163820" y="3695815"/>
                </a:lnTo>
                <a:cubicBezTo>
                  <a:pt x="73345" y="3695815"/>
                  <a:pt x="0" y="3622470"/>
                  <a:pt x="0" y="3531995"/>
                </a:cubicBezTo>
                <a:lnTo>
                  <a:pt x="0" y="163820"/>
                </a:lnTo>
                <a:close/>
              </a:path>
            </a:pathLst>
          </a:custGeom>
          <a:solidFill>
            <a:schemeClr val="accent1">
              <a:lumMod val="20000"/>
              <a:lumOff val="80000"/>
            </a:schemeClr>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24181" tIns="124181" rIns="124181" bIns="124181" numCol="1" spcCol="1270" anchor="ctr" anchorCtr="0">
            <a:noAutofit/>
          </a:bodyPr>
          <a:lstStyle/>
          <a:p>
            <a:pPr marL="0" lvl="0" indent="0" algn="just" defTabSz="889000">
              <a:lnSpc>
                <a:spcPct val="90000"/>
              </a:lnSpc>
              <a:spcBef>
                <a:spcPct val="0"/>
              </a:spcBef>
              <a:spcAft>
                <a:spcPct val="35000"/>
              </a:spcAft>
              <a:buNone/>
            </a:pPr>
            <a:r>
              <a:rPr lang="vi-VN" sz="2000" kern="1200" dirty="0">
                <a:latin typeface="+mj-lt"/>
              </a:rPr>
              <a:t>Ông tự nhận mình là một nhà tiên tri, đoán được tương lai và nhìn thấu được bóng tối, cũng xem mình là một hoàng tử bất hạnh như Hăm-lét </a:t>
            </a:r>
            <a:endParaRPr lang="en-SG" sz="2000" kern="1200" dirty="0">
              <a:latin typeface="+mj-lt"/>
            </a:endParaRPr>
          </a:p>
        </p:txBody>
      </p:sp>
      <p:sp>
        <p:nvSpPr>
          <p:cNvPr id="50" name="Freeform: Shape 49">
            <a:extLst>
              <a:ext uri="{FF2B5EF4-FFF2-40B4-BE49-F238E27FC236}">
                <a16:creationId xmlns:a16="http://schemas.microsoft.com/office/drawing/2014/main" id="{6C75A006-D324-5E3E-0315-69E709FE5D4C}"/>
              </a:ext>
            </a:extLst>
          </p:cNvPr>
          <p:cNvSpPr/>
          <p:nvPr/>
        </p:nvSpPr>
        <p:spPr>
          <a:xfrm>
            <a:off x="6929256" y="627963"/>
            <a:ext cx="91440" cy="436852"/>
          </a:xfrm>
          <a:custGeom>
            <a:avLst/>
            <a:gdLst/>
            <a:ahLst/>
            <a:cxnLst/>
            <a:rect l="0" t="0" r="0" b="0"/>
            <a:pathLst>
              <a:path>
                <a:moveTo>
                  <a:pt x="118173" y="0"/>
                </a:moveTo>
                <a:lnTo>
                  <a:pt x="118173" y="218426"/>
                </a:lnTo>
                <a:lnTo>
                  <a:pt x="45720" y="218426"/>
                </a:lnTo>
                <a:lnTo>
                  <a:pt x="45720" y="436852"/>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51" name="Freeform: Shape 50">
            <a:extLst>
              <a:ext uri="{FF2B5EF4-FFF2-40B4-BE49-F238E27FC236}">
                <a16:creationId xmlns:a16="http://schemas.microsoft.com/office/drawing/2014/main" id="{B411CA49-AC1C-45B2-C603-D23F2A2935F1}"/>
              </a:ext>
            </a:extLst>
          </p:cNvPr>
          <p:cNvSpPr/>
          <p:nvPr/>
        </p:nvSpPr>
        <p:spPr>
          <a:xfrm>
            <a:off x="4703936" y="1064815"/>
            <a:ext cx="3143605" cy="1367817"/>
          </a:xfrm>
          <a:custGeom>
            <a:avLst/>
            <a:gdLst>
              <a:gd name="connsiteX0" fmla="*/ 0 w 1638196"/>
              <a:gd name="connsiteY0" fmla="*/ 136782 h 1367817"/>
              <a:gd name="connsiteX1" fmla="*/ 136782 w 1638196"/>
              <a:gd name="connsiteY1" fmla="*/ 0 h 1367817"/>
              <a:gd name="connsiteX2" fmla="*/ 1501414 w 1638196"/>
              <a:gd name="connsiteY2" fmla="*/ 0 h 1367817"/>
              <a:gd name="connsiteX3" fmla="*/ 1638196 w 1638196"/>
              <a:gd name="connsiteY3" fmla="*/ 136782 h 1367817"/>
              <a:gd name="connsiteX4" fmla="*/ 1638196 w 1638196"/>
              <a:gd name="connsiteY4" fmla="*/ 1231035 h 1367817"/>
              <a:gd name="connsiteX5" fmla="*/ 1501414 w 1638196"/>
              <a:gd name="connsiteY5" fmla="*/ 1367817 h 1367817"/>
              <a:gd name="connsiteX6" fmla="*/ 136782 w 1638196"/>
              <a:gd name="connsiteY6" fmla="*/ 1367817 h 1367817"/>
              <a:gd name="connsiteX7" fmla="*/ 0 w 1638196"/>
              <a:gd name="connsiteY7" fmla="*/ 1231035 h 1367817"/>
              <a:gd name="connsiteX8" fmla="*/ 0 w 1638196"/>
              <a:gd name="connsiteY8" fmla="*/ 136782 h 1367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8196" h="1367817">
                <a:moveTo>
                  <a:pt x="0" y="136782"/>
                </a:moveTo>
                <a:cubicBezTo>
                  <a:pt x="0" y="61239"/>
                  <a:pt x="61239" y="0"/>
                  <a:pt x="136782" y="0"/>
                </a:cubicBezTo>
                <a:lnTo>
                  <a:pt x="1501414" y="0"/>
                </a:lnTo>
                <a:cubicBezTo>
                  <a:pt x="1576957" y="0"/>
                  <a:pt x="1638196" y="61239"/>
                  <a:pt x="1638196" y="136782"/>
                </a:cubicBezTo>
                <a:lnTo>
                  <a:pt x="1638196" y="1231035"/>
                </a:lnTo>
                <a:cubicBezTo>
                  <a:pt x="1638196" y="1306578"/>
                  <a:pt x="1576957" y="1367817"/>
                  <a:pt x="1501414" y="1367817"/>
                </a:cubicBezTo>
                <a:lnTo>
                  <a:pt x="136782" y="1367817"/>
                </a:lnTo>
                <a:cubicBezTo>
                  <a:pt x="61239" y="1367817"/>
                  <a:pt x="0" y="1306578"/>
                  <a:pt x="0" y="1231035"/>
                </a:cubicBezTo>
                <a:lnTo>
                  <a:pt x="0" y="136782"/>
                </a:lnTo>
                <a:close/>
              </a:path>
            </a:pathLst>
          </a:custGeom>
          <a:solidFill>
            <a:schemeClr val="bg2">
              <a:lumMod val="20000"/>
              <a:lumOff val="80000"/>
            </a:schemeClr>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16262" tIns="116262" rIns="116262" bIns="116262" numCol="1" spcCol="1270" anchor="ctr" anchorCtr="0">
            <a:noAutofit/>
          </a:bodyPr>
          <a:lstStyle/>
          <a:p>
            <a:pPr marL="0" lvl="0" indent="0" algn="just" defTabSz="889000">
              <a:lnSpc>
                <a:spcPct val="90000"/>
              </a:lnSpc>
              <a:spcBef>
                <a:spcPct val="0"/>
              </a:spcBef>
              <a:spcAft>
                <a:spcPct val="35000"/>
              </a:spcAft>
              <a:buNone/>
            </a:pPr>
            <a:r>
              <a:rPr lang="vi-VN" sz="2000" b="1" kern="1200" dirty="0">
                <a:latin typeface="+mj-lt"/>
              </a:rPr>
              <a:t>Hành động trả số tiền còn thiếu cho các cô gái, yêu cầu người lái xe không thô lỗ và lảm nhảm với khách</a:t>
            </a:r>
            <a:endParaRPr lang="en-SG" sz="2000" b="1" kern="1200" dirty="0">
              <a:latin typeface="+mj-lt"/>
            </a:endParaRPr>
          </a:p>
        </p:txBody>
      </p:sp>
      <p:sp>
        <p:nvSpPr>
          <p:cNvPr id="52" name="Freeform: Shape 51">
            <a:extLst>
              <a:ext uri="{FF2B5EF4-FFF2-40B4-BE49-F238E27FC236}">
                <a16:creationId xmlns:a16="http://schemas.microsoft.com/office/drawing/2014/main" id="{0360F5FF-AD95-BDE6-F0C4-86ED69E3E807}"/>
              </a:ext>
            </a:extLst>
          </p:cNvPr>
          <p:cNvSpPr/>
          <p:nvPr/>
        </p:nvSpPr>
        <p:spPr>
          <a:xfrm>
            <a:off x="6736127" y="2361383"/>
            <a:ext cx="91440" cy="436852"/>
          </a:xfrm>
          <a:custGeom>
            <a:avLst/>
            <a:gdLst/>
            <a:ahLst/>
            <a:cxnLst/>
            <a:rect l="0" t="0" r="0" b="0"/>
            <a:pathLst>
              <a:path>
                <a:moveTo>
                  <a:pt x="45720" y="0"/>
                </a:moveTo>
                <a:lnTo>
                  <a:pt x="45720" y="436852"/>
                </a:lnTo>
              </a:path>
            </a:pathLst>
          </a:custGeom>
          <a:noFill/>
          <a:ln>
            <a:solidFill>
              <a:schemeClr val="tx1"/>
            </a:solidFill>
          </a:ln>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53" name="Freeform: Shape 52">
            <a:extLst>
              <a:ext uri="{FF2B5EF4-FFF2-40B4-BE49-F238E27FC236}">
                <a16:creationId xmlns:a16="http://schemas.microsoft.com/office/drawing/2014/main" id="{51C8BA86-105B-B23A-77EE-B18DEDDE8366}"/>
              </a:ext>
            </a:extLst>
          </p:cNvPr>
          <p:cNvSpPr/>
          <p:nvPr/>
        </p:nvSpPr>
        <p:spPr>
          <a:xfrm>
            <a:off x="5931198" y="2798236"/>
            <a:ext cx="1862876" cy="2837633"/>
          </a:xfrm>
          <a:custGeom>
            <a:avLst/>
            <a:gdLst>
              <a:gd name="connsiteX0" fmla="*/ 0 w 1638196"/>
              <a:gd name="connsiteY0" fmla="*/ 163820 h 3695815"/>
              <a:gd name="connsiteX1" fmla="*/ 163820 w 1638196"/>
              <a:gd name="connsiteY1" fmla="*/ 0 h 3695815"/>
              <a:gd name="connsiteX2" fmla="*/ 1474376 w 1638196"/>
              <a:gd name="connsiteY2" fmla="*/ 0 h 3695815"/>
              <a:gd name="connsiteX3" fmla="*/ 1638196 w 1638196"/>
              <a:gd name="connsiteY3" fmla="*/ 163820 h 3695815"/>
              <a:gd name="connsiteX4" fmla="*/ 1638196 w 1638196"/>
              <a:gd name="connsiteY4" fmla="*/ 3531995 h 3695815"/>
              <a:gd name="connsiteX5" fmla="*/ 1474376 w 1638196"/>
              <a:gd name="connsiteY5" fmla="*/ 3695815 h 3695815"/>
              <a:gd name="connsiteX6" fmla="*/ 163820 w 1638196"/>
              <a:gd name="connsiteY6" fmla="*/ 3695815 h 3695815"/>
              <a:gd name="connsiteX7" fmla="*/ 0 w 1638196"/>
              <a:gd name="connsiteY7" fmla="*/ 3531995 h 3695815"/>
              <a:gd name="connsiteX8" fmla="*/ 0 w 1638196"/>
              <a:gd name="connsiteY8" fmla="*/ 163820 h 369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8196" h="3695815">
                <a:moveTo>
                  <a:pt x="0" y="163820"/>
                </a:moveTo>
                <a:cubicBezTo>
                  <a:pt x="0" y="73345"/>
                  <a:pt x="73345" y="0"/>
                  <a:pt x="163820" y="0"/>
                </a:cubicBezTo>
                <a:lnTo>
                  <a:pt x="1474376" y="0"/>
                </a:lnTo>
                <a:cubicBezTo>
                  <a:pt x="1564851" y="0"/>
                  <a:pt x="1638196" y="73345"/>
                  <a:pt x="1638196" y="163820"/>
                </a:cubicBezTo>
                <a:lnTo>
                  <a:pt x="1638196" y="3531995"/>
                </a:lnTo>
                <a:cubicBezTo>
                  <a:pt x="1638196" y="3622470"/>
                  <a:pt x="1564851" y="3695815"/>
                  <a:pt x="1474376" y="3695815"/>
                </a:cubicBezTo>
                <a:lnTo>
                  <a:pt x="163820" y="3695815"/>
                </a:lnTo>
                <a:cubicBezTo>
                  <a:pt x="73345" y="3695815"/>
                  <a:pt x="0" y="3622470"/>
                  <a:pt x="0" y="3531995"/>
                </a:cubicBezTo>
                <a:lnTo>
                  <a:pt x="0" y="163820"/>
                </a:lnTo>
                <a:close/>
              </a:path>
            </a:pathLst>
          </a:custGeom>
          <a:solidFill>
            <a:schemeClr val="accent1">
              <a:lumMod val="20000"/>
              <a:lumOff val="80000"/>
            </a:schemeClr>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24181" tIns="124181" rIns="124181" bIns="124181" numCol="1" spcCol="1270" anchor="t" anchorCtr="0">
            <a:noAutofit/>
          </a:bodyPr>
          <a:lstStyle/>
          <a:p>
            <a:pPr marL="0" lvl="0" indent="0" algn="just" defTabSz="889000">
              <a:lnSpc>
                <a:spcPct val="90000"/>
              </a:lnSpc>
              <a:spcBef>
                <a:spcPct val="0"/>
              </a:spcBef>
              <a:spcAft>
                <a:spcPct val="35000"/>
              </a:spcAft>
              <a:buNone/>
            </a:pPr>
            <a:r>
              <a:rPr lang="vi-VN" sz="2000" kern="1200" dirty="0">
                <a:latin typeface="+mj-lt"/>
              </a:rPr>
              <a:t>là người tốt bụng, hào phóng, biết cư xử lịch thiệp và sẵn sàng giúp đỡ người khác</a:t>
            </a:r>
            <a:endParaRPr lang="en-SG" sz="2000" kern="1200" dirty="0">
              <a:latin typeface="+mj-lt"/>
            </a:endParaRPr>
          </a:p>
        </p:txBody>
      </p:sp>
      <p:sp>
        <p:nvSpPr>
          <p:cNvPr id="54" name="Freeform: Shape 53">
            <a:extLst>
              <a:ext uri="{FF2B5EF4-FFF2-40B4-BE49-F238E27FC236}">
                <a16:creationId xmlns:a16="http://schemas.microsoft.com/office/drawing/2014/main" id="{3EB52771-3787-8716-E739-B7CF3D711C8F}"/>
              </a:ext>
            </a:extLst>
          </p:cNvPr>
          <p:cNvSpPr/>
          <p:nvPr/>
        </p:nvSpPr>
        <p:spPr>
          <a:xfrm>
            <a:off x="7047430" y="627963"/>
            <a:ext cx="2057202" cy="436852"/>
          </a:xfrm>
          <a:custGeom>
            <a:avLst/>
            <a:gdLst/>
            <a:ahLst/>
            <a:cxnLst/>
            <a:rect l="0" t="0" r="0" b="0"/>
            <a:pathLst>
              <a:path>
                <a:moveTo>
                  <a:pt x="0" y="0"/>
                </a:moveTo>
                <a:lnTo>
                  <a:pt x="0" y="218426"/>
                </a:lnTo>
                <a:lnTo>
                  <a:pt x="2057202" y="218426"/>
                </a:lnTo>
                <a:lnTo>
                  <a:pt x="2057202" y="436852"/>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55" name="Freeform: Shape 54">
            <a:extLst>
              <a:ext uri="{FF2B5EF4-FFF2-40B4-BE49-F238E27FC236}">
                <a16:creationId xmlns:a16="http://schemas.microsoft.com/office/drawing/2014/main" id="{E763160F-391A-501E-099B-4CE524E613A1}"/>
              </a:ext>
            </a:extLst>
          </p:cNvPr>
          <p:cNvSpPr/>
          <p:nvPr/>
        </p:nvSpPr>
        <p:spPr>
          <a:xfrm>
            <a:off x="7973034" y="1064815"/>
            <a:ext cx="2243116" cy="1367817"/>
          </a:xfrm>
          <a:custGeom>
            <a:avLst/>
            <a:gdLst>
              <a:gd name="connsiteX0" fmla="*/ 0 w 1638196"/>
              <a:gd name="connsiteY0" fmla="*/ 136782 h 1367817"/>
              <a:gd name="connsiteX1" fmla="*/ 136782 w 1638196"/>
              <a:gd name="connsiteY1" fmla="*/ 0 h 1367817"/>
              <a:gd name="connsiteX2" fmla="*/ 1501414 w 1638196"/>
              <a:gd name="connsiteY2" fmla="*/ 0 h 1367817"/>
              <a:gd name="connsiteX3" fmla="*/ 1638196 w 1638196"/>
              <a:gd name="connsiteY3" fmla="*/ 136782 h 1367817"/>
              <a:gd name="connsiteX4" fmla="*/ 1638196 w 1638196"/>
              <a:gd name="connsiteY4" fmla="*/ 1231035 h 1367817"/>
              <a:gd name="connsiteX5" fmla="*/ 1501414 w 1638196"/>
              <a:gd name="connsiteY5" fmla="*/ 1367817 h 1367817"/>
              <a:gd name="connsiteX6" fmla="*/ 136782 w 1638196"/>
              <a:gd name="connsiteY6" fmla="*/ 1367817 h 1367817"/>
              <a:gd name="connsiteX7" fmla="*/ 0 w 1638196"/>
              <a:gd name="connsiteY7" fmla="*/ 1231035 h 1367817"/>
              <a:gd name="connsiteX8" fmla="*/ 0 w 1638196"/>
              <a:gd name="connsiteY8" fmla="*/ 136782 h 1367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8196" h="1367817">
                <a:moveTo>
                  <a:pt x="0" y="136782"/>
                </a:moveTo>
                <a:cubicBezTo>
                  <a:pt x="0" y="61239"/>
                  <a:pt x="61239" y="0"/>
                  <a:pt x="136782" y="0"/>
                </a:cubicBezTo>
                <a:lnTo>
                  <a:pt x="1501414" y="0"/>
                </a:lnTo>
                <a:cubicBezTo>
                  <a:pt x="1576957" y="0"/>
                  <a:pt x="1638196" y="61239"/>
                  <a:pt x="1638196" y="136782"/>
                </a:cubicBezTo>
                <a:lnTo>
                  <a:pt x="1638196" y="1231035"/>
                </a:lnTo>
                <a:cubicBezTo>
                  <a:pt x="1638196" y="1306578"/>
                  <a:pt x="1576957" y="1367817"/>
                  <a:pt x="1501414" y="1367817"/>
                </a:cubicBezTo>
                <a:lnTo>
                  <a:pt x="136782" y="1367817"/>
                </a:lnTo>
                <a:cubicBezTo>
                  <a:pt x="61239" y="1367817"/>
                  <a:pt x="0" y="1306578"/>
                  <a:pt x="0" y="1231035"/>
                </a:cubicBezTo>
                <a:lnTo>
                  <a:pt x="0" y="136782"/>
                </a:lnTo>
                <a:close/>
              </a:path>
            </a:pathLst>
          </a:custGeom>
          <a:solidFill>
            <a:schemeClr val="bg2">
              <a:lumMod val="20000"/>
              <a:lumOff val="80000"/>
            </a:schemeClr>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16262" tIns="116262" rIns="116262" bIns="116262" numCol="1" spcCol="1270" anchor="ctr" anchorCtr="0">
            <a:noAutofit/>
          </a:bodyPr>
          <a:lstStyle/>
          <a:p>
            <a:pPr marL="0" lvl="0" indent="0" algn="just" defTabSz="889000">
              <a:lnSpc>
                <a:spcPct val="90000"/>
              </a:lnSpc>
              <a:spcBef>
                <a:spcPct val="0"/>
              </a:spcBef>
              <a:spcAft>
                <a:spcPct val="35000"/>
              </a:spcAft>
              <a:buNone/>
            </a:pPr>
            <a:r>
              <a:rPr lang="vi-VN" sz="2000" b="1" kern="1200" dirty="0">
                <a:latin typeface="+mj-lt"/>
              </a:rPr>
              <a:t>Nhiệt tình trò chuyện với các cô gái, tiên đoán về tương lai của họ</a:t>
            </a:r>
            <a:endParaRPr lang="en-SG" sz="2000" b="1" kern="1200" dirty="0">
              <a:latin typeface="+mj-lt"/>
            </a:endParaRPr>
          </a:p>
        </p:txBody>
      </p:sp>
      <p:sp>
        <p:nvSpPr>
          <p:cNvPr id="56" name="Freeform: Shape 55">
            <a:extLst>
              <a:ext uri="{FF2B5EF4-FFF2-40B4-BE49-F238E27FC236}">
                <a16:creationId xmlns:a16="http://schemas.microsoft.com/office/drawing/2014/main" id="{FA8C628A-86E2-D798-1F6F-121F33709AF1}"/>
              </a:ext>
            </a:extLst>
          </p:cNvPr>
          <p:cNvSpPr/>
          <p:nvPr/>
        </p:nvSpPr>
        <p:spPr>
          <a:xfrm>
            <a:off x="9058912" y="2361383"/>
            <a:ext cx="91440" cy="436852"/>
          </a:xfrm>
          <a:custGeom>
            <a:avLst/>
            <a:gdLst/>
            <a:ahLst/>
            <a:cxnLst/>
            <a:rect l="0" t="0" r="0" b="0"/>
            <a:pathLst>
              <a:path>
                <a:moveTo>
                  <a:pt x="45720" y="0"/>
                </a:moveTo>
                <a:lnTo>
                  <a:pt x="45720" y="436852"/>
                </a:lnTo>
              </a:path>
            </a:pathLst>
          </a:custGeom>
          <a:noFill/>
          <a:ln>
            <a:solidFill>
              <a:schemeClr val="tx1"/>
            </a:solidFill>
          </a:ln>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57" name="Freeform: Shape 56">
            <a:extLst>
              <a:ext uri="{FF2B5EF4-FFF2-40B4-BE49-F238E27FC236}">
                <a16:creationId xmlns:a16="http://schemas.microsoft.com/office/drawing/2014/main" id="{6CD9E16D-CD74-F681-1A69-83EE300D2AC4}"/>
              </a:ext>
            </a:extLst>
          </p:cNvPr>
          <p:cNvSpPr/>
          <p:nvPr/>
        </p:nvSpPr>
        <p:spPr>
          <a:xfrm>
            <a:off x="8012140" y="2798237"/>
            <a:ext cx="2102282" cy="2871858"/>
          </a:xfrm>
          <a:custGeom>
            <a:avLst/>
            <a:gdLst>
              <a:gd name="connsiteX0" fmla="*/ 0 w 1638196"/>
              <a:gd name="connsiteY0" fmla="*/ 163820 h 3695815"/>
              <a:gd name="connsiteX1" fmla="*/ 163820 w 1638196"/>
              <a:gd name="connsiteY1" fmla="*/ 0 h 3695815"/>
              <a:gd name="connsiteX2" fmla="*/ 1474376 w 1638196"/>
              <a:gd name="connsiteY2" fmla="*/ 0 h 3695815"/>
              <a:gd name="connsiteX3" fmla="*/ 1638196 w 1638196"/>
              <a:gd name="connsiteY3" fmla="*/ 163820 h 3695815"/>
              <a:gd name="connsiteX4" fmla="*/ 1638196 w 1638196"/>
              <a:gd name="connsiteY4" fmla="*/ 3531995 h 3695815"/>
              <a:gd name="connsiteX5" fmla="*/ 1474376 w 1638196"/>
              <a:gd name="connsiteY5" fmla="*/ 3695815 h 3695815"/>
              <a:gd name="connsiteX6" fmla="*/ 163820 w 1638196"/>
              <a:gd name="connsiteY6" fmla="*/ 3695815 h 3695815"/>
              <a:gd name="connsiteX7" fmla="*/ 0 w 1638196"/>
              <a:gd name="connsiteY7" fmla="*/ 3531995 h 3695815"/>
              <a:gd name="connsiteX8" fmla="*/ 0 w 1638196"/>
              <a:gd name="connsiteY8" fmla="*/ 163820 h 369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8196" h="3695815">
                <a:moveTo>
                  <a:pt x="0" y="163820"/>
                </a:moveTo>
                <a:cubicBezTo>
                  <a:pt x="0" y="73345"/>
                  <a:pt x="73345" y="0"/>
                  <a:pt x="163820" y="0"/>
                </a:cubicBezTo>
                <a:lnTo>
                  <a:pt x="1474376" y="0"/>
                </a:lnTo>
                <a:cubicBezTo>
                  <a:pt x="1564851" y="0"/>
                  <a:pt x="1638196" y="73345"/>
                  <a:pt x="1638196" y="163820"/>
                </a:cubicBezTo>
                <a:lnTo>
                  <a:pt x="1638196" y="3531995"/>
                </a:lnTo>
                <a:cubicBezTo>
                  <a:pt x="1638196" y="3622470"/>
                  <a:pt x="1564851" y="3695815"/>
                  <a:pt x="1474376" y="3695815"/>
                </a:cubicBezTo>
                <a:lnTo>
                  <a:pt x="163820" y="3695815"/>
                </a:lnTo>
                <a:cubicBezTo>
                  <a:pt x="73345" y="3695815"/>
                  <a:pt x="0" y="3622470"/>
                  <a:pt x="0" y="3531995"/>
                </a:cubicBezTo>
                <a:lnTo>
                  <a:pt x="0" y="163820"/>
                </a:lnTo>
                <a:close/>
              </a:path>
            </a:pathLst>
          </a:custGeom>
          <a:solidFill>
            <a:schemeClr val="accent1">
              <a:lumMod val="20000"/>
              <a:lumOff val="80000"/>
            </a:schemeClr>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24181" tIns="124181" rIns="124181" bIns="124181" numCol="1" spcCol="1270" anchor="t" anchorCtr="0">
            <a:noAutofit/>
          </a:bodyPr>
          <a:lstStyle/>
          <a:p>
            <a:pPr marL="0" lvl="0" indent="0" algn="just" defTabSz="889000">
              <a:lnSpc>
                <a:spcPct val="90000"/>
              </a:lnSpc>
              <a:spcBef>
                <a:spcPct val="0"/>
              </a:spcBef>
              <a:spcAft>
                <a:spcPct val="35000"/>
              </a:spcAft>
              <a:buNone/>
            </a:pPr>
            <a:r>
              <a:rPr lang="vi-VN" sz="2000" kern="1200" dirty="0">
                <a:latin typeface="+mj-lt"/>
              </a:rPr>
              <a:t>có trí tưởng tượng phong phú, luôn có sẵn các câu chuyện trong đầu, chỉ cần một gợi ý là có thể chắp cánh cho trí tưởng tượng của ông bay xa</a:t>
            </a:r>
            <a:endParaRPr lang="en-SG" sz="2000" kern="1200" dirty="0">
              <a:latin typeface="+mj-lt"/>
            </a:endParaRPr>
          </a:p>
        </p:txBody>
      </p:sp>
      <p:sp>
        <p:nvSpPr>
          <p:cNvPr id="58" name="Freeform: Shape 57">
            <a:extLst>
              <a:ext uri="{FF2B5EF4-FFF2-40B4-BE49-F238E27FC236}">
                <a16:creationId xmlns:a16="http://schemas.microsoft.com/office/drawing/2014/main" id="{3BB3723F-0630-BC66-9EB3-300C7AE8EF9F}"/>
              </a:ext>
            </a:extLst>
          </p:cNvPr>
          <p:cNvSpPr/>
          <p:nvPr/>
        </p:nvSpPr>
        <p:spPr>
          <a:xfrm>
            <a:off x="7047430" y="627963"/>
            <a:ext cx="4186858" cy="436852"/>
          </a:xfrm>
          <a:custGeom>
            <a:avLst/>
            <a:gdLst/>
            <a:ahLst/>
            <a:cxnLst/>
            <a:rect l="0" t="0" r="0" b="0"/>
            <a:pathLst>
              <a:path>
                <a:moveTo>
                  <a:pt x="0" y="0"/>
                </a:moveTo>
                <a:lnTo>
                  <a:pt x="0" y="218426"/>
                </a:lnTo>
                <a:lnTo>
                  <a:pt x="4186858" y="218426"/>
                </a:lnTo>
                <a:lnTo>
                  <a:pt x="4186858" y="436852"/>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59" name="Freeform: Shape 58">
            <a:extLst>
              <a:ext uri="{FF2B5EF4-FFF2-40B4-BE49-F238E27FC236}">
                <a16:creationId xmlns:a16="http://schemas.microsoft.com/office/drawing/2014/main" id="{24458039-85D3-DB4A-3A50-D17D94E3AA40}"/>
              </a:ext>
            </a:extLst>
          </p:cNvPr>
          <p:cNvSpPr/>
          <p:nvPr/>
        </p:nvSpPr>
        <p:spPr>
          <a:xfrm>
            <a:off x="10415189" y="1064815"/>
            <a:ext cx="1638196" cy="1367817"/>
          </a:xfrm>
          <a:custGeom>
            <a:avLst/>
            <a:gdLst>
              <a:gd name="connsiteX0" fmla="*/ 0 w 1638196"/>
              <a:gd name="connsiteY0" fmla="*/ 136782 h 1367817"/>
              <a:gd name="connsiteX1" fmla="*/ 136782 w 1638196"/>
              <a:gd name="connsiteY1" fmla="*/ 0 h 1367817"/>
              <a:gd name="connsiteX2" fmla="*/ 1501414 w 1638196"/>
              <a:gd name="connsiteY2" fmla="*/ 0 h 1367817"/>
              <a:gd name="connsiteX3" fmla="*/ 1638196 w 1638196"/>
              <a:gd name="connsiteY3" fmla="*/ 136782 h 1367817"/>
              <a:gd name="connsiteX4" fmla="*/ 1638196 w 1638196"/>
              <a:gd name="connsiteY4" fmla="*/ 1231035 h 1367817"/>
              <a:gd name="connsiteX5" fmla="*/ 1501414 w 1638196"/>
              <a:gd name="connsiteY5" fmla="*/ 1367817 h 1367817"/>
              <a:gd name="connsiteX6" fmla="*/ 136782 w 1638196"/>
              <a:gd name="connsiteY6" fmla="*/ 1367817 h 1367817"/>
              <a:gd name="connsiteX7" fmla="*/ 0 w 1638196"/>
              <a:gd name="connsiteY7" fmla="*/ 1231035 h 1367817"/>
              <a:gd name="connsiteX8" fmla="*/ 0 w 1638196"/>
              <a:gd name="connsiteY8" fmla="*/ 136782 h 1367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8196" h="1367817">
                <a:moveTo>
                  <a:pt x="0" y="136782"/>
                </a:moveTo>
                <a:cubicBezTo>
                  <a:pt x="0" y="61239"/>
                  <a:pt x="61239" y="0"/>
                  <a:pt x="136782" y="0"/>
                </a:cubicBezTo>
                <a:lnTo>
                  <a:pt x="1501414" y="0"/>
                </a:lnTo>
                <a:cubicBezTo>
                  <a:pt x="1576957" y="0"/>
                  <a:pt x="1638196" y="61239"/>
                  <a:pt x="1638196" y="136782"/>
                </a:cubicBezTo>
                <a:lnTo>
                  <a:pt x="1638196" y="1231035"/>
                </a:lnTo>
                <a:cubicBezTo>
                  <a:pt x="1638196" y="1306578"/>
                  <a:pt x="1576957" y="1367817"/>
                  <a:pt x="1501414" y="1367817"/>
                </a:cubicBezTo>
                <a:lnTo>
                  <a:pt x="136782" y="1367817"/>
                </a:lnTo>
                <a:cubicBezTo>
                  <a:pt x="61239" y="1367817"/>
                  <a:pt x="0" y="1306578"/>
                  <a:pt x="0" y="1231035"/>
                </a:cubicBezTo>
                <a:lnTo>
                  <a:pt x="0" y="136782"/>
                </a:lnTo>
                <a:close/>
              </a:path>
            </a:pathLst>
          </a:custGeom>
          <a:solidFill>
            <a:schemeClr val="bg2">
              <a:lumMod val="20000"/>
              <a:lumOff val="80000"/>
            </a:schemeClr>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16262" tIns="116262" rIns="116262" bIns="116262" numCol="1" spcCol="1270" anchor="ctr" anchorCtr="0">
            <a:noAutofit/>
          </a:bodyPr>
          <a:lstStyle/>
          <a:p>
            <a:pPr marL="0" lvl="0" indent="0" algn="just" defTabSz="889000">
              <a:lnSpc>
                <a:spcPct val="90000"/>
              </a:lnSpc>
              <a:spcBef>
                <a:spcPct val="0"/>
              </a:spcBef>
              <a:spcAft>
                <a:spcPct val="35000"/>
              </a:spcAft>
              <a:buNone/>
            </a:pPr>
            <a:r>
              <a:rPr lang="vi-VN" sz="2000" b="1" kern="1200" dirty="0">
                <a:latin typeface="+mj-lt"/>
              </a:rPr>
              <a:t>Đem đến niềm vui cho cháu bé ở xứ Guýt-len</a:t>
            </a:r>
            <a:endParaRPr lang="en-SG" sz="2000" b="1" kern="1200" dirty="0">
              <a:latin typeface="+mj-lt"/>
            </a:endParaRPr>
          </a:p>
        </p:txBody>
      </p:sp>
      <p:sp>
        <p:nvSpPr>
          <p:cNvPr id="60" name="Freeform: Shape 59">
            <a:extLst>
              <a:ext uri="{FF2B5EF4-FFF2-40B4-BE49-F238E27FC236}">
                <a16:creationId xmlns:a16="http://schemas.microsoft.com/office/drawing/2014/main" id="{B66FBF23-97F0-1FAB-F3B6-4A2C059660C7}"/>
              </a:ext>
            </a:extLst>
          </p:cNvPr>
          <p:cNvSpPr/>
          <p:nvPr/>
        </p:nvSpPr>
        <p:spPr>
          <a:xfrm>
            <a:off x="11188568" y="2361383"/>
            <a:ext cx="91440" cy="436852"/>
          </a:xfrm>
          <a:custGeom>
            <a:avLst/>
            <a:gdLst/>
            <a:ahLst/>
            <a:cxnLst/>
            <a:rect l="0" t="0" r="0" b="0"/>
            <a:pathLst>
              <a:path>
                <a:moveTo>
                  <a:pt x="45720" y="0"/>
                </a:moveTo>
                <a:lnTo>
                  <a:pt x="45720" y="436852"/>
                </a:lnTo>
              </a:path>
            </a:pathLst>
          </a:custGeom>
          <a:noFill/>
          <a:ln>
            <a:solidFill>
              <a:schemeClr val="tx1"/>
            </a:solidFill>
          </a:ln>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61" name="Freeform: Shape 60">
            <a:extLst>
              <a:ext uri="{FF2B5EF4-FFF2-40B4-BE49-F238E27FC236}">
                <a16:creationId xmlns:a16="http://schemas.microsoft.com/office/drawing/2014/main" id="{072EA153-69C1-F94B-E584-0C759EFE8D3E}"/>
              </a:ext>
            </a:extLst>
          </p:cNvPr>
          <p:cNvSpPr/>
          <p:nvPr/>
        </p:nvSpPr>
        <p:spPr>
          <a:xfrm>
            <a:off x="10415189" y="2798237"/>
            <a:ext cx="1638196" cy="2889474"/>
          </a:xfrm>
          <a:custGeom>
            <a:avLst/>
            <a:gdLst>
              <a:gd name="connsiteX0" fmla="*/ 0 w 1638196"/>
              <a:gd name="connsiteY0" fmla="*/ 163820 h 3695815"/>
              <a:gd name="connsiteX1" fmla="*/ 163820 w 1638196"/>
              <a:gd name="connsiteY1" fmla="*/ 0 h 3695815"/>
              <a:gd name="connsiteX2" fmla="*/ 1474376 w 1638196"/>
              <a:gd name="connsiteY2" fmla="*/ 0 h 3695815"/>
              <a:gd name="connsiteX3" fmla="*/ 1638196 w 1638196"/>
              <a:gd name="connsiteY3" fmla="*/ 163820 h 3695815"/>
              <a:gd name="connsiteX4" fmla="*/ 1638196 w 1638196"/>
              <a:gd name="connsiteY4" fmla="*/ 3531995 h 3695815"/>
              <a:gd name="connsiteX5" fmla="*/ 1474376 w 1638196"/>
              <a:gd name="connsiteY5" fmla="*/ 3695815 h 3695815"/>
              <a:gd name="connsiteX6" fmla="*/ 163820 w 1638196"/>
              <a:gd name="connsiteY6" fmla="*/ 3695815 h 3695815"/>
              <a:gd name="connsiteX7" fmla="*/ 0 w 1638196"/>
              <a:gd name="connsiteY7" fmla="*/ 3531995 h 3695815"/>
              <a:gd name="connsiteX8" fmla="*/ 0 w 1638196"/>
              <a:gd name="connsiteY8" fmla="*/ 163820 h 369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8196" h="3695815">
                <a:moveTo>
                  <a:pt x="0" y="163820"/>
                </a:moveTo>
                <a:cubicBezTo>
                  <a:pt x="0" y="73345"/>
                  <a:pt x="73345" y="0"/>
                  <a:pt x="163820" y="0"/>
                </a:cubicBezTo>
                <a:lnTo>
                  <a:pt x="1474376" y="0"/>
                </a:lnTo>
                <a:cubicBezTo>
                  <a:pt x="1564851" y="0"/>
                  <a:pt x="1638196" y="73345"/>
                  <a:pt x="1638196" y="163820"/>
                </a:cubicBezTo>
                <a:lnTo>
                  <a:pt x="1638196" y="3531995"/>
                </a:lnTo>
                <a:cubicBezTo>
                  <a:pt x="1638196" y="3622470"/>
                  <a:pt x="1564851" y="3695815"/>
                  <a:pt x="1474376" y="3695815"/>
                </a:cubicBezTo>
                <a:lnTo>
                  <a:pt x="163820" y="3695815"/>
                </a:lnTo>
                <a:cubicBezTo>
                  <a:pt x="73345" y="3695815"/>
                  <a:pt x="0" y="3622470"/>
                  <a:pt x="0" y="3531995"/>
                </a:cubicBezTo>
                <a:lnTo>
                  <a:pt x="0" y="163820"/>
                </a:lnTo>
                <a:close/>
              </a:path>
            </a:pathLst>
          </a:custGeom>
          <a:solidFill>
            <a:schemeClr val="accent1">
              <a:lumMod val="20000"/>
              <a:lumOff val="80000"/>
            </a:schemeClr>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24181" tIns="124181" rIns="124181" bIns="124181" numCol="1" spcCol="1270" anchor="t" anchorCtr="0">
            <a:noAutofit/>
          </a:bodyPr>
          <a:lstStyle/>
          <a:p>
            <a:pPr marL="0" lvl="0" indent="0" algn="just" defTabSz="889000">
              <a:lnSpc>
                <a:spcPct val="90000"/>
              </a:lnSpc>
              <a:spcBef>
                <a:spcPct val="0"/>
              </a:spcBef>
              <a:spcAft>
                <a:spcPct val="35000"/>
              </a:spcAft>
              <a:buNone/>
            </a:pPr>
            <a:r>
              <a:rPr lang="vi-VN" sz="2000" kern="1200" dirty="0">
                <a:latin typeface="+mj-lt"/>
              </a:rPr>
              <a:t>là người yêu và hiểu trẻ thơ, biết đem đến niềm vui và hạnh phúc cho trẻ thơ bằng những hành động đầy sáng tạo</a:t>
            </a:r>
            <a:endParaRPr lang="en-SG" sz="2000" kern="1200" dirty="0">
              <a:latin typeface="+mj-lt"/>
            </a:endParaRPr>
          </a:p>
        </p:txBody>
      </p:sp>
      <p:pic>
        <p:nvPicPr>
          <p:cNvPr id="3" name="Picture 2">
            <a:extLst>
              <a:ext uri="{FF2B5EF4-FFF2-40B4-BE49-F238E27FC236}">
                <a16:creationId xmlns:a16="http://schemas.microsoft.com/office/drawing/2014/main" id="{45B92378-2D0F-20DE-ED36-015891FBA4B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600" b="94400" l="9910" r="89940">
                        <a14:foregroundMark x1="54655" y1="13867" x2="60811" y2="32533"/>
                        <a14:foregroundMark x1="58709" y1="13600" x2="62462" y2="25333"/>
                        <a14:foregroundMark x1="62462" y1="25333" x2="63363" y2="36533"/>
                        <a14:foregroundMark x1="64114" y1="20267" x2="66216" y2="33333"/>
                        <a14:foregroundMark x1="65916" y1="24800" x2="61862" y2="18667"/>
                        <a14:foregroundMark x1="61862" y1="18667" x2="69369" y2="22933"/>
                        <a14:foregroundMark x1="54955" y1="17867" x2="47147" y2="14133"/>
                        <a14:foregroundMark x1="47147" y1="14133" x2="46997" y2="13867"/>
                        <a14:foregroundMark x1="49099" y1="22667" x2="49700" y2="48267"/>
                        <a14:foregroundMark x1="50450" y1="22133" x2="60511" y2="54933"/>
                        <a14:foregroundMark x1="48649" y1="18667" x2="55856" y2="29067"/>
                        <a14:foregroundMark x1="46997" y1="22400" x2="66967" y2="84800"/>
                        <a14:foregroundMark x1="65015" y1="49867" x2="79580" y2="80533"/>
                        <a14:foregroundMark x1="74925" y1="94400" x2="22222" y2="93333"/>
                        <a14:foregroundMark x1="55856" y1="27200" x2="72222" y2="42133"/>
                        <a14:foregroundMark x1="70120" y1="60533" x2="63514" y2="42133"/>
                      </a14:backgroundRemoval>
                    </a14:imgEffect>
                  </a14:imgLayer>
                </a14:imgProps>
              </a:ext>
              <a:ext uri="{28A0092B-C50C-407E-A947-70E740481C1C}">
                <a14:useLocalDpi xmlns:a14="http://schemas.microsoft.com/office/drawing/2010/main" val="0"/>
              </a:ext>
            </a:extLst>
          </a:blip>
          <a:srcRect t="8253"/>
          <a:stretch/>
        </p:blipFill>
        <p:spPr>
          <a:xfrm flipH="1">
            <a:off x="-1114685" y="115923"/>
            <a:ext cx="4757240" cy="2457567"/>
          </a:xfrm>
          <a:prstGeom prst="rect">
            <a:avLst/>
          </a:prstGeom>
        </p:spPr>
      </p:pic>
      <p:pic>
        <p:nvPicPr>
          <p:cNvPr id="62" name="Picture 61" descr="A cartoon of a person in a carriage&#10;&#10;Description automatically generated">
            <a:extLst>
              <a:ext uri="{FF2B5EF4-FFF2-40B4-BE49-F238E27FC236}">
                <a16:creationId xmlns:a16="http://schemas.microsoft.com/office/drawing/2014/main" id="{7306D514-4456-AE78-91E2-42FEF51956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463094" y="4627272"/>
            <a:ext cx="4260693" cy="2399039"/>
          </a:xfrm>
          <a:prstGeom prst="rect">
            <a:avLst/>
          </a:prstGeom>
        </p:spPr>
      </p:pic>
      <p:sp>
        <p:nvSpPr>
          <p:cNvPr id="63" name="Freeform: Shape 62">
            <a:extLst>
              <a:ext uri="{FF2B5EF4-FFF2-40B4-BE49-F238E27FC236}">
                <a16:creationId xmlns:a16="http://schemas.microsoft.com/office/drawing/2014/main" id="{165187BA-D3ED-0113-B6EE-19DE44332D93}"/>
              </a:ext>
            </a:extLst>
          </p:cNvPr>
          <p:cNvSpPr/>
          <p:nvPr/>
        </p:nvSpPr>
        <p:spPr>
          <a:xfrm flipH="1">
            <a:off x="548788" y="5546013"/>
            <a:ext cx="2205848" cy="436852"/>
          </a:xfrm>
          <a:custGeom>
            <a:avLst/>
            <a:gdLst/>
            <a:ahLst/>
            <a:cxnLst/>
            <a:rect l="0" t="0" r="0" b="0"/>
            <a:pathLst>
              <a:path>
                <a:moveTo>
                  <a:pt x="2205848" y="0"/>
                </a:moveTo>
                <a:lnTo>
                  <a:pt x="2205848" y="218426"/>
                </a:lnTo>
                <a:lnTo>
                  <a:pt x="0" y="218426"/>
                </a:lnTo>
                <a:lnTo>
                  <a:pt x="0" y="436852"/>
                </a:lnTo>
              </a:path>
            </a:pathLst>
          </a:custGeom>
          <a:noFill/>
          <a:ln>
            <a:solidFill>
              <a:schemeClr val="tx1"/>
            </a:solidFill>
          </a:ln>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3392" name="Freeform: Shape 3391">
            <a:extLst>
              <a:ext uri="{FF2B5EF4-FFF2-40B4-BE49-F238E27FC236}">
                <a16:creationId xmlns:a16="http://schemas.microsoft.com/office/drawing/2014/main" id="{04DA446D-10FD-0803-46E4-23EE1A15D7FC}"/>
              </a:ext>
            </a:extLst>
          </p:cNvPr>
          <p:cNvSpPr/>
          <p:nvPr/>
        </p:nvSpPr>
        <p:spPr>
          <a:xfrm flipH="1">
            <a:off x="2533537" y="5546013"/>
            <a:ext cx="221099" cy="436852"/>
          </a:xfrm>
          <a:custGeom>
            <a:avLst/>
            <a:gdLst/>
            <a:ahLst/>
            <a:cxnLst/>
            <a:rect l="0" t="0" r="0" b="0"/>
            <a:pathLst>
              <a:path>
                <a:moveTo>
                  <a:pt x="221099" y="0"/>
                </a:moveTo>
                <a:lnTo>
                  <a:pt x="221099" y="218426"/>
                </a:lnTo>
                <a:lnTo>
                  <a:pt x="0" y="218426"/>
                </a:lnTo>
                <a:lnTo>
                  <a:pt x="0" y="436852"/>
                </a:lnTo>
              </a:path>
            </a:pathLst>
          </a:custGeom>
          <a:noFill/>
          <a:ln>
            <a:solidFill>
              <a:schemeClr val="tx1"/>
            </a:solidFill>
          </a:ln>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3393" name="Freeform: Shape 3392">
            <a:extLst>
              <a:ext uri="{FF2B5EF4-FFF2-40B4-BE49-F238E27FC236}">
                <a16:creationId xmlns:a16="http://schemas.microsoft.com/office/drawing/2014/main" id="{7EA6073F-1C72-D3BD-14C0-7BBA3D6808CA}"/>
              </a:ext>
            </a:extLst>
          </p:cNvPr>
          <p:cNvSpPr/>
          <p:nvPr/>
        </p:nvSpPr>
        <p:spPr>
          <a:xfrm flipH="1">
            <a:off x="2754636" y="5546013"/>
            <a:ext cx="1984749" cy="436852"/>
          </a:xfrm>
          <a:custGeom>
            <a:avLst/>
            <a:gdLst/>
            <a:ahLst/>
            <a:cxnLst/>
            <a:rect l="0" t="0" r="0" b="0"/>
            <a:pathLst>
              <a:path>
                <a:moveTo>
                  <a:pt x="0" y="0"/>
                </a:moveTo>
                <a:lnTo>
                  <a:pt x="0" y="218426"/>
                </a:lnTo>
                <a:lnTo>
                  <a:pt x="1984749" y="218426"/>
                </a:lnTo>
                <a:lnTo>
                  <a:pt x="1984749" y="436852"/>
                </a:lnTo>
              </a:path>
            </a:pathLst>
          </a:custGeom>
          <a:noFill/>
          <a:ln>
            <a:solidFill>
              <a:schemeClr val="tx1"/>
            </a:solidFill>
          </a:ln>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3395" name="TextBox 3394">
            <a:extLst>
              <a:ext uri="{FF2B5EF4-FFF2-40B4-BE49-F238E27FC236}">
                <a16:creationId xmlns:a16="http://schemas.microsoft.com/office/drawing/2014/main" id="{A7186E6E-E5DF-EF50-DB44-83E07A075887}"/>
              </a:ext>
            </a:extLst>
          </p:cNvPr>
          <p:cNvSpPr txBox="1"/>
          <p:nvPr/>
        </p:nvSpPr>
        <p:spPr>
          <a:xfrm>
            <a:off x="178516" y="5907235"/>
            <a:ext cx="5364110" cy="1015663"/>
          </a:xfrm>
          <a:prstGeom prst="rect">
            <a:avLst/>
          </a:prstGeom>
          <a:solidFill>
            <a:schemeClr val="accent6">
              <a:lumMod val="10000"/>
              <a:lumOff val="90000"/>
            </a:schemeClr>
          </a:solidFill>
        </p:spPr>
        <p:txBody>
          <a:bodyPr wrap="square">
            <a:spAutoFit/>
          </a:bodyPr>
          <a:lstStyle/>
          <a:p>
            <a:pPr algn="just">
              <a:spcAft>
                <a:spcPts val="800"/>
              </a:spcAft>
            </a:pPr>
            <a:r>
              <a:rPr lang="vi-VN" sz="2000" dirty="0">
                <a:solidFill>
                  <a:schemeClr val="tx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An-đéc-xen có phần tự ti với ngoại hình và thực tế của bản thân, luôn khát khao hướng đến những điều tốt đẹp, theo đuổi sự hoàn mĩ và lãng mạn</a:t>
            </a:r>
            <a:endParaRPr lang="en-SG" sz="1600" dirty="0">
              <a:solidFill>
                <a:schemeClr val="tx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5401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barn(inVertical)">
                                      <p:cBhvr>
                                        <p:cTn id="19" dur="500"/>
                                        <p:tgtEl>
                                          <p:spTgt spid="4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500"/>
                                        <p:tgtEl>
                                          <p:spTgt spid="4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barn(inVertical)">
                                      <p:cBhvr>
                                        <p:cTn id="30" dur="50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barn(inVertical)">
                                      <p:cBhvr>
                                        <p:cTn id="35" dur="500"/>
                                        <p:tgtEl>
                                          <p:spTgt spid="4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barn(inVertical)">
                                      <p:cBhvr>
                                        <p:cTn id="38" dur="500"/>
                                        <p:tgtEl>
                                          <p:spTgt spid="4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barn(inVertical)">
                                      <p:cBhvr>
                                        <p:cTn id="43" dur="500"/>
                                        <p:tgtEl>
                                          <p:spTgt spid="48"/>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barn(inVertical)">
                                      <p:cBhvr>
                                        <p:cTn id="46" dur="500"/>
                                        <p:tgtEl>
                                          <p:spTgt spid="4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63"/>
                                        </p:tgtEl>
                                        <p:attrNameLst>
                                          <p:attrName>style.visibility</p:attrName>
                                        </p:attrNameLst>
                                      </p:cBhvr>
                                      <p:to>
                                        <p:strVal val="visible"/>
                                      </p:to>
                                    </p:set>
                                    <p:animEffect transition="in" filter="barn(inVertical)">
                                      <p:cBhvr>
                                        <p:cTn id="51" dur="500"/>
                                        <p:tgtEl>
                                          <p:spTgt spid="63"/>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3392"/>
                                        </p:tgtEl>
                                        <p:attrNameLst>
                                          <p:attrName>style.visibility</p:attrName>
                                        </p:attrNameLst>
                                      </p:cBhvr>
                                      <p:to>
                                        <p:strVal val="visible"/>
                                      </p:to>
                                    </p:set>
                                    <p:animEffect transition="in" filter="barn(inVertical)">
                                      <p:cBhvr>
                                        <p:cTn id="54" dur="500"/>
                                        <p:tgtEl>
                                          <p:spTgt spid="3392"/>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3393"/>
                                        </p:tgtEl>
                                        <p:attrNameLst>
                                          <p:attrName>style.visibility</p:attrName>
                                        </p:attrNameLst>
                                      </p:cBhvr>
                                      <p:to>
                                        <p:strVal val="visible"/>
                                      </p:to>
                                    </p:set>
                                    <p:animEffect transition="in" filter="barn(inVertical)">
                                      <p:cBhvr>
                                        <p:cTn id="57" dur="500"/>
                                        <p:tgtEl>
                                          <p:spTgt spid="3393"/>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3395"/>
                                        </p:tgtEl>
                                        <p:attrNameLst>
                                          <p:attrName>style.visibility</p:attrName>
                                        </p:attrNameLst>
                                      </p:cBhvr>
                                      <p:to>
                                        <p:strVal val="visible"/>
                                      </p:to>
                                    </p:set>
                                    <p:animEffect transition="in" filter="barn(inVertical)">
                                      <p:cBhvr>
                                        <p:cTn id="60" dur="500"/>
                                        <p:tgtEl>
                                          <p:spTgt spid="3395"/>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50"/>
                                        </p:tgtEl>
                                        <p:attrNameLst>
                                          <p:attrName>style.visibility</p:attrName>
                                        </p:attrNameLst>
                                      </p:cBhvr>
                                      <p:to>
                                        <p:strVal val="visible"/>
                                      </p:to>
                                    </p:set>
                                    <p:animEffect transition="in" filter="barn(inVertical)">
                                      <p:cBhvr>
                                        <p:cTn id="65" dur="500"/>
                                        <p:tgtEl>
                                          <p:spTgt spid="50"/>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51"/>
                                        </p:tgtEl>
                                        <p:attrNameLst>
                                          <p:attrName>style.visibility</p:attrName>
                                        </p:attrNameLst>
                                      </p:cBhvr>
                                      <p:to>
                                        <p:strVal val="visible"/>
                                      </p:to>
                                    </p:set>
                                    <p:animEffect transition="in" filter="barn(inVertical)">
                                      <p:cBhvr>
                                        <p:cTn id="68" dur="500"/>
                                        <p:tgtEl>
                                          <p:spTgt spid="51"/>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52"/>
                                        </p:tgtEl>
                                        <p:attrNameLst>
                                          <p:attrName>style.visibility</p:attrName>
                                        </p:attrNameLst>
                                      </p:cBhvr>
                                      <p:to>
                                        <p:strVal val="visible"/>
                                      </p:to>
                                    </p:set>
                                    <p:animEffect transition="in" filter="barn(inVertical)">
                                      <p:cBhvr>
                                        <p:cTn id="73" dur="500"/>
                                        <p:tgtEl>
                                          <p:spTgt spid="52"/>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53"/>
                                        </p:tgtEl>
                                        <p:attrNameLst>
                                          <p:attrName>style.visibility</p:attrName>
                                        </p:attrNameLst>
                                      </p:cBhvr>
                                      <p:to>
                                        <p:strVal val="visible"/>
                                      </p:to>
                                    </p:set>
                                    <p:animEffect transition="in" filter="barn(inVertical)">
                                      <p:cBhvr>
                                        <p:cTn id="76" dur="500"/>
                                        <p:tgtEl>
                                          <p:spTgt spid="53"/>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54"/>
                                        </p:tgtEl>
                                        <p:attrNameLst>
                                          <p:attrName>style.visibility</p:attrName>
                                        </p:attrNameLst>
                                      </p:cBhvr>
                                      <p:to>
                                        <p:strVal val="visible"/>
                                      </p:to>
                                    </p:set>
                                    <p:animEffect transition="in" filter="barn(inVertical)">
                                      <p:cBhvr>
                                        <p:cTn id="81" dur="500"/>
                                        <p:tgtEl>
                                          <p:spTgt spid="54"/>
                                        </p:tgtEl>
                                      </p:cBhvr>
                                    </p:animEffect>
                                  </p:childTnLst>
                                </p:cTn>
                              </p:par>
                              <p:par>
                                <p:cTn id="82" presetID="16" presetClass="entr" presetSubtype="21" fill="hold" grpId="0" nodeType="withEffect">
                                  <p:stCondLst>
                                    <p:cond delay="0"/>
                                  </p:stCondLst>
                                  <p:childTnLst>
                                    <p:set>
                                      <p:cBhvr>
                                        <p:cTn id="83" dur="1" fill="hold">
                                          <p:stCondLst>
                                            <p:cond delay="0"/>
                                          </p:stCondLst>
                                        </p:cTn>
                                        <p:tgtEl>
                                          <p:spTgt spid="55"/>
                                        </p:tgtEl>
                                        <p:attrNameLst>
                                          <p:attrName>style.visibility</p:attrName>
                                        </p:attrNameLst>
                                      </p:cBhvr>
                                      <p:to>
                                        <p:strVal val="visible"/>
                                      </p:to>
                                    </p:set>
                                    <p:animEffect transition="in" filter="barn(inVertical)">
                                      <p:cBhvr>
                                        <p:cTn id="84" dur="500"/>
                                        <p:tgtEl>
                                          <p:spTgt spid="55"/>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56"/>
                                        </p:tgtEl>
                                        <p:attrNameLst>
                                          <p:attrName>style.visibility</p:attrName>
                                        </p:attrNameLst>
                                      </p:cBhvr>
                                      <p:to>
                                        <p:strVal val="visible"/>
                                      </p:to>
                                    </p:set>
                                    <p:animEffect transition="in" filter="barn(inVertical)">
                                      <p:cBhvr>
                                        <p:cTn id="89" dur="500"/>
                                        <p:tgtEl>
                                          <p:spTgt spid="56"/>
                                        </p:tgtEl>
                                      </p:cBhvr>
                                    </p:animEffect>
                                  </p:childTnLst>
                                </p:cTn>
                              </p:par>
                              <p:par>
                                <p:cTn id="90" presetID="16" presetClass="entr" presetSubtype="21" fill="hold" grpId="0" nodeType="withEffect">
                                  <p:stCondLst>
                                    <p:cond delay="0"/>
                                  </p:stCondLst>
                                  <p:childTnLst>
                                    <p:set>
                                      <p:cBhvr>
                                        <p:cTn id="91" dur="1" fill="hold">
                                          <p:stCondLst>
                                            <p:cond delay="0"/>
                                          </p:stCondLst>
                                        </p:cTn>
                                        <p:tgtEl>
                                          <p:spTgt spid="57"/>
                                        </p:tgtEl>
                                        <p:attrNameLst>
                                          <p:attrName>style.visibility</p:attrName>
                                        </p:attrNameLst>
                                      </p:cBhvr>
                                      <p:to>
                                        <p:strVal val="visible"/>
                                      </p:to>
                                    </p:set>
                                    <p:animEffect transition="in" filter="barn(inVertical)">
                                      <p:cBhvr>
                                        <p:cTn id="92" dur="500"/>
                                        <p:tgtEl>
                                          <p:spTgt spid="57"/>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58"/>
                                        </p:tgtEl>
                                        <p:attrNameLst>
                                          <p:attrName>style.visibility</p:attrName>
                                        </p:attrNameLst>
                                      </p:cBhvr>
                                      <p:to>
                                        <p:strVal val="visible"/>
                                      </p:to>
                                    </p:set>
                                    <p:animEffect transition="in" filter="barn(inVertical)">
                                      <p:cBhvr>
                                        <p:cTn id="97" dur="500"/>
                                        <p:tgtEl>
                                          <p:spTgt spid="58"/>
                                        </p:tgtEl>
                                      </p:cBhvr>
                                    </p:animEffect>
                                  </p:childTnLst>
                                </p:cTn>
                              </p:par>
                              <p:par>
                                <p:cTn id="98" presetID="16" presetClass="entr" presetSubtype="21" fill="hold" grpId="0" nodeType="withEffect">
                                  <p:stCondLst>
                                    <p:cond delay="0"/>
                                  </p:stCondLst>
                                  <p:childTnLst>
                                    <p:set>
                                      <p:cBhvr>
                                        <p:cTn id="99" dur="1" fill="hold">
                                          <p:stCondLst>
                                            <p:cond delay="0"/>
                                          </p:stCondLst>
                                        </p:cTn>
                                        <p:tgtEl>
                                          <p:spTgt spid="59"/>
                                        </p:tgtEl>
                                        <p:attrNameLst>
                                          <p:attrName>style.visibility</p:attrName>
                                        </p:attrNameLst>
                                      </p:cBhvr>
                                      <p:to>
                                        <p:strVal val="visible"/>
                                      </p:to>
                                    </p:set>
                                    <p:animEffect transition="in" filter="barn(inVertical)">
                                      <p:cBhvr>
                                        <p:cTn id="100" dur="500"/>
                                        <p:tgtEl>
                                          <p:spTgt spid="59"/>
                                        </p:tgtEl>
                                      </p:cBhvr>
                                    </p:animEffect>
                                  </p:childTnLst>
                                </p:cTn>
                              </p:par>
                              <p:par>
                                <p:cTn id="101" presetID="16" presetClass="entr" presetSubtype="21" fill="hold" grpId="0" nodeType="withEffect">
                                  <p:stCondLst>
                                    <p:cond delay="0"/>
                                  </p:stCondLst>
                                  <p:childTnLst>
                                    <p:set>
                                      <p:cBhvr>
                                        <p:cTn id="102" dur="1" fill="hold">
                                          <p:stCondLst>
                                            <p:cond delay="0"/>
                                          </p:stCondLst>
                                        </p:cTn>
                                        <p:tgtEl>
                                          <p:spTgt spid="61"/>
                                        </p:tgtEl>
                                        <p:attrNameLst>
                                          <p:attrName>style.visibility</p:attrName>
                                        </p:attrNameLst>
                                      </p:cBhvr>
                                      <p:to>
                                        <p:strVal val="visible"/>
                                      </p:to>
                                    </p:set>
                                    <p:animEffect transition="in" filter="barn(inVertical)">
                                      <p:cBhvr>
                                        <p:cTn id="103"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1" grpId="0" animBg="1"/>
      <p:bldP spid="63" grpId="0" animBg="1"/>
      <p:bldP spid="3392" grpId="0" animBg="1"/>
      <p:bldP spid="3393" grpId="0" animBg="1"/>
      <p:bldP spid="339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98"/>
        <p:cNvGrpSpPr/>
        <p:nvPr/>
      </p:nvGrpSpPr>
      <p:grpSpPr>
        <a:xfrm>
          <a:off x="0" y="0"/>
          <a:ext cx="0" cy="0"/>
          <a:chOff x="0" y="0"/>
          <a:chExt cx="0" cy="0"/>
        </a:xfrm>
      </p:grpSpPr>
      <p:grpSp>
        <p:nvGrpSpPr>
          <p:cNvPr id="2806" name="Google Shape;2806;p38"/>
          <p:cNvGrpSpPr/>
          <p:nvPr/>
        </p:nvGrpSpPr>
        <p:grpSpPr>
          <a:xfrm rot="1020202">
            <a:off x="5588057" y="549356"/>
            <a:ext cx="642895" cy="634403"/>
            <a:chOff x="3606975" y="2736550"/>
            <a:chExt cx="43625" cy="43050"/>
          </a:xfrm>
        </p:grpSpPr>
        <p:sp>
          <p:nvSpPr>
            <p:cNvPr id="2807" name="Google Shape;2807;p38"/>
            <p:cNvSpPr/>
            <p:nvPr/>
          </p:nvSpPr>
          <p:spPr>
            <a:xfrm>
              <a:off x="3625650" y="2755175"/>
              <a:ext cx="6275" cy="5825"/>
            </a:xfrm>
            <a:custGeom>
              <a:avLst/>
              <a:gdLst/>
              <a:ahLst/>
              <a:cxnLst/>
              <a:rect l="l" t="t" r="r" b="b"/>
              <a:pathLst>
                <a:path w="251" h="233" extrusionOk="0">
                  <a:moveTo>
                    <a:pt x="128" y="64"/>
                  </a:moveTo>
                  <a:cubicBezTo>
                    <a:pt x="133" y="64"/>
                    <a:pt x="133" y="64"/>
                    <a:pt x="143" y="75"/>
                  </a:cubicBezTo>
                  <a:cubicBezTo>
                    <a:pt x="143" y="75"/>
                    <a:pt x="148" y="75"/>
                    <a:pt x="148" y="80"/>
                  </a:cubicBezTo>
                  <a:lnTo>
                    <a:pt x="159" y="80"/>
                  </a:lnTo>
                  <a:lnTo>
                    <a:pt x="169" y="85"/>
                  </a:lnTo>
                  <a:cubicBezTo>
                    <a:pt x="167" y="84"/>
                    <a:pt x="166" y="83"/>
                    <a:pt x="165" y="83"/>
                  </a:cubicBezTo>
                  <a:lnTo>
                    <a:pt x="165" y="83"/>
                  </a:lnTo>
                  <a:cubicBezTo>
                    <a:pt x="165" y="83"/>
                    <a:pt x="167" y="85"/>
                    <a:pt x="169" y="86"/>
                  </a:cubicBezTo>
                  <a:lnTo>
                    <a:pt x="169" y="86"/>
                  </a:lnTo>
                  <a:cubicBezTo>
                    <a:pt x="169" y="85"/>
                    <a:pt x="169" y="85"/>
                    <a:pt x="169" y="85"/>
                  </a:cubicBezTo>
                  <a:lnTo>
                    <a:pt x="169" y="85"/>
                  </a:lnTo>
                  <a:cubicBezTo>
                    <a:pt x="170" y="86"/>
                    <a:pt x="170" y="86"/>
                    <a:pt x="170" y="86"/>
                  </a:cubicBezTo>
                  <a:cubicBezTo>
                    <a:pt x="170" y="86"/>
                    <a:pt x="169" y="86"/>
                    <a:pt x="169" y="86"/>
                  </a:cubicBezTo>
                  <a:lnTo>
                    <a:pt x="169" y="86"/>
                  </a:lnTo>
                  <a:cubicBezTo>
                    <a:pt x="169" y="87"/>
                    <a:pt x="170" y="90"/>
                    <a:pt x="174" y="90"/>
                  </a:cubicBezTo>
                  <a:cubicBezTo>
                    <a:pt x="174" y="90"/>
                    <a:pt x="174" y="100"/>
                    <a:pt x="179" y="100"/>
                  </a:cubicBezTo>
                  <a:cubicBezTo>
                    <a:pt x="179" y="103"/>
                    <a:pt x="179" y="105"/>
                    <a:pt x="181" y="107"/>
                  </a:cubicBezTo>
                  <a:lnTo>
                    <a:pt x="181" y="107"/>
                  </a:lnTo>
                  <a:cubicBezTo>
                    <a:pt x="180" y="109"/>
                    <a:pt x="179" y="112"/>
                    <a:pt x="179" y="115"/>
                  </a:cubicBezTo>
                  <a:lnTo>
                    <a:pt x="179" y="136"/>
                  </a:lnTo>
                  <a:lnTo>
                    <a:pt x="179" y="141"/>
                  </a:lnTo>
                  <a:cubicBezTo>
                    <a:pt x="179" y="146"/>
                    <a:pt x="174" y="146"/>
                    <a:pt x="174" y="156"/>
                  </a:cubicBezTo>
                  <a:lnTo>
                    <a:pt x="169" y="161"/>
                  </a:lnTo>
                  <a:lnTo>
                    <a:pt x="159" y="166"/>
                  </a:lnTo>
                  <a:lnTo>
                    <a:pt x="108" y="166"/>
                  </a:lnTo>
                  <a:cubicBezTo>
                    <a:pt x="108" y="166"/>
                    <a:pt x="103" y="161"/>
                    <a:pt x="98" y="161"/>
                  </a:cubicBezTo>
                  <a:lnTo>
                    <a:pt x="92" y="161"/>
                  </a:lnTo>
                  <a:lnTo>
                    <a:pt x="82" y="156"/>
                  </a:lnTo>
                  <a:cubicBezTo>
                    <a:pt x="82" y="156"/>
                    <a:pt x="82" y="151"/>
                    <a:pt x="77" y="151"/>
                  </a:cubicBezTo>
                  <a:lnTo>
                    <a:pt x="77" y="141"/>
                  </a:lnTo>
                  <a:cubicBezTo>
                    <a:pt x="77" y="141"/>
                    <a:pt x="77" y="136"/>
                    <a:pt x="72" y="130"/>
                  </a:cubicBezTo>
                  <a:lnTo>
                    <a:pt x="72" y="125"/>
                  </a:lnTo>
                  <a:lnTo>
                    <a:pt x="72" y="110"/>
                  </a:lnTo>
                  <a:lnTo>
                    <a:pt x="72" y="105"/>
                  </a:lnTo>
                  <a:cubicBezTo>
                    <a:pt x="72" y="100"/>
                    <a:pt x="72" y="100"/>
                    <a:pt x="77" y="90"/>
                  </a:cubicBezTo>
                  <a:cubicBezTo>
                    <a:pt x="77" y="90"/>
                    <a:pt x="77" y="85"/>
                    <a:pt x="82" y="85"/>
                  </a:cubicBezTo>
                  <a:lnTo>
                    <a:pt x="82" y="80"/>
                  </a:lnTo>
                  <a:lnTo>
                    <a:pt x="92" y="75"/>
                  </a:lnTo>
                  <a:cubicBezTo>
                    <a:pt x="92" y="75"/>
                    <a:pt x="98" y="64"/>
                    <a:pt x="103" y="64"/>
                  </a:cubicBezTo>
                  <a:close/>
                  <a:moveTo>
                    <a:pt x="130" y="0"/>
                  </a:moveTo>
                  <a:cubicBezTo>
                    <a:pt x="96" y="0"/>
                    <a:pt x="64" y="17"/>
                    <a:pt x="42" y="39"/>
                  </a:cubicBezTo>
                  <a:cubicBezTo>
                    <a:pt x="6" y="80"/>
                    <a:pt x="1" y="136"/>
                    <a:pt x="26" y="171"/>
                  </a:cubicBezTo>
                  <a:cubicBezTo>
                    <a:pt x="49" y="212"/>
                    <a:pt x="93" y="233"/>
                    <a:pt x="138" y="233"/>
                  </a:cubicBezTo>
                  <a:cubicBezTo>
                    <a:pt x="143" y="233"/>
                    <a:pt x="148" y="233"/>
                    <a:pt x="154" y="232"/>
                  </a:cubicBezTo>
                  <a:cubicBezTo>
                    <a:pt x="209" y="217"/>
                    <a:pt x="250" y="166"/>
                    <a:pt x="250" y="115"/>
                  </a:cubicBezTo>
                  <a:cubicBezTo>
                    <a:pt x="250" y="109"/>
                    <a:pt x="248" y="103"/>
                    <a:pt x="244" y="98"/>
                  </a:cubicBezTo>
                  <a:lnTo>
                    <a:pt x="244" y="98"/>
                  </a:lnTo>
                  <a:cubicBezTo>
                    <a:pt x="237" y="55"/>
                    <a:pt x="205" y="22"/>
                    <a:pt x="169" y="8"/>
                  </a:cubicBezTo>
                  <a:cubicBezTo>
                    <a:pt x="156" y="3"/>
                    <a:pt x="143" y="0"/>
                    <a:pt x="13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08" name="Google Shape;2808;p38"/>
            <p:cNvSpPr/>
            <p:nvPr/>
          </p:nvSpPr>
          <p:spPr>
            <a:xfrm>
              <a:off x="3628075" y="2736550"/>
              <a:ext cx="1550" cy="20250"/>
            </a:xfrm>
            <a:custGeom>
              <a:avLst/>
              <a:gdLst/>
              <a:ahLst/>
              <a:cxnLst/>
              <a:rect l="l" t="t" r="r" b="b"/>
              <a:pathLst>
                <a:path w="62" h="810" extrusionOk="0">
                  <a:moveTo>
                    <a:pt x="31" y="1"/>
                  </a:moveTo>
                  <a:cubicBezTo>
                    <a:pt x="16" y="1"/>
                    <a:pt x="1" y="11"/>
                    <a:pt x="1" y="31"/>
                  </a:cubicBezTo>
                  <a:lnTo>
                    <a:pt x="1" y="682"/>
                  </a:lnTo>
                  <a:lnTo>
                    <a:pt x="1" y="779"/>
                  </a:lnTo>
                  <a:cubicBezTo>
                    <a:pt x="1" y="799"/>
                    <a:pt x="16" y="809"/>
                    <a:pt x="31" y="809"/>
                  </a:cubicBezTo>
                  <a:cubicBezTo>
                    <a:pt x="46" y="809"/>
                    <a:pt x="62" y="799"/>
                    <a:pt x="62" y="779"/>
                  </a:cubicBezTo>
                  <a:lnTo>
                    <a:pt x="62" y="123"/>
                  </a:lnTo>
                  <a:lnTo>
                    <a:pt x="62" y="31"/>
                  </a:lnTo>
                  <a:cubicBezTo>
                    <a:pt x="62" y="11"/>
                    <a:pt x="46" y="1"/>
                    <a:pt x="3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09" name="Google Shape;2809;p38"/>
            <p:cNvSpPr/>
            <p:nvPr/>
          </p:nvSpPr>
          <p:spPr>
            <a:xfrm>
              <a:off x="3623275" y="2738450"/>
              <a:ext cx="11000" cy="5925"/>
            </a:xfrm>
            <a:custGeom>
              <a:avLst/>
              <a:gdLst/>
              <a:ahLst/>
              <a:cxnLst/>
              <a:rect l="l" t="t" r="r" b="b"/>
              <a:pathLst>
                <a:path w="440" h="237" extrusionOk="0">
                  <a:moveTo>
                    <a:pt x="392" y="0"/>
                  </a:moveTo>
                  <a:cubicBezTo>
                    <a:pt x="385" y="0"/>
                    <a:pt x="377" y="4"/>
                    <a:pt x="371" y="11"/>
                  </a:cubicBezTo>
                  <a:lnTo>
                    <a:pt x="221" y="161"/>
                  </a:lnTo>
                  <a:lnTo>
                    <a:pt x="221" y="161"/>
                  </a:lnTo>
                  <a:lnTo>
                    <a:pt x="70" y="11"/>
                  </a:lnTo>
                  <a:cubicBezTo>
                    <a:pt x="64" y="4"/>
                    <a:pt x="56" y="2"/>
                    <a:pt x="49" y="2"/>
                  </a:cubicBezTo>
                  <a:cubicBezTo>
                    <a:pt x="24" y="2"/>
                    <a:pt x="1" y="37"/>
                    <a:pt x="25" y="57"/>
                  </a:cubicBezTo>
                  <a:lnTo>
                    <a:pt x="198" y="225"/>
                  </a:lnTo>
                  <a:cubicBezTo>
                    <a:pt x="205" y="232"/>
                    <a:pt x="213" y="236"/>
                    <a:pt x="221" y="236"/>
                  </a:cubicBezTo>
                  <a:cubicBezTo>
                    <a:pt x="228" y="236"/>
                    <a:pt x="236" y="232"/>
                    <a:pt x="243" y="225"/>
                  </a:cubicBezTo>
                  <a:lnTo>
                    <a:pt x="416" y="57"/>
                  </a:lnTo>
                  <a:cubicBezTo>
                    <a:pt x="439" y="30"/>
                    <a:pt x="416" y="0"/>
                    <a:pt x="3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0" name="Google Shape;2810;p38"/>
            <p:cNvSpPr/>
            <p:nvPr/>
          </p:nvSpPr>
          <p:spPr>
            <a:xfrm>
              <a:off x="3628075" y="2759450"/>
              <a:ext cx="1550" cy="20150"/>
            </a:xfrm>
            <a:custGeom>
              <a:avLst/>
              <a:gdLst/>
              <a:ahLst/>
              <a:cxnLst/>
              <a:rect l="l" t="t" r="r" b="b"/>
              <a:pathLst>
                <a:path w="62" h="806" extrusionOk="0">
                  <a:moveTo>
                    <a:pt x="31" y="0"/>
                  </a:moveTo>
                  <a:cubicBezTo>
                    <a:pt x="16" y="0"/>
                    <a:pt x="1" y="10"/>
                    <a:pt x="1" y="31"/>
                  </a:cubicBezTo>
                  <a:lnTo>
                    <a:pt x="1" y="682"/>
                  </a:lnTo>
                  <a:lnTo>
                    <a:pt x="1" y="778"/>
                  </a:lnTo>
                  <a:cubicBezTo>
                    <a:pt x="1" y="796"/>
                    <a:pt x="16" y="805"/>
                    <a:pt x="31" y="805"/>
                  </a:cubicBezTo>
                  <a:cubicBezTo>
                    <a:pt x="46" y="805"/>
                    <a:pt x="62" y="796"/>
                    <a:pt x="62" y="778"/>
                  </a:cubicBezTo>
                  <a:lnTo>
                    <a:pt x="62" y="122"/>
                  </a:lnTo>
                  <a:lnTo>
                    <a:pt x="62" y="31"/>
                  </a:lnTo>
                  <a:cubicBezTo>
                    <a:pt x="62" y="10"/>
                    <a:pt x="46" y="0"/>
                    <a:pt x="3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1" name="Google Shape;2811;p38"/>
            <p:cNvSpPr/>
            <p:nvPr/>
          </p:nvSpPr>
          <p:spPr>
            <a:xfrm>
              <a:off x="3623450" y="2771850"/>
              <a:ext cx="10975" cy="5925"/>
            </a:xfrm>
            <a:custGeom>
              <a:avLst/>
              <a:gdLst/>
              <a:ahLst/>
              <a:cxnLst/>
              <a:rect l="l" t="t" r="r" b="b"/>
              <a:pathLst>
                <a:path w="439" h="237" extrusionOk="0">
                  <a:moveTo>
                    <a:pt x="221" y="0"/>
                  </a:moveTo>
                  <a:cubicBezTo>
                    <a:pt x="212" y="0"/>
                    <a:pt x="203" y="3"/>
                    <a:pt x="196" y="8"/>
                  </a:cubicBezTo>
                  <a:lnTo>
                    <a:pt x="28" y="181"/>
                  </a:lnTo>
                  <a:cubicBezTo>
                    <a:pt x="1" y="204"/>
                    <a:pt x="21" y="237"/>
                    <a:pt x="46" y="237"/>
                  </a:cubicBezTo>
                  <a:cubicBezTo>
                    <a:pt x="54" y="237"/>
                    <a:pt x="61" y="234"/>
                    <a:pt x="69" y="226"/>
                  </a:cubicBezTo>
                  <a:lnTo>
                    <a:pt x="219" y="76"/>
                  </a:lnTo>
                  <a:lnTo>
                    <a:pt x="369" y="226"/>
                  </a:lnTo>
                  <a:cubicBezTo>
                    <a:pt x="375" y="233"/>
                    <a:pt x="383" y="236"/>
                    <a:pt x="390" y="236"/>
                  </a:cubicBezTo>
                  <a:cubicBezTo>
                    <a:pt x="416" y="236"/>
                    <a:pt x="438" y="201"/>
                    <a:pt x="414" y="181"/>
                  </a:cubicBezTo>
                  <a:lnTo>
                    <a:pt x="242" y="8"/>
                  </a:lnTo>
                  <a:cubicBezTo>
                    <a:pt x="236" y="3"/>
                    <a:pt x="229" y="0"/>
                    <a:pt x="22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2" name="Google Shape;2812;p38"/>
            <p:cNvSpPr/>
            <p:nvPr/>
          </p:nvSpPr>
          <p:spPr>
            <a:xfrm>
              <a:off x="3629975" y="2757275"/>
              <a:ext cx="20625" cy="1675"/>
            </a:xfrm>
            <a:custGeom>
              <a:avLst/>
              <a:gdLst/>
              <a:ahLst/>
              <a:cxnLst/>
              <a:rect l="l" t="t" r="r" b="b"/>
              <a:pathLst>
                <a:path w="825" h="67" extrusionOk="0">
                  <a:moveTo>
                    <a:pt x="36" y="1"/>
                  </a:moveTo>
                  <a:cubicBezTo>
                    <a:pt x="1" y="1"/>
                    <a:pt x="1" y="67"/>
                    <a:pt x="36" y="67"/>
                  </a:cubicBezTo>
                  <a:lnTo>
                    <a:pt x="789" y="67"/>
                  </a:lnTo>
                  <a:cubicBezTo>
                    <a:pt x="825" y="67"/>
                    <a:pt x="825" y="1"/>
                    <a:pt x="78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3" name="Google Shape;2813;p38"/>
            <p:cNvSpPr/>
            <p:nvPr/>
          </p:nvSpPr>
          <p:spPr>
            <a:xfrm>
              <a:off x="3642575" y="2752825"/>
              <a:ext cx="6325" cy="10325"/>
            </a:xfrm>
            <a:custGeom>
              <a:avLst/>
              <a:gdLst/>
              <a:ahLst/>
              <a:cxnLst/>
              <a:rect l="l" t="t" r="r" b="b"/>
              <a:pathLst>
                <a:path w="253" h="413" extrusionOk="0">
                  <a:moveTo>
                    <a:pt x="204" y="1"/>
                  </a:moveTo>
                  <a:cubicBezTo>
                    <a:pt x="197" y="1"/>
                    <a:pt x="189" y="4"/>
                    <a:pt x="184" y="11"/>
                  </a:cubicBezTo>
                  <a:lnTo>
                    <a:pt x="11" y="184"/>
                  </a:lnTo>
                  <a:cubicBezTo>
                    <a:pt x="0" y="199"/>
                    <a:pt x="0" y="219"/>
                    <a:pt x="11" y="230"/>
                  </a:cubicBezTo>
                  <a:lnTo>
                    <a:pt x="184" y="403"/>
                  </a:lnTo>
                  <a:cubicBezTo>
                    <a:pt x="189" y="410"/>
                    <a:pt x="196" y="413"/>
                    <a:pt x="203" y="413"/>
                  </a:cubicBezTo>
                  <a:cubicBezTo>
                    <a:pt x="226" y="413"/>
                    <a:pt x="249" y="380"/>
                    <a:pt x="229" y="357"/>
                  </a:cubicBezTo>
                  <a:lnTo>
                    <a:pt x="79" y="207"/>
                  </a:lnTo>
                  <a:lnTo>
                    <a:pt x="229" y="57"/>
                  </a:lnTo>
                  <a:cubicBezTo>
                    <a:pt x="253" y="33"/>
                    <a:pt x="228" y="1"/>
                    <a:pt x="20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4" name="Google Shape;2814;p38"/>
            <p:cNvSpPr/>
            <p:nvPr/>
          </p:nvSpPr>
          <p:spPr>
            <a:xfrm>
              <a:off x="3606975" y="2757275"/>
              <a:ext cx="20750" cy="1675"/>
            </a:xfrm>
            <a:custGeom>
              <a:avLst/>
              <a:gdLst/>
              <a:ahLst/>
              <a:cxnLst/>
              <a:rect l="l" t="t" r="r" b="b"/>
              <a:pathLst>
                <a:path w="830" h="67" extrusionOk="0">
                  <a:moveTo>
                    <a:pt x="36" y="1"/>
                  </a:moveTo>
                  <a:cubicBezTo>
                    <a:pt x="0" y="1"/>
                    <a:pt x="0" y="67"/>
                    <a:pt x="36" y="67"/>
                  </a:cubicBezTo>
                  <a:lnTo>
                    <a:pt x="789" y="67"/>
                  </a:lnTo>
                  <a:cubicBezTo>
                    <a:pt x="829" y="67"/>
                    <a:pt x="829" y="1"/>
                    <a:pt x="78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5" name="Google Shape;2815;p38"/>
            <p:cNvSpPr/>
            <p:nvPr/>
          </p:nvSpPr>
          <p:spPr>
            <a:xfrm>
              <a:off x="3608850" y="2753075"/>
              <a:ext cx="6400" cy="10225"/>
            </a:xfrm>
            <a:custGeom>
              <a:avLst/>
              <a:gdLst/>
              <a:ahLst/>
              <a:cxnLst/>
              <a:rect l="l" t="t" r="r" b="b"/>
              <a:pathLst>
                <a:path w="256" h="409" extrusionOk="0">
                  <a:moveTo>
                    <a:pt x="44" y="0"/>
                  </a:moveTo>
                  <a:cubicBezTo>
                    <a:pt x="19" y="0"/>
                    <a:pt x="0" y="30"/>
                    <a:pt x="27" y="57"/>
                  </a:cubicBezTo>
                  <a:lnTo>
                    <a:pt x="174" y="204"/>
                  </a:lnTo>
                  <a:lnTo>
                    <a:pt x="174" y="204"/>
                  </a:lnTo>
                  <a:lnTo>
                    <a:pt x="27" y="352"/>
                  </a:lnTo>
                  <a:cubicBezTo>
                    <a:pt x="0" y="379"/>
                    <a:pt x="22" y="408"/>
                    <a:pt x="46" y="408"/>
                  </a:cubicBezTo>
                  <a:cubicBezTo>
                    <a:pt x="53" y="408"/>
                    <a:pt x="61" y="405"/>
                    <a:pt x="68" y="398"/>
                  </a:cubicBezTo>
                  <a:lnTo>
                    <a:pt x="241" y="225"/>
                  </a:lnTo>
                  <a:cubicBezTo>
                    <a:pt x="256" y="214"/>
                    <a:pt x="256" y="194"/>
                    <a:pt x="241" y="184"/>
                  </a:cubicBezTo>
                  <a:lnTo>
                    <a:pt x="68" y="11"/>
                  </a:lnTo>
                  <a:cubicBezTo>
                    <a:pt x="60" y="3"/>
                    <a:pt x="52" y="0"/>
                    <a:pt x="4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6" name="Google Shape;2816;p38"/>
            <p:cNvSpPr/>
            <p:nvPr/>
          </p:nvSpPr>
          <p:spPr>
            <a:xfrm>
              <a:off x="3612975" y="2742550"/>
              <a:ext cx="15475" cy="14875"/>
            </a:xfrm>
            <a:custGeom>
              <a:avLst/>
              <a:gdLst/>
              <a:ahLst/>
              <a:cxnLst/>
              <a:rect l="l" t="t" r="r" b="b"/>
              <a:pathLst>
                <a:path w="619" h="595" extrusionOk="0">
                  <a:moveTo>
                    <a:pt x="49" y="0"/>
                  </a:moveTo>
                  <a:cubicBezTo>
                    <a:pt x="24" y="0"/>
                    <a:pt x="1" y="36"/>
                    <a:pt x="25" y="56"/>
                  </a:cubicBezTo>
                  <a:lnTo>
                    <a:pt x="488" y="519"/>
                  </a:lnTo>
                  <a:lnTo>
                    <a:pt x="554" y="585"/>
                  </a:lnTo>
                  <a:cubicBezTo>
                    <a:pt x="560" y="592"/>
                    <a:pt x="567" y="595"/>
                    <a:pt x="574" y="595"/>
                  </a:cubicBezTo>
                  <a:cubicBezTo>
                    <a:pt x="597" y="595"/>
                    <a:pt x="619" y="562"/>
                    <a:pt x="599" y="539"/>
                  </a:cubicBezTo>
                  <a:lnTo>
                    <a:pt x="132" y="76"/>
                  </a:lnTo>
                  <a:lnTo>
                    <a:pt x="70" y="10"/>
                  </a:lnTo>
                  <a:cubicBezTo>
                    <a:pt x="64" y="3"/>
                    <a:pt x="56" y="0"/>
                    <a:pt x="4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7" name="Google Shape;2817;p38"/>
            <p:cNvSpPr/>
            <p:nvPr/>
          </p:nvSpPr>
          <p:spPr>
            <a:xfrm>
              <a:off x="3611550" y="2741000"/>
              <a:ext cx="7775" cy="7525"/>
            </a:xfrm>
            <a:custGeom>
              <a:avLst/>
              <a:gdLst/>
              <a:ahLst/>
              <a:cxnLst/>
              <a:rect l="l" t="t" r="r" b="b"/>
              <a:pathLst>
                <a:path w="311" h="301" extrusionOk="0">
                  <a:moveTo>
                    <a:pt x="280" y="1"/>
                  </a:moveTo>
                  <a:cubicBezTo>
                    <a:pt x="265" y="1"/>
                    <a:pt x="250" y="11"/>
                    <a:pt x="250" y="31"/>
                  </a:cubicBezTo>
                  <a:lnTo>
                    <a:pt x="250" y="240"/>
                  </a:lnTo>
                  <a:lnTo>
                    <a:pt x="36" y="240"/>
                  </a:lnTo>
                  <a:cubicBezTo>
                    <a:pt x="0" y="240"/>
                    <a:pt x="0" y="301"/>
                    <a:pt x="36" y="301"/>
                  </a:cubicBezTo>
                  <a:lnTo>
                    <a:pt x="280" y="301"/>
                  </a:lnTo>
                  <a:cubicBezTo>
                    <a:pt x="300" y="301"/>
                    <a:pt x="311" y="291"/>
                    <a:pt x="311" y="270"/>
                  </a:cubicBezTo>
                  <a:lnTo>
                    <a:pt x="311" y="62"/>
                  </a:lnTo>
                  <a:lnTo>
                    <a:pt x="311" y="31"/>
                  </a:lnTo>
                  <a:cubicBezTo>
                    <a:pt x="311" y="11"/>
                    <a:pt x="295" y="1"/>
                    <a:pt x="28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8" name="Google Shape;2818;p38"/>
            <p:cNvSpPr/>
            <p:nvPr/>
          </p:nvSpPr>
          <p:spPr>
            <a:xfrm>
              <a:off x="3629175" y="2758800"/>
              <a:ext cx="15525" cy="14825"/>
            </a:xfrm>
            <a:custGeom>
              <a:avLst/>
              <a:gdLst/>
              <a:ahLst/>
              <a:cxnLst/>
              <a:rect l="l" t="t" r="r" b="b"/>
              <a:pathLst>
                <a:path w="621" h="593" extrusionOk="0">
                  <a:moveTo>
                    <a:pt x="45" y="0"/>
                  </a:moveTo>
                  <a:cubicBezTo>
                    <a:pt x="20" y="0"/>
                    <a:pt x="1" y="30"/>
                    <a:pt x="28" y="57"/>
                  </a:cubicBezTo>
                  <a:lnTo>
                    <a:pt x="491" y="520"/>
                  </a:lnTo>
                  <a:lnTo>
                    <a:pt x="552" y="581"/>
                  </a:lnTo>
                  <a:cubicBezTo>
                    <a:pt x="560" y="589"/>
                    <a:pt x="569" y="593"/>
                    <a:pt x="577" y="593"/>
                  </a:cubicBezTo>
                  <a:cubicBezTo>
                    <a:pt x="603" y="593"/>
                    <a:pt x="621" y="558"/>
                    <a:pt x="597" y="535"/>
                  </a:cubicBezTo>
                  <a:lnTo>
                    <a:pt x="135" y="72"/>
                  </a:lnTo>
                  <a:lnTo>
                    <a:pt x="68" y="11"/>
                  </a:lnTo>
                  <a:cubicBezTo>
                    <a:pt x="61" y="3"/>
                    <a:pt x="52" y="0"/>
                    <a:pt x="4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9" name="Google Shape;2819;p38"/>
            <p:cNvSpPr/>
            <p:nvPr/>
          </p:nvSpPr>
          <p:spPr>
            <a:xfrm>
              <a:off x="3638375" y="2767575"/>
              <a:ext cx="7775" cy="7650"/>
            </a:xfrm>
            <a:custGeom>
              <a:avLst/>
              <a:gdLst/>
              <a:ahLst/>
              <a:cxnLst/>
              <a:rect l="l" t="t" r="r" b="b"/>
              <a:pathLst>
                <a:path w="311" h="306" extrusionOk="0">
                  <a:moveTo>
                    <a:pt x="31" y="1"/>
                  </a:moveTo>
                  <a:cubicBezTo>
                    <a:pt x="16" y="1"/>
                    <a:pt x="1" y="16"/>
                    <a:pt x="1" y="36"/>
                  </a:cubicBezTo>
                  <a:lnTo>
                    <a:pt x="1" y="245"/>
                  </a:lnTo>
                  <a:lnTo>
                    <a:pt x="1" y="275"/>
                  </a:lnTo>
                  <a:cubicBezTo>
                    <a:pt x="1" y="296"/>
                    <a:pt x="17" y="306"/>
                    <a:pt x="34" y="306"/>
                  </a:cubicBezTo>
                  <a:cubicBezTo>
                    <a:pt x="50" y="306"/>
                    <a:pt x="67" y="296"/>
                    <a:pt x="67" y="275"/>
                  </a:cubicBezTo>
                  <a:lnTo>
                    <a:pt x="67" y="67"/>
                  </a:lnTo>
                  <a:lnTo>
                    <a:pt x="275" y="67"/>
                  </a:lnTo>
                  <a:cubicBezTo>
                    <a:pt x="311" y="67"/>
                    <a:pt x="311" y="1"/>
                    <a:pt x="27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0" name="Google Shape;2820;p38"/>
            <p:cNvSpPr/>
            <p:nvPr/>
          </p:nvSpPr>
          <p:spPr>
            <a:xfrm>
              <a:off x="3629175" y="2742525"/>
              <a:ext cx="15525" cy="14900"/>
            </a:xfrm>
            <a:custGeom>
              <a:avLst/>
              <a:gdLst/>
              <a:ahLst/>
              <a:cxnLst/>
              <a:rect l="l" t="t" r="r" b="b"/>
              <a:pathLst>
                <a:path w="621" h="596" extrusionOk="0">
                  <a:moveTo>
                    <a:pt x="572" y="1"/>
                  </a:moveTo>
                  <a:cubicBezTo>
                    <a:pt x="565" y="1"/>
                    <a:pt x="558" y="4"/>
                    <a:pt x="552" y="11"/>
                  </a:cubicBezTo>
                  <a:lnTo>
                    <a:pt x="89" y="479"/>
                  </a:lnTo>
                  <a:lnTo>
                    <a:pt x="28" y="540"/>
                  </a:lnTo>
                  <a:cubicBezTo>
                    <a:pt x="0" y="563"/>
                    <a:pt x="21" y="596"/>
                    <a:pt x="46" y="596"/>
                  </a:cubicBezTo>
                  <a:cubicBezTo>
                    <a:pt x="53" y="596"/>
                    <a:pt x="61" y="593"/>
                    <a:pt x="68" y="586"/>
                  </a:cubicBezTo>
                  <a:lnTo>
                    <a:pt x="536" y="123"/>
                  </a:lnTo>
                  <a:lnTo>
                    <a:pt x="597" y="57"/>
                  </a:lnTo>
                  <a:cubicBezTo>
                    <a:pt x="621" y="33"/>
                    <a:pt x="596" y="1"/>
                    <a:pt x="57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1" name="Google Shape;2821;p38"/>
            <p:cNvSpPr/>
            <p:nvPr/>
          </p:nvSpPr>
          <p:spPr>
            <a:xfrm>
              <a:off x="3638250" y="2741000"/>
              <a:ext cx="7900" cy="7525"/>
            </a:xfrm>
            <a:custGeom>
              <a:avLst/>
              <a:gdLst/>
              <a:ahLst/>
              <a:cxnLst/>
              <a:rect l="l" t="t" r="r" b="b"/>
              <a:pathLst>
                <a:path w="316" h="301" extrusionOk="0">
                  <a:moveTo>
                    <a:pt x="31" y="1"/>
                  </a:moveTo>
                  <a:cubicBezTo>
                    <a:pt x="16" y="1"/>
                    <a:pt x="0" y="11"/>
                    <a:pt x="0" y="31"/>
                  </a:cubicBezTo>
                  <a:lnTo>
                    <a:pt x="0" y="240"/>
                  </a:lnTo>
                  <a:lnTo>
                    <a:pt x="0" y="270"/>
                  </a:lnTo>
                  <a:cubicBezTo>
                    <a:pt x="0" y="291"/>
                    <a:pt x="11" y="301"/>
                    <a:pt x="31" y="301"/>
                  </a:cubicBezTo>
                  <a:lnTo>
                    <a:pt x="275" y="301"/>
                  </a:lnTo>
                  <a:cubicBezTo>
                    <a:pt x="316" y="301"/>
                    <a:pt x="316" y="240"/>
                    <a:pt x="275" y="240"/>
                  </a:cubicBezTo>
                  <a:lnTo>
                    <a:pt x="62" y="240"/>
                  </a:lnTo>
                  <a:lnTo>
                    <a:pt x="62" y="62"/>
                  </a:lnTo>
                  <a:lnTo>
                    <a:pt x="62" y="31"/>
                  </a:lnTo>
                  <a:cubicBezTo>
                    <a:pt x="62" y="11"/>
                    <a:pt x="46" y="1"/>
                    <a:pt x="3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2" name="Google Shape;2822;p38"/>
            <p:cNvSpPr/>
            <p:nvPr/>
          </p:nvSpPr>
          <p:spPr>
            <a:xfrm>
              <a:off x="3613025" y="2758800"/>
              <a:ext cx="15425" cy="14850"/>
            </a:xfrm>
            <a:custGeom>
              <a:avLst/>
              <a:gdLst/>
              <a:ahLst/>
              <a:cxnLst/>
              <a:rect l="l" t="t" r="r" b="b"/>
              <a:pathLst>
                <a:path w="617" h="594" extrusionOk="0">
                  <a:moveTo>
                    <a:pt x="573" y="0"/>
                  </a:moveTo>
                  <a:cubicBezTo>
                    <a:pt x="566" y="0"/>
                    <a:pt x="558" y="3"/>
                    <a:pt x="552" y="11"/>
                  </a:cubicBezTo>
                  <a:lnTo>
                    <a:pt x="89" y="474"/>
                  </a:lnTo>
                  <a:lnTo>
                    <a:pt x="23" y="540"/>
                  </a:lnTo>
                  <a:cubicBezTo>
                    <a:pt x="0" y="563"/>
                    <a:pt x="22" y="594"/>
                    <a:pt x="46" y="594"/>
                  </a:cubicBezTo>
                  <a:cubicBezTo>
                    <a:pt x="54" y="594"/>
                    <a:pt x="62" y="590"/>
                    <a:pt x="68" y="581"/>
                  </a:cubicBezTo>
                  <a:lnTo>
                    <a:pt x="531" y="118"/>
                  </a:lnTo>
                  <a:lnTo>
                    <a:pt x="597" y="57"/>
                  </a:lnTo>
                  <a:cubicBezTo>
                    <a:pt x="617" y="30"/>
                    <a:pt x="595" y="0"/>
                    <a:pt x="57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3" name="Google Shape;2823;p38"/>
            <p:cNvSpPr/>
            <p:nvPr/>
          </p:nvSpPr>
          <p:spPr>
            <a:xfrm>
              <a:off x="3611550" y="2767575"/>
              <a:ext cx="7775" cy="7575"/>
            </a:xfrm>
            <a:custGeom>
              <a:avLst/>
              <a:gdLst/>
              <a:ahLst/>
              <a:cxnLst/>
              <a:rect l="l" t="t" r="r" b="b"/>
              <a:pathLst>
                <a:path w="311" h="303" extrusionOk="0">
                  <a:moveTo>
                    <a:pt x="36" y="1"/>
                  </a:moveTo>
                  <a:cubicBezTo>
                    <a:pt x="0" y="1"/>
                    <a:pt x="0" y="67"/>
                    <a:pt x="36" y="67"/>
                  </a:cubicBezTo>
                  <a:lnTo>
                    <a:pt x="250" y="67"/>
                  </a:lnTo>
                  <a:lnTo>
                    <a:pt x="250" y="245"/>
                  </a:lnTo>
                  <a:lnTo>
                    <a:pt x="250" y="275"/>
                  </a:lnTo>
                  <a:cubicBezTo>
                    <a:pt x="250" y="293"/>
                    <a:pt x="265" y="302"/>
                    <a:pt x="280" y="302"/>
                  </a:cubicBezTo>
                  <a:cubicBezTo>
                    <a:pt x="295" y="302"/>
                    <a:pt x="311" y="293"/>
                    <a:pt x="311" y="275"/>
                  </a:cubicBezTo>
                  <a:lnTo>
                    <a:pt x="311" y="67"/>
                  </a:lnTo>
                  <a:lnTo>
                    <a:pt x="311" y="36"/>
                  </a:lnTo>
                  <a:cubicBezTo>
                    <a:pt x="311" y="16"/>
                    <a:pt x="300" y="1"/>
                    <a:pt x="28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824" name="Google Shape;2824;p38"/>
          <p:cNvSpPr/>
          <p:nvPr/>
        </p:nvSpPr>
        <p:spPr>
          <a:xfrm>
            <a:off x="5957180" y="820308"/>
            <a:ext cx="34225" cy="34225"/>
          </a:xfrm>
          <a:custGeom>
            <a:avLst/>
            <a:gdLst/>
            <a:ahLst/>
            <a:cxnLst/>
            <a:rect l="l" t="t" r="r" b="b"/>
            <a:pathLst>
              <a:path w="179" h="179" extrusionOk="0">
                <a:moveTo>
                  <a:pt x="87" y="0"/>
                </a:moveTo>
                <a:cubicBezTo>
                  <a:pt x="36" y="0"/>
                  <a:pt x="0" y="36"/>
                  <a:pt x="0" y="87"/>
                </a:cubicBezTo>
                <a:cubicBezTo>
                  <a:pt x="0" y="138"/>
                  <a:pt x="36" y="178"/>
                  <a:pt x="87" y="178"/>
                </a:cubicBezTo>
                <a:cubicBezTo>
                  <a:pt x="138" y="178"/>
                  <a:pt x="179" y="138"/>
                  <a:pt x="179" y="87"/>
                </a:cubicBezTo>
                <a:cubicBezTo>
                  <a:pt x="179" y="36"/>
                  <a:pt x="138" y="0"/>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825" name="Google Shape;2825;p38"/>
          <p:cNvGrpSpPr/>
          <p:nvPr/>
        </p:nvGrpSpPr>
        <p:grpSpPr>
          <a:xfrm>
            <a:off x="1169793" y="1282869"/>
            <a:ext cx="9443345" cy="3678291"/>
            <a:chOff x="877344" y="962152"/>
            <a:chExt cx="7082509" cy="2758718"/>
          </a:xfrm>
        </p:grpSpPr>
        <p:sp>
          <p:nvSpPr>
            <p:cNvPr id="2826" name="Google Shape;2826;p38"/>
            <p:cNvSpPr/>
            <p:nvPr/>
          </p:nvSpPr>
          <p:spPr>
            <a:xfrm>
              <a:off x="7934184" y="1175189"/>
              <a:ext cx="25669" cy="25669"/>
            </a:xfrm>
            <a:custGeom>
              <a:avLst/>
              <a:gdLst/>
              <a:ahLst/>
              <a:cxnLst/>
              <a:rect l="l" t="t" r="r" b="b"/>
              <a:pathLst>
                <a:path w="179" h="179" extrusionOk="0">
                  <a:moveTo>
                    <a:pt x="87" y="1"/>
                  </a:moveTo>
                  <a:cubicBezTo>
                    <a:pt x="37" y="1"/>
                    <a:pt x="1" y="36"/>
                    <a:pt x="1" y="87"/>
                  </a:cubicBezTo>
                  <a:cubicBezTo>
                    <a:pt x="1" y="138"/>
                    <a:pt x="37" y="179"/>
                    <a:pt x="87" y="179"/>
                  </a:cubicBezTo>
                  <a:cubicBezTo>
                    <a:pt x="138" y="179"/>
                    <a:pt x="179" y="138"/>
                    <a:pt x="179" y="87"/>
                  </a:cubicBezTo>
                  <a:cubicBezTo>
                    <a:pt x="179" y="36"/>
                    <a:pt x="133" y="1"/>
                    <a:pt x="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7" name="Google Shape;2827;p38"/>
            <p:cNvSpPr/>
            <p:nvPr/>
          </p:nvSpPr>
          <p:spPr>
            <a:xfrm>
              <a:off x="6157440" y="1643331"/>
              <a:ext cx="14770" cy="14627"/>
            </a:xfrm>
            <a:custGeom>
              <a:avLst/>
              <a:gdLst/>
              <a:ahLst/>
              <a:cxnLst/>
              <a:rect l="l" t="t" r="r" b="b"/>
              <a:pathLst>
                <a:path w="103" h="102" extrusionOk="0">
                  <a:moveTo>
                    <a:pt x="51" y="0"/>
                  </a:moveTo>
                  <a:cubicBezTo>
                    <a:pt x="21" y="0"/>
                    <a:pt x="0" y="26"/>
                    <a:pt x="0" y="51"/>
                  </a:cubicBezTo>
                  <a:cubicBezTo>
                    <a:pt x="0" y="76"/>
                    <a:pt x="26" y="92"/>
                    <a:pt x="51" y="102"/>
                  </a:cubicBezTo>
                  <a:cubicBezTo>
                    <a:pt x="82" y="102"/>
                    <a:pt x="102" y="76"/>
                    <a:pt x="102" y="51"/>
                  </a:cubicBezTo>
                  <a:cubicBezTo>
                    <a:pt x="102" y="15"/>
                    <a:pt x="77" y="0"/>
                    <a:pt x="5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8" name="Google Shape;2828;p38"/>
            <p:cNvSpPr/>
            <p:nvPr/>
          </p:nvSpPr>
          <p:spPr>
            <a:xfrm>
              <a:off x="2572653" y="1074688"/>
              <a:ext cx="25669" cy="25669"/>
            </a:xfrm>
            <a:custGeom>
              <a:avLst/>
              <a:gdLst/>
              <a:ahLst/>
              <a:cxnLst/>
              <a:rect l="l" t="t" r="r" b="b"/>
              <a:pathLst>
                <a:path w="179" h="179" extrusionOk="0">
                  <a:moveTo>
                    <a:pt x="87" y="0"/>
                  </a:moveTo>
                  <a:cubicBezTo>
                    <a:pt x="36" y="0"/>
                    <a:pt x="1" y="41"/>
                    <a:pt x="1" y="92"/>
                  </a:cubicBezTo>
                  <a:cubicBezTo>
                    <a:pt x="1" y="143"/>
                    <a:pt x="36" y="178"/>
                    <a:pt x="87" y="178"/>
                  </a:cubicBezTo>
                  <a:cubicBezTo>
                    <a:pt x="138" y="178"/>
                    <a:pt x="179" y="143"/>
                    <a:pt x="179" y="92"/>
                  </a:cubicBezTo>
                  <a:cubicBezTo>
                    <a:pt x="179" y="41"/>
                    <a:pt x="138" y="0"/>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9" name="Google Shape;2829;p38"/>
            <p:cNvSpPr/>
            <p:nvPr/>
          </p:nvSpPr>
          <p:spPr>
            <a:xfrm>
              <a:off x="5212209" y="3224230"/>
              <a:ext cx="25669" cy="25669"/>
            </a:xfrm>
            <a:custGeom>
              <a:avLst/>
              <a:gdLst/>
              <a:ahLst/>
              <a:cxnLst/>
              <a:rect l="l" t="t" r="r" b="b"/>
              <a:pathLst>
                <a:path w="179" h="179" extrusionOk="0">
                  <a:moveTo>
                    <a:pt x="87" y="1"/>
                  </a:moveTo>
                  <a:cubicBezTo>
                    <a:pt x="37" y="1"/>
                    <a:pt x="1" y="42"/>
                    <a:pt x="1" y="92"/>
                  </a:cubicBezTo>
                  <a:cubicBezTo>
                    <a:pt x="1" y="143"/>
                    <a:pt x="37" y="179"/>
                    <a:pt x="87" y="179"/>
                  </a:cubicBezTo>
                  <a:cubicBezTo>
                    <a:pt x="138" y="179"/>
                    <a:pt x="179" y="143"/>
                    <a:pt x="179" y="92"/>
                  </a:cubicBezTo>
                  <a:cubicBezTo>
                    <a:pt x="179" y="42"/>
                    <a:pt x="138" y="1"/>
                    <a:pt x="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0" name="Google Shape;2830;p38"/>
            <p:cNvSpPr/>
            <p:nvPr/>
          </p:nvSpPr>
          <p:spPr>
            <a:xfrm>
              <a:off x="7062046" y="1577748"/>
              <a:ext cx="25669" cy="25669"/>
            </a:xfrm>
            <a:custGeom>
              <a:avLst/>
              <a:gdLst/>
              <a:ahLst/>
              <a:cxnLst/>
              <a:rect l="l" t="t" r="r" b="b"/>
              <a:pathLst>
                <a:path w="179" h="179" extrusionOk="0">
                  <a:moveTo>
                    <a:pt x="92" y="1"/>
                  </a:moveTo>
                  <a:cubicBezTo>
                    <a:pt x="46" y="1"/>
                    <a:pt x="0" y="36"/>
                    <a:pt x="0" y="87"/>
                  </a:cubicBezTo>
                  <a:cubicBezTo>
                    <a:pt x="0" y="138"/>
                    <a:pt x="41" y="179"/>
                    <a:pt x="92" y="179"/>
                  </a:cubicBezTo>
                  <a:cubicBezTo>
                    <a:pt x="143" y="179"/>
                    <a:pt x="178" y="138"/>
                    <a:pt x="178" y="87"/>
                  </a:cubicBezTo>
                  <a:cubicBezTo>
                    <a:pt x="178" y="36"/>
                    <a:pt x="143" y="1"/>
                    <a:pt x="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1" name="Google Shape;2831;p38"/>
            <p:cNvSpPr/>
            <p:nvPr/>
          </p:nvSpPr>
          <p:spPr>
            <a:xfrm>
              <a:off x="2539306" y="3695201"/>
              <a:ext cx="25669" cy="25669"/>
            </a:xfrm>
            <a:custGeom>
              <a:avLst/>
              <a:gdLst/>
              <a:ahLst/>
              <a:cxnLst/>
              <a:rect l="l" t="t" r="r" b="b"/>
              <a:pathLst>
                <a:path w="179" h="179" extrusionOk="0">
                  <a:moveTo>
                    <a:pt x="92" y="0"/>
                  </a:moveTo>
                  <a:cubicBezTo>
                    <a:pt x="46" y="0"/>
                    <a:pt x="0" y="46"/>
                    <a:pt x="0" y="92"/>
                  </a:cubicBezTo>
                  <a:cubicBezTo>
                    <a:pt x="0" y="142"/>
                    <a:pt x="41" y="178"/>
                    <a:pt x="92" y="178"/>
                  </a:cubicBezTo>
                  <a:cubicBezTo>
                    <a:pt x="142" y="178"/>
                    <a:pt x="178" y="142"/>
                    <a:pt x="178" y="92"/>
                  </a:cubicBezTo>
                  <a:cubicBezTo>
                    <a:pt x="178" y="41"/>
                    <a:pt x="142" y="0"/>
                    <a:pt x="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2" name="Google Shape;2832;p38"/>
            <p:cNvSpPr/>
            <p:nvPr/>
          </p:nvSpPr>
          <p:spPr>
            <a:xfrm>
              <a:off x="5760455" y="2513913"/>
              <a:ext cx="16921" cy="16204"/>
            </a:xfrm>
            <a:custGeom>
              <a:avLst/>
              <a:gdLst/>
              <a:ahLst/>
              <a:cxnLst/>
              <a:rect l="l" t="t" r="r" b="b"/>
              <a:pathLst>
                <a:path w="118" h="113" extrusionOk="0">
                  <a:moveTo>
                    <a:pt x="62" y="1"/>
                  </a:moveTo>
                  <a:cubicBezTo>
                    <a:pt x="26" y="1"/>
                    <a:pt x="1" y="26"/>
                    <a:pt x="1" y="57"/>
                  </a:cubicBezTo>
                  <a:cubicBezTo>
                    <a:pt x="1" y="87"/>
                    <a:pt x="26" y="113"/>
                    <a:pt x="62" y="113"/>
                  </a:cubicBezTo>
                  <a:cubicBezTo>
                    <a:pt x="92" y="113"/>
                    <a:pt x="118" y="87"/>
                    <a:pt x="118" y="57"/>
                  </a:cubicBezTo>
                  <a:cubicBezTo>
                    <a:pt x="118" y="26"/>
                    <a:pt x="92" y="1"/>
                    <a:pt x="6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3" name="Google Shape;2833;p38"/>
            <p:cNvSpPr/>
            <p:nvPr/>
          </p:nvSpPr>
          <p:spPr>
            <a:xfrm>
              <a:off x="5484424" y="962152"/>
              <a:ext cx="25669" cy="25669"/>
            </a:xfrm>
            <a:custGeom>
              <a:avLst/>
              <a:gdLst/>
              <a:ahLst/>
              <a:cxnLst/>
              <a:rect l="l" t="t" r="r" b="b"/>
              <a:pathLst>
                <a:path w="179" h="179" extrusionOk="0">
                  <a:moveTo>
                    <a:pt x="92" y="1"/>
                  </a:moveTo>
                  <a:cubicBezTo>
                    <a:pt x="41" y="1"/>
                    <a:pt x="0" y="42"/>
                    <a:pt x="0" y="92"/>
                  </a:cubicBezTo>
                  <a:cubicBezTo>
                    <a:pt x="0" y="143"/>
                    <a:pt x="41" y="179"/>
                    <a:pt x="92" y="179"/>
                  </a:cubicBezTo>
                  <a:cubicBezTo>
                    <a:pt x="143" y="179"/>
                    <a:pt x="178" y="143"/>
                    <a:pt x="178" y="92"/>
                  </a:cubicBezTo>
                  <a:cubicBezTo>
                    <a:pt x="178" y="42"/>
                    <a:pt x="138" y="1"/>
                    <a:pt x="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4" name="Google Shape;2834;p38"/>
            <p:cNvSpPr/>
            <p:nvPr/>
          </p:nvSpPr>
          <p:spPr>
            <a:xfrm>
              <a:off x="7847741" y="1994063"/>
              <a:ext cx="36568" cy="36711"/>
            </a:xfrm>
            <a:custGeom>
              <a:avLst/>
              <a:gdLst/>
              <a:ahLst/>
              <a:cxnLst/>
              <a:rect l="l" t="t" r="r" b="b"/>
              <a:pathLst>
                <a:path w="255" h="256" extrusionOk="0">
                  <a:moveTo>
                    <a:pt x="127" y="1"/>
                  </a:moveTo>
                  <a:cubicBezTo>
                    <a:pt x="56" y="1"/>
                    <a:pt x="0" y="57"/>
                    <a:pt x="0" y="128"/>
                  </a:cubicBezTo>
                  <a:cubicBezTo>
                    <a:pt x="0" y="194"/>
                    <a:pt x="56" y="255"/>
                    <a:pt x="127" y="255"/>
                  </a:cubicBezTo>
                  <a:cubicBezTo>
                    <a:pt x="199" y="255"/>
                    <a:pt x="255" y="194"/>
                    <a:pt x="255" y="128"/>
                  </a:cubicBezTo>
                  <a:cubicBezTo>
                    <a:pt x="255" y="57"/>
                    <a:pt x="199" y="1"/>
                    <a:pt x="12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5" name="Google Shape;2835;p38"/>
            <p:cNvSpPr/>
            <p:nvPr/>
          </p:nvSpPr>
          <p:spPr>
            <a:xfrm>
              <a:off x="977568" y="1589287"/>
              <a:ext cx="30115" cy="26099"/>
            </a:xfrm>
            <a:custGeom>
              <a:avLst/>
              <a:gdLst/>
              <a:ahLst/>
              <a:cxnLst/>
              <a:rect l="l" t="t" r="r" b="b"/>
              <a:pathLst>
                <a:path w="210" h="182" extrusionOk="0">
                  <a:moveTo>
                    <a:pt x="107" y="0"/>
                  </a:moveTo>
                  <a:cubicBezTo>
                    <a:pt x="74" y="0"/>
                    <a:pt x="44" y="20"/>
                    <a:pt x="26" y="52"/>
                  </a:cubicBezTo>
                  <a:cubicBezTo>
                    <a:pt x="1" y="93"/>
                    <a:pt x="21" y="144"/>
                    <a:pt x="67" y="169"/>
                  </a:cubicBezTo>
                  <a:cubicBezTo>
                    <a:pt x="80" y="178"/>
                    <a:pt x="94" y="182"/>
                    <a:pt x="109" y="182"/>
                  </a:cubicBezTo>
                  <a:cubicBezTo>
                    <a:pt x="138" y="182"/>
                    <a:pt x="167" y="165"/>
                    <a:pt x="184" y="134"/>
                  </a:cubicBezTo>
                  <a:cubicBezTo>
                    <a:pt x="209" y="88"/>
                    <a:pt x="194" y="37"/>
                    <a:pt x="148" y="12"/>
                  </a:cubicBezTo>
                  <a:cubicBezTo>
                    <a:pt x="135" y="4"/>
                    <a:pt x="121" y="0"/>
                    <a:pt x="10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6" name="Google Shape;2836;p38"/>
            <p:cNvSpPr/>
            <p:nvPr/>
          </p:nvSpPr>
          <p:spPr>
            <a:xfrm>
              <a:off x="877344" y="3465695"/>
              <a:ext cx="36568" cy="36568"/>
            </a:xfrm>
            <a:custGeom>
              <a:avLst/>
              <a:gdLst/>
              <a:ahLst/>
              <a:cxnLst/>
              <a:rect l="l" t="t" r="r" b="b"/>
              <a:pathLst>
                <a:path w="255" h="255" extrusionOk="0">
                  <a:moveTo>
                    <a:pt x="128" y="0"/>
                  </a:moveTo>
                  <a:cubicBezTo>
                    <a:pt x="57" y="10"/>
                    <a:pt x="1" y="61"/>
                    <a:pt x="1" y="127"/>
                  </a:cubicBezTo>
                  <a:cubicBezTo>
                    <a:pt x="1" y="199"/>
                    <a:pt x="57" y="255"/>
                    <a:pt x="128" y="255"/>
                  </a:cubicBezTo>
                  <a:cubicBezTo>
                    <a:pt x="194" y="255"/>
                    <a:pt x="255" y="199"/>
                    <a:pt x="255" y="127"/>
                  </a:cubicBezTo>
                  <a:cubicBezTo>
                    <a:pt x="255" y="61"/>
                    <a:pt x="194" y="0"/>
                    <a:pt x="1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 name="Picture 1" descr="A cartoon of a person in a carriage&#10;&#10;Description automatically generated">
            <a:extLst>
              <a:ext uri="{FF2B5EF4-FFF2-40B4-BE49-F238E27FC236}">
                <a16:creationId xmlns:a16="http://schemas.microsoft.com/office/drawing/2014/main" id="{6C9CB54C-4DAD-711B-780B-CA8433A08E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860313" y="1328315"/>
            <a:ext cx="10295833" cy="5797203"/>
          </a:xfrm>
          <a:prstGeom prst="rect">
            <a:avLst/>
          </a:prstGeom>
        </p:spPr>
      </p:pic>
      <p:grpSp>
        <p:nvGrpSpPr>
          <p:cNvPr id="4" name="Group 3">
            <a:extLst>
              <a:ext uri="{FF2B5EF4-FFF2-40B4-BE49-F238E27FC236}">
                <a16:creationId xmlns:a16="http://schemas.microsoft.com/office/drawing/2014/main" id="{02334CA1-8383-F975-33D6-828722DA9B0D}"/>
              </a:ext>
            </a:extLst>
          </p:cNvPr>
          <p:cNvGrpSpPr/>
          <p:nvPr/>
        </p:nvGrpSpPr>
        <p:grpSpPr>
          <a:xfrm>
            <a:off x="2056606" y="-23544"/>
            <a:ext cx="1852779" cy="1992865"/>
            <a:chOff x="1214509" y="294991"/>
            <a:chExt cx="1852779" cy="1992865"/>
          </a:xfrm>
        </p:grpSpPr>
        <p:sp>
          <p:nvSpPr>
            <p:cNvPr id="5" name="椭圆 12">
              <a:extLst>
                <a:ext uri="{FF2B5EF4-FFF2-40B4-BE49-F238E27FC236}">
                  <a16:creationId xmlns:a16="http://schemas.microsoft.com/office/drawing/2014/main" id="{90DDA79E-CC42-45F2-314C-1735BB14BDC2}"/>
                </a:ext>
              </a:extLst>
            </p:cNvPr>
            <p:cNvSpPr/>
            <p:nvPr/>
          </p:nvSpPr>
          <p:spPr>
            <a:xfrm>
              <a:off x="1742557" y="963126"/>
              <a:ext cx="1324731" cy="1324730"/>
            </a:xfrm>
            <a:prstGeom prst="ellipse">
              <a:avLst/>
            </a:prstGeom>
            <a:solidFill>
              <a:sysClr val="window" lastClr="FFFFFF"/>
            </a:solidFill>
            <a:ln w="12700" cap="flat" cmpd="sng" algn="ctr">
              <a:noFill/>
              <a:prstDash val="solid"/>
              <a:miter lim="800000"/>
            </a:ln>
            <a:effectLst/>
          </p:spPr>
          <p:txBody>
            <a:bodyPr rtlCol="0" anchor="b"/>
            <a:lstStyle/>
            <a:p>
              <a:pPr algn="ctr" defTabSz="685800">
                <a:defRPr/>
              </a:pPr>
              <a:r>
                <a:rPr lang="en-US" altLang="zh-CN" sz="4000" b="1" dirty="0">
                  <a:solidFill>
                    <a:srgbClr val="4F9BCA"/>
                  </a:solidFill>
                  <a:latin typeface="思源黑体 CN Heavy" panose="020B0A00000000000000" pitchFamily="34" charset="-122"/>
                  <a:ea typeface="思源黑体 CN Heavy" panose="020B0A00000000000000" pitchFamily="34" charset="-122"/>
                  <a:cs typeface="Arial"/>
                  <a:sym typeface="Arial"/>
                </a:rPr>
                <a:t>02</a:t>
              </a:r>
              <a:endParaRPr lang="zh-CN" altLang="en-US" sz="4000" b="1" dirty="0">
                <a:solidFill>
                  <a:srgbClr val="4F9BCA"/>
                </a:solidFill>
                <a:latin typeface="思源黑体 CN Heavy" panose="020B0A00000000000000" pitchFamily="34" charset="-122"/>
                <a:ea typeface="思源黑体 CN Heavy" panose="020B0A00000000000000" pitchFamily="34" charset="-122"/>
                <a:cs typeface="Arial"/>
                <a:sym typeface="Arial"/>
              </a:endParaRPr>
            </a:p>
          </p:txBody>
        </p:sp>
        <p:pic>
          <p:nvPicPr>
            <p:cNvPr id="6" name="图片 33">
              <a:extLst>
                <a:ext uri="{FF2B5EF4-FFF2-40B4-BE49-F238E27FC236}">
                  <a16:creationId xmlns:a16="http://schemas.microsoft.com/office/drawing/2014/main" id="{769ED3B5-76E8-156B-05BB-9D33797C6A0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034381">
              <a:off x="1214509" y="294991"/>
              <a:ext cx="1850385" cy="1850385"/>
            </a:xfrm>
            <a:prstGeom prst="rect">
              <a:avLst/>
            </a:prstGeom>
          </p:spPr>
        </p:pic>
      </p:grpSp>
      <p:sp>
        <p:nvSpPr>
          <p:cNvPr id="7" name="TextBox 6">
            <a:extLst>
              <a:ext uri="{FF2B5EF4-FFF2-40B4-BE49-F238E27FC236}">
                <a16:creationId xmlns:a16="http://schemas.microsoft.com/office/drawing/2014/main" id="{07957243-93CA-B112-040E-DF079AE41141}"/>
              </a:ext>
            </a:extLst>
          </p:cNvPr>
          <p:cNvSpPr txBox="1"/>
          <p:nvPr/>
        </p:nvSpPr>
        <p:spPr>
          <a:xfrm>
            <a:off x="1184997" y="2139479"/>
            <a:ext cx="4572000" cy="49367361"/>
          </a:xfrm>
          <a:prstGeom prst="rect">
            <a:avLst/>
          </a:prstGeom>
          <a:noFill/>
        </p:spPr>
        <p:txBody>
          <a:bodyPr wrap="square">
            <a:spAutoFit/>
          </a:bodyPr>
          <a:lstStyle/>
          <a:p>
            <a:pPr algn="ctr"/>
            <a:r>
              <a:rPr lang="vi-VN" sz="4400" b="1" dirty="0">
                <a:latin typeface="+mj-lt"/>
              </a:rPr>
              <a:t>Tình cảm mà An-đéc-xen dành cho các cô gái </a:t>
            </a:r>
            <a:endParaRPr lang="en-SG" sz="4400" dirty="0">
              <a:latin typeface="+mj-lt"/>
            </a:endParaRPr>
          </a:p>
          <a:p>
            <a:pPr algn="ctr">
              <a:buClr>
                <a:srgbClr val="000000"/>
              </a:buClr>
              <a:buFont typeface="Arial"/>
              <a:buNone/>
              <a:defRPr/>
            </a:pPr>
            <a:endParaRPr lang="en-SG" sz="307000" kern="0" dirty="0">
              <a:latin typeface="+mj-lt"/>
              <a:cs typeface="Arial"/>
              <a:sym typeface="Arial"/>
            </a:endParaRPr>
          </a:p>
        </p:txBody>
      </p:sp>
    </p:spTree>
    <p:extLst>
      <p:ext uri="{BB962C8B-B14F-4D97-AF65-F5344CB8AC3E}">
        <p14:creationId xmlns:p14="http://schemas.microsoft.com/office/powerpoint/2010/main" val="232287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30"/>
        <p:cNvGrpSpPr/>
        <p:nvPr/>
      </p:nvGrpSpPr>
      <p:grpSpPr>
        <a:xfrm>
          <a:off x="0" y="0"/>
          <a:ext cx="0" cy="0"/>
          <a:chOff x="0" y="0"/>
          <a:chExt cx="0" cy="0"/>
        </a:xfrm>
      </p:grpSpPr>
      <p:grpSp>
        <p:nvGrpSpPr>
          <p:cNvPr id="3434" name="Google Shape;3434;p43"/>
          <p:cNvGrpSpPr/>
          <p:nvPr/>
        </p:nvGrpSpPr>
        <p:grpSpPr>
          <a:xfrm>
            <a:off x="1379756" y="1827412"/>
            <a:ext cx="9646545" cy="4257947"/>
            <a:chOff x="1034816" y="1370559"/>
            <a:chExt cx="7234909" cy="3193460"/>
          </a:xfrm>
        </p:grpSpPr>
        <p:sp>
          <p:nvSpPr>
            <p:cNvPr id="3435" name="Google Shape;3435;p43"/>
            <p:cNvSpPr/>
            <p:nvPr/>
          </p:nvSpPr>
          <p:spPr>
            <a:xfrm flipH="1">
              <a:off x="1034816" y="4280339"/>
              <a:ext cx="25669" cy="25669"/>
            </a:xfrm>
            <a:custGeom>
              <a:avLst/>
              <a:gdLst/>
              <a:ahLst/>
              <a:cxnLst/>
              <a:rect l="l" t="t" r="r" b="b"/>
              <a:pathLst>
                <a:path w="179" h="179" extrusionOk="0">
                  <a:moveTo>
                    <a:pt x="87" y="1"/>
                  </a:moveTo>
                  <a:cubicBezTo>
                    <a:pt x="37" y="1"/>
                    <a:pt x="1" y="36"/>
                    <a:pt x="1" y="87"/>
                  </a:cubicBezTo>
                  <a:cubicBezTo>
                    <a:pt x="1" y="138"/>
                    <a:pt x="37" y="179"/>
                    <a:pt x="87" y="179"/>
                  </a:cubicBezTo>
                  <a:cubicBezTo>
                    <a:pt x="138" y="179"/>
                    <a:pt x="179" y="138"/>
                    <a:pt x="179" y="87"/>
                  </a:cubicBezTo>
                  <a:cubicBezTo>
                    <a:pt x="179" y="36"/>
                    <a:pt x="133" y="1"/>
                    <a:pt x="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6" name="Google Shape;3436;p43"/>
            <p:cNvSpPr/>
            <p:nvPr/>
          </p:nvSpPr>
          <p:spPr>
            <a:xfrm flipH="1">
              <a:off x="4096204" y="1370559"/>
              <a:ext cx="25669" cy="26386"/>
            </a:xfrm>
            <a:custGeom>
              <a:avLst/>
              <a:gdLst/>
              <a:ahLst/>
              <a:cxnLst/>
              <a:rect l="l" t="t" r="r" b="b"/>
              <a:pathLst>
                <a:path w="179" h="184" extrusionOk="0">
                  <a:moveTo>
                    <a:pt x="92" y="0"/>
                  </a:moveTo>
                  <a:cubicBezTo>
                    <a:pt x="42" y="0"/>
                    <a:pt x="1" y="41"/>
                    <a:pt x="1" y="92"/>
                  </a:cubicBezTo>
                  <a:cubicBezTo>
                    <a:pt x="1" y="138"/>
                    <a:pt x="47" y="184"/>
                    <a:pt x="92" y="184"/>
                  </a:cubicBezTo>
                  <a:cubicBezTo>
                    <a:pt x="143" y="184"/>
                    <a:pt x="179" y="143"/>
                    <a:pt x="179" y="92"/>
                  </a:cubicBezTo>
                  <a:cubicBezTo>
                    <a:pt x="179" y="41"/>
                    <a:pt x="143" y="0"/>
                    <a:pt x="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7" name="Google Shape;3437;p43"/>
            <p:cNvSpPr/>
            <p:nvPr/>
          </p:nvSpPr>
          <p:spPr>
            <a:xfrm flipH="1">
              <a:off x="4747391" y="4043380"/>
              <a:ext cx="25669" cy="25669"/>
            </a:xfrm>
            <a:custGeom>
              <a:avLst/>
              <a:gdLst/>
              <a:ahLst/>
              <a:cxnLst/>
              <a:rect l="l" t="t" r="r" b="b"/>
              <a:pathLst>
                <a:path w="179" h="179" extrusionOk="0">
                  <a:moveTo>
                    <a:pt x="87" y="1"/>
                  </a:moveTo>
                  <a:cubicBezTo>
                    <a:pt x="37" y="1"/>
                    <a:pt x="1" y="42"/>
                    <a:pt x="1" y="92"/>
                  </a:cubicBezTo>
                  <a:cubicBezTo>
                    <a:pt x="1" y="143"/>
                    <a:pt x="37" y="179"/>
                    <a:pt x="87" y="179"/>
                  </a:cubicBezTo>
                  <a:cubicBezTo>
                    <a:pt x="138" y="179"/>
                    <a:pt x="179" y="143"/>
                    <a:pt x="179" y="92"/>
                  </a:cubicBezTo>
                  <a:cubicBezTo>
                    <a:pt x="179" y="42"/>
                    <a:pt x="138" y="1"/>
                    <a:pt x="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8" name="Google Shape;3438;p43"/>
            <p:cNvSpPr/>
            <p:nvPr/>
          </p:nvSpPr>
          <p:spPr>
            <a:xfrm flipH="1">
              <a:off x="6857412" y="4444653"/>
              <a:ext cx="25669" cy="25669"/>
            </a:xfrm>
            <a:custGeom>
              <a:avLst/>
              <a:gdLst/>
              <a:ahLst/>
              <a:cxnLst/>
              <a:rect l="l" t="t" r="r" b="b"/>
              <a:pathLst>
                <a:path w="179" h="179" extrusionOk="0">
                  <a:moveTo>
                    <a:pt x="92" y="1"/>
                  </a:moveTo>
                  <a:cubicBezTo>
                    <a:pt x="46" y="1"/>
                    <a:pt x="0" y="42"/>
                    <a:pt x="0" y="92"/>
                  </a:cubicBezTo>
                  <a:cubicBezTo>
                    <a:pt x="0" y="143"/>
                    <a:pt x="41" y="179"/>
                    <a:pt x="92" y="179"/>
                  </a:cubicBezTo>
                  <a:cubicBezTo>
                    <a:pt x="143" y="179"/>
                    <a:pt x="178" y="143"/>
                    <a:pt x="178" y="92"/>
                  </a:cubicBezTo>
                  <a:cubicBezTo>
                    <a:pt x="178" y="36"/>
                    <a:pt x="143" y="1"/>
                    <a:pt x="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9" name="Google Shape;3439;p43"/>
            <p:cNvSpPr/>
            <p:nvPr/>
          </p:nvSpPr>
          <p:spPr>
            <a:xfrm flipH="1">
              <a:off x="4565329" y="2633781"/>
              <a:ext cx="25669" cy="25669"/>
            </a:xfrm>
            <a:custGeom>
              <a:avLst/>
              <a:gdLst/>
              <a:ahLst/>
              <a:cxnLst/>
              <a:rect l="l" t="t" r="r" b="b"/>
              <a:pathLst>
                <a:path w="179" h="179" extrusionOk="0">
                  <a:moveTo>
                    <a:pt x="87" y="0"/>
                  </a:moveTo>
                  <a:cubicBezTo>
                    <a:pt x="37" y="0"/>
                    <a:pt x="1" y="46"/>
                    <a:pt x="1" y="87"/>
                  </a:cubicBezTo>
                  <a:cubicBezTo>
                    <a:pt x="1" y="138"/>
                    <a:pt x="37" y="178"/>
                    <a:pt x="87" y="178"/>
                  </a:cubicBezTo>
                  <a:cubicBezTo>
                    <a:pt x="138" y="178"/>
                    <a:pt x="179" y="138"/>
                    <a:pt x="179" y="87"/>
                  </a:cubicBezTo>
                  <a:cubicBezTo>
                    <a:pt x="179" y="36"/>
                    <a:pt x="138" y="0"/>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0" name="Google Shape;3440;p43"/>
            <p:cNvSpPr/>
            <p:nvPr/>
          </p:nvSpPr>
          <p:spPr>
            <a:xfrm flipH="1">
              <a:off x="8139386" y="1570237"/>
              <a:ext cx="30115" cy="26099"/>
            </a:xfrm>
            <a:custGeom>
              <a:avLst/>
              <a:gdLst/>
              <a:ahLst/>
              <a:cxnLst/>
              <a:rect l="l" t="t" r="r" b="b"/>
              <a:pathLst>
                <a:path w="210" h="182" extrusionOk="0">
                  <a:moveTo>
                    <a:pt x="107" y="0"/>
                  </a:moveTo>
                  <a:cubicBezTo>
                    <a:pt x="74" y="0"/>
                    <a:pt x="44" y="20"/>
                    <a:pt x="26" y="52"/>
                  </a:cubicBezTo>
                  <a:cubicBezTo>
                    <a:pt x="1" y="93"/>
                    <a:pt x="21" y="144"/>
                    <a:pt x="67" y="169"/>
                  </a:cubicBezTo>
                  <a:cubicBezTo>
                    <a:pt x="80" y="178"/>
                    <a:pt x="94" y="182"/>
                    <a:pt x="109" y="182"/>
                  </a:cubicBezTo>
                  <a:cubicBezTo>
                    <a:pt x="138" y="182"/>
                    <a:pt x="167" y="165"/>
                    <a:pt x="184" y="134"/>
                  </a:cubicBezTo>
                  <a:cubicBezTo>
                    <a:pt x="209" y="88"/>
                    <a:pt x="194" y="37"/>
                    <a:pt x="148" y="12"/>
                  </a:cubicBezTo>
                  <a:cubicBezTo>
                    <a:pt x="135" y="4"/>
                    <a:pt x="121" y="0"/>
                    <a:pt x="10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1" name="Google Shape;3441;p43"/>
            <p:cNvSpPr/>
            <p:nvPr/>
          </p:nvSpPr>
          <p:spPr>
            <a:xfrm flipH="1">
              <a:off x="8233157" y="3446645"/>
              <a:ext cx="36568" cy="36568"/>
            </a:xfrm>
            <a:custGeom>
              <a:avLst/>
              <a:gdLst/>
              <a:ahLst/>
              <a:cxnLst/>
              <a:rect l="l" t="t" r="r" b="b"/>
              <a:pathLst>
                <a:path w="255" h="255" extrusionOk="0">
                  <a:moveTo>
                    <a:pt x="128" y="0"/>
                  </a:moveTo>
                  <a:cubicBezTo>
                    <a:pt x="57" y="10"/>
                    <a:pt x="1" y="61"/>
                    <a:pt x="1" y="127"/>
                  </a:cubicBezTo>
                  <a:cubicBezTo>
                    <a:pt x="1" y="199"/>
                    <a:pt x="57" y="255"/>
                    <a:pt x="128" y="255"/>
                  </a:cubicBezTo>
                  <a:cubicBezTo>
                    <a:pt x="194" y="255"/>
                    <a:pt x="255" y="199"/>
                    <a:pt x="255" y="127"/>
                  </a:cubicBezTo>
                  <a:cubicBezTo>
                    <a:pt x="255" y="61"/>
                    <a:pt x="194" y="0"/>
                    <a:pt x="1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2" name="Google Shape;3442;p43"/>
            <p:cNvSpPr/>
            <p:nvPr/>
          </p:nvSpPr>
          <p:spPr>
            <a:xfrm flipH="1">
              <a:off x="3578258" y="4538351"/>
              <a:ext cx="25669" cy="25669"/>
            </a:xfrm>
            <a:custGeom>
              <a:avLst/>
              <a:gdLst/>
              <a:ahLst/>
              <a:cxnLst/>
              <a:rect l="l" t="t" r="r" b="b"/>
              <a:pathLst>
                <a:path w="179" h="179" extrusionOk="0">
                  <a:moveTo>
                    <a:pt x="87" y="0"/>
                  </a:moveTo>
                  <a:cubicBezTo>
                    <a:pt x="36" y="0"/>
                    <a:pt x="1" y="41"/>
                    <a:pt x="1" y="92"/>
                  </a:cubicBezTo>
                  <a:cubicBezTo>
                    <a:pt x="1" y="143"/>
                    <a:pt x="36" y="178"/>
                    <a:pt x="87" y="178"/>
                  </a:cubicBezTo>
                  <a:cubicBezTo>
                    <a:pt x="138" y="178"/>
                    <a:pt x="179" y="143"/>
                    <a:pt x="179" y="92"/>
                  </a:cubicBezTo>
                  <a:cubicBezTo>
                    <a:pt x="179" y="41"/>
                    <a:pt x="138" y="0"/>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8" name="图片 18">
            <a:extLst>
              <a:ext uri="{FF2B5EF4-FFF2-40B4-BE49-F238E27FC236}">
                <a16:creationId xmlns:a16="http://schemas.microsoft.com/office/drawing/2014/main" id="{4B417197-68ED-12B1-ECB1-ECA3D87C379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5533" y="127574"/>
            <a:ext cx="1556128" cy="844107"/>
          </a:xfrm>
          <a:prstGeom prst="rect">
            <a:avLst/>
          </a:prstGeom>
        </p:spPr>
      </p:pic>
      <p:sp>
        <p:nvSpPr>
          <p:cNvPr id="9" name="PPT-13-4">
            <a:extLst>
              <a:ext uri="{FF2B5EF4-FFF2-40B4-BE49-F238E27FC236}">
                <a16:creationId xmlns:a16="http://schemas.microsoft.com/office/drawing/2014/main" id="{2B245AA0-3BB4-B208-38B4-5A0D8912D659}"/>
              </a:ext>
            </a:extLst>
          </p:cNvPr>
          <p:cNvSpPr txBox="1"/>
          <p:nvPr/>
        </p:nvSpPr>
        <p:spPr>
          <a:xfrm>
            <a:off x="2234163" y="-44733"/>
            <a:ext cx="8075067" cy="1188720"/>
          </a:xfrm>
          <a:prstGeom prst="rect">
            <a:avLst/>
          </a:prstGeom>
          <a:noFill/>
        </p:spPr>
        <p:txBody>
          <a:bodyPr wrap="square">
            <a:normAutofit fontScale="92500"/>
          </a:bodyPr>
          <a:lstStyle/>
          <a:p>
            <a:pPr algn="just">
              <a:lnSpc>
                <a:spcPct val="150000"/>
              </a:lnSpc>
              <a:spcAft>
                <a:spcPts val="800"/>
              </a:spcAft>
            </a:pP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2. </a:t>
            </a: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cảm mà An-đéc-xen dành cho các cô gái </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0" name="Google Shape;4838;p56">
            <a:extLst>
              <a:ext uri="{FF2B5EF4-FFF2-40B4-BE49-F238E27FC236}">
                <a16:creationId xmlns:a16="http://schemas.microsoft.com/office/drawing/2014/main" id="{70C7BC23-94BB-C4FB-90F4-8B4F4478E338}"/>
              </a:ext>
            </a:extLst>
          </p:cNvPr>
          <p:cNvGrpSpPr/>
          <p:nvPr/>
        </p:nvGrpSpPr>
        <p:grpSpPr>
          <a:xfrm rot="-4957593">
            <a:off x="11601965" y="-129925"/>
            <a:ext cx="721741" cy="804947"/>
            <a:chOff x="3604950" y="2842325"/>
            <a:chExt cx="76550" cy="85375"/>
          </a:xfrm>
        </p:grpSpPr>
        <p:sp>
          <p:nvSpPr>
            <p:cNvPr id="11" name="Google Shape;4839;p56">
              <a:extLst>
                <a:ext uri="{FF2B5EF4-FFF2-40B4-BE49-F238E27FC236}">
                  <a16:creationId xmlns:a16="http://schemas.microsoft.com/office/drawing/2014/main" id="{7907F14F-5939-7479-2A8D-AD01BD2D8C06}"/>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4840;p56">
              <a:extLst>
                <a:ext uri="{FF2B5EF4-FFF2-40B4-BE49-F238E27FC236}">
                  <a16:creationId xmlns:a16="http://schemas.microsoft.com/office/drawing/2014/main" id="{4E0A1D39-EC19-05C8-51C6-1E7EB9D2CEA0}"/>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4841;p56">
              <a:extLst>
                <a:ext uri="{FF2B5EF4-FFF2-40B4-BE49-F238E27FC236}">
                  <a16:creationId xmlns:a16="http://schemas.microsoft.com/office/drawing/2014/main" id="{8C56BCE7-1BA1-208C-135E-DF9721C76AB9}"/>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4842;p56">
              <a:extLst>
                <a:ext uri="{FF2B5EF4-FFF2-40B4-BE49-F238E27FC236}">
                  <a16:creationId xmlns:a16="http://schemas.microsoft.com/office/drawing/2014/main" id="{C68AF6BD-56C3-D5A4-FA8B-757C7F7BFA71}"/>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4843;p56">
              <a:extLst>
                <a:ext uri="{FF2B5EF4-FFF2-40B4-BE49-F238E27FC236}">
                  <a16:creationId xmlns:a16="http://schemas.microsoft.com/office/drawing/2014/main" id="{C6DD64B7-1EA2-E8CC-63D5-CD3180AD6FA5}"/>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4844;p56">
              <a:extLst>
                <a:ext uri="{FF2B5EF4-FFF2-40B4-BE49-F238E27FC236}">
                  <a16:creationId xmlns:a16="http://schemas.microsoft.com/office/drawing/2014/main" id="{CBEF9828-F6CA-8ADE-7267-91AAA140E0F9}"/>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4845;p56">
              <a:extLst>
                <a:ext uri="{FF2B5EF4-FFF2-40B4-BE49-F238E27FC236}">
                  <a16:creationId xmlns:a16="http://schemas.microsoft.com/office/drawing/2014/main" id="{A283ACC3-221B-68E3-D48F-86A08BD2FC42}"/>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4846;p56">
              <a:extLst>
                <a:ext uri="{FF2B5EF4-FFF2-40B4-BE49-F238E27FC236}">
                  <a16:creationId xmlns:a16="http://schemas.microsoft.com/office/drawing/2014/main" id="{693B4B35-89CF-C634-353B-93147D3FECA2}"/>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4847;p56">
              <a:extLst>
                <a:ext uri="{FF2B5EF4-FFF2-40B4-BE49-F238E27FC236}">
                  <a16:creationId xmlns:a16="http://schemas.microsoft.com/office/drawing/2014/main" id="{08B1A45D-E268-9AB5-E208-9C25091D153B}"/>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4848;p56">
              <a:extLst>
                <a:ext uri="{FF2B5EF4-FFF2-40B4-BE49-F238E27FC236}">
                  <a16:creationId xmlns:a16="http://schemas.microsoft.com/office/drawing/2014/main" id="{5D12D9CF-059F-6763-14A1-F274D43708BC}"/>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1" name="Google Shape;4838;p56">
            <a:extLst>
              <a:ext uri="{FF2B5EF4-FFF2-40B4-BE49-F238E27FC236}">
                <a16:creationId xmlns:a16="http://schemas.microsoft.com/office/drawing/2014/main" id="{6E315A0B-8FD9-CC00-9D6B-C0155D788151}"/>
              </a:ext>
            </a:extLst>
          </p:cNvPr>
          <p:cNvGrpSpPr/>
          <p:nvPr/>
        </p:nvGrpSpPr>
        <p:grpSpPr>
          <a:xfrm rot="-4957593">
            <a:off x="10864673" y="154989"/>
            <a:ext cx="403794" cy="467723"/>
            <a:chOff x="3604950" y="2842325"/>
            <a:chExt cx="76550" cy="85375"/>
          </a:xfrm>
        </p:grpSpPr>
        <p:sp>
          <p:nvSpPr>
            <p:cNvPr id="22" name="Google Shape;4839;p56">
              <a:extLst>
                <a:ext uri="{FF2B5EF4-FFF2-40B4-BE49-F238E27FC236}">
                  <a16:creationId xmlns:a16="http://schemas.microsoft.com/office/drawing/2014/main" id="{261B358A-A4D9-E1D3-84B0-528FEADE3204}"/>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4840;p56">
              <a:extLst>
                <a:ext uri="{FF2B5EF4-FFF2-40B4-BE49-F238E27FC236}">
                  <a16:creationId xmlns:a16="http://schemas.microsoft.com/office/drawing/2014/main" id="{00576A17-7522-F63F-2EED-3F7FD745DAC1}"/>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4841;p56">
              <a:extLst>
                <a:ext uri="{FF2B5EF4-FFF2-40B4-BE49-F238E27FC236}">
                  <a16:creationId xmlns:a16="http://schemas.microsoft.com/office/drawing/2014/main" id="{5D2A783B-0AC6-B902-3FA6-FAFBA72A9590}"/>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4842;p56">
              <a:extLst>
                <a:ext uri="{FF2B5EF4-FFF2-40B4-BE49-F238E27FC236}">
                  <a16:creationId xmlns:a16="http://schemas.microsoft.com/office/drawing/2014/main" id="{23DBBC22-52E0-E66A-5E47-DA8883BB928D}"/>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4843;p56">
              <a:extLst>
                <a:ext uri="{FF2B5EF4-FFF2-40B4-BE49-F238E27FC236}">
                  <a16:creationId xmlns:a16="http://schemas.microsoft.com/office/drawing/2014/main" id="{A4C59252-C8B9-4C4B-88D3-12A0FF1F8D6A}"/>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4844;p56">
              <a:extLst>
                <a:ext uri="{FF2B5EF4-FFF2-40B4-BE49-F238E27FC236}">
                  <a16:creationId xmlns:a16="http://schemas.microsoft.com/office/drawing/2014/main" id="{5A998C9F-2827-24E5-5348-D36183D40C20}"/>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4845;p56">
              <a:extLst>
                <a:ext uri="{FF2B5EF4-FFF2-40B4-BE49-F238E27FC236}">
                  <a16:creationId xmlns:a16="http://schemas.microsoft.com/office/drawing/2014/main" id="{910FF1B9-BDD4-027C-CB35-2EB501732416}"/>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4846;p56">
              <a:extLst>
                <a:ext uri="{FF2B5EF4-FFF2-40B4-BE49-F238E27FC236}">
                  <a16:creationId xmlns:a16="http://schemas.microsoft.com/office/drawing/2014/main" id="{35B717A7-4F6C-DA60-6ED8-C36A16281AA5}"/>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4847;p56">
              <a:extLst>
                <a:ext uri="{FF2B5EF4-FFF2-40B4-BE49-F238E27FC236}">
                  <a16:creationId xmlns:a16="http://schemas.microsoft.com/office/drawing/2014/main" id="{A13A4596-FDCA-2698-5AC6-4D980FE9826B}"/>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4848;p56">
              <a:extLst>
                <a:ext uri="{FF2B5EF4-FFF2-40B4-BE49-F238E27FC236}">
                  <a16:creationId xmlns:a16="http://schemas.microsoft.com/office/drawing/2014/main" id="{72EE6EC6-A5EF-0E0C-83A4-D7DA5B3CFE95}"/>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2" name="Google Shape;4838;p56">
            <a:extLst>
              <a:ext uri="{FF2B5EF4-FFF2-40B4-BE49-F238E27FC236}">
                <a16:creationId xmlns:a16="http://schemas.microsoft.com/office/drawing/2014/main" id="{9BE82A8D-D224-DCEC-CB1E-78D12A255381}"/>
              </a:ext>
            </a:extLst>
          </p:cNvPr>
          <p:cNvGrpSpPr/>
          <p:nvPr/>
        </p:nvGrpSpPr>
        <p:grpSpPr>
          <a:xfrm rot="-4957593">
            <a:off x="11221324" y="760254"/>
            <a:ext cx="200159" cy="231151"/>
            <a:chOff x="3604950" y="2842325"/>
            <a:chExt cx="76550" cy="85375"/>
          </a:xfrm>
        </p:grpSpPr>
        <p:sp>
          <p:nvSpPr>
            <p:cNvPr id="33" name="Google Shape;4839;p56">
              <a:extLst>
                <a:ext uri="{FF2B5EF4-FFF2-40B4-BE49-F238E27FC236}">
                  <a16:creationId xmlns:a16="http://schemas.microsoft.com/office/drawing/2014/main" id="{39CC18DC-2813-3EF9-B934-71FA30A72123}"/>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4840;p56">
              <a:extLst>
                <a:ext uri="{FF2B5EF4-FFF2-40B4-BE49-F238E27FC236}">
                  <a16:creationId xmlns:a16="http://schemas.microsoft.com/office/drawing/2014/main" id="{D39F8B19-C80D-E655-1ECE-7EB2ABC0F949}"/>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4841;p56">
              <a:extLst>
                <a:ext uri="{FF2B5EF4-FFF2-40B4-BE49-F238E27FC236}">
                  <a16:creationId xmlns:a16="http://schemas.microsoft.com/office/drawing/2014/main" id="{B1010150-0AD1-706D-A7C4-67EE58117CD5}"/>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4842;p56">
              <a:extLst>
                <a:ext uri="{FF2B5EF4-FFF2-40B4-BE49-F238E27FC236}">
                  <a16:creationId xmlns:a16="http://schemas.microsoft.com/office/drawing/2014/main" id="{B89AC58F-609E-C001-8178-9257C5101AED}"/>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4843;p56">
              <a:extLst>
                <a:ext uri="{FF2B5EF4-FFF2-40B4-BE49-F238E27FC236}">
                  <a16:creationId xmlns:a16="http://schemas.microsoft.com/office/drawing/2014/main" id="{FD5D5373-51F4-233B-0602-C5EF9A67B506}"/>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4844;p56">
              <a:extLst>
                <a:ext uri="{FF2B5EF4-FFF2-40B4-BE49-F238E27FC236}">
                  <a16:creationId xmlns:a16="http://schemas.microsoft.com/office/drawing/2014/main" id="{7CC31EAC-BDA9-6BE6-E002-F04BDFC17C3C}"/>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4845;p56">
              <a:extLst>
                <a:ext uri="{FF2B5EF4-FFF2-40B4-BE49-F238E27FC236}">
                  <a16:creationId xmlns:a16="http://schemas.microsoft.com/office/drawing/2014/main" id="{F7FEA740-0613-2ADC-50EC-FD9B522FF995}"/>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4846;p56">
              <a:extLst>
                <a:ext uri="{FF2B5EF4-FFF2-40B4-BE49-F238E27FC236}">
                  <a16:creationId xmlns:a16="http://schemas.microsoft.com/office/drawing/2014/main" id="{2343B3E6-A207-7461-FA07-35F38F28C3E4}"/>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4847;p56">
              <a:extLst>
                <a:ext uri="{FF2B5EF4-FFF2-40B4-BE49-F238E27FC236}">
                  <a16:creationId xmlns:a16="http://schemas.microsoft.com/office/drawing/2014/main" id="{388F716A-FE3E-3B93-6E51-95989FB4D983}"/>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4848;p56">
              <a:extLst>
                <a:ext uri="{FF2B5EF4-FFF2-40B4-BE49-F238E27FC236}">
                  <a16:creationId xmlns:a16="http://schemas.microsoft.com/office/drawing/2014/main" id="{466AA4D7-3860-D87A-E92D-CAADA27FC6ED}"/>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 name="图片 4" descr="2">
            <a:extLst>
              <a:ext uri="{FF2B5EF4-FFF2-40B4-BE49-F238E27FC236}">
                <a16:creationId xmlns:a16="http://schemas.microsoft.com/office/drawing/2014/main" id="{E5418832-C22F-94D0-E2C5-FF73DF05759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18897" y="265607"/>
            <a:ext cx="7659270" cy="693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内容占位符 2">
            <a:extLst>
              <a:ext uri="{FF2B5EF4-FFF2-40B4-BE49-F238E27FC236}">
                <a16:creationId xmlns:a16="http://schemas.microsoft.com/office/drawing/2014/main" id="{8D2CB886-3605-5BE3-0018-C4106C5DB826}"/>
              </a:ext>
            </a:extLst>
          </p:cNvPr>
          <p:cNvSpPr txBox="1">
            <a:spLocks noChangeArrowheads="1"/>
          </p:cNvSpPr>
          <p:nvPr/>
        </p:nvSpPr>
        <p:spPr bwMode="auto">
          <a:xfrm>
            <a:off x="5976092" y="2131478"/>
            <a:ext cx="4944879" cy="17141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vi-VN" sz="4800" dirty="0">
                <a:solidFill>
                  <a:schemeClr val="tx1">
                    <a:lumMod val="10000"/>
                  </a:schemeClr>
                </a:solidFill>
                <a:latin typeface="+mj-lt"/>
              </a:rPr>
              <a:t>Hs thảo luận nhóm đôi theo PHT số 2</a:t>
            </a:r>
            <a:endParaRPr lang="en-SG" sz="4800" dirty="0">
              <a:solidFill>
                <a:schemeClr val="tx1">
                  <a:lumMod val="10000"/>
                </a:schemeClr>
              </a:solidFill>
              <a:latin typeface="+mj-lt"/>
            </a:endParaRPr>
          </a:p>
        </p:txBody>
      </p:sp>
      <p:pic>
        <p:nvPicPr>
          <p:cNvPr id="4" name="图片 34">
            <a:extLst>
              <a:ext uri="{FF2B5EF4-FFF2-40B4-BE49-F238E27FC236}">
                <a16:creationId xmlns:a16="http://schemas.microsoft.com/office/drawing/2014/main" id="{2FB0158C-8D9A-2B23-BB3C-F9AE45CA934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402762" y="2131478"/>
            <a:ext cx="5136641" cy="5136641"/>
          </a:xfrm>
          <a:prstGeom prst="rect">
            <a:avLst/>
          </a:prstGeom>
        </p:spPr>
      </p:pic>
    </p:spTree>
    <p:extLst>
      <p:ext uri="{BB962C8B-B14F-4D97-AF65-F5344CB8AC3E}">
        <p14:creationId xmlns:p14="http://schemas.microsoft.com/office/powerpoint/2010/main" val="310644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p:cTn id="21"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23"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9F379F0B-4470-52B2-D273-B2AA8C0197F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0067" y="-939723"/>
            <a:ext cx="3770677" cy="2513784"/>
          </a:xfrm>
          <a:prstGeom prst="rect">
            <a:avLst/>
          </a:prstGeom>
        </p:spPr>
      </p:pic>
      <p:grpSp>
        <p:nvGrpSpPr>
          <p:cNvPr id="10" name="组合 9"/>
          <p:cNvGrpSpPr/>
          <p:nvPr/>
        </p:nvGrpSpPr>
        <p:grpSpPr>
          <a:xfrm>
            <a:off x="4794553" y="-79800"/>
            <a:ext cx="3668427" cy="888175"/>
            <a:chOff x="223349" y="267489"/>
            <a:chExt cx="3996406" cy="1011884"/>
          </a:xfrm>
        </p:grpSpPr>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349" y="267489"/>
              <a:ext cx="3066261" cy="1011884"/>
            </a:xfrm>
            <a:prstGeom prst="rect">
              <a:avLst/>
            </a:prstGeom>
          </p:spPr>
        </p:pic>
        <p:sp>
          <p:nvSpPr>
            <p:cNvPr id="15" name="矩形 14"/>
            <p:cNvSpPr/>
            <p:nvPr/>
          </p:nvSpPr>
          <p:spPr>
            <a:xfrm>
              <a:off x="1419754" y="622922"/>
              <a:ext cx="2800001" cy="596096"/>
            </a:xfrm>
            <a:prstGeom prst="rect">
              <a:avLst/>
            </a:prstGeom>
          </p:spPr>
          <p:txBody>
            <a:bodyPr wrap="square">
              <a:spAutoFit/>
            </a:bodyPr>
            <a:lstStyle/>
            <a:p>
              <a:pPr defTabSz="914354">
                <a:defRPr/>
              </a:pPr>
              <a:endParaRPr lang="zh-CN" altLang="en-US" sz="2800" b="1" dirty="0">
                <a:ln w="38100">
                  <a:noFill/>
                </a:ln>
                <a:solidFill>
                  <a:srgbClr val="0A86DC"/>
                </a:solidFill>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2" name="文本框 8">
            <a:extLst>
              <a:ext uri="{FF2B5EF4-FFF2-40B4-BE49-F238E27FC236}">
                <a16:creationId xmlns:a16="http://schemas.microsoft.com/office/drawing/2014/main" id="{425F0949-0ECC-4528-86E1-4BF025146CC3}"/>
              </a:ext>
            </a:extLst>
          </p:cNvPr>
          <p:cNvSpPr txBox="1"/>
          <p:nvPr/>
        </p:nvSpPr>
        <p:spPr>
          <a:xfrm>
            <a:off x="5409807" y="-69612"/>
            <a:ext cx="8247380" cy="834524"/>
          </a:xfrm>
          <a:prstGeom prst="rect">
            <a:avLst/>
          </a:prstGeom>
          <a:noFill/>
        </p:spPr>
        <p:txBody>
          <a:bodyPr wrap="square" rtlCol="0" anchor="t">
            <a:spAutoFit/>
          </a:bodyPr>
          <a:lstStyle/>
          <a:p>
            <a:pPr marR="8890" algn="just" defTabSz="914354">
              <a:lnSpc>
                <a:spcPct val="150000"/>
              </a:lnSpc>
              <a:defRPr/>
            </a:pPr>
            <a:r>
              <a:rPr lang="vi-VN" sz="3600" b="1" dirty="0">
                <a:solidFill>
                  <a:srgbClr val="ED7D31">
                    <a:lumMod val="75000"/>
                  </a:srgbClr>
                </a:solidFill>
                <a:latin typeface="Times New Roman" panose="02020603050405020304" pitchFamily="18" charset="0"/>
                <a:ea typeface="Calibri" panose="020F0502020204030204" pitchFamily="34" charset="0"/>
                <a:cs typeface="Times New Roman" panose="02020603050405020304" pitchFamily="18" charset="0"/>
                <a:sym typeface="Arial"/>
              </a:rPr>
              <a:t>PHT ...</a:t>
            </a:r>
            <a:endParaRPr lang="en-SG" sz="3600" dirty="0">
              <a:solidFill>
                <a:srgbClr val="ED7D31">
                  <a:lumMod val="75000"/>
                </a:srgbClr>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5" name="Table 4">
            <a:extLst>
              <a:ext uri="{FF2B5EF4-FFF2-40B4-BE49-F238E27FC236}">
                <a16:creationId xmlns:a16="http://schemas.microsoft.com/office/drawing/2014/main" id="{9053F1EB-163C-DA62-65CC-46564F0D61C0}"/>
              </a:ext>
            </a:extLst>
          </p:cNvPr>
          <p:cNvGraphicFramePr>
            <a:graphicFrameLocks noGrp="1"/>
          </p:cNvGraphicFramePr>
          <p:nvPr>
            <p:extLst>
              <p:ext uri="{D42A27DB-BD31-4B8C-83A1-F6EECF244321}">
                <p14:modId xmlns:p14="http://schemas.microsoft.com/office/powerpoint/2010/main" val="1380870667"/>
              </p:ext>
            </p:extLst>
          </p:nvPr>
        </p:nvGraphicFramePr>
        <p:xfrm>
          <a:off x="365656" y="921902"/>
          <a:ext cx="11331540" cy="5473092"/>
        </p:xfrm>
        <a:graphic>
          <a:graphicData uri="http://schemas.openxmlformats.org/drawingml/2006/table">
            <a:tbl>
              <a:tblPr firstRow="1" firstCol="1" bandRow="1">
                <a:tableStyleId>{9DCAF9ED-07DC-4A11-8D7F-57B35C25682E}</a:tableStyleId>
              </a:tblPr>
              <a:tblGrid>
                <a:gridCol w="4408225">
                  <a:extLst>
                    <a:ext uri="{9D8B030D-6E8A-4147-A177-3AD203B41FA5}">
                      <a16:colId xmlns:a16="http://schemas.microsoft.com/office/drawing/2014/main" val="2827165787"/>
                    </a:ext>
                  </a:extLst>
                </a:gridCol>
                <a:gridCol w="3835729">
                  <a:extLst>
                    <a:ext uri="{9D8B030D-6E8A-4147-A177-3AD203B41FA5}">
                      <a16:colId xmlns:a16="http://schemas.microsoft.com/office/drawing/2014/main" val="1954863847"/>
                    </a:ext>
                  </a:extLst>
                </a:gridCol>
                <a:gridCol w="3087586">
                  <a:extLst>
                    <a:ext uri="{9D8B030D-6E8A-4147-A177-3AD203B41FA5}">
                      <a16:colId xmlns:a16="http://schemas.microsoft.com/office/drawing/2014/main" val="829428220"/>
                    </a:ext>
                  </a:extLst>
                </a:gridCol>
              </a:tblGrid>
              <a:tr h="515012">
                <a:tc>
                  <a:txBody>
                    <a:bodyPr/>
                    <a:lstStyle/>
                    <a:p>
                      <a:pPr indent="90170" algn="ctr">
                        <a:lnSpc>
                          <a:spcPct val="100000"/>
                        </a:lnSpc>
                        <a:spcAft>
                          <a:spcPts val="800"/>
                        </a:spcAft>
                      </a:pPr>
                      <a:r>
                        <a:rPr lang="vi-VN" sz="2400" b="1" dirty="0">
                          <a:effectLst/>
                          <a:latin typeface="+mj-lt"/>
                        </a:rPr>
                        <a:t>Tiên đoán về Ni-cô-li-na</a:t>
                      </a:r>
                      <a:endParaRPr lang="en-SG" sz="2400" b="1"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0170" algn="ctr">
                        <a:lnSpc>
                          <a:spcPct val="100000"/>
                        </a:lnSpc>
                        <a:spcAft>
                          <a:spcPts val="800"/>
                        </a:spcAft>
                      </a:pPr>
                      <a:r>
                        <a:rPr lang="vi-VN" sz="2400" b="1" dirty="0">
                          <a:effectLst/>
                          <a:latin typeface="+mj-lt"/>
                        </a:rPr>
                        <a:t>Tiên đoán về Ma-ri-a</a:t>
                      </a:r>
                      <a:endParaRPr lang="en-SG" sz="2400" b="1"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0170" algn="ctr">
                        <a:lnSpc>
                          <a:spcPct val="100000"/>
                        </a:lnSpc>
                        <a:spcAft>
                          <a:spcPts val="800"/>
                        </a:spcAft>
                      </a:pPr>
                      <a:r>
                        <a:rPr lang="vi-VN" sz="2400" b="1" dirty="0">
                          <a:effectLst/>
                          <a:latin typeface="+mj-lt"/>
                        </a:rPr>
                        <a:t>Tiên đoán về An-na</a:t>
                      </a:r>
                      <a:endParaRPr lang="en-SG" sz="2400" b="1"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780827"/>
                  </a:ext>
                </a:extLst>
              </a:tr>
              <a:tr h="2401345">
                <a:tc>
                  <a:txBody>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lang="vi-VN" sz="2400" b="0" dirty="0">
                          <a:solidFill>
                            <a:srgbClr val="FCECE8"/>
                          </a:solidFill>
                          <a:effectLst/>
                          <a:latin typeface="+mj-lt"/>
                        </a:rPr>
                        <a:t> </a:t>
                      </a:r>
                      <a:r>
                        <a:rPr lang="vi-VN" sz="2400" b="0" kern="1200" dirty="0">
                          <a:solidFill>
                            <a:srgbClr val="FCECE8"/>
                          </a:solidFill>
                          <a:effectLst/>
                          <a:latin typeface="+mj-lt"/>
                          <a:ea typeface="+mn-ea"/>
                          <a:cs typeface="+mn-cs"/>
                        </a:rPr>
                        <a:t>An-đéc-xen tiên đoán “nếu chẳng may có chuyện gì không lành xảy ra với người yêu của cô, cô sẽ chẳng đắn đo suy nghĩ, lên đường, vượt qua ngàn dặm, qua núi tuyết và sa mạc khô cằn để gặp chàng, cứu chàng khỏi cơn nguy khốn”</a:t>
                      </a:r>
                      <a:endParaRPr lang="en-US" sz="2400" b="0" kern="1200" dirty="0">
                        <a:solidFill>
                          <a:srgbClr val="FCECE8"/>
                        </a:solidFill>
                        <a:effectLst/>
                        <a:latin typeface="+mj-lt"/>
                        <a:ea typeface="+mn-ea"/>
                        <a:cs typeface="+mn-cs"/>
                      </a:endParaRPr>
                    </a:p>
                    <a:p>
                      <a:pPr marL="0" marR="0" lvl="0" indent="0" algn="just" defTabSz="914354" rtl="0" eaLnBrk="1" fontAlgn="auto" latinLnBrk="0" hangingPunct="1">
                        <a:lnSpc>
                          <a:spcPct val="100000"/>
                        </a:lnSpc>
                        <a:spcBef>
                          <a:spcPts val="0"/>
                        </a:spcBef>
                        <a:spcAft>
                          <a:spcPts val="800"/>
                        </a:spcAft>
                        <a:buClrTx/>
                        <a:buSzTx/>
                        <a:buFontTx/>
                        <a:buNone/>
                        <a:tabLst/>
                        <a:defRPr/>
                      </a:pPr>
                      <a:endParaRPr lang="en-SG" sz="2400" b="0" kern="1200" dirty="0">
                        <a:solidFill>
                          <a:srgbClr val="ECE8E1"/>
                        </a:solidFill>
                        <a:effectLst/>
                        <a:latin typeface="+mj-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lang="vi-VN" sz="2400" b="0" dirty="0">
                          <a:solidFill>
                            <a:srgbClr val="FCECE8"/>
                          </a:solidFill>
                          <a:effectLst/>
                          <a:latin typeface="+mj-lt"/>
                        </a:rPr>
                        <a:t> </a:t>
                      </a:r>
                      <a:r>
                        <a:rPr lang="vi-VN" sz="2400" b="0" kern="1200" dirty="0">
                          <a:solidFill>
                            <a:srgbClr val="FCECE8"/>
                          </a:solidFill>
                          <a:effectLst/>
                          <a:latin typeface="+mj-lt"/>
                          <a:ea typeface="+mn-ea"/>
                          <a:cs typeface="+mn-cs"/>
                        </a:rPr>
                        <a:t>An-đéc-xen tiên đoán cô sẽ “gặp được một người xứng đáng với trái tim nhiều mong muốn của cô”, và người đó “tất nhiên phải là một người tuyệt vời”, “có một tâm hồn lớn lao”</a:t>
                      </a:r>
                      <a:endParaRPr lang="en-SG" sz="2400" b="0" kern="1200" dirty="0">
                        <a:solidFill>
                          <a:srgbClr val="FCECE8"/>
                        </a:solidFill>
                        <a:effectLst/>
                        <a:latin typeface="+mj-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US" sz="2400" b="0" kern="1200" dirty="0">
                          <a:solidFill>
                            <a:srgbClr val="FCECE8"/>
                          </a:solidFill>
                          <a:effectLst/>
                          <a:latin typeface="+mj-lt"/>
                          <a:ea typeface="+mn-ea"/>
                          <a:cs typeface="+mn-cs"/>
                        </a:rPr>
                        <a:t>   </a:t>
                      </a:r>
                      <a:r>
                        <a:rPr lang="vi-VN" sz="2400" b="0" kern="1200" dirty="0">
                          <a:solidFill>
                            <a:srgbClr val="FCECE8"/>
                          </a:solidFill>
                          <a:effectLst/>
                          <a:latin typeface="+mj-lt"/>
                          <a:ea typeface="+mn-ea"/>
                          <a:cs typeface="+mn-cs"/>
                        </a:rPr>
                        <a:t>An-đéc-xen tiên đoán cô sẽ hạnh phúc với sự bận bịu khi chăm sóc những đứa con và chồng tương lai sẽ “đỡ cô một tay trong việc đó”</a:t>
                      </a:r>
                      <a:endParaRPr lang="en-SG" sz="2400" b="0" kern="1200" dirty="0">
                        <a:solidFill>
                          <a:srgbClr val="FCECE8"/>
                        </a:solidFill>
                        <a:effectLst/>
                        <a:latin typeface="+mj-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1990754"/>
                  </a:ext>
                </a:extLst>
              </a:tr>
              <a:tr h="328295">
                <a:tc gridSpan="3">
                  <a:txBody>
                    <a:bodyPr/>
                    <a:lstStyle/>
                    <a:p>
                      <a:pPr algn="just">
                        <a:lnSpc>
                          <a:spcPct val="100000"/>
                        </a:lnSpc>
                        <a:spcAft>
                          <a:spcPts val="800"/>
                        </a:spcAft>
                      </a:pPr>
                      <a:r>
                        <a:rPr lang="vi-VN" sz="2400" b="1" dirty="0">
                          <a:effectLst/>
                          <a:latin typeface="+mj-lt"/>
                        </a:rPr>
                        <a:t>Mong ước, tình cảm của An-đéc-xen</a:t>
                      </a:r>
                      <a:r>
                        <a:rPr lang="en-US" sz="2400" b="1" dirty="0">
                          <a:effectLst/>
                          <a:latin typeface="+mj-lt"/>
                        </a:rPr>
                        <a:t>:</a:t>
                      </a:r>
                    </a:p>
                    <a:p>
                      <a:pPr algn="just">
                        <a:lnSpc>
                          <a:spcPct val="100000"/>
                        </a:lnSpc>
                      </a:pPr>
                      <a:r>
                        <a:rPr lang="vi-VN" sz="2400" b="0" kern="1200" dirty="0">
                          <a:solidFill>
                            <a:srgbClr val="FFFFFF"/>
                          </a:solidFill>
                          <a:effectLst/>
                          <a:latin typeface="+mj-lt"/>
                          <a:ea typeface="+mn-ea"/>
                          <a:cs typeface="+mn-cs"/>
                          <a:sym typeface="Wingdings" panose="05000000000000000000" pitchFamily="2" charset="2"/>
                        </a:rPr>
                        <a:t></a:t>
                      </a:r>
                      <a:r>
                        <a:rPr lang="vi-VN" sz="2400" b="0" kern="1200" dirty="0">
                          <a:solidFill>
                            <a:srgbClr val="FFFFFF"/>
                          </a:solidFill>
                          <a:effectLst/>
                          <a:latin typeface="+mj-lt"/>
                          <a:ea typeface="+mn-ea"/>
                          <a:cs typeface="+mn-cs"/>
                        </a:rPr>
                        <a:t> An-đéc-xen đã gửi gắm tình cảm đôn hậu, dịu dàng, mong muốn các cô gái đều có tương lai tốt đẹp. </a:t>
                      </a:r>
                      <a:endParaRPr lang="en-SG" sz="2400" b="0" kern="1200" dirty="0">
                        <a:solidFill>
                          <a:srgbClr val="FFFFFF"/>
                        </a:solidFill>
                        <a:effectLst/>
                        <a:latin typeface="+mj-lt"/>
                        <a:ea typeface="+mn-ea"/>
                        <a:cs typeface="+mn-cs"/>
                      </a:endParaRPr>
                    </a:p>
                    <a:p>
                      <a:pPr algn="just">
                        <a:lnSpc>
                          <a:spcPct val="100000"/>
                        </a:lnSpc>
                      </a:pPr>
                      <a:r>
                        <a:rPr lang="vi-VN" sz="2400" b="0" kern="1200" dirty="0">
                          <a:solidFill>
                            <a:srgbClr val="FFFFFF"/>
                          </a:solidFill>
                          <a:effectLst/>
                          <a:latin typeface="+mj-lt"/>
                          <a:ea typeface="+mn-ea"/>
                          <a:cs typeface="+mn-cs"/>
                          <a:sym typeface="Wingdings" panose="05000000000000000000" pitchFamily="2" charset="2"/>
                        </a:rPr>
                        <a:t></a:t>
                      </a:r>
                      <a:r>
                        <a:rPr lang="vi-VN" sz="2400" b="0" kern="1200" dirty="0">
                          <a:solidFill>
                            <a:srgbClr val="FFFFFF"/>
                          </a:solidFill>
                          <a:effectLst/>
                          <a:latin typeface="+mj-lt"/>
                          <a:ea typeface="+mn-ea"/>
                          <a:cs typeface="+mn-cs"/>
                        </a:rPr>
                        <a:t> Chính lời tiên tri đẹp đẽ và dịu dàng của An-đéc-xen đã thôi thúc hành động của các cô gái, khích lệ họ đi tìm hạnh phúc cho riêng mình</a:t>
                      </a:r>
                      <a:endParaRPr lang="en-SG" sz="2400" b="0" dirty="0">
                        <a:solidFill>
                          <a:srgbClr val="FFFFFF"/>
                        </a:solidFill>
                        <a:effectLst/>
                        <a:latin typeface="+mj-l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578039785"/>
                  </a:ext>
                </a:extLst>
              </a:tr>
            </a:tbl>
          </a:graphicData>
        </a:graphic>
      </p:graphicFrame>
    </p:spTree>
    <p:extLst>
      <p:ext uri="{BB962C8B-B14F-4D97-AF65-F5344CB8AC3E}">
        <p14:creationId xmlns:p14="http://schemas.microsoft.com/office/powerpoint/2010/main" val="257403334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9F379F0B-4470-52B2-D273-B2AA8C0197F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0067" y="-939723"/>
            <a:ext cx="3770677" cy="2513784"/>
          </a:xfrm>
          <a:prstGeom prst="rect">
            <a:avLst/>
          </a:prstGeom>
        </p:spPr>
      </p:pic>
      <p:grpSp>
        <p:nvGrpSpPr>
          <p:cNvPr id="10" name="组合 9"/>
          <p:cNvGrpSpPr/>
          <p:nvPr/>
        </p:nvGrpSpPr>
        <p:grpSpPr>
          <a:xfrm>
            <a:off x="4794553" y="-79800"/>
            <a:ext cx="3668427" cy="888175"/>
            <a:chOff x="223349" y="267489"/>
            <a:chExt cx="3996406" cy="1011884"/>
          </a:xfrm>
        </p:grpSpPr>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349" y="267489"/>
              <a:ext cx="3066261" cy="1011884"/>
            </a:xfrm>
            <a:prstGeom prst="rect">
              <a:avLst/>
            </a:prstGeom>
          </p:spPr>
        </p:pic>
        <p:sp>
          <p:nvSpPr>
            <p:cNvPr id="15" name="矩形 14"/>
            <p:cNvSpPr/>
            <p:nvPr/>
          </p:nvSpPr>
          <p:spPr>
            <a:xfrm>
              <a:off x="1419754" y="622922"/>
              <a:ext cx="2800001" cy="596096"/>
            </a:xfrm>
            <a:prstGeom prst="rect">
              <a:avLst/>
            </a:prstGeom>
          </p:spPr>
          <p:txBody>
            <a:bodyPr wrap="square">
              <a:spAutoFit/>
            </a:bodyPr>
            <a:lstStyle/>
            <a:p>
              <a:pPr defTabSz="914354">
                <a:defRPr/>
              </a:pPr>
              <a:endParaRPr lang="zh-CN" altLang="en-US" sz="2800" b="1" dirty="0">
                <a:ln w="38100">
                  <a:noFill/>
                </a:ln>
                <a:solidFill>
                  <a:srgbClr val="0A86DC"/>
                </a:solidFill>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2" name="文本框 8">
            <a:extLst>
              <a:ext uri="{FF2B5EF4-FFF2-40B4-BE49-F238E27FC236}">
                <a16:creationId xmlns:a16="http://schemas.microsoft.com/office/drawing/2014/main" id="{425F0949-0ECC-4528-86E1-4BF025146CC3}"/>
              </a:ext>
            </a:extLst>
          </p:cNvPr>
          <p:cNvSpPr txBox="1"/>
          <p:nvPr/>
        </p:nvSpPr>
        <p:spPr>
          <a:xfrm>
            <a:off x="5409807" y="-69612"/>
            <a:ext cx="8247380" cy="834524"/>
          </a:xfrm>
          <a:prstGeom prst="rect">
            <a:avLst/>
          </a:prstGeom>
          <a:noFill/>
        </p:spPr>
        <p:txBody>
          <a:bodyPr wrap="square" rtlCol="0" anchor="t">
            <a:spAutoFit/>
          </a:bodyPr>
          <a:lstStyle/>
          <a:p>
            <a:pPr marR="8890" algn="just" defTabSz="914354">
              <a:lnSpc>
                <a:spcPct val="150000"/>
              </a:lnSpc>
              <a:defRPr/>
            </a:pPr>
            <a:r>
              <a:rPr lang="vi-VN" sz="3600" b="1" dirty="0">
                <a:solidFill>
                  <a:srgbClr val="ED7D31">
                    <a:lumMod val="75000"/>
                  </a:srgbClr>
                </a:solidFill>
                <a:latin typeface="Times New Roman" panose="02020603050405020304" pitchFamily="18" charset="0"/>
                <a:ea typeface="Calibri" panose="020F0502020204030204" pitchFamily="34" charset="0"/>
                <a:cs typeface="Times New Roman" panose="02020603050405020304" pitchFamily="18" charset="0"/>
                <a:sym typeface="Arial"/>
              </a:rPr>
              <a:t>PHT ...</a:t>
            </a:r>
            <a:endParaRPr lang="en-SG" sz="3600" dirty="0">
              <a:solidFill>
                <a:srgbClr val="ED7D31">
                  <a:lumMod val="75000"/>
                </a:srgbClr>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5" name="Table 4">
            <a:extLst>
              <a:ext uri="{FF2B5EF4-FFF2-40B4-BE49-F238E27FC236}">
                <a16:creationId xmlns:a16="http://schemas.microsoft.com/office/drawing/2014/main" id="{9053F1EB-163C-DA62-65CC-46564F0D61C0}"/>
              </a:ext>
            </a:extLst>
          </p:cNvPr>
          <p:cNvGraphicFramePr>
            <a:graphicFrameLocks noGrp="1"/>
          </p:cNvGraphicFramePr>
          <p:nvPr/>
        </p:nvGraphicFramePr>
        <p:xfrm>
          <a:off x="365656" y="921902"/>
          <a:ext cx="11331540" cy="5473092"/>
        </p:xfrm>
        <a:graphic>
          <a:graphicData uri="http://schemas.openxmlformats.org/drawingml/2006/table">
            <a:tbl>
              <a:tblPr firstRow="1" firstCol="1" bandRow="1">
                <a:tableStyleId>{9DCAF9ED-07DC-4A11-8D7F-57B35C25682E}</a:tableStyleId>
              </a:tblPr>
              <a:tblGrid>
                <a:gridCol w="4408225">
                  <a:extLst>
                    <a:ext uri="{9D8B030D-6E8A-4147-A177-3AD203B41FA5}">
                      <a16:colId xmlns:a16="http://schemas.microsoft.com/office/drawing/2014/main" val="2827165787"/>
                    </a:ext>
                  </a:extLst>
                </a:gridCol>
                <a:gridCol w="3835729">
                  <a:extLst>
                    <a:ext uri="{9D8B030D-6E8A-4147-A177-3AD203B41FA5}">
                      <a16:colId xmlns:a16="http://schemas.microsoft.com/office/drawing/2014/main" val="1954863847"/>
                    </a:ext>
                  </a:extLst>
                </a:gridCol>
                <a:gridCol w="3087586">
                  <a:extLst>
                    <a:ext uri="{9D8B030D-6E8A-4147-A177-3AD203B41FA5}">
                      <a16:colId xmlns:a16="http://schemas.microsoft.com/office/drawing/2014/main" val="829428220"/>
                    </a:ext>
                  </a:extLst>
                </a:gridCol>
              </a:tblGrid>
              <a:tr h="515012">
                <a:tc>
                  <a:txBody>
                    <a:bodyPr/>
                    <a:lstStyle/>
                    <a:p>
                      <a:pPr indent="90170" algn="ctr">
                        <a:lnSpc>
                          <a:spcPct val="100000"/>
                        </a:lnSpc>
                        <a:spcAft>
                          <a:spcPts val="800"/>
                        </a:spcAft>
                      </a:pPr>
                      <a:r>
                        <a:rPr lang="vi-VN" sz="2400" b="1" dirty="0">
                          <a:effectLst/>
                          <a:latin typeface="+mj-lt"/>
                        </a:rPr>
                        <a:t>Tiên đoán về Ni-cô-li-na</a:t>
                      </a:r>
                      <a:endParaRPr lang="en-SG" sz="2400" b="1"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0170" algn="ctr">
                        <a:lnSpc>
                          <a:spcPct val="100000"/>
                        </a:lnSpc>
                        <a:spcAft>
                          <a:spcPts val="800"/>
                        </a:spcAft>
                      </a:pPr>
                      <a:r>
                        <a:rPr lang="vi-VN" sz="2400" b="1" dirty="0">
                          <a:effectLst/>
                          <a:latin typeface="+mj-lt"/>
                        </a:rPr>
                        <a:t>Tiên đoán về Ma-ri-a</a:t>
                      </a:r>
                      <a:endParaRPr lang="en-SG" sz="2400" b="1"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0170" algn="ctr">
                        <a:lnSpc>
                          <a:spcPct val="100000"/>
                        </a:lnSpc>
                        <a:spcAft>
                          <a:spcPts val="800"/>
                        </a:spcAft>
                      </a:pPr>
                      <a:r>
                        <a:rPr lang="vi-VN" sz="2400" b="1" dirty="0">
                          <a:effectLst/>
                          <a:latin typeface="+mj-lt"/>
                        </a:rPr>
                        <a:t>Tiên đoán về An-na</a:t>
                      </a:r>
                      <a:endParaRPr lang="en-SG" sz="2400" b="1"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780827"/>
                  </a:ext>
                </a:extLst>
              </a:tr>
              <a:tr h="2401345">
                <a:tc>
                  <a:txBody>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lang="vi-VN" sz="2400" b="0" dirty="0">
                          <a:solidFill>
                            <a:srgbClr val="FCECE8"/>
                          </a:solidFill>
                          <a:effectLst/>
                          <a:latin typeface="+mj-lt"/>
                        </a:rPr>
                        <a:t> </a:t>
                      </a:r>
                      <a:r>
                        <a:rPr lang="vi-VN" sz="2400" b="0" kern="1200" dirty="0">
                          <a:solidFill>
                            <a:srgbClr val="FCECE8"/>
                          </a:solidFill>
                          <a:effectLst/>
                          <a:latin typeface="+mj-lt"/>
                          <a:ea typeface="+mn-ea"/>
                          <a:cs typeface="+mn-cs"/>
                        </a:rPr>
                        <a:t>An-đéc-xen tiên đoán “nếu chẳng may có chuyện gì không lành xảy ra với người yêu của cô, cô sẽ chẳng đắn đo suy nghĩ, lên đường, vượt qua ngàn dặm, qua núi tuyết và sa mạc khô cằn để gặp chàng, cứu chàng khỏi cơn nguy khốn”</a:t>
                      </a:r>
                      <a:endParaRPr lang="en-US" sz="2400" b="0" kern="1200" dirty="0">
                        <a:solidFill>
                          <a:srgbClr val="FCECE8"/>
                        </a:solidFill>
                        <a:effectLst/>
                        <a:latin typeface="+mj-lt"/>
                        <a:ea typeface="+mn-ea"/>
                        <a:cs typeface="+mn-cs"/>
                      </a:endParaRPr>
                    </a:p>
                    <a:p>
                      <a:pPr marL="0" marR="0" lvl="0" indent="0" algn="just" defTabSz="914354" rtl="0" eaLnBrk="1" fontAlgn="auto" latinLnBrk="0" hangingPunct="1">
                        <a:lnSpc>
                          <a:spcPct val="100000"/>
                        </a:lnSpc>
                        <a:spcBef>
                          <a:spcPts val="0"/>
                        </a:spcBef>
                        <a:spcAft>
                          <a:spcPts val="800"/>
                        </a:spcAft>
                        <a:buClrTx/>
                        <a:buSzTx/>
                        <a:buFontTx/>
                        <a:buNone/>
                        <a:tabLst/>
                        <a:defRPr/>
                      </a:pPr>
                      <a:endParaRPr lang="en-SG" sz="2400" b="0" kern="1200" dirty="0">
                        <a:solidFill>
                          <a:srgbClr val="ECE8E1"/>
                        </a:solidFill>
                        <a:effectLst/>
                        <a:latin typeface="+mj-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lang="vi-VN" sz="2400" b="0" dirty="0">
                          <a:solidFill>
                            <a:srgbClr val="FCECE8"/>
                          </a:solidFill>
                          <a:effectLst/>
                          <a:latin typeface="+mj-lt"/>
                        </a:rPr>
                        <a:t> </a:t>
                      </a:r>
                      <a:r>
                        <a:rPr lang="vi-VN" sz="2400" b="0" kern="1200" dirty="0">
                          <a:solidFill>
                            <a:srgbClr val="FCECE8"/>
                          </a:solidFill>
                          <a:effectLst/>
                          <a:latin typeface="+mj-lt"/>
                          <a:ea typeface="+mn-ea"/>
                          <a:cs typeface="+mn-cs"/>
                        </a:rPr>
                        <a:t>An-đéc-xen tiên đoán cô sẽ “gặp được một người xứng đáng với trái tim nhiều mong muốn của cô”, và người đó “tất nhiên phải là một người tuyệt vời”, “có một tâm hồn lớn lao”</a:t>
                      </a:r>
                      <a:endParaRPr lang="en-SG" sz="2400" b="0" kern="1200" dirty="0">
                        <a:solidFill>
                          <a:srgbClr val="FCECE8"/>
                        </a:solidFill>
                        <a:effectLst/>
                        <a:latin typeface="+mj-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US" sz="2400" b="0" kern="1200" dirty="0">
                          <a:solidFill>
                            <a:srgbClr val="FCECE8"/>
                          </a:solidFill>
                          <a:effectLst/>
                          <a:latin typeface="+mj-lt"/>
                          <a:ea typeface="+mn-ea"/>
                          <a:cs typeface="+mn-cs"/>
                        </a:rPr>
                        <a:t>   </a:t>
                      </a:r>
                      <a:r>
                        <a:rPr lang="vi-VN" sz="2400" b="0" kern="1200" dirty="0">
                          <a:solidFill>
                            <a:srgbClr val="FCECE8"/>
                          </a:solidFill>
                          <a:effectLst/>
                          <a:latin typeface="+mj-lt"/>
                          <a:ea typeface="+mn-ea"/>
                          <a:cs typeface="+mn-cs"/>
                        </a:rPr>
                        <a:t>An-đéc-xen tiên đoán cô sẽ hạnh phúc với sự bận bịu khi chăm sóc những đứa con và chồng tương lai sẽ “đỡ cô một tay trong việc đó”</a:t>
                      </a:r>
                      <a:endParaRPr lang="en-SG" sz="2400" b="0" kern="1200" dirty="0">
                        <a:solidFill>
                          <a:srgbClr val="FCECE8"/>
                        </a:solidFill>
                        <a:effectLst/>
                        <a:latin typeface="+mj-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1990754"/>
                  </a:ext>
                </a:extLst>
              </a:tr>
              <a:tr h="328295">
                <a:tc gridSpan="3">
                  <a:txBody>
                    <a:bodyPr/>
                    <a:lstStyle/>
                    <a:p>
                      <a:pPr algn="just">
                        <a:lnSpc>
                          <a:spcPct val="100000"/>
                        </a:lnSpc>
                        <a:spcAft>
                          <a:spcPts val="800"/>
                        </a:spcAft>
                      </a:pPr>
                      <a:r>
                        <a:rPr lang="vi-VN" sz="2400" b="1" dirty="0">
                          <a:effectLst/>
                          <a:latin typeface="+mj-lt"/>
                        </a:rPr>
                        <a:t>Mong ước, tình cảm của An-đéc-xen</a:t>
                      </a:r>
                      <a:r>
                        <a:rPr lang="en-US" sz="2400" b="1" dirty="0">
                          <a:effectLst/>
                          <a:latin typeface="+mj-lt"/>
                        </a:rPr>
                        <a:t>:</a:t>
                      </a:r>
                    </a:p>
                    <a:p>
                      <a:pPr algn="just">
                        <a:lnSpc>
                          <a:spcPct val="100000"/>
                        </a:lnSpc>
                      </a:pPr>
                      <a:r>
                        <a:rPr lang="vi-VN" sz="2400" b="0" kern="1200" dirty="0">
                          <a:solidFill>
                            <a:srgbClr val="FFFFFF"/>
                          </a:solidFill>
                          <a:effectLst/>
                          <a:latin typeface="+mj-lt"/>
                          <a:ea typeface="+mn-ea"/>
                          <a:cs typeface="+mn-cs"/>
                          <a:sym typeface="Wingdings" panose="05000000000000000000" pitchFamily="2" charset="2"/>
                        </a:rPr>
                        <a:t></a:t>
                      </a:r>
                      <a:r>
                        <a:rPr lang="vi-VN" sz="2400" b="0" kern="1200" dirty="0">
                          <a:solidFill>
                            <a:srgbClr val="FFFFFF"/>
                          </a:solidFill>
                          <a:effectLst/>
                          <a:latin typeface="+mj-lt"/>
                          <a:ea typeface="+mn-ea"/>
                          <a:cs typeface="+mn-cs"/>
                        </a:rPr>
                        <a:t> An-đéc-xen đã gửi gắm tình cảm đôn hậu, dịu dàng, mong muốn các cô gái đều có tương lai tốt đẹp. </a:t>
                      </a:r>
                      <a:endParaRPr lang="en-SG" sz="2400" b="0" kern="1200" dirty="0">
                        <a:solidFill>
                          <a:srgbClr val="FFFFFF"/>
                        </a:solidFill>
                        <a:effectLst/>
                        <a:latin typeface="+mj-lt"/>
                        <a:ea typeface="+mn-ea"/>
                        <a:cs typeface="+mn-cs"/>
                      </a:endParaRPr>
                    </a:p>
                    <a:p>
                      <a:pPr algn="just">
                        <a:lnSpc>
                          <a:spcPct val="100000"/>
                        </a:lnSpc>
                      </a:pPr>
                      <a:r>
                        <a:rPr lang="vi-VN" sz="2400" b="0" kern="1200" dirty="0">
                          <a:solidFill>
                            <a:srgbClr val="FFFFFF"/>
                          </a:solidFill>
                          <a:effectLst/>
                          <a:latin typeface="+mj-lt"/>
                          <a:ea typeface="+mn-ea"/>
                          <a:cs typeface="+mn-cs"/>
                          <a:sym typeface="Wingdings" panose="05000000000000000000" pitchFamily="2" charset="2"/>
                        </a:rPr>
                        <a:t></a:t>
                      </a:r>
                      <a:r>
                        <a:rPr lang="vi-VN" sz="2400" b="0" kern="1200" dirty="0">
                          <a:solidFill>
                            <a:srgbClr val="FFFFFF"/>
                          </a:solidFill>
                          <a:effectLst/>
                          <a:latin typeface="+mj-lt"/>
                          <a:ea typeface="+mn-ea"/>
                          <a:cs typeface="+mn-cs"/>
                        </a:rPr>
                        <a:t> Chính lời tiên tri đẹp đẽ và dịu dàng của An-đéc-xen đã thôi thúc hành động của các cô gái, khích lệ họ đi tìm hạnh phúc cho riêng mình</a:t>
                      </a:r>
                      <a:endParaRPr lang="en-SG" sz="2400" b="0" dirty="0">
                        <a:solidFill>
                          <a:srgbClr val="FFFFFF"/>
                        </a:solidFill>
                        <a:effectLst/>
                        <a:latin typeface="+mj-l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578039785"/>
                  </a:ext>
                </a:extLst>
              </a:tr>
            </a:tbl>
          </a:graphicData>
        </a:graphic>
      </p:graphicFrame>
      <p:sp>
        <p:nvSpPr>
          <p:cNvPr id="7" name="TextBox 6">
            <a:extLst>
              <a:ext uri="{FF2B5EF4-FFF2-40B4-BE49-F238E27FC236}">
                <a16:creationId xmlns:a16="http://schemas.microsoft.com/office/drawing/2014/main" id="{8030E182-F356-0A5F-CC64-D2685E7FEE31}"/>
              </a:ext>
            </a:extLst>
          </p:cNvPr>
          <p:cNvSpPr txBox="1"/>
          <p:nvPr/>
        </p:nvSpPr>
        <p:spPr>
          <a:xfrm>
            <a:off x="375668" y="4831600"/>
            <a:ext cx="11331540" cy="1569660"/>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sym typeface="Wingdings" panose="05000000000000000000" pitchFamily="2" charset="2"/>
              </a:rPr>
              <a:t></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An-đéc-xen đã gửi gắm tình cảm đôn hậu, dịu dàng, mong muốn các cô gái đều có tương lai tốt đẹp. </a:t>
            </a:r>
            <a:endParaRPr kumimoji="0" lang="en-SG"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sym typeface="Wingdings" panose="05000000000000000000" pitchFamily="2" charset="2"/>
              </a:rPr>
              <a:t></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Chính lời tiên tri đẹp đẽ và dịu dàng của An-đéc-xen đã thôi thúc hành động của các cô gái, khích lệ họ đi tìm hạnh phúc cho riêng </a:t>
            </a:r>
            <a:r>
              <a:rPr kumimoji="0" lang="vi-VN"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mình</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endParaRPr kumimoji="0" lang="en-SG"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6" name="TextBox 5">
            <a:extLst>
              <a:ext uri="{FF2B5EF4-FFF2-40B4-BE49-F238E27FC236}">
                <a16:creationId xmlns:a16="http://schemas.microsoft.com/office/drawing/2014/main" id="{EEC4780E-6949-520D-5351-29583AB3A555}"/>
              </a:ext>
            </a:extLst>
          </p:cNvPr>
          <p:cNvSpPr txBox="1"/>
          <p:nvPr/>
        </p:nvSpPr>
        <p:spPr>
          <a:xfrm>
            <a:off x="375668" y="1442277"/>
            <a:ext cx="4418885" cy="2677656"/>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An-đéc-xen tiên đoán “nếu chẳng may có chuyện gì không lành xảy ra với người yêu của cô, cô sẽ chẳng đắn đo suy nghĩ, lên đường, vượt qua ngàn dặm, qua núi tuyết và sa mạc khô cằn để gặp chàng, cứu chàng khỏi cơn nguy khốn</a:t>
            </a:r>
            <a:r>
              <a:rPr kumimoji="0" lang="vi-VN"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8" name="TextBox 7">
            <a:extLst>
              <a:ext uri="{FF2B5EF4-FFF2-40B4-BE49-F238E27FC236}">
                <a16:creationId xmlns:a16="http://schemas.microsoft.com/office/drawing/2014/main" id="{64C3687C-E49B-A630-4B77-EB20BE9E2B23}"/>
              </a:ext>
            </a:extLst>
          </p:cNvPr>
          <p:cNvSpPr txBox="1"/>
          <p:nvPr/>
        </p:nvSpPr>
        <p:spPr>
          <a:xfrm>
            <a:off x="4871391" y="1406570"/>
            <a:ext cx="3575088" cy="2677656"/>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lang="vi-VN" sz="2400" b="0" kern="1200" dirty="0">
                <a:solidFill>
                  <a:schemeClr val="dk1"/>
                </a:solidFill>
                <a:effectLst/>
                <a:latin typeface="+mj-lt"/>
                <a:ea typeface="+mn-ea"/>
                <a:cs typeface="+mn-cs"/>
              </a:rPr>
              <a:t>An-đéc-xen tiên đoán cô sẽ “gặp được một người xứng đáng với trái tim nhiều mong muốn của cô”, và người đó “tất nhiên phải là một người tuyệt vời”, “có một tâm hồn lớn lao</a:t>
            </a:r>
            <a:r>
              <a:rPr lang="vi-VN" sz="2400" b="0" kern="1200" dirty="0" smtClean="0">
                <a:solidFill>
                  <a:schemeClr val="dk1"/>
                </a:solidFill>
                <a:effectLst/>
                <a:latin typeface="+mj-lt"/>
                <a:ea typeface="+mn-ea"/>
                <a:cs typeface="+mn-cs"/>
              </a:rPr>
              <a:t>”</a:t>
            </a:r>
            <a:r>
              <a:rPr lang="en-US" sz="2400" b="0" kern="1200" dirty="0" smtClean="0">
                <a:solidFill>
                  <a:schemeClr val="dk1"/>
                </a:solidFill>
                <a:effectLst/>
                <a:latin typeface="+mj-lt"/>
                <a:ea typeface="+mn-ea"/>
                <a:cs typeface="+mn-cs"/>
              </a:rPr>
              <a:t>.</a:t>
            </a: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9" name="TextBox 8">
            <a:extLst>
              <a:ext uri="{FF2B5EF4-FFF2-40B4-BE49-F238E27FC236}">
                <a16:creationId xmlns:a16="http://schemas.microsoft.com/office/drawing/2014/main" id="{790BBD85-0A9B-A140-3EA4-489322E94DDC}"/>
              </a:ext>
            </a:extLst>
          </p:cNvPr>
          <p:cNvSpPr txBox="1"/>
          <p:nvPr/>
        </p:nvSpPr>
        <p:spPr>
          <a:xfrm>
            <a:off x="8643424" y="1406570"/>
            <a:ext cx="3018148" cy="2677656"/>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lang="en-US" sz="2400" b="0" kern="1200" dirty="0">
                <a:solidFill>
                  <a:schemeClr val="dk1"/>
                </a:solidFill>
                <a:effectLst/>
                <a:latin typeface="+mj-lt"/>
                <a:ea typeface="+mn-ea"/>
                <a:cs typeface="+mn-cs"/>
              </a:rPr>
              <a:t> </a:t>
            </a:r>
            <a:r>
              <a:rPr lang="vi-VN" sz="2400" b="0" kern="1200" dirty="0">
                <a:solidFill>
                  <a:schemeClr val="dk1"/>
                </a:solidFill>
                <a:effectLst/>
                <a:latin typeface="+mj-lt"/>
                <a:ea typeface="+mn-ea"/>
                <a:cs typeface="+mn-cs"/>
              </a:rPr>
              <a:t>An-đéc-xen tiên đoán cô sẽ hạnh phúc với sự bận bịu khi chăm sóc những đứa con và chồng tương lai sẽ “đỡ cô một tay trong việc đó</a:t>
            </a:r>
            <a:r>
              <a:rPr lang="vi-VN" sz="2400" b="0" kern="1200" dirty="0" smtClean="0">
                <a:solidFill>
                  <a:schemeClr val="dk1"/>
                </a:solidFill>
                <a:effectLst/>
                <a:latin typeface="+mj-lt"/>
                <a:ea typeface="+mn-ea"/>
                <a:cs typeface="+mn-cs"/>
              </a:rPr>
              <a:t>”</a:t>
            </a:r>
            <a:r>
              <a:rPr lang="en-US" sz="2400" b="0" kern="1200" dirty="0" smtClean="0">
                <a:solidFill>
                  <a:schemeClr val="dk1"/>
                </a:solidFill>
                <a:effectLst/>
                <a:latin typeface="+mj-lt"/>
                <a:ea typeface="+mn-ea"/>
                <a:cs typeface="+mn-cs"/>
              </a:rPr>
              <a:t>.</a:t>
            </a: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88328895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 calcmode="lin" valueType="num">
                                      <p:cBhvr>
                                        <p:cTn id="22"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 calcmode="lin" valueType="num">
                                      <p:cBhvr>
                                        <p:cTn id="29"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30"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31"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815"/>
        <p:cNvGrpSpPr/>
        <p:nvPr/>
      </p:nvGrpSpPr>
      <p:grpSpPr>
        <a:xfrm>
          <a:off x="0" y="0"/>
          <a:ext cx="0" cy="0"/>
          <a:chOff x="0" y="0"/>
          <a:chExt cx="0" cy="0"/>
        </a:xfrm>
      </p:grpSpPr>
      <p:grpSp>
        <p:nvGrpSpPr>
          <p:cNvPr id="4816" name="Google Shape;4816;p56"/>
          <p:cNvGrpSpPr/>
          <p:nvPr/>
        </p:nvGrpSpPr>
        <p:grpSpPr>
          <a:xfrm flipH="1">
            <a:off x="757888" y="1897697"/>
            <a:ext cx="10481681" cy="5006393"/>
            <a:chOff x="568415" y="508872"/>
            <a:chExt cx="7861261" cy="3754795"/>
          </a:xfrm>
        </p:grpSpPr>
        <p:sp>
          <p:nvSpPr>
            <p:cNvPr id="4817" name="Google Shape;4817;p56"/>
            <p:cNvSpPr/>
            <p:nvPr/>
          </p:nvSpPr>
          <p:spPr>
            <a:xfrm flipH="1">
              <a:off x="7913756" y="1218159"/>
              <a:ext cx="25669" cy="26386"/>
            </a:xfrm>
            <a:custGeom>
              <a:avLst/>
              <a:gdLst/>
              <a:ahLst/>
              <a:cxnLst/>
              <a:rect l="l" t="t" r="r" b="b"/>
              <a:pathLst>
                <a:path w="179" h="184" extrusionOk="0">
                  <a:moveTo>
                    <a:pt x="92" y="0"/>
                  </a:moveTo>
                  <a:cubicBezTo>
                    <a:pt x="42" y="0"/>
                    <a:pt x="1" y="41"/>
                    <a:pt x="1" y="92"/>
                  </a:cubicBezTo>
                  <a:cubicBezTo>
                    <a:pt x="1" y="138"/>
                    <a:pt x="47" y="184"/>
                    <a:pt x="92" y="184"/>
                  </a:cubicBezTo>
                  <a:cubicBezTo>
                    <a:pt x="143" y="184"/>
                    <a:pt x="179" y="143"/>
                    <a:pt x="179" y="92"/>
                  </a:cubicBezTo>
                  <a:cubicBezTo>
                    <a:pt x="179" y="41"/>
                    <a:pt x="143" y="0"/>
                    <a:pt x="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18" name="Google Shape;4818;p56"/>
            <p:cNvSpPr/>
            <p:nvPr/>
          </p:nvSpPr>
          <p:spPr>
            <a:xfrm flipH="1">
              <a:off x="5453014" y="3829447"/>
              <a:ext cx="26386" cy="23518"/>
            </a:xfrm>
            <a:custGeom>
              <a:avLst/>
              <a:gdLst/>
              <a:ahLst/>
              <a:cxnLst/>
              <a:rect l="l" t="t" r="r" b="b"/>
              <a:pathLst>
                <a:path w="184" h="164" extrusionOk="0">
                  <a:moveTo>
                    <a:pt x="93" y="1"/>
                  </a:moveTo>
                  <a:cubicBezTo>
                    <a:pt x="81" y="1"/>
                    <a:pt x="68" y="3"/>
                    <a:pt x="57" y="7"/>
                  </a:cubicBezTo>
                  <a:cubicBezTo>
                    <a:pt x="16" y="28"/>
                    <a:pt x="1" y="78"/>
                    <a:pt x="21" y="119"/>
                  </a:cubicBezTo>
                  <a:cubicBezTo>
                    <a:pt x="35" y="148"/>
                    <a:pt x="65" y="164"/>
                    <a:pt x="93" y="164"/>
                  </a:cubicBezTo>
                  <a:cubicBezTo>
                    <a:pt x="105" y="164"/>
                    <a:pt x="117" y="161"/>
                    <a:pt x="128" y="155"/>
                  </a:cubicBezTo>
                  <a:cubicBezTo>
                    <a:pt x="174" y="134"/>
                    <a:pt x="184" y="83"/>
                    <a:pt x="169" y="48"/>
                  </a:cubicBezTo>
                  <a:cubicBezTo>
                    <a:pt x="154" y="15"/>
                    <a:pt x="124" y="1"/>
                    <a:pt x="9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19" name="Google Shape;4819;p56"/>
            <p:cNvSpPr/>
            <p:nvPr/>
          </p:nvSpPr>
          <p:spPr>
            <a:xfrm flipH="1">
              <a:off x="6708698" y="1208038"/>
              <a:ext cx="25669" cy="25669"/>
            </a:xfrm>
            <a:custGeom>
              <a:avLst/>
              <a:gdLst/>
              <a:ahLst/>
              <a:cxnLst/>
              <a:rect l="l" t="t" r="r" b="b"/>
              <a:pathLst>
                <a:path w="179" h="179" extrusionOk="0">
                  <a:moveTo>
                    <a:pt x="87" y="0"/>
                  </a:moveTo>
                  <a:cubicBezTo>
                    <a:pt x="36" y="0"/>
                    <a:pt x="1" y="41"/>
                    <a:pt x="1" y="92"/>
                  </a:cubicBezTo>
                  <a:cubicBezTo>
                    <a:pt x="1" y="143"/>
                    <a:pt x="36" y="178"/>
                    <a:pt x="87" y="178"/>
                  </a:cubicBezTo>
                  <a:cubicBezTo>
                    <a:pt x="138" y="178"/>
                    <a:pt x="179" y="143"/>
                    <a:pt x="179" y="92"/>
                  </a:cubicBezTo>
                  <a:cubicBezTo>
                    <a:pt x="179" y="41"/>
                    <a:pt x="138" y="0"/>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0" name="Google Shape;4820;p56"/>
            <p:cNvSpPr/>
            <p:nvPr/>
          </p:nvSpPr>
          <p:spPr>
            <a:xfrm flipH="1">
              <a:off x="4069142" y="3814780"/>
              <a:ext cx="25669" cy="25669"/>
            </a:xfrm>
            <a:custGeom>
              <a:avLst/>
              <a:gdLst/>
              <a:ahLst/>
              <a:cxnLst/>
              <a:rect l="l" t="t" r="r" b="b"/>
              <a:pathLst>
                <a:path w="179" h="179" extrusionOk="0">
                  <a:moveTo>
                    <a:pt x="87" y="1"/>
                  </a:moveTo>
                  <a:cubicBezTo>
                    <a:pt x="37" y="1"/>
                    <a:pt x="1" y="42"/>
                    <a:pt x="1" y="92"/>
                  </a:cubicBezTo>
                  <a:cubicBezTo>
                    <a:pt x="1" y="143"/>
                    <a:pt x="37" y="179"/>
                    <a:pt x="87" y="179"/>
                  </a:cubicBezTo>
                  <a:cubicBezTo>
                    <a:pt x="138" y="179"/>
                    <a:pt x="179" y="143"/>
                    <a:pt x="179" y="92"/>
                  </a:cubicBezTo>
                  <a:cubicBezTo>
                    <a:pt x="179" y="42"/>
                    <a:pt x="138" y="1"/>
                    <a:pt x="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1" name="Google Shape;4821;p56"/>
            <p:cNvSpPr/>
            <p:nvPr/>
          </p:nvSpPr>
          <p:spPr>
            <a:xfrm flipH="1">
              <a:off x="6361048" y="508872"/>
              <a:ext cx="25669" cy="25669"/>
            </a:xfrm>
            <a:custGeom>
              <a:avLst/>
              <a:gdLst/>
              <a:ahLst/>
              <a:cxnLst/>
              <a:rect l="l" t="t" r="r" b="b"/>
              <a:pathLst>
                <a:path w="179" h="179" extrusionOk="0">
                  <a:moveTo>
                    <a:pt x="87" y="0"/>
                  </a:moveTo>
                  <a:cubicBezTo>
                    <a:pt x="36" y="0"/>
                    <a:pt x="0" y="36"/>
                    <a:pt x="0" y="87"/>
                  </a:cubicBezTo>
                  <a:cubicBezTo>
                    <a:pt x="0" y="137"/>
                    <a:pt x="36" y="178"/>
                    <a:pt x="87" y="178"/>
                  </a:cubicBezTo>
                  <a:cubicBezTo>
                    <a:pt x="138" y="178"/>
                    <a:pt x="178" y="137"/>
                    <a:pt x="178" y="87"/>
                  </a:cubicBezTo>
                  <a:cubicBezTo>
                    <a:pt x="178" y="41"/>
                    <a:pt x="138" y="0"/>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2" name="Google Shape;4822;p56"/>
            <p:cNvSpPr/>
            <p:nvPr/>
          </p:nvSpPr>
          <p:spPr>
            <a:xfrm flipH="1">
              <a:off x="5036163" y="1777653"/>
              <a:ext cx="25669" cy="25669"/>
            </a:xfrm>
            <a:custGeom>
              <a:avLst/>
              <a:gdLst/>
              <a:ahLst/>
              <a:cxnLst/>
              <a:rect l="l" t="t" r="r" b="b"/>
              <a:pathLst>
                <a:path w="179" h="179" extrusionOk="0">
                  <a:moveTo>
                    <a:pt x="92" y="1"/>
                  </a:moveTo>
                  <a:cubicBezTo>
                    <a:pt x="46" y="1"/>
                    <a:pt x="0" y="42"/>
                    <a:pt x="0" y="92"/>
                  </a:cubicBezTo>
                  <a:cubicBezTo>
                    <a:pt x="0" y="143"/>
                    <a:pt x="41" y="179"/>
                    <a:pt x="92" y="179"/>
                  </a:cubicBezTo>
                  <a:cubicBezTo>
                    <a:pt x="143" y="179"/>
                    <a:pt x="178" y="143"/>
                    <a:pt x="178" y="92"/>
                  </a:cubicBezTo>
                  <a:cubicBezTo>
                    <a:pt x="178" y="36"/>
                    <a:pt x="143" y="1"/>
                    <a:pt x="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3" name="Google Shape;4823;p56"/>
            <p:cNvSpPr/>
            <p:nvPr/>
          </p:nvSpPr>
          <p:spPr>
            <a:xfrm flipH="1">
              <a:off x="3377244" y="4247463"/>
              <a:ext cx="16921" cy="16204"/>
            </a:xfrm>
            <a:custGeom>
              <a:avLst/>
              <a:gdLst/>
              <a:ahLst/>
              <a:cxnLst/>
              <a:rect l="l" t="t" r="r" b="b"/>
              <a:pathLst>
                <a:path w="118" h="113" extrusionOk="0">
                  <a:moveTo>
                    <a:pt x="62" y="1"/>
                  </a:moveTo>
                  <a:cubicBezTo>
                    <a:pt x="26" y="1"/>
                    <a:pt x="1" y="26"/>
                    <a:pt x="1" y="57"/>
                  </a:cubicBezTo>
                  <a:cubicBezTo>
                    <a:pt x="1" y="87"/>
                    <a:pt x="26" y="113"/>
                    <a:pt x="62" y="113"/>
                  </a:cubicBezTo>
                  <a:cubicBezTo>
                    <a:pt x="92" y="113"/>
                    <a:pt x="118" y="87"/>
                    <a:pt x="118" y="57"/>
                  </a:cubicBezTo>
                  <a:cubicBezTo>
                    <a:pt x="118" y="26"/>
                    <a:pt x="92" y="1"/>
                    <a:pt x="6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4" name="Google Shape;4824;p56"/>
            <p:cNvSpPr/>
            <p:nvPr/>
          </p:nvSpPr>
          <p:spPr>
            <a:xfrm flipH="1">
              <a:off x="3796928" y="1095502"/>
              <a:ext cx="25669" cy="25669"/>
            </a:xfrm>
            <a:custGeom>
              <a:avLst/>
              <a:gdLst/>
              <a:ahLst/>
              <a:cxnLst/>
              <a:rect l="l" t="t" r="r" b="b"/>
              <a:pathLst>
                <a:path w="179" h="179" extrusionOk="0">
                  <a:moveTo>
                    <a:pt x="92" y="1"/>
                  </a:moveTo>
                  <a:cubicBezTo>
                    <a:pt x="41" y="1"/>
                    <a:pt x="0" y="42"/>
                    <a:pt x="0" y="92"/>
                  </a:cubicBezTo>
                  <a:cubicBezTo>
                    <a:pt x="0" y="143"/>
                    <a:pt x="41" y="179"/>
                    <a:pt x="92" y="179"/>
                  </a:cubicBezTo>
                  <a:cubicBezTo>
                    <a:pt x="143" y="179"/>
                    <a:pt x="178" y="143"/>
                    <a:pt x="178" y="92"/>
                  </a:cubicBezTo>
                  <a:cubicBezTo>
                    <a:pt x="178" y="42"/>
                    <a:pt x="138" y="1"/>
                    <a:pt x="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5" name="Google Shape;4825;p56"/>
            <p:cNvSpPr/>
            <p:nvPr/>
          </p:nvSpPr>
          <p:spPr>
            <a:xfrm flipH="1">
              <a:off x="1986362" y="1174094"/>
              <a:ext cx="25669" cy="25669"/>
            </a:xfrm>
            <a:custGeom>
              <a:avLst/>
              <a:gdLst/>
              <a:ahLst/>
              <a:cxnLst/>
              <a:rect l="l" t="t" r="r" b="b"/>
              <a:pathLst>
                <a:path w="179" h="179" extrusionOk="0">
                  <a:moveTo>
                    <a:pt x="93" y="0"/>
                  </a:moveTo>
                  <a:cubicBezTo>
                    <a:pt x="42" y="0"/>
                    <a:pt x="1" y="41"/>
                    <a:pt x="1" y="92"/>
                  </a:cubicBezTo>
                  <a:cubicBezTo>
                    <a:pt x="1" y="143"/>
                    <a:pt x="42" y="178"/>
                    <a:pt x="93" y="178"/>
                  </a:cubicBezTo>
                  <a:cubicBezTo>
                    <a:pt x="138" y="178"/>
                    <a:pt x="179" y="143"/>
                    <a:pt x="179" y="92"/>
                  </a:cubicBezTo>
                  <a:cubicBezTo>
                    <a:pt x="179" y="41"/>
                    <a:pt x="138" y="0"/>
                    <a:pt x="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6" name="Google Shape;4826;p56"/>
            <p:cNvSpPr/>
            <p:nvPr/>
          </p:nvSpPr>
          <p:spPr>
            <a:xfrm flipH="1">
              <a:off x="4813467" y="748580"/>
              <a:ext cx="25669" cy="25669"/>
            </a:xfrm>
            <a:custGeom>
              <a:avLst/>
              <a:gdLst/>
              <a:ahLst/>
              <a:cxnLst/>
              <a:rect l="l" t="t" r="r" b="b"/>
              <a:pathLst>
                <a:path w="179" h="179" extrusionOk="0">
                  <a:moveTo>
                    <a:pt x="87" y="0"/>
                  </a:moveTo>
                  <a:cubicBezTo>
                    <a:pt x="36" y="0"/>
                    <a:pt x="0" y="36"/>
                    <a:pt x="0" y="87"/>
                  </a:cubicBezTo>
                  <a:cubicBezTo>
                    <a:pt x="0" y="138"/>
                    <a:pt x="36" y="178"/>
                    <a:pt x="87" y="178"/>
                  </a:cubicBezTo>
                  <a:cubicBezTo>
                    <a:pt x="138" y="178"/>
                    <a:pt x="179" y="138"/>
                    <a:pt x="179" y="87"/>
                  </a:cubicBezTo>
                  <a:cubicBezTo>
                    <a:pt x="179" y="36"/>
                    <a:pt x="138" y="0"/>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7" name="Google Shape;4827;p56"/>
            <p:cNvSpPr/>
            <p:nvPr/>
          </p:nvSpPr>
          <p:spPr>
            <a:xfrm flipH="1">
              <a:off x="568415" y="748226"/>
              <a:ext cx="25669" cy="26386"/>
            </a:xfrm>
            <a:custGeom>
              <a:avLst/>
              <a:gdLst/>
              <a:ahLst/>
              <a:cxnLst/>
              <a:rect l="l" t="t" r="r" b="b"/>
              <a:pathLst>
                <a:path w="179" h="184" extrusionOk="0">
                  <a:moveTo>
                    <a:pt x="87" y="0"/>
                  </a:moveTo>
                  <a:cubicBezTo>
                    <a:pt x="36" y="0"/>
                    <a:pt x="0" y="41"/>
                    <a:pt x="0" y="92"/>
                  </a:cubicBezTo>
                  <a:cubicBezTo>
                    <a:pt x="0" y="143"/>
                    <a:pt x="36" y="183"/>
                    <a:pt x="87" y="183"/>
                  </a:cubicBezTo>
                  <a:cubicBezTo>
                    <a:pt x="137" y="183"/>
                    <a:pt x="178" y="143"/>
                    <a:pt x="178" y="92"/>
                  </a:cubicBezTo>
                  <a:cubicBezTo>
                    <a:pt x="178" y="41"/>
                    <a:pt x="137" y="0"/>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8" name="Google Shape;4828;p56"/>
            <p:cNvSpPr/>
            <p:nvPr/>
          </p:nvSpPr>
          <p:spPr>
            <a:xfrm flipH="1">
              <a:off x="8393108" y="3599045"/>
              <a:ext cx="36568" cy="36568"/>
            </a:xfrm>
            <a:custGeom>
              <a:avLst/>
              <a:gdLst/>
              <a:ahLst/>
              <a:cxnLst/>
              <a:rect l="l" t="t" r="r" b="b"/>
              <a:pathLst>
                <a:path w="255" h="255" extrusionOk="0">
                  <a:moveTo>
                    <a:pt x="128" y="0"/>
                  </a:moveTo>
                  <a:cubicBezTo>
                    <a:pt x="57" y="10"/>
                    <a:pt x="1" y="61"/>
                    <a:pt x="1" y="127"/>
                  </a:cubicBezTo>
                  <a:cubicBezTo>
                    <a:pt x="1" y="199"/>
                    <a:pt x="57" y="255"/>
                    <a:pt x="128" y="255"/>
                  </a:cubicBezTo>
                  <a:cubicBezTo>
                    <a:pt x="194" y="255"/>
                    <a:pt x="255" y="199"/>
                    <a:pt x="255" y="127"/>
                  </a:cubicBezTo>
                  <a:cubicBezTo>
                    <a:pt x="255" y="61"/>
                    <a:pt x="194" y="0"/>
                    <a:pt x="1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838" name="Google Shape;4838;p56"/>
          <p:cNvGrpSpPr/>
          <p:nvPr/>
        </p:nvGrpSpPr>
        <p:grpSpPr>
          <a:xfrm rot="-4957593">
            <a:off x="11025322" y="3795347"/>
            <a:ext cx="721741" cy="804947"/>
            <a:chOff x="3604950" y="2842325"/>
            <a:chExt cx="76550" cy="85375"/>
          </a:xfrm>
        </p:grpSpPr>
        <p:sp>
          <p:nvSpPr>
            <p:cNvPr id="4839" name="Google Shape;4839;p56"/>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0" name="Google Shape;4840;p56"/>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1" name="Google Shape;4841;p56"/>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2" name="Google Shape;4842;p56"/>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3" name="Google Shape;4843;p56"/>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4" name="Google Shape;4844;p56"/>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5" name="Google Shape;4845;p56"/>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6" name="Google Shape;4846;p56"/>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7" name="Google Shape;4847;p56"/>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8" name="Google Shape;4848;p56"/>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849" name="Google Shape;4849;p56"/>
          <p:cNvGrpSpPr/>
          <p:nvPr/>
        </p:nvGrpSpPr>
        <p:grpSpPr>
          <a:xfrm rot="-4957593">
            <a:off x="1232262" y="1329835"/>
            <a:ext cx="411548" cy="406599"/>
            <a:chOff x="3467975" y="3031075"/>
            <a:chExt cx="43650" cy="43125"/>
          </a:xfrm>
        </p:grpSpPr>
        <p:sp>
          <p:nvSpPr>
            <p:cNvPr id="4850" name="Google Shape;4850;p56"/>
            <p:cNvSpPr/>
            <p:nvPr/>
          </p:nvSpPr>
          <p:spPr>
            <a:xfrm>
              <a:off x="3486550" y="3049750"/>
              <a:ext cx="6125" cy="5775"/>
            </a:xfrm>
            <a:custGeom>
              <a:avLst/>
              <a:gdLst/>
              <a:ahLst/>
              <a:cxnLst/>
              <a:rect l="l" t="t" r="r" b="b"/>
              <a:pathLst>
                <a:path w="245" h="231" extrusionOk="0">
                  <a:moveTo>
                    <a:pt x="127" y="67"/>
                  </a:moveTo>
                  <a:cubicBezTo>
                    <a:pt x="137" y="67"/>
                    <a:pt x="137" y="67"/>
                    <a:pt x="143" y="72"/>
                  </a:cubicBezTo>
                  <a:cubicBezTo>
                    <a:pt x="143" y="72"/>
                    <a:pt x="148" y="72"/>
                    <a:pt x="148" y="77"/>
                  </a:cubicBezTo>
                  <a:lnTo>
                    <a:pt x="163" y="77"/>
                  </a:lnTo>
                  <a:lnTo>
                    <a:pt x="168" y="82"/>
                  </a:lnTo>
                  <a:cubicBezTo>
                    <a:pt x="167" y="82"/>
                    <a:pt x="167" y="81"/>
                    <a:pt x="167" y="81"/>
                  </a:cubicBezTo>
                  <a:lnTo>
                    <a:pt x="167" y="81"/>
                  </a:lnTo>
                  <a:cubicBezTo>
                    <a:pt x="166" y="81"/>
                    <a:pt x="167" y="83"/>
                    <a:pt x="168" y="85"/>
                  </a:cubicBezTo>
                  <a:lnTo>
                    <a:pt x="168" y="85"/>
                  </a:lnTo>
                  <a:cubicBezTo>
                    <a:pt x="168" y="83"/>
                    <a:pt x="168" y="82"/>
                    <a:pt x="168" y="82"/>
                  </a:cubicBezTo>
                  <a:lnTo>
                    <a:pt x="168" y="82"/>
                  </a:lnTo>
                  <a:cubicBezTo>
                    <a:pt x="169" y="85"/>
                    <a:pt x="170" y="86"/>
                    <a:pt x="169" y="86"/>
                  </a:cubicBezTo>
                  <a:cubicBezTo>
                    <a:pt x="169" y="86"/>
                    <a:pt x="169" y="85"/>
                    <a:pt x="168" y="85"/>
                  </a:cubicBezTo>
                  <a:lnTo>
                    <a:pt x="168" y="85"/>
                  </a:lnTo>
                  <a:cubicBezTo>
                    <a:pt x="168" y="87"/>
                    <a:pt x="169" y="93"/>
                    <a:pt x="173" y="93"/>
                  </a:cubicBezTo>
                  <a:cubicBezTo>
                    <a:pt x="173" y="93"/>
                    <a:pt x="173" y="98"/>
                    <a:pt x="178" y="98"/>
                  </a:cubicBezTo>
                  <a:cubicBezTo>
                    <a:pt x="178" y="102"/>
                    <a:pt x="178" y="103"/>
                    <a:pt x="181" y="105"/>
                  </a:cubicBezTo>
                  <a:lnTo>
                    <a:pt x="181" y="105"/>
                  </a:lnTo>
                  <a:cubicBezTo>
                    <a:pt x="179" y="109"/>
                    <a:pt x="178" y="114"/>
                    <a:pt x="178" y="118"/>
                  </a:cubicBezTo>
                  <a:lnTo>
                    <a:pt x="178" y="133"/>
                  </a:lnTo>
                  <a:lnTo>
                    <a:pt x="178" y="138"/>
                  </a:lnTo>
                  <a:cubicBezTo>
                    <a:pt x="178" y="149"/>
                    <a:pt x="173" y="149"/>
                    <a:pt x="173" y="154"/>
                  </a:cubicBezTo>
                  <a:lnTo>
                    <a:pt x="168" y="159"/>
                  </a:lnTo>
                  <a:lnTo>
                    <a:pt x="163" y="164"/>
                  </a:lnTo>
                  <a:lnTo>
                    <a:pt x="112" y="164"/>
                  </a:lnTo>
                  <a:cubicBezTo>
                    <a:pt x="112" y="164"/>
                    <a:pt x="102" y="159"/>
                    <a:pt x="97" y="159"/>
                  </a:cubicBezTo>
                  <a:lnTo>
                    <a:pt x="92" y="159"/>
                  </a:lnTo>
                  <a:lnTo>
                    <a:pt x="87" y="154"/>
                  </a:lnTo>
                  <a:cubicBezTo>
                    <a:pt x="87" y="154"/>
                    <a:pt x="87" y="149"/>
                    <a:pt x="76" y="149"/>
                  </a:cubicBezTo>
                  <a:lnTo>
                    <a:pt x="76" y="143"/>
                  </a:lnTo>
                  <a:cubicBezTo>
                    <a:pt x="76" y="143"/>
                    <a:pt x="76" y="133"/>
                    <a:pt x="71" y="128"/>
                  </a:cubicBezTo>
                  <a:lnTo>
                    <a:pt x="71" y="123"/>
                  </a:lnTo>
                  <a:lnTo>
                    <a:pt x="71" y="108"/>
                  </a:lnTo>
                  <a:lnTo>
                    <a:pt x="71" y="103"/>
                  </a:lnTo>
                  <a:cubicBezTo>
                    <a:pt x="71" y="98"/>
                    <a:pt x="71" y="98"/>
                    <a:pt x="76" y="93"/>
                  </a:cubicBezTo>
                  <a:cubicBezTo>
                    <a:pt x="76" y="93"/>
                    <a:pt x="76" y="82"/>
                    <a:pt x="87" y="82"/>
                  </a:cubicBezTo>
                  <a:lnTo>
                    <a:pt x="87" y="77"/>
                  </a:lnTo>
                  <a:lnTo>
                    <a:pt x="92" y="72"/>
                  </a:lnTo>
                  <a:cubicBezTo>
                    <a:pt x="92" y="72"/>
                    <a:pt x="97" y="67"/>
                    <a:pt x="102" y="67"/>
                  </a:cubicBezTo>
                  <a:close/>
                  <a:moveTo>
                    <a:pt x="132" y="0"/>
                  </a:moveTo>
                  <a:cubicBezTo>
                    <a:pt x="97" y="0"/>
                    <a:pt x="63" y="15"/>
                    <a:pt x="41" y="42"/>
                  </a:cubicBezTo>
                  <a:cubicBezTo>
                    <a:pt x="10" y="77"/>
                    <a:pt x="0" y="133"/>
                    <a:pt x="26" y="174"/>
                  </a:cubicBezTo>
                  <a:cubicBezTo>
                    <a:pt x="48" y="211"/>
                    <a:pt x="92" y="231"/>
                    <a:pt x="134" y="231"/>
                  </a:cubicBezTo>
                  <a:cubicBezTo>
                    <a:pt x="138" y="231"/>
                    <a:pt x="143" y="230"/>
                    <a:pt x="148" y="230"/>
                  </a:cubicBezTo>
                  <a:cubicBezTo>
                    <a:pt x="204" y="215"/>
                    <a:pt x="244" y="169"/>
                    <a:pt x="244" y="118"/>
                  </a:cubicBezTo>
                  <a:cubicBezTo>
                    <a:pt x="244" y="67"/>
                    <a:pt x="214" y="21"/>
                    <a:pt x="168" y="6"/>
                  </a:cubicBezTo>
                  <a:cubicBezTo>
                    <a:pt x="156" y="2"/>
                    <a:pt x="144" y="0"/>
                    <a:pt x="13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1" name="Google Shape;4851;p56"/>
            <p:cNvSpPr/>
            <p:nvPr/>
          </p:nvSpPr>
          <p:spPr>
            <a:xfrm>
              <a:off x="3488950" y="3031075"/>
              <a:ext cx="1675" cy="20250"/>
            </a:xfrm>
            <a:custGeom>
              <a:avLst/>
              <a:gdLst/>
              <a:ahLst/>
              <a:cxnLst/>
              <a:rect l="l" t="t" r="r" b="b"/>
              <a:pathLst>
                <a:path w="67" h="810" extrusionOk="0">
                  <a:moveTo>
                    <a:pt x="34" y="0"/>
                  </a:moveTo>
                  <a:cubicBezTo>
                    <a:pt x="17" y="0"/>
                    <a:pt x="1" y="10"/>
                    <a:pt x="1" y="31"/>
                  </a:cubicBezTo>
                  <a:lnTo>
                    <a:pt x="1" y="687"/>
                  </a:lnTo>
                  <a:lnTo>
                    <a:pt x="1" y="779"/>
                  </a:lnTo>
                  <a:cubicBezTo>
                    <a:pt x="1" y="799"/>
                    <a:pt x="17" y="809"/>
                    <a:pt x="34" y="809"/>
                  </a:cubicBezTo>
                  <a:cubicBezTo>
                    <a:pt x="50" y="809"/>
                    <a:pt x="67" y="799"/>
                    <a:pt x="67" y="779"/>
                  </a:cubicBezTo>
                  <a:lnTo>
                    <a:pt x="67" y="127"/>
                  </a:lnTo>
                  <a:lnTo>
                    <a:pt x="67" y="31"/>
                  </a:lnTo>
                  <a:cubicBezTo>
                    <a:pt x="67" y="10"/>
                    <a:pt x="50" y="0"/>
                    <a:pt x="3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2" name="Google Shape;4852;p56"/>
            <p:cNvSpPr/>
            <p:nvPr/>
          </p:nvSpPr>
          <p:spPr>
            <a:xfrm>
              <a:off x="3484200" y="3032975"/>
              <a:ext cx="10975" cy="5950"/>
            </a:xfrm>
            <a:custGeom>
              <a:avLst/>
              <a:gdLst/>
              <a:ahLst/>
              <a:cxnLst/>
              <a:rect l="l" t="t" r="r" b="b"/>
              <a:pathLst>
                <a:path w="439" h="238" extrusionOk="0">
                  <a:moveTo>
                    <a:pt x="391" y="1"/>
                  </a:moveTo>
                  <a:cubicBezTo>
                    <a:pt x="384" y="1"/>
                    <a:pt x="376" y="4"/>
                    <a:pt x="369" y="11"/>
                  </a:cubicBezTo>
                  <a:lnTo>
                    <a:pt x="219" y="161"/>
                  </a:lnTo>
                  <a:lnTo>
                    <a:pt x="219" y="161"/>
                  </a:lnTo>
                  <a:lnTo>
                    <a:pt x="69" y="11"/>
                  </a:lnTo>
                  <a:cubicBezTo>
                    <a:pt x="62" y="4"/>
                    <a:pt x="55" y="1"/>
                    <a:pt x="47" y="1"/>
                  </a:cubicBezTo>
                  <a:cubicBezTo>
                    <a:pt x="22" y="1"/>
                    <a:pt x="0" y="37"/>
                    <a:pt x="28" y="57"/>
                  </a:cubicBezTo>
                  <a:lnTo>
                    <a:pt x="196" y="229"/>
                  </a:lnTo>
                  <a:cubicBezTo>
                    <a:pt x="203" y="235"/>
                    <a:pt x="212" y="237"/>
                    <a:pt x="221" y="237"/>
                  </a:cubicBezTo>
                  <a:cubicBezTo>
                    <a:pt x="229" y="237"/>
                    <a:pt x="237" y="235"/>
                    <a:pt x="242" y="229"/>
                  </a:cubicBezTo>
                  <a:lnTo>
                    <a:pt x="415" y="57"/>
                  </a:lnTo>
                  <a:cubicBezTo>
                    <a:pt x="438" y="33"/>
                    <a:pt x="416" y="1"/>
                    <a:pt x="39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3" name="Google Shape;4853;p56"/>
            <p:cNvSpPr/>
            <p:nvPr/>
          </p:nvSpPr>
          <p:spPr>
            <a:xfrm>
              <a:off x="3488950" y="3053950"/>
              <a:ext cx="1675" cy="20250"/>
            </a:xfrm>
            <a:custGeom>
              <a:avLst/>
              <a:gdLst/>
              <a:ahLst/>
              <a:cxnLst/>
              <a:rect l="l" t="t" r="r" b="b"/>
              <a:pathLst>
                <a:path w="67" h="810" extrusionOk="0">
                  <a:moveTo>
                    <a:pt x="34" y="1"/>
                  </a:moveTo>
                  <a:cubicBezTo>
                    <a:pt x="17" y="1"/>
                    <a:pt x="1" y="11"/>
                    <a:pt x="1" y="31"/>
                  </a:cubicBezTo>
                  <a:lnTo>
                    <a:pt x="1" y="688"/>
                  </a:lnTo>
                  <a:lnTo>
                    <a:pt x="1" y="779"/>
                  </a:lnTo>
                  <a:cubicBezTo>
                    <a:pt x="1" y="799"/>
                    <a:pt x="17" y="810"/>
                    <a:pt x="34" y="810"/>
                  </a:cubicBezTo>
                  <a:cubicBezTo>
                    <a:pt x="50" y="810"/>
                    <a:pt x="67" y="799"/>
                    <a:pt x="67" y="779"/>
                  </a:cubicBezTo>
                  <a:lnTo>
                    <a:pt x="67" y="128"/>
                  </a:lnTo>
                  <a:lnTo>
                    <a:pt x="67" y="31"/>
                  </a:lnTo>
                  <a:cubicBezTo>
                    <a:pt x="67" y="11"/>
                    <a:pt x="50" y="1"/>
                    <a:pt x="3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4" name="Google Shape;4854;p56"/>
            <p:cNvSpPr/>
            <p:nvPr/>
          </p:nvSpPr>
          <p:spPr>
            <a:xfrm>
              <a:off x="3484450" y="3066400"/>
              <a:ext cx="10850" cy="5900"/>
            </a:xfrm>
            <a:custGeom>
              <a:avLst/>
              <a:gdLst/>
              <a:ahLst/>
              <a:cxnLst/>
              <a:rect l="l" t="t" r="r" b="b"/>
              <a:pathLst>
                <a:path w="434" h="236" extrusionOk="0">
                  <a:moveTo>
                    <a:pt x="216" y="0"/>
                  </a:moveTo>
                  <a:cubicBezTo>
                    <a:pt x="209" y="0"/>
                    <a:pt x="201" y="4"/>
                    <a:pt x="196" y="12"/>
                  </a:cubicBezTo>
                  <a:lnTo>
                    <a:pt x="23" y="179"/>
                  </a:lnTo>
                  <a:cubicBezTo>
                    <a:pt x="0" y="206"/>
                    <a:pt x="18" y="236"/>
                    <a:pt x="43" y="236"/>
                  </a:cubicBezTo>
                  <a:cubicBezTo>
                    <a:pt x="51" y="236"/>
                    <a:pt x="60" y="233"/>
                    <a:pt x="69" y="225"/>
                  </a:cubicBezTo>
                  <a:lnTo>
                    <a:pt x="216" y="73"/>
                  </a:lnTo>
                  <a:lnTo>
                    <a:pt x="364" y="225"/>
                  </a:lnTo>
                  <a:cubicBezTo>
                    <a:pt x="372" y="232"/>
                    <a:pt x="380" y="235"/>
                    <a:pt x="387" y="235"/>
                  </a:cubicBezTo>
                  <a:cubicBezTo>
                    <a:pt x="414" y="235"/>
                    <a:pt x="434" y="199"/>
                    <a:pt x="410" y="179"/>
                  </a:cubicBezTo>
                  <a:lnTo>
                    <a:pt x="237" y="12"/>
                  </a:lnTo>
                  <a:cubicBezTo>
                    <a:pt x="232" y="4"/>
                    <a:pt x="224" y="0"/>
                    <a:pt x="21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5" name="Google Shape;4855;p56"/>
            <p:cNvSpPr/>
            <p:nvPr/>
          </p:nvSpPr>
          <p:spPr>
            <a:xfrm>
              <a:off x="3490875" y="3051800"/>
              <a:ext cx="20750" cy="1675"/>
            </a:xfrm>
            <a:custGeom>
              <a:avLst/>
              <a:gdLst/>
              <a:ahLst/>
              <a:cxnLst/>
              <a:rect l="l" t="t" r="r" b="b"/>
              <a:pathLst>
                <a:path w="830" h="67" extrusionOk="0">
                  <a:moveTo>
                    <a:pt x="41" y="0"/>
                  </a:moveTo>
                  <a:cubicBezTo>
                    <a:pt x="0" y="0"/>
                    <a:pt x="0" y="67"/>
                    <a:pt x="41" y="67"/>
                  </a:cubicBezTo>
                  <a:lnTo>
                    <a:pt x="789" y="67"/>
                  </a:lnTo>
                  <a:cubicBezTo>
                    <a:pt x="829" y="67"/>
                    <a:pt x="829" y="0"/>
                    <a:pt x="78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6" name="Google Shape;4856;p56"/>
            <p:cNvSpPr/>
            <p:nvPr/>
          </p:nvSpPr>
          <p:spPr>
            <a:xfrm>
              <a:off x="3503450" y="3047450"/>
              <a:ext cx="6325" cy="10225"/>
            </a:xfrm>
            <a:custGeom>
              <a:avLst/>
              <a:gdLst/>
              <a:ahLst/>
              <a:cxnLst/>
              <a:rect l="l" t="t" r="r" b="b"/>
              <a:pathLst>
                <a:path w="253" h="409" extrusionOk="0">
                  <a:moveTo>
                    <a:pt x="206" y="1"/>
                  </a:moveTo>
                  <a:cubicBezTo>
                    <a:pt x="198" y="1"/>
                    <a:pt x="190" y="4"/>
                    <a:pt x="184" y="12"/>
                  </a:cubicBezTo>
                  <a:lnTo>
                    <a:pt x="11" y="185"/>
                  </a:lnTo>
                  <a:cubicBezTo>
                    <a:pt x="1" y="195"/>
                    <a:pt x="1" y="215"/>
                    <a:pt x="11" y="225"/>
                  </a:cubicBezTo>
                  <a:lnTo>
                    <a:pt x="184" y="398"/>
                  </a:lnTo>
                  <a:cubicBezTo>
                    <a:pt x="191" y="406"/>
                    <a:pt x="200" y="409"/>
                    <a:pt x="208" y="409"/>
                  </a:cubicBezTo>
                  <a:cubicBezTo>
                    <a:pt x="232" y="409"/>
                    <a:pt x="253" y="379"/>
                    <a:pt x="230" y="352"/>
                  </a:cubicBezTo>
                  <a:lnTo>
                    <a:pt x="78" y="205"/>
                  </a:lnTo>
                  <a:lnTo>
                    <a:pt x="230" y="57"/>
                  </a:lnTo>
                  <a:cubicBezTo>
                    <a:pt x="253" y="31"/>
                    <a:pt x="229" y="1"/>
                    <a:pt x="20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7" name="Google Shape;4857;p56"/>
            <p:cNvSpPr/>
            <p:nvPr/>
          </p:nvSpPr>
          <p:spPr>
            <a:xfrm>
              <a:off x="3467975" y="3051800"/>
              <a:ext cx="20750" cy="1675"/>
            </a:xfrm>
            <a:custGeom>
              <a:avLst/>
              <a:gdLst/>
              <a:ahLst/>
              <a:cxnLst/>
              <a:rect l="l" t="t" r="r" b="b"/>
              <a:pathLst>
                <a:path w="830" h="67" extrusionOk="0">
                  <a:moveTo>
                    <a:pt x="41" y="0"/>
                  </a:moveTo>
                  <a:cubicBezTo>
                    <a:pt x="0" y="0"/>
                    <a:pt x="0" y="67"/>
                    <a:pt x="41" y="67"/>
                  </a:cubicBezTo>
                  <a:lnTo>
                    <a:pt x="789" y="67"/>
                  </a:lnTo>
                  <a:cubicBezTo>
                    <a:pt x="830" y="67"/>
                    <a:pt x="830" y="0"/>
                    <a:pt x="78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8" name="Google Shape;4858;p56"/>
            <p:cNvSpPr/>
            <p:nvPr/>
          </p:nvSpPr>
          <p:spPr>
            <a:xfrm>
              <a:off x="3469800" y="3047600"/>
              <a:ext cx="6350" cy="10275"/>
            </a:xfrm>
            <a:custGeom>
              <a:avLst/>
              <a:gdLst/>
              <a:ahLst/>
              <a:cxnLst/>
              <a:rect l="l" t="t" r="r" b="b"/>
              <a:pathLst>
                <a:path w="254" h="411" extrusionOk="0">
                  <a:moveTo>
                    <a:pt x="45" y="1"/>
                  </a:moveTo>
                  <a:cubicBezTo>
                    <a:pt x="19" y="1"/>
                    <a:pt x="1" y="33"/>
                    <a:pt x="24" y="57"/>
                  </a:cubicBezTo>
                  <a:lnTo>
                    <a:pt x="174" y="207"/>
                  </a:lnTo>
                  <a:lnTo>
                    <a:pt x="174" y="207"/>
                  </a:lnTo>
                  <a:lnTo>
                    <a:pt x="24" y="357"/>
                  </a:lnTo>
                  <a:cubicBezTo>
                    <a:pt x="1" y="379"/>
                    <a:pt x="24" y="410"/>
                    <a:pt x="47" y="410"/>
                  </a:cubicBezTo>
                  <a:cubicBezTo>
                    <a:pt x="55" y="410"/>
                    <a:pt x="63" y="407"/>
                    <a:pt x="70" y="397"/>
                  </a:cubicBezTo>
                  <a:lnTo>
                    <a:pt x="238" y="229"/>
                  </a:lnTo>
                  <a:cubicBezTo>
                    <a:pt x="253" y="214"/>
                    <a:pt x="253" y="194"/>
                    <a:pt x="238" y="184"/>
                  </a:cubicBezTo>
                  <a:lnTo>
                    <a:pt x="70" y="11"/>
                  </a:lnTo>
                  <a:cubicBezTo>
                    <a:pt x="62" y="4"/>
                    <a:pt x="53" y="1"/>
                    <a:pt x="4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9" name="Google Shape;4859;p56"/>
            <p:cNvSpPr/>
            <p:nvPr/>
          </p:nvSpPr>
          <p:spPr>
            <a:xfrm>
              <a:off x="3473875" y="3037125"/>
              <a:ext cx="15550" cy="14850"/>
            </a:xfrm>
            <a:custGeom>
              <a:avLst/>
              <a:gdLst/>
              <a:ahLst/>
              <a:cxnLst/>
              <a:rect l="l" t="t" r="r" b="b"/>
              <a:pathLst>
                <a:path w="622" h="594" extrusionOk="0">
                  <a:moveTo>
                    <a:pt x="46" y="0"/>
                  </a:moveTo>
                  <a:cubicBezTo>
                    <a:pt x="21" y="0"/>
                    <a:pt x="1" y="34"/>
                    <a:pt x="24" y="53"/>
                  </a:cubicBezTo>
                  <a:lnTo>
                    <a:pt x="492" y="521"/>
                  </a:lnTo>
                  <a:lnTo>
                    <a:pt x="553" y="582"/>
                  </a:lnTo>
                  <a:cubicBezTo>
                    <a:pt x="560" y="590"/>
                    <a:pt x="569" y="593"/>
                    <a:pt x="577" y="593"/>
                  </a:cubicBezTo>
                  <a:cubicBezTo>
                    <a:pt x="601" y="593"/>
                    <a:pt x="622" y="563"/>
                    <a:pt x="599" y="537"/>
                  </a:cubicBezTo>
                  <a:lnTo>
                    <a:pt x="136" y="74"/>
                  </a:lnTo>
                  <a:lnTo>
                    <a:pt x="70" y="13"/>
                  </a:lnTo>
                  <a:cubicBezTo>
                    <a:pt x="62" y="4"/>
                    <a:pt x="54" y="0"/>
                    <a:pt x="4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60" name="Google Shape;4860;p56"/>
            <p:cNvSpPr/>
            <p:nvPr/>
          </p:nvSpPr>
          <p:spPr>
            <a:xfrm>
              <a:off x="3472425" y="3035525"/>
              <a:ext cx="7775" cy="7650"/>
            </a:xfrm>
            <a:custGeom>
              <a:avLst/>
              <a:gdLst/>
              <a:ahLst/>
              <a:cxnLst/>
              <a:rect l="l" t="t" r="r" b="b"/>
              <a:pathLst>
                <a:path w="311" h="306" extrusionOk="0">
                  <a:moveTo>
                    <a:pt x="280" y="0"/>
                  </a:moveTo>
                  <a:cubicBezTo>
                    <a:pt x="265" y="0"/>
                    <a:pt x="250" y="10"/>
                    <a:pt x="250" y="31"/>
                  </a:cubicBezTo>
                  <a:lnTo>
                    <a:pt x="250" y="239"/>
                  </a:lnTo>
                  <a:lnTo>
                    <a:pt x="41" y="239"/>
                  </a:lnTo>
                  <a:cubicBezTo>
                    <a:pt x="1" y="239"/>
                    <a:pt x="1" y="306"/>
                    <a:pt x="41" y="306"/>
                  </a:cubicBezTo>
                  <a:lnTo>
                    <a:pt x="280" y="306"/>
                  </a:lnTo>
                  <a:cubicBezTo>
                    <a:pt x="301" y="306"/>
                    <a:pt x="311" y="290"/>
                    <a:pt x="311" y="270"/>
                  </a:cubicBezTo>
                  <a:lnTo>
                    <a:pt x="311" y="61"/>
                  </a:lnTo>
                  <a:lnTo>
                    <a:pt x="311" y="31"/>
                  </a:lnTo>
                  <a:cubicBezTo>
                    <a:pt x="311" y="10"/>
                    <a:pt x="296" y="0"/>
                    <a:pt x="28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61" name="Google Shape;4861;p56"/>
            <p:cNvSpPr/>
            <p:nvPr/>
          </p:nvSpPr>
          <p:spPr>
            <a:xfrm>
              <a:off x="3490150" y="3053325"/>
              <a:ext cx="15550" cy="14875"/>
            </a:xfrm>
            <a:custGeom>
              <a:avLst/>
              <a:gdLst/>
              <a:ahLst/>
              <a:cxnLst/>
              <a:rect l="l" t="t" r="r" b="b"/>
              <a:pathLst>
                <a:path w="622" h="595" extrusionOk="0">
                  <a:moveTo>
                    <a:pt x="45" y="1"/>
                  </a:moveTo>
                  <a:cubicBezTo>
                    <a:pt x="19" y="1"/>
                    <a:pt x="1" y="33"/>
                    <a:pt x="24" y="56"/>
                  </a:cubicBezTo>
                  <a:lnTo>
                    <a:pt x="487" y="519"/>
                  </a:lnTo>
                  <a:lnTo>
                    <a:pt x="553" y="585"/>
                  </a:lnTo>
                  <a:cubicBezTo>
                    <a:pt x="560" y="592"/>
                    <a:pt x="567" y="595"/>
                    <a:pt x="574" y="595"/>
                  </a:cubicBezTo>
                  <a:cubicBezTo>
                    <a:pt x="600" y="595"/>
                    <a:pt x="622" y="560"/>
                    <a:pt x="594" y="540"/>
                  </a:cubicBezTo>
                  <a:lnTo>
                    <a:pt x="131" y="77"/>
                  </a:lnTo>
                  <a:lnTo>
                    <a:pt x="70" y="11"/>
                  </a:lnTo>
                  <a:cubicBezTo>
                    <a:pt x="61" y="4"/>
                    <a:pt x="53" y="1"/>
                    <a:pt x="4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62" name="Google Shape;4862;p56"/>
            <p:cNvSpPr/>
            <p:nvPr/>
          </p:nvSpPr>
          <p:spPr>
            <a:xfrm>
              <a:off x="3499250" y="3062225"/>
              <a:ext cx="7925" cy="7525"/>
            </a:xfrm>
            <a:custGeom>
              <a:avLst/>
              <a:gdLst/>
              <a:ahLst/>
              <a:cxnLst/>
              <a:rect l="l" t="t" r="r" b="b"/>
              <a:pathLst>
                <a:path w="317" h="301" extrusionOk="0">
                  <a:moveTo>
                    <a:pt x="36" y="1"/>
                  </a:moveTo>
                  <a:cubicBezTo>
                    <a:pt x="16" y="1"/>
                    <a:pt x="1" y="11"/>
                    <a:pt x="1" y="31"/>
                  </a:cubicBezTo>
                  <a:lnTo>
                    <a:pt x="1" y="240"/>
                  </a:lnTo>
                  <a:lnTo>
                    <a:pt x="1" y="270"/>
                  </a:lnTo>
                  <a:cubicBezTo>
                    <a:pt x="1" y="290"/>
                    <a:pt x="17" y="301"/>
                    <a:pt x="34" y="301"/>
                  </a:cubicBezTo>
                  <a:cubicBezTo>
                    <a:pt x="50" y="301"/>
                    <a:pt x="67" y="290"/>
                    <a:pt x="67" y="270"/>
                  </a:cubicBezTo>
                  <a:lnTo>
                    <a:pt x="67" y="62"/>
                  </a:lnTo>
                  <a:lnTo>
                    <a:pt x="275" y="62"/>
                  </a:lnTo>
                  <a:cubicBezTo>
                    <a:pt x="316" y="62"/>
                    <a:pt x="316" y="1"/>
                    <a:pt x="27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63" name="Google Shape;4863;p56"/>
            <p:cNvSpPr/>
            <p:nvPr/>
          </p:nvSpPr>
          <p:spPr>
            <a:xfrm>
              <a:off x="3490175" y="3037100"/>
              <a:ext cx="15500" cy="14875"/>
            </a:xfrm>
            <a:custGeom>
              <a:avLst/>
              <a:gdLst/>
              <a:ahLst/>
              <a:cxnLst/>
              <a:rect l="l" t="t" r="r" b="b"/>
              <a:pathLst>
                <a:path w="620" h="595" extrusionOk="0">
                  <a:moveTo>
                    <a:pt x="575" y="1"/>
                  </a:moveTo>
                  <a:cubicBezTo>
                    <a:pt x="567" y="1"/>
                    <a:pt x="559" y="4"/>
                    <a:pt x="552" y="14"/>
                  </a:cubicBezTo>
                  <a:lnTo>
                    <a:pt x="84" y="477"/>
                  </a:lnTo>
                  <a:lnTo>
                    <a:pt x="23" y="538"/>
                  </a:lnTo>
                  <a:cubicBezTo>
                    <a:pt x="0" y="564"/>
                    <a:pt x="17" y="594"/>
                    <a:pt x="43" y="594"/>
                  </a:cubicBezTo>
                  <a:cubicBezTo>
                    <a:pt x="51" y="594"/>
                    <a:pt x="60" y="591"/>
                    <a:pt x="69" y="583"/>
                  </a:cubicBezTo>
                  <a:lnTo>
                    <a:pt x="532" y="120"/>
                  </a:lnTo>
                  <a:lnTo>
                    <a:pt x="593" y="54"/>
                  </a:lnTo>
                  <a:cubicBezTo>
                    <a:pt x="619" y="32"/>
                    <a:pt x="598" y="1"/>
                    <a:pt x="57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64" name="Google Shape;4864;p56"/>
            <p:cNvSpPr/>
            <p:nvPr/>
          </p:nvSpPr>
          <p:spPr>
            <a:xfrm>
              <a:off x="3499250" y="3035525"/>
              <a:ext cx="7925" cy="7650"/>
            </a:xfrm>
            <a:custGeom>
              <a:avLst/>
              <a:gdLst/>
              <a:ahLst/>
              <a:cxnLst/>
              <a:rect l="l" t="t" r="r" b="b"/>
              <a:pathLst>
                <a:path w="317" h="306" extrusionOk="0">
                  <a:moveTo>
                    <a:pt x="34" y="0"/>
                  </a:moveTo>
                  <a:cubicBezTo>
                    <a:pt x="17" y="0"/>
                    <a:pt x="1" y="10"/>
                    <a:pt x="1" y="31"/>
                  </a:cubicBezTo>
                  <a:lnTo>
                    <a:pt x="1" y="239"/>
                  </a:lnTo>
                  <a:lnTo>
                    <a:pt x="1" y="270"/>
                  </a:lnTo>
                  <a:cubicBezTo>
                    <a:pt x="1" y="290"/>
                    <a:pt x="16" y="306"/>
                    <a:pt x="36" y="306"/>
                  </a:cubicBezTo>
                  <a:lnTo>
                    <a:pt x="275" y="306"/>
                  </a:lnTo>
                  <a:cubicBezTo>
                    <a:pt x="316" y="306"/>
                    <a:pt x="316" y="239"/>
                    <a:pt x="275" y="239"/>
                  </a:cubicBezTo>
                  <a:lnTo>
                    <a:pt x="67" y="239"/>
                  </a:lnTo>
                  <a:lnTo>
                    <a:pt x="67" y="61"/>
                  </a:lnTo>
                  <a:lnTo>
                    <a:pt x="67" y="31"/>
                  </a:lnTo>
                  <a:cubicBezTo>
                    <a:pt x="67" y="10"/>
                    <a:pt x="50" y="0"/>
                    <a:pt x="3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65" name="Google Shape;4865;p56"/>
            <p:cNvSpPr/>
            <p:nvPr/>
          </p:nvSpPr>
          <p:spPr>
            <a:xfrm>
              <a:off x="3473875" y="3053325"/>
              <a:ext cx="15575" cy="14900"/>
            </a:xfrm>
            <a:custGeom>
              <a:avLst/>
              <a:gdLst/>
              <a:ahLst/>
              <a:cxnLst/>
              <a:rect l="l" t="t" r="r" b="b"/>
              <a:pathLst>
                <a:path w="623" h="596" extrusionOk="0">
                  <a:moveTo>
                    <a:pt x="576" y="1"/>
                  </a:moveTo>
                  <a:cubicBezTo>
                    <a:pt x="568" y="1"/>
                    <a:pt x="560" y="4"/>
                    <a:pt x="553" y="11"/>
                  </a:cubicBezTo>
                  <a:lnTo>
                    <a:pt x="90" y="474"/>
                  </a:lnTo>
                  <a:lnTo>
                    <a:pt x="24" y="540"/>
                  </a:lnTo>
                  <a:cubicBezTo>
                    <a:pt x="0" y="563"/>
                    <a:pt x="25" y="595"/>
                    <a:pt x="49" y="595"/>
                  </a:cubicBezTo>
                  <a:cubicBezTo>
                    <a:pt x="56" y="595"/>
                    <a:pt x="64" y="593"/>
                    <a:pt x="70" y="585"/>
                  </a:cubicBezTo>
                  <a:lnTo>
                    <a:pt x="533" y="117"/>
                  </a:lnTo>
                  <a:lnTo>
                    <a:pt x="599" y="56"/>
                  </a:lnTo>
                  <a:cubicBezTo>
                    <a:pt x="622" y="33"/>
                    <a:pt x="601" y="1"/>
                    <a:pt x="57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66" name="Google Shape;4866;p56"/>
            <p:cNvSpPr/>
            <p:nvPr/>
          </p:nvSpPr>
          <p:spPr>
            <a:xfrm>
              <a:off x="3472425" y="3062225"/>
              <a:ext cx="7775" cy="7525"/>
            </a:xfrm>
            <a:custGeom>
              <a:avLst/>
              <a:gdLst/>
              <a:ahLst/>
              <a:cxnLst/>
              <a:rect l="l" t="t" r="r" b="b"/>
              <a:pathLst>
                <a:path w="311" h="301" extrusionOk="0">
                  <a:moveTo>
                    <a:pt x="41" y="1"/>
                  </a:moveTo>
                  <a:cubicBezTo>
                    <a:pt x="1" y="1"/>
                    <a:pt x="1" y="62"/>
                    <a:pt x="41" y="62"/>
                  </a:cubicBezTo>
                  <a:lnTo>
                    <a:pt x="250" y="62"/>
                  </a:lnTo>
                  <a:lnTo>
                    <a:pt x="250" y="240"/>
                  </a:lnTo>
                  <a:lnTo>
                    <a:pt x="250" y="270"/>
                  </a:lnTo>
                  <a:cubicBezTo>
                    <a:pt x="250" y="290"/>
                    <a:pt x="265" y="301"/>
                    <a:pt x="280" y="301"/>
                  </a:cubicBezTo>
                  <a:cubicBezTo>
                    <a:pt x="296" y="301"/>
                    <a:pt x="311" y="290"/>
                    <a:pt x="311" y="270"/>
                  </a:cubicBezTo>
                  <a:lnTo>
                    <a:pt x="311" y="62"/>
                  </a:lnTo>
                  <a:lnTo>
                    <a:pt x="311" y="31"/>
                  </a:lnTo>
                  <a:cubicBezTo>
                    <a:pt x="311" y="11"/>
                    <a:pt x="301" y="1"/>
                    <a:pt x="28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7" name="Picture 6" descr="A cartoon of a person in a carriage&#10;&#10;Description automatically generated">
            <a:extLst>
              <a:ext uri="{FF2B5EF4-FFF2-40B4-BE49-F238E27FC236}">
                <a16:creationId xmlns:a16="http://schemas.microsoft.com/office/drawing/2014/main" id="{4A569298-1DB5-125B-2E0D-B9466109D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249" y="1931922"/>
            <a:ext cx="9268613" cy="5218814"/>
          </a:xfrm>
          <a:prstGeom prst="rect">
            <a:avLst/>
          </a:prstGeom>
        </p:spPr>
      </p:pic>
      <p:pic>
        <p:nvPicPr>
          <p:cNvPr id="8" name="Picture 7">
            <a:extLst>
              <a:ext uri="{FF2B5EF4-FFF2-40B4-BE49-F238E27FC236}">
                <a16:creationId xmlns:a16="http://schemas.microsoft.com/office/drawing/2014/main" id="{8E7D794F-C748-E136-75EF-5787FD1F8F81}"/>
              </a:ext>
            </a:extLst>
          </p:cNvPr>
          <p:cNvPicPr>
            <a:picLocks noChangeAspect="1"/>
          </p:cNvPicPr>
          <p:nvPr/>
        </p:nvPicPr>
        <p:blipFill rotWithShape="1">
          <a:blip r:embed="rId4">
            <a:clrChange>
              <a:clrFrom>
                <a:srgbClr val="FFFFFF"/>
              </a:clrFrom>
              <a:clrTo>
                <a:srgbClr val="FFFFFF">
                  <a:alpha val="0"/>
                </a:srgbClr>
              </a:clrTo>
            </a:clrChange>
            <a:duotone>
              <a:schemeClr val="accent3">
                <a:shade val="45000"/>
                <a:satMod val="135000"/>
              </a:schemeClr>
              <a:prstClr val="white"/>
            </a:duotone>
          </a:blip>
          <a:srcRect r="3820" b="30400"/>
          <a:stretch/>
        </p:blipFill>
        <p:spPr>
          <a:xfrm>
            <a:off x="2389682" y="-203575"/>
            <a:ext cx="12098094" cy="49245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98"/>
        <p:cNvGrpSpPr/>
        <p:nvPr/>
      </p:nvGrpSpPr>
      <p:grpSpPr>
        <a:xfrm>
          <a:off x="0" y="0"/>
          <a:ext cx="0" cy="0"/>
          <a:chOff x="0" y="0"/>
          <a:chExt cx="0" cy="0"/>
        </a:xfrm>
      </p:grpSpPr>
      <p:grpSp>
        <p:nvGrpSpPr>
          <p:cNvPr id="2806" name="Google Shape;2806;p38"/>
          <p:cNvGrpSpPr/>
          <p:nvPr/>
        </p:nvGrpSpPr>
        <p:grpSpPr>
          <a:xfrm rot="1020202">
            <a:off x="5588057" y="549356"/>
            <a:ext cx="642895" cy="634403"/>
            <a:chOff x="3606975" y="2736550"/>
            <a:chExt cx="43625" cy="43050"/>
          </a:xfrm>
        </p:grpSpPr>
        <p:sp>
          <p:nvSpPr>
            <p:cNvPr id="2807" name="Google Shape;2807;p38"/>
            <p:cNvSpPr/>
            <p:nvPr/>
          </p:nvSpPr>
          <p:spPr>
            <a:xfrm>
              <a:off x="3625650" y="2755175"/>
              <a:ext cx="6275" cy="5825"/>
            </a:xfrm>
            <a:custGeom>
              <a:avLst/>
              <a:gdLst/>
              <a:ahLst/>
              <a:cxnLst/>
              <a:rect l="l" t="t" r="r" b="b"/>
              <a:pathLst>
                <a:path w="251" h="233" extrusionOk="0">
                  <a:moveTo>
                    <a:pt x="128" y="64"/>
                  </a:moveTo>
                  <a:cubicBezTo>
                    <a:pt x="133" y="64"/>
                    <a:pt x="133" y="64"/>
                    <a:pt x="143" y="75"/>
                  </a:cubicBezTo>
                  <a:cubicBezTo>
                    <a:pt x="143" y="75"/>
                    <a:pt x="148" y="75"/>
                    <a:pt x="148" y="80"/>
                  </a:cubicBezTo>
                  <a:lnTo>
                    <a:pt x="159" y="80"/>
                  </a:lnTo>
                  <a:lnTo>
                    <a:pt x="169" y="85"/>
                  </a:lnTo>
                  <a:cubicBezTo>
                    <a:pt x="167" y="84"/>
                    <a:pt x="166" y="83"/>
                    <a:pt x="165" y="83"/>
                  </a:cubicBezTo>
                  <a:lnTo>
                    <a:pt x="165" y="83"/>
                  </a:lnTo>
                  <a:cubicBezTo>
                    <a:pt x="165" y="83"/>
                    <a:pt x="167" y="85"/>
                    <a:pt x="169" y="86"/>
                  </a:cubicBezTo>
                  <a:lnTo>
                    <a:pt x="169" y="86"/>
                  </a:lnTo>
                  <a:cubicBezTo>
                    <a:pt x="169" y="85"/>
                    <a:pt x="169" y="85"/>
                    <a:pt x="169" y="85"/>
                  </a:cubicBezTo>
                  <a:lnTo>
                    <a:pt x="169" y="85"/>
                  </a:lnTo>
                  <a:cubicBezTo>
                    <a:pt x="170" y="86"/>
                    <a:pt x="170" y="86"/>
                    <a:pt x="170" y="86"/>
                  </a:cubicBezTo>
                  <a:cubicBezTo>
                    <a:pt x="170" y="86"/>
                    <a:pt x="169" y="86"/>
                    <a:pt x="169" y="86"/>
                  </a:cubicBezTo>
                  <a:lnTo>
                    <a:pt x="169" y="86"/>
                  </a:lnTo>
                  <a:cubicBezTo>
                    <a:pt x="169" y="87"/>
                    <a:pt x="170" y="90"/>
                    <a:pt x="174" y="90"/>
                  </a:cubicBezTo>
                  <a:cubicBezTo>
                    <a:pt x="174" y="90"/>
                    <a:pt x="174" y="100"/>
                    <a:pt x="179" y="100"/>
                  </a:cubicBezTo>
                  <a:cubicBezTo>
                    <a:pt x="179" y="103"/>
                    <a:pt x="179" y="105"/>
                    <a:pt x="181" y="107"/>
                  </a:cubicBezTo>
                  <a:lnTo>
                    <a:pt x="181" y="107"/>
                  </a:lnTo>
                  <a:cubicBezTo>
                    <a:pt x="180" y="109"/>
                    <a:pt x="179" y="112"/>
                    <a:pt x="179" y="115"/>
                  </a:cubicBezTo>
                  <a:lnTo>
                    <a:pt x="179" y="136"/>
                  </a:lnTo>
                  <a:lnTo>
                    <a:pt x="179" y="141"/>
                  </a:lnTo>
                  <a:cubicBezTo>
                    <a:pt x="179" y="146"/>
                    <a:pt x="174" y="146"/>
                    <a:pt x="174" y="156"/>
                  </a:cubicBezTo>
                  <a:lnTo>
                    <a:pt x="169" y="161"/>
                  </a:lnTo>
                  <a:lnTo>
                    <a:pt x="159" y="166"/>
                  </a:lnTo>
                  <a:lnTo>
                    <a:pt x="108" y="166"/>
                  </a:lnTo>
                  <a:cubicBezTo>
                    <a:pt x="108" y="166"/>
                    <a:pt x="103" y="161"/>
                    <a:pt x="98" y="161"/>
                  </a:cubicBezTo>
                  <a:lnTo>
                    <a:pt x="92" y="161"/>
                  </a:lnTo>
                  <a:lnTo>
                    <a:pt x="82" y="156"/>
                  </a:lnTo>
                  <a:cubicBezTo>
                    <a:pt x="82" y="156"/>
                    <a:pt x="82" y="151"/>
                    <a:pt x="77" y="151"/>
                  </a:cubicBezTo>
                  <a:lnTo>
                    <a:pt x="77" y="141"/>
                  </a:lnTo>
                  <a:cubicBezTo>
                    <a:pt x="77" y="141"/>
                    <a:pt x="77" y="136"/>
                    <a:pt x="72" y="130"/>
                  </a:cubicBezTo>
                  <a:lnTo>
                    <a:pt x="72" y="125"/>
                  </a:lnTo>
                  <a:lnTo>
                    <a:pt x="72" y="110"/>
                  </a:lnTo>
                  <a:lnTo>
                    <a:pt x="72" y="105"/>
                  </a:lnTo>
                  <a:cubicBezTo>
                    <a:pt x="72" y="100"/>
                    <a:pt x="72" y="100"/>
                    <a:pt x="77" y="90"/>
                  </a:cubicBezTo>
                  <a:cubicBezTo>
                    <a:pt x="77" y="90"/>
                    <a:pt x="77" y="85"/>
                    <a:pt x="82" y="85"/>
                  </a:cubicBezTo>
                  <a:lnTo>
                    <a:pt x="82" y="80"/>
                  </a:lnTo>
                  <a:lnTo>
                    <a:pt x="92" y="75"/>
                  </a:lnTo>
                  <a:cubicBezTo>
                    <a:pt x="92" y="75"/>
                    <a:pt x="98" y="64"/>
                    <a:pt x="103" y="64"/>
                  </a:cubicBezTo>
                  <a:close/>
                  <a:moveTo>
                    <a:pt x="130" y="0"/>
                  </a:moveTo>
                  <a:cubicBezTo>
                    <a:pt x="96" y="0"/>
                    <a:pt x="64" y="17"/>
                    <a:pt x="42" y="39"/>
                  </a:cubicBezTo>
                  <a:cubicBezTo>
                    <a:pt x="6" y="80"/>
                    <a:pt x="1" y="136"/>
                    <a:pt x="26" y="171"/>
                  </a:cubicBezTo>
                  <a:cubicBezTo>
                    <a:pt x="49" y="212"/>
                    <a:pt x="93" y="233"/>
                    <a:pt x="138" y="233"/>
                  </a:cubicBezTo>
                  <a:cubicBezTo>
                    <a:pt x="143" y="233"/>
                    <a:pt x="148" y="233"/>
                    <a:pt x="154" y="232"/>
                  </a:cubicBezTo>
                  <a:cubicBezTo>
                    <a:pt x="209" y="217"/>
                    <a:pt x="250" y="166"/>
                    <a:pt x="250" y="115"/>
                  </a:cubicBezTo>
                  <a:cubicBezTo>
                    <a:pt x="250" y="109"/>
                    <a:pt x="248" y="103"/>
                    <a:pt x="244" y="98"/>
                  </a:cubicBezTo>
                  <a:lnTo>
                    <a:pt x="244" y="98"/>
                  </a:lnTo>
                  <a:cubicBezTo>
                    <a:pt x="237" y="55"/>
                    <a:pt x="205" y="22"/>
                    <a:pt x="169" y="8"/>
                  </a:cubicBezTo>
                  <a:cubicBezTo>
                    <a:pt x="156" y="3"/>
                    <a:pt x="143" y="0"/>
                    <a:pt x="13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08" name="Google Shape;2808;p38"/>
            <p:cNvSpPr/>
            <p:nvPr/>
          </p:nvSpPr>
          <p:spPr>
            <a:xfrm>
              <a:off x="3628075" y="2736550"/>
              <a:ext cx="1550" cy="20250"/>
            </a:xfrm>
            <a:custGeom>
              <a:avLst/>
              <a:gdLst/>
              <a:ahLst/>
              <a:cxnLst/>
              <a:rect l="l" t="t" r="r" b="b"/>
              <a:pathLst>
                <a:path w="62" h="810" extrusionOk="0">
                  <a:moveTo>
                    <a:pt x="31" y="1"/>
                  </a:moveTo>
                  <a:cubicBezTo>
                    <a:pt x="16" y="1"/>
                    <a:pt x="1" y="11"/>
                    <a:pt x="1" y="31"/>
                  </a:cubicBezTo>
                  <a:lnTo>
                    <a:pt x="1" y="682"/>
                  </a:lnTo>
                  <a:lnTo>
                    <a:pt x="1" y="779"/>
                  </a:lnTo>
                  <a:cubicBezTo>
                    <a:pt x="1" y="799"/>
                    <a:pt x="16" y="809"/>
                    <a:pt x="31" y="809"/>
                  </a:cubicBezTo>
                  <a:cubicBezTo>
                    <a:pt x="46" y="809"/>
                    <a:pt x="62" y="799"/>
                    <a:pt x="62" y="779"/>
                  </a:cubicBezTo>
                  <a:lnTo>
                    <a:pt x="62" y="123"/>
                  </a:lnTo>
                  <a:lnTo>
                    <a:pt x="62" y="31"/>
                  </a:lnTo>
                  <a:cubicBezTo>
                    <a:pt x="62" y="11"/>
                    <a:pt x="46" y="1"/>
                    <a:pt x="3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09" name="Google Shape;2809;p38"/>
            <p:cNvSpPr/>
            <p:nvPr/>
          </p:nvSpPr>
          <p:spPr>
            <a:xfrm>
              <a:off x="3623275" y="2738450"/>
              <a:ext cx="11000" cy="5925"/>
            </a:xfrm>
            <a:custGeom>
              <a:avLst/>
              <a:gdLst/>
              <a:ahLst/>
              <a:cxnLst/>
              <a:rect l="l" t="t" r="r" b="b"/>
              <a:pathLst>
                <a:path w="440" h="237" extrusionOk="0">
                  <a:moveTo>
                    <a:pt x="392" y="0"/>
                  </a:moveTo>
                  <a:cubicBezTo>
                    <a:pt x="385" y="0"/>
                    <a:pt x="377" y="4"/>
                    <a:pt x="371" y="11"/>
                  </a:cubicBezTo>
                  <a:lnTo>
                    <a:pt x="221" y="161"/>
                  </a:lnTo>
                  <a:lnTo>
                    <a:pt x="221" y="161"/>
                  </a:lnTo>
                  <a:lnTo>
                    <a:pt x="70" y="11"/>
                  </a:lnTo>
                  <a:cubicBezTo>
                    <a:pt x="64" y="4"/>
                    <a:pt x="56" y="2"/>
                    <a:pt x="49" y="2"/>
                  </a:cubicBezTo>
                  <a:cubicBezTo>
                    <a:pt x="24" y="2"/>
                    <a:pt x="1" y="37"/>
                    <a:pt x="25" y="57"/>
                  </a:cubicBezTo>
                  <a:lnTo>
                    <a:pt x="198" y="225"/>
                  </a:lnTo>
                  <a:cubicBezTo>
                    <a:pt x="205" y="232"/>
                    <a:pt x="213" y="236"/>
                    <a:pt x="221" y="236"/>
                  </a:cubicBezTo>
                  <a:cubicBezTo>
                    <a:pt x="228" y="236"/>
                    <a:pt x="236" y="232"/>
                    <a:pt x="243" y="225"/>
                  </a:cubicBezTo>
                  <a:lnTo>
                    <a:pt x="416" y="57"/>
                  </a:lnTo>
                  <a:cubicBezTo>
                    <a:pt x="439" y="30"/>
                    <a:pt x="416" y="0"/>
                    <a:pt x="3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0" name="Google Shape;2810;p38"/>
            <p:cNvSpPr/>
            <p:nvPr/>
          </p:nvSpPr>
          <p:spPr>
            <a:xfrm>
              <a:off x="3628075" y="2759450"/>
              <a:ext cx="1550" cy="20150"/>
            </a:xfrm>
            <a:custGeom>
              <a:avLst/>
              <a:gdLst/>
              <a:ahLst/>
              <a:cxnLst/>
              <a:rect l="l" t="t" r="r" b="b"/>
              <a:pathLst>
                <a:path w="62" h="806" extrusionOk="0">
                  <a:moveTo>
                    <a:pt x="31" y="0"/>
                  </a:moveTo>
                  <a:cubicBezTo>
                    <a:pt x="16" y="0"/>
                    <a:pt x="1" y="10"/>
                    <a:pt x="1" y="31"/>
                  </a:cubicBezTo>
                  <a:lnTo>
                    <a:pt x="1" y="682"/>
                  </a:lnTo>
                  <a:lnTo>
                    <a:pt x="1" y="778"/>
                  </a:lnTo>
                  <a:cubicBezTo>
                    <a:pt x="1" y="796"/>
                    <a:pt x="16" y="805"/>
                    <a:pt x="31" y="805"/>
                  </a:cubicBezTo>
                  <a:cubicBezTo>
                    <a:pt x="46" y="805"/>
                    <a:pt x="62" y="796"/>
                    <a:pt x="62" y="778"/>
                  </a:cubicBezTo>
                  <a:lnTo>
                    <a:pt x="62" y="122"/>
                  </a:lnTo>
                  <a:lnTo>
                    <a:pt x="62" y="31"/>
                  </a:lnTo>
                  <a:cubicBezTo>
                    <a:pt x="62" y="10"/>
                    <a:pt x="46" y="0"/>
                    <a:pt x="3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1" name="Google Shape;2811;p38"/>
            <p:cNvSpPr/>
            <p:nvPr/>
          </p:nvSpPr>
          <p:spPr>
            <a:xfrm>
              <a:off x="3623450" y="2771850"/>
              <a:ext cx="10975" cy="5925"/>
            </a:xfrm>
            <a:custGeom>
              <a:avLst/>
              <a:gdLst/>
              <a:ahLst/>
              <a:cxnLst/>
              <a:rect l="l" t="t" r="r" b="b"/>
              <a:pathLst>
                <a:path w="439" h="237" extrusionOk="0">
                  <a:moveTo>
                    <a:pt x="221" y="0"/>
                  </a:moveTo>
                  <a:cubicBezTo>
                    <a:pt x="212" y="0"/>
                    <a:pt x="203" y="3"/>
                    <a:pt x="196" y="8"/>
                  </a:cubicBezTo>
                  <a:lnTo>
                    <a:pt x="28" y="181"/>
                  </a:lnTo>
                  <a:cubicBezTo>
                    <a:pt x="1" y="204"/>
                    <a:pt x="21" y="237"/>
                    <a:pt x="46" y="237"/>
                  </a:cubicBezTo>
                  <a:cubicBezTo>
                    <a:pt x="54" y="237"/>
                    <a:pt x="61" y="234"/>
                    <a:pt x="69" y="226"/>
                  </a:cubicBezTo>
                  <a:lnTo>
                    <a:pt x="219" y="76"/>
                  </a:lnTo>
                  <a:lnTo>
                    <a:pt x="369" y="226"/>
                  </a:lnTo>
                  <a:cubicBezTo>
                    <a:pt x="375" y="233"/>
                    <a:pt x="383" y="236"/>
                    <a:pt x="390" y="236"/>
                  </a:cubicBezTo>
                  <a:cubicBezTo>
                    <a:pt x="416" y="236"/>
                    <a:pt x="438" y="201"/>
                    <a:pt x="414" y="181"/>
                  </a:cubicBezTo>
                  <a:lnTo>
                    <a:pt x="242" y="8"/>
                  </a:lnTo>
                  <a:cubicBezTo>
                    <a:pt x="236" y="3"/>
                    <a:pt x="229" y="0"/>
                    <a:pt x="22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2" name="Google Shape;2812;p38"/>
            <p:cNvSpPr/>
            <p:nvPr/>
          </p:nvSpPr>
          <p:spPr>
            <a:xfrm>
              <a:off x="3629975" y="2757275"/>
              <a:ext cx="20625" cy="1675"/>
            </a:xfrm>
            <a:custGeom>
              <a:avLst/>
              <a:gdLst/>
              <a:ahLst/>
              <a:cxnLst/>
              <a:rect l="l" t="t" r="r" b="b"/>
              <a:pathLst>
                <a:path w="825" h="67" extrusionOk="0">
                  <a:moveTo>
                    <a:pt x="36" y="1"/>
                  </a:moveTo>
                  <a:cubicBezTo>
                    <a:pt x="1" y="1"/>
                    <a:pt x="1" y="67"/>
                    <a:pt x="36" y="67"/>
                  </a:cubicBezTo>
                  <a:lnTo>
                    <a:pt x="789" y="67"/>
                  </a:lnTo>
                  <a:cubicBezTo>
                    <a:pt x="825" y="67"/>
                    <a:pt x="825" y="1"/>
                    <a:pt x="78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3" name="Google Shape;2813;p38"/>
            <p:cNvSpPr/>
            <p:nvPr/>
          </p:nvSpPr>
          <p:spPr>
            <a:xfrm>
              <a:off x="3642575" y="2752825"/>
              <a:ext cx="6325" cy="10325"/>
            </a:xfrm>
            <a:custGeom>
              <a:avLst/>
              <a:gdLst/>
              <a:ahLst/>
              <a:cxnLst/>
              <a:rect l="l" t="t" r="r" b="b"/>
              <a:pathLst>
                <a:path w="253" h="413" extrusionOk="0">
                  <a:moveTo>
                    <a:pt x="204" y="1"/>
                  </a:moveTo>
                  <a:cubicBezTo>
                    <a:pt x="197" y="1"/>
                    <a:pt x="189" y="4"/>
                    <a:pt x="184" y="11"/>
                  </a:cubicBezTo>
                  <a:lnTo>
                    <a:pt x="11" y="184"/>
                  </a:lnTo>
                  <a:cubicBezTo>
                    <a:pt x="0" y="199"/>
                    <a:pt x="0" y="219"/>
                    <a:pt x="11" y="230"/>
                  </a:cubicBezTo>
                  <a:lnTo>
                    <a:pt x="184" y="403"/>
                  </a:lnTo>
                  <a:cubicBezTo>
                    <a:pt x="189" y="410"/>
                    <a:pt x="196" y="413"/>
                    <a:pt x="203" y="413"/>
                  </a:cubicBezTo>
                  <a:cubicBezTo>
                    <a:pt x="226" y="413"/>
                    <a:pt x="249" y="380"/>
                    <a:pt x="229" y="357"/>
                  </a:cubicBezTo>
                  <a:lnTo>
                    <a:pt x="79" y="207"/>
                  </a:lnTo>
                  <a:lnTo>
                    <a:pt x="229" y="57"/>
                  </a:lnTo>
                  <a:cubicBezTo>
                    <a:pt x="253" y="33"/>
                    <a:pt x="228" y="1"/>
                    <a:pt x="20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4" name="Google Shape;2814;p38"/>
            <p:cNvSpPr/>
            <p:nvPr/>
          </p:nvSpPr>
          <p:spPr>
            <a:xfrm>
              <a:off x="3606975" y="2757275"/>
              <a:ext cx="20750" cy="1675"/>
            </a:xfrm>
            <a:custGeom>
              <a:avLst/>
              <a:gdLst/>
              <a:ahLst/>
              <a:cxnLst/>
              <a:rect l="l" t="t" r="r" b="b"/>
              <a:pathLst>
                <a:path w="830" h="67" extrusionOk="0">
                  <a:moveTo>
                    <a:pt x="36" y="1"/>
                  </a:moveTo>
                  <a:cubicBezTo>
                    <a:pt x="0" y="1"/>
                    <a:pt x="0" y="67"/>
                    <a:pt x="36" y="67"/>
                  </a:cubicBezTo>
                  <a:lnTo>
                    <a:pt x="789" y="67"/>
                  </a:lnTo>
                  <a:cubicBezTo>
                    <a:pt x="829" y="67"/>
                    <a:pt x="829" y="1"/>
                    <a:pt x="78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5" name="Google Shape;2815;p38"/>
            <p:cNvSpPr/>
            <p:nvPr/>
          </p:nvSpPr>
          <p:spPr>
            <a:xfrm>
              <a:off x="3608850" y="2753075"/>
              <a:ext cx="6400" cy="10225"/>
            </a:xfrm>
            <a:custGeom>
              <a:avLst/>
              <a:gdLst/>
              <a:ahLst/>
              <a:cxnLst/>
              <a:rect l="l" t="t" r="r" b="b"/>
              <a:pathLst>
                <a:path w="256" h="409" extrusionOk="0">
                  <a:moveTo>
                    <a:pt x="44" y="0"/>
                  </a:moveTo>
                  <a:cubicBezTo>
                    <a:pt x="19" y="0"/>
                    <a:pt x="0" y="30"/>
                    <a:pt x="27" y="57"/>
                  </a:cubicBezTo>
                  <a:lnTo>
                    <a:pt x="174" y="204"/>
                  </a:lnTo>
                  <a:lnTo>
                    <a:pt x="174" y="204"/>
                  </a:lnTo>
                  <a:lnTo>
                    <a:pt x="27" y="352"/>
                  </a:lnTo>
                  <a:cubicBezTo>
                    <a:pt x="0" y="379"/>
                    <a:pt x="22" y="408"/>
                    <a:pt x="46" y="408"/>
                  </a:cubicBezTo>
                  <a:cubicBezTo>
                    <a:pt x="53" y="408"/>
                    <a:pt x="61" y="405"/>
                    <a:pt x="68" y="398"/>
                  </a:cubicBezTo>
                  <a:lnTo>
                    <a:pt x="241" y="225"/>
                  </a:lnTo>
                  <a:cubicBezTo>
                    <a:pt x="256" y="214"/>
                    <a:pt x="256" y="194"/>
                    <a:pt x="241" y="184"/>
                  </a:cubicBezTo>
                  <a:lnTo>
                    <a:pt x="68" y="11"/>
                  </a:lnTo>
                  <a:cubicBezTo>
                    <a:pt x="60" y="3"/>
                    <a:pt x="52" y="0"/>
                    <a:pt x="4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6" name="Google Shape;2816;p38"/>
            <p:cNvSpPr/>
            <p:nvPr/>
          </p:nvSpPr>
          <p:spPr>
            <a:xfrm>
              <a:off x="3612975" y="2742550"/>
              <a:ext cx="15475" cy="14875"/>
            </a:xfrm>
            <a:custGeom>
              <a:avLst/>
              <a:gdLst/>
              <a:ahLst/>
              <a:cxnLst/>
              <a:rect l="l" t="t" r="r" b="b"/>
              <a:pathLst>
                <a:path w="619" h="595" extrusionOk="0">
                  <a:moveTo>
                    <a:pt x="49" y="0"/>
                  </a:moveTo>
                  <a:cubicBezTo>
                    <a:pt x="24" y="0"/>
                    <a:pt x="1" y="36"/>
                    <a:pt x="25" y="56"/>
                  </a:cubicBezTo>
                  <a:lnTo>
                    <a:pt x="488" y="519"/>
                  </a:lnTo>
                  <a:lnTo>
                    <a:pt x="554" y="585"/>
                  </a:lnTo>
                  <a:cubicBezTo>
                    <a:pt x="560" y="592"/>
                    <a:pt x="567" y="595"/>
                    <a:pt x="574" y="595"/>
                  </a:cubicBezTo>
                  <a:cubicBezTo>
                    <a:pt x="597" y="595"/>
                    <a:pt x="619" y="562"/>
                    <a:pt x="599" y="539"/>
                  </a:cubicBezTo>
                  <a:lnTo>
                    <a:pt x="132" y="76"/>
                  </a:lnTo>
                  <a:lnTo>
                    <a:pt x="70" y="10"/>
                  </a:lnTo>
                  <a:cubicBezTo>
                    <a:pt x="64" y="3"/>
                    <a:pt x="56" y="0"/>
                    <a:pt x="4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7" name="Google Shape;2817;p38"/>
            <p:cNvSpPr/>
            <p:nvPr/>
          </p:nvSpPr>
          <p:spPr>
            <a:xfrm>
              <a:off x="3611550" y="2741000"/>
              <a:ext cx="7775" cy="7525"/>
            </a:xfrm>
            <a:custGeom>
              <a:avLst/>
              <a:gdLst/>
              <a:ahLst/>
              <a:cxnLst/>
              <a:rect l="l" t="t" r="r" b="b"/>
              <a:pathLst>
                <a:path w="311" h="301" extrusionOk="0">
                  <a:moveTo>
                    <a:pt x="280" y="1"/>
                  </a:moveTo>
                  <a:cubicBezTo>
                    <a:pt x="265" y="1"/>
                    <a:pt x="250" y="11"/>
                    <a:pt x="250" y="31"/>
                  </a:cubicBezTo>
                  <a:lnTo>
                    <a:pt x="250" y="240"/>
                  </a:lnTo>
                  <a:lnTo>
                    <a:pt x="36" y="240"/>
                  </a:lnTo>
                  <a:cubicBezTo>
                    <a:pt x="0" y="240"/>
                    <a:pt x="0" y="301"/>
                    <a:pt x="36" y="301"/>
                  </a:cubicBezTo>
                  <a:lnTo>
                    <a:pt x="280" y="301"/>
                  </a:lnTo>
                  <a:cubicBezTo>
                    <a:pt x="300" y="301"/>
                    <a:pt x="311" y="291"/>
                    <a:pt x="311" y="270"/>
                  </a:cubicBezTo>
                  <a:lnTo>
                    <a:pt x="311" y="62"/>
                  </a:lnTo>
                  <a:lnTo>
                    <a:pt x="311" y="31"/>
                  </a:lnTo>
                  <a:cubicBezTo>
                    <a:pt x="311" y="11"/>
                    <a:pt x="295" y="1"/>
                    <a:pt x="28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8" name="Google Shape;2818;p38"/>
            <p:cNvSpPr/>
            <p:nvPr/>
          </p:nvSpPr>
          <p:spPr>
            <a:xfrm>
              <a:off x="3629175" y="2758800"/>
              <a:ext cx="15525" cy="14825"/>
            </a:xfrm>
            <a:custGeom>
              <a:avLst/>
              <a:gdLst/>
              <a:ahLst/>
              <a:cxnLst/>
              <a:rect l="l" t="t" r="r" b="b"/>
              <a:pathLst>
                <a:path w="621" h="593" extrusionOk="0">
                  <a:moveTo>
                    <a:pt x="45" y="0"/>
                  </a:moveTo>
                  <a:cubicBezTo>
                    <a:pt x="20" y="0"/>
                    <a:pt x="1" y="30"/>
                    <a:pt x="28" y="57"/>
                  </a:cubicBezTo>
                  <a:lnTo>
                    <a:pt x="491" y="520"/>
                  </a:lnTo>
                  <a:lnTo>
                    <a:pt x="552" y="581"/>
                  </a:lnTo>
                  <a:cubicBezTo>
                    <a:pt x="560" y="589"/>
                    <a:pt x="569" y="593"/>
                    <a:pt x="577" y="593"/>
                  </a:cubicBezTo>
                  <a:cubicBezTo>
                    <a:pt x="603" y="593"/>
                    <a:pt x="621" y="558"/>
                    <a:pt x="597" y="535"/>
                  </a:cubicBezTo>
                  <a:lnTo>
                    <a:pt x="135" y="72"/>
                  </a:lnTo>
                  <a:lnTo>
                    <a:pt x="68" y="11"/>
                  </a:lnTo>
                  <a:cubicBezTo>
                    <a:pt x="61" y="3"/>
                    <a:pt x="52" y="0"/>
                    <a:pt x="4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9" name="Google Shape;2819;p38"/>
            <p:cNvSpPr/>
            <p:nvPr/>
          </p:nvSpPr>
          <p:spPr>
            <a:xfrm>
              <a:off x="3638375" y="2767575"/>
              <a:ext cx="7775" cy="7650"/>
            </a:xfrm>
            <a:custGeom>
              <a:avLst/>
              <a:gdLst/>
              <a:ahLst/>
              <a:cxnLst/>
              <a:rect l="l" t="t" r="r" b="b"/>
              <a:pathLst>
                <a:path w="311" h="306" extrusionOk="0">
                  <a:moveTo>
                    <a:pt x="31" y="1"/>
                  </a:moveTo>
                  <a:cubicBezTo>
                    <a:pt x="16" y="1"/>
                    <a:pt x="1" y="16"/>
                    <a:pt x="1" y="36"/>
                  </a:cubicBezTo>
                  <a:lnTo>
                    <a:pt x="1" y="245"/>
                  </a:lnTo>
                  <a:lnTo>
                    <a:pt x="1" y="275"/>
                  </a:lnTo>
                  <a:cubicBezTo>
                    <a:pt x="1" y="296"/>
                    <a:pt x="17" y="306"/>
                    <a:pt x="34" y="306"/>
                  </a:cubicBezTo>
                  <a:cubicBezTo>
                    <a:pt x="50" y="306"/>
                    <a:pt x="67" y="296"/>
                    <a:pt x="67" y="275"/>
                  </a:cubicBezTo>
                  <a:lnTo>
                    <a:pt x="67" y="67"/>
                  </a:lnTo>
                  <a:lnTo>
                    <a:pt x="275" y="67"/>
                  </a:lnTo>
                  <a:cubicBezTo>
                    <a:pt x="311" y="67"/>
                    <a:pt x="311" y="1"/>
                    <a:pt x="27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0" name="Google Shape;2820;p38"/>
            <p:cNvSpPr/>
            <p:nvPr/>
          </p:nvSpPr>
          <p:spPr>
            <a:xfrm>
              <a:off x="3629175" y="2742525"/>
              <a:ext cx="15525" cy="14900"/>
            </a:xfrm>
            <a:custGeom>
              <a:avLst/>
              <a:gdLst/>
              <a:ahLst/>
              <a:cxnLst/>
              <a:rect l="l" t="t" r="r" b="b"/>
              <a:pathLst>
                <a:path w="621" h="596" extrusionOk="0">
                  <a:moveTo>
                    <a:pt x="572" y="1"/>
                  </a:moveTo>
                  <a:cubicBezTo>
                    <a:pt x="565" y="1"/>
                    <a:pt x="558" y="4"/>
                    <a:pt x="552" y="11"/>
                  </a:cubicBezTo>
                  <a:lnTo>
                    <a:pt x="89" y="479"/>
                  </a:lnTo>
                  <a:lnTo>
                    <a:pt x="28" y="540"/>
                  </a:lnTo>
                  <a:cubicBezTo>
                    <a:pt x="0" y="563"/>
                    <a:pt x="21" y="596"/>
                    <a:pt x="46" y="596"/>
                  </a:cubicBezTo>
                  <a:cubicBezTo>
                    <a:pt x="53" y="596"/>
                    <a:pt x="61" y="593"/>
                    <a:pt x="68" y="586"/>
                  </a:cubicBezTo>
                  <a:lnTo>
                    <a:pt x="536" y="123"/>
                  </a:lnTo>
                  <a:lnTo>
                    <a:pt x="597" y="57"/>
                  </a:lnTo>
                  <a:cubicBezTo>
                    <a:pt x="621" y="33"/>
                    <a:pt x="596" y="1"/>
                    <a:pt x="57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1" name="Google Shape;2821;p38"/>
            <p:cNvSpPr/>
            <p:nvPr/>
          </p:nvSpPr>
          <p:spPr>
            <a:xfrm>
              <a:off x="3638250" y="2741000"/>
              <a:ext cx="7900" cy="7525"/>
            </a:xfrm>
            <a:custGeom>
              <a:avLst/>
              <a:gdLst/>
              <a:ahLst/>
              <a:cxnLst/>
              <a:rect l="l" t="t" r="r" b="b"/>
              <a:pathLst>
                <a:path w="316" h="301" extrusionOk="0">
                  <a:moveTo>
                    <a:pt x="31" y="1"/>
                  </a:moveTo>
                  <a:cubicBezTo>
                    <a:pt x="16" y="1"/>
                    <a:pt x="0" y="11"/>
                    <a:pt x="0" y="31"/>
                  </a:cubicBezTo>
                  <a:lnTo>
                    <a:pt x="0" y="240"/>
                  </a:lnTo>
                  <a:lnTo>
                    <a:pt x="0" y="270"/>
                  </a:lnTo>
                  <a:cubicBezTo>
                    <a:pt x="0" y="291"/>
                    <a:pt x="11" y="301"/>
                    <a:pt x="31" y="301"/>
                  </a:cubicBezTo>
                  <a:lnTo>
                    <a:pt x="275" y="301"/>
                  </a:lnTo>
                  <a:cubicBezTo>
                    <a:pt x="316" y="301"/>
                    <a:pt x="316" y="240"/>
                    <a:pt x="275" y="240"/>
                  </a:cubicBezTo>
                  <a:lnTo>
                    <a:pt x="62" y="240"/>
                  </a:lnTo>
                  <a:lnTo>
                    <a:pt x="62" y="62"/>
                  </a:lnTo>
                  <a:lnTo>
                    <a:pt x="62" y="31"/>
                  </a:lnTo>
                  <a:cubicBezTo>
                    <a:pt x="62" y="11"/>
                    <a:pt x="46" y="1"/>
                    <a:pt x="3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2" name="Google Shape;2822;p38"/>
            <p:cNvSpPr/>
            <p:nvPr/>
          </p:nvSpPr>
          <p:spPr>
            <a:xfrm>
              <a:off x="3613025" y="2758800"/>
              <a:ext cx="15425" cy="14850"/>
            </a:xfrm>
            <a:custGeom>
              <a:avLst/>
              <a:gdLst/>
              <a:ahLst/>
              <a:cxnLst/>
              <a:rect l="l" t="t" r="r" b="b"/>
              <a:pathLst>
                <a:path w="617" h="594" extrusionOk="0">
                  <a:moveTo>
                    <a:pt x="573" y="0"/>
                  </a:moveTo>
                  <a:cubicBezTo>
                    <a:pt x="566" y="0"/>
                    <a:pt x="558" y="3"/>
                    <a:pt x="552" y="11"/>
                  </a:cubicBezTo>
                  <a:lnTo>
                    <a:pt x="89" y="474"/>
                  </a:lnTo>
                  <a:lnTo>
                    <a:pt x="23" y="540"/>
                  </a:lnTo>
                  <a:cubicBezTo>
                    <a:pt x="0" y="563"/>
                    <a:pt x="22" y="594"/>
                    <a:pt x="46" y="594"/>
                  </a:cubicBezTo>
                  <a:cubicBezTo>
                    <a:pt x="54" y="594"/>
                    <a:pt x="62" y="590"/>
                    <a:pt x="68" y="581"/>
                  </a:cubicBezTo>
                  <a:lnTo>
                    <a:pt x="531" y="118"/>
                  </a:lnTo>
                  <a:lnTo>
                    <a:pt x="597" y="57"/>
                  </a:lnTo>
                  <a:cubicBezTo>
                    <a:pt x="617" y="30"/>
                    <a:pt x="595" y="0"/>
                    <a:pt x="57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3" name="Google Shape;2823;p38"/>
            <p:cNvSpPr/>
            <p:nvPr/>
          </p:nvSpPr>
          <p:spPr>
            <a:xfrm>
              <a:off x="3611550" y="2767575"/>
              <a:ext cx="7775" cy="7575"/>
            </a:xfrm>
            <a:custGeom>
              <a:avLst/>
              <a:gdLst/>
              <a:ahLst/>
              <a:cxnLst/>
              <a:rect l="l" t="t" r="r" b="b"/>
              <a:pathLst>
                <a:path w="311" h="303" extrusionOk="0">
                  <a:moveTo>
                    <a:pt x="36" y="1"/>
                  </a:moveTo>
                  <a:cubicBezTo>
                    <a:pt x="0" y="1"/>
                    <a:pt x="0" y="67"/>
                    <a:pt x="36" y="67"/>
                  </a:cubicBezTo>
                  <a:lnTo>
                    <a:pt x="250" y="67"/>
                  </a:lnTo>
                  <a:lnTo>
                    <a:pt x="250" y="245"/>
                  </a:lnTo>
                  <a:lnTo>
                    <a:pt x="250" y="275"/>
                  </a:lnTo>
                  <a:cubicBezTo>
                    <a:pt x="250" y="293"/>
                    <a:pt x="265" y="302"/>
                    <a:pt x="280" y="302"/>
                  </a:cubicBezTo>
                  <a:cubicBezTo>
                    <a:pt x="295" y="302"/>
                    <a:pt x="311" y="293"/>
                    <a:pt x="311" y="275"/>
                  </a:cubicBezTo>
                  <a:lnTo>
                    <a:pt x="311" y="67"/>
                  </a:lnTo>
                  <a:lnTo>
                    <a:pt x="311" y="36"/>
                  </a:lnTo>
                  <a:cubicBezTo>
                    <a:pt x="311" y="16"/>
                    <a:pt x="300" y="1"/>
                    <a:pt x="28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824" name="Google Shape;2824;p38"/>
          <p:cNvSpPr/>
          <p:nvPr/>
        </p:nvSpPr>
        <p:spPr>
          <a:xfrm>
            <a:off x="5957180" y="820308"/>
            <a:ext cx="34225" cy="34225"/>
          </a:xfrm>
          <a:custGeom>
            <a:avLst/>
            <a:gdLst/>
            <a:ahLst/>
            <a:cxnLst/>
            <a:rect l="l" t="t" r="r" b="b"/>
            <a:pathLst>
              <a:path w="179" h="179" extrusionOk="0">
                <a:moveTo>
                  <a:pt x="87" y="0"/>
                </a:moveTo>
                <a:cubicBezTo>
                  <a:pt x="36" y="0"/>
                  <a:pt x="0" y="36"/>
                  <a:pt x="0" y="87"/>
                </a:cubicBezTo>
                <a:cubicBezTo>
                  <a:pt x="0" y="138"/>
                  <a:pt x="36" y="178"/>
                  <a:pt x="87" y="178"/>
                </a:cubicBezTo>
                <a:cubicBezTo>
                  <a:pt x="138" y="178"/>
                  <a:pt x="179" y="138"/>
                  <a:pt x="179" y="87"/>
                </a:cubicBezTo>
                <a:cubicBezTo>
                  <a:pt x="179" y="36"/>
                  <a:pt x="138" y="0"/>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825" name="Google Shape;2825;p38"/>
          <p:cNvGrpSpPr/>
          <p:nvPr/>
        </p:nvGrpSpPr>
        <p:grpSpPr>
          <a:xfrm>
            <a:off x="1169793" y="1282869"/>
            <a:ext cx="9443345" cy="3678291"/>
            <a:chOff x="877344" y="962152"/>
            <a:chExt cx="7082509" cy="2758718"/>
          </a:xfrm>
        </p:grpSpPr>
        <p:sp>
          <p:nvSpPr>
            <p:cNvPr id="2826" name="Google Shape;2826;p38"/>
            <p:cNvSpPr/>
            <p:nvPr/>
          </p:nvSpPr>
          <p:spPr>
            <a:xfrm>
              <a:off x="7934184" y="1175189"/>
              <a:ext cx="25669" cy="25669"/>
            </a:xfrm>
            <a:custGeom>
              <a:avLst/>
              <a:gdLst/>
              <a:ahLst/>
              <a:cxnLst/>
              <a:rect l="l" t="t" r="r" b="b"/>
              <a:pathLst>
                <a:path w="179" h="179" extrusionOk="0">
                  <a:moveTo>
                    <a:pt x="87" y="1"/>
                  </a:moveTo>
                  <a:cubicBezTo>
                    <a:pt x="37" y="1"/>
                    <a:pt x="1" y="36"/>
                    <a:pt x="1" y="87"/>
                  </a:cubicBezTo>
                  <a:cubicBezTo>
                    <a:pt x="1" y="138"/>
                    <a:pt x="37" y="179"/>
                    <a:pt x="87" y="179"/>
                  </a:cubicBezTo>
                  <a:cubicBezTo>
                    <a:pt x="138" y="179"/>
                    <a:pt x="179" y="138"/>
                    <a:pt x="179" y="87"/>
                  </a:cubicBezTo>
                  <a:cubicBezTo>
                    <a:pt x="179" y="36"/>
                    <a:pt x="133" y="1"/>
                    <a:pt x="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7" name="Google Shape;2827;p38"/>
            <p:cNvSpPr/>
            <p:nvPr/>
          </p:nvSpPr>
          <p:spPr>
            <a:xfrm>
              <a:off x="6157440" y="1643331"/>
              <a:ext cx="14770" cy="14627"/>
            </a:xfrm>
            <a:custGeom>
              <a:avLst/>
              <a:gdLst/>
              <a:ahLst/>
              <a:cxnLst/>
              <a:rect l="l" t="t" r="r" b="b"/>
              <a:pathLst>
                <a:path w="103" h="102" extrusionOk="0">
                  <a:moveTo>
                    <a:pt x="51" y="0"/>
                  </a:moveTo>
                  <a:cubicBezTo>
                    <a:pt x="21" y="0"/>
                    <a:pt x="0" y="26"/>
                    <a:pt x="0" y="51"/>
                  </a:cubicBezTo>
                  <a:cubicBezTo>
                    <a:pt x="0" y="76"/>
                    <a:pt x="26" y="92"/>
                    <a:pt x="51" y="102"/>
                  </a:cubicBezTo>
                  <a:cubicBezTo>
                    <a:pt x="82" y="102"/>
                    <a:pt x="102" y="76"/>
                    <a:pt x="102" y="51"/>
                  </a:cubicBezTo>
                  <a:cubicBezTo>
                    <a:pt x="102" y="15"/>
                    <a:pt x="77" y="0"/>
                    <a:pt x="5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8" name="Google Shape;2828;p38"/>
            <p:cNvSpPr/>
            <p:nvPr/>
          </p:nvSpPr>
          <p:spPr>
            <a:xfrm>
              <a:off x="2572653" y="1074688"/>
              <a:ext cx="25669" cy="25669"/>
            </a:xfrm>
            <a:custGeom>
              <a:avLst/>
              <a:gdLst/>
              <a:ahLst/>
              <a:cxnLst/>
              <a:rect l="l" t="t" r="r" b="b"/>
              <a:pathLst>
                <a:path w="179" h="179" extrusionOk="0">
                  <a:moveTo>
                    <a:pt x="87" y="0"/>
                  </a:moveTo>
                  <a:cubicBezTo>
                    <a:pt x="36" y="0"/>
                    <a:pt x="1" y="41"/>
                    <a:pt x="1" y="92"/>
                  </a:cubicBezTo>
                  <a:cubicBezTo>
                    <a:pt x="1" y="143"/>
                    <a:pt x="36" y="178"/>
                    <a:pt x="87" y="178"/>
                  </a:cubicBezTo>
                  <a:cubicBezTo>
                    <a:pt x="138" y="178"/>
                    <a:pt x="179" y="143"/>
                    <a:pt x="179" y="92"/>
                  </a:cubicBezTo>
                  <a:cubicBezTo>
                    <a:pt x="179" y="41"/>
                    <a:pt x="138" y="0"/>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9" name="Google Shape;2829;p38"/>
            <p:cNvSpPr/>
            <p:nvPr/>
          </p:nvSpPr>
          <p:spPr>
            <a:xfrm>
              <a:off x="5212209" y="3224230"/>
              <a:ext cx="25669" cy="25669"/>
            </a:xfrm>
            <a:custGeom>
              <a:avLst/>
              <a:gdLst/>
              <a:ahLst/>
              <a:cxnLst/>
              <a:rect l="l" t="t" r="r" b="b"/>
              <a:pathLst>
                <a:path w="179" h="179" extrusionOk="0">
                  <a:moveTo>
                    <a:pt x="87" y="1"/>
                  </a:moveTo>
                  <a:cubicBezTo>
                    <a:pt x="37" y="1"/>
                    <a:pt x="1" y="42"/>
                    <a:pt x="1" y="92"/>
                  </a:cubicBezTo>
                  <a:cubicBezTo>
                    <a:pt x="1" y="143"/>
                    <a:pt x="37" y="179"/>
                    <a:pt x="87" y="179"/>
                  </a:cubicBezTo>
                  <a:cubicBezTo>
                    <a:pt x="138" y="179"/>
                    <a:pt x="179" y="143"/>
                    <a:pt x="179" y="92"/>
                  </a:cubicBezTo>
                  <a:cubicBezTo>
                    <a:pt x="179" y="42"/>
                    <a:pt x="138" y="1"/>
                    <a:pt x="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0" name="Google Shape;2830;p38"/>
            <p:cNvSpPr/>
            <p:nvPr/>
          </p:nvSpPr>
          <p:spPr>
            <a:xfrm>
              <a:off x="7062046" y="1577748"/>
              <a:ext cx="25669" cy="25669"/>
            </a:xfrm>
            <a:custGeom>
              <a:avLst/>
              <a:gdLst/>
              <a:ahLst/>
              <a:cxnLst/>
              <a:rect l="l" t="t" r="r" b="b"/>
              <a:pathLst>
                <a:path w="179" h="179" extrusionOk="0">
                  <a:moveTo>
                    <a:pt x="92" y="1"/>
                  </a:moveTo>
                  <a:cubicBezTo>
                    <a:pt x="46" y="1"/>
                    <a:pt x="0" y="36"/>
                    <a:pt x="0" y="87"/>
                  </a:cubicBezTo>
                  <a:cubicBezTo>
                    <a:pt x="0" y="138"/>
                    <a:pt x="41" y="179"/>
                    <a:pt x="92" y="179"/>
                  </a:cubicBezTo>
                  <a:cubicBezTo>
                    <a:pt x="143" y="179"/>
                    <a:pt x="178" y="138"/>
                    <a:pt x="178" y="87"/>
                  </a:cubicBezTo>
                  <a:cubicBezTo>
                    <a:pt x="178" y="36"/>
                    <a:pt x="143" y="1"/>
                    <a:pt x="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1" name="Google Shape;2831;p38"/>
            <p:cNvSpPr/>
            <p:nvPr/>
          </p:nvSpPr>
          <p:spPr>
            <a:xfrm>
              <a:off x="2539306" y="3695201"/>
              <a:ext cx="25669" cy="25669"/>
            </a:xfrm>
            <a:custGeom>
              <a:avLst/>
              <a:gdLst/>
              <a:ahLst/>
              <a:cxnLst/>
              <a:rect l="l" t="t" r="r" b="b"/>
              <a:pathLst>
                <a:path w="179" h="179" extrusionOk="0">
                  <a:moveTo>
                    <a:pt x="92" y="0"/>
                  </a:moveTo>
                  <a:cubicBezTo>
                    <a:pt x="46" y="0"/>
                    <a:pt x="0" y="46"/>
                    <a:pt x="0" y="92"/>
                  </a:cubicBezTo>
                  <a:cubicBezTo>
                    <a:pt x="0" y="142"/>
                    <a:pt x="41" y="178"/>
                    <a:pt x="92" y="178"/>
                  </a:cubicBezTo>
                  <a:cubicBezTo>
                    <a:pt x="142" y="178"/>
                    <a:pt x="178" y="142"/>
                    <a:pt x="178" y="92"/>
                  </a:cubicBezTo>
                  <a:cubicBezTo>
                    <a:pt x="178" y="41"/>
                    <a:pt x="142" y="0"/>
                    <a:pt x="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2" name="Google Shape;2832;p38"/>
            <p:cNvSpPr/>
            <p:nvPr/>
          </p:nvSpPr>
          <p:spPr>
            <a:xfrm>
              <a:off x="5760455" y="2513913"/>
              <a:ext cx="16921" cy="16204"/>
            </a:xfrm>
            <a:custGeom>
              <a:avLst/>
              <a:gdLst/>
              <a:ahLst/>
              <a:cxnLst/>
              <a:rect l="l" t="t" r="r" b="b"/>
              <a:pathLst>
                <a:path w="118" h="113" extrusionOk="0">
                  <a:moveTo>
                    <a:pt x="62" y="1"/>
                  </a:moveTo>
                  <a:cubicBezTo>
                    <a:pt x="26" y="1"/>
                    <a:pt x="1" y="26"/>
                    <a:pt x="1" y="57"/>
                  </a:cubicBezTo>
                  <a:cubicBezTo>
                    <a:pt x="1" y="87"/>
                    <a:pt x="26" y="113"/>
                    <a:pt x="62" y="113"/>
                  </a:cubicBezTo>
                  <a:cubicBezTo>
                    <a:pt x="92" y="113"/>
                    <a:pt x="118" y="87"/>
                    <a:pt x="118" y="57"/>
                  </a:cubicBezTo>
                  <a:cubicBezTo>
                    <a:pt x="118" y="26"/>
                    <a:pt x="92" y="1"/>
                    <a:pt x="6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3" name="Google Shape;2833;p38"/>
            <p:cNvSpPr/>
            <p:nvPr/>
          </p:nvSpPr>
          <p:spPr>
            <a:xfrm>
              <a:off x="5484424" y="962152"/>
              <a:ext cx="25669" cy="25669"/>
            </a:xfrm>
            <a:custGeom>
              <a:avLst/>
              <a:gdLst/>
              <a:ahLst/>
              <a:cxnLst/>
              <a:rect l="l" t="t" r="r" b="b"/>
              <a:pathLst>
                <a:path w="179" h="179" extrusionOk="0">
                  <a:moveTo>
                    <a:pt x="92" y="1"/>
                  </a:moveTo>
                  <a:cubicBezTo>
                    <a:pt x="41" y="1"/>
                    <a:pt x="0" y="42"/>
                    <a:pt x="0" y="92"/>
                  </a:cubicBezTo>
                  <a:cubicBezTo>
                    <a:pt x="0" y="143"/>
                    <a:pt x="41" y="179"/>
                    <a:pt x="92" y="179"/>
                  </a:cubicBezTo>
                  <a:cubicBezTo>
                    <a:pt x="143" y="179"/>
                    <a:pt x="178" y="143"/>
                    <a:pt x="178" y="92"/>
                  </a:cubicBezTo>
                  <a:cubicBezTo>
                    <a:pt x="178" y="42"/>
                    <a:pt x="138" y="1"/>
                    <a:pt x="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4" name="Google Shape;2834;p38"/>
            <p:cNvSpPr/>
            <p:nvPr/>
          </p:nvSpPr>
          <p:spPr>
            <a:xfrm>
              <a:off x="7847741" y="1994063"/>
              <a:ext cx="36568" cy="36711"/>
            </a:xfrm>
            <a:custGeom>
              <a:avLst/>
              <a:gdLst/>
              <a:ahLst/>
              <a:cxnLst/>
              <a:rect l="l" t="t" r="r" b="b"/>
              <a:pathLst>
                <a:path w="255" h="256" extrusionOk="0">
                  <a:moveTo>
                    <a:pt x="127" y="1"/>
                  </a:moveTo>
                  <a:cubicBezTo>
                    <a:pt x="56" y="1"/>
                    <a:pt x="0" y="57"/>
                    <a:pt x="0" y="128"/>
                  </a:cubicBezTo>
                  <a:cubicBezTo>
                    <a:pt x="0" y="194"/>
                    <a:pt x="56" y="255"/>
                    <a:pt x="127" y="255"/>
                  </a:cubicBezTo>
                  <a:cubicBezTo>
                    <a:pt x="199" y="255"/>
                    <a:pt x="255" y="194"/>
                    <a:pt x="255" y="128"/>
                  </a:cubicBezTo>
                  <a:cubicBezTo>
                    <a:pt x="255" y="57"/>
                    <a:pt x="199" y="1"/>
                    <a:pt x="12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5" name="Google Shape;2835;p38"/>
            <p:cNvSpPr/>
            <p:nvPr/>
          </p:nvSpPr>
          <p:spPr>
            <a:xfrm>
              <a:off x="977568" y="1589287"/>
              <a:ext cx="30115" cy="26099"/>
            </a:xfrm>
            <a:custGeom>
              <a:avLst/>
              <a:gdLst/>
              <a:ahLst/>
              <a:cxnLst/>
              <a:rect l="l" t="t" r="r" b="b"/>
              <a:pathLst>
                <a:path w="210" h="182" extrusionOk="0">
                  <a:moveTo>
                    <a:pt x="107" y="0"/>
                  </a:moveTo>
                  <a:cubicBezTo>
                    <a:pt x="74" y="0"/>
                    <a:pt x="44" y="20"/>
                    <a:pt x="26" y="52"/>
                  </a:cubicBezTo>
                  <a:cubicBezTo>
                    <a:pt x="1" y="93"/>
                    <a:pt x="21" y="144"/>
                    <a:pt x="67" y="169"/>
                  </a:cubicBezTo>
                  <a:cubicBezTo>
                    <a:pt x="80" y="178"/>
                    <a:pt x="94" y="182"/>
                    <a:pt x="109" y="182"/>
                  </a:cubicBezTo>
                  <a:cubicBezTo>
                    <a:pt x="138" y="182"/>
                    <a:pt x="167" y="165"/>
                    <a:pt x="184" y="134"/>
                  </a:cubicBezTo>
                  <a:cubicBezTo>
                    <a:pt x="209" y="88"/>
                    <a:pt x="194" y="37"/>
                    <a:pt x="148" y="12"/>
                  </a:cubicBezTo>
                  <a:cubicBezTo>
                    <a:pt x="135" y="4"/>
                    <a:pt x="121" y="0"/>
                    <a:pt x="10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6" name="Google Shape;2836;p38"/>
            <p:cNvSpPr/>
            <p:nvPr/>
          </p:nvSpPr>
          <p:spPr>
            <a:xfrm>
              <a:off x="877344" y="3465695"/>
              <a:ext cx="36568" cy="36568"/>
            </a:xfrm>
            <a:custGeom>
              <a:avLst/>
              <a:gdLst/>
              <a:ahLst/>
              <a:cxnLst/>
              <a:rect l="l" t="t" r="r" b="b"/>
              <a:pathLst>
                <a:path w="255" h="255" extrusionOk="0">
                  <a:moveTo>
                    <a:pt x="128" y="0"/>
                  </a:moveTo>
                  <a:cubicBezTo>
                    <a:pt x="57" y="10"/>
                    <a:pt x="1" y="61"/>
                    <a:pt x="1" y="127"/>
                  </a:cubicBezTo>
                  <a:cubicBezTo>
                    <a:pt x="1" y="199"/>
                    <a:pt x="57" y="255"/>
                    <a:pt x="128" y="255"/>
                  </a:cubicBezTo>
                  <a:cubicBezTo>
                    <a:pt x="194" y="255"/>
                    <a:pt x="255" y="199"/>
                    <a:pt x="255" y="127"/>
                  </a:cubicBezTo>
                  <a:cubicBezTo>
                    <a:pt x="255" y="61"/>
                    <a:pt x="194" y="0"/>
                    <a:pt x="1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 name="Picture 1" descr="A cartoon of a person in a carriage&#10;&#10;Description automatically generated">
            <a:extLst>
              <a:ext uri="{FF2B5EF4-FFF2-40B4-BE49-F238E27FC236}">
                <a16:creationId xmlns:a16="http://schemas.microsoft.com/office/drawing/2014/main" id="{6C9CB54C-4DAD-711B-780B-CA8433A08E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860313" y="1328315"/>
            <a:ext cx="10295833" cy="5797203"/>
          </a:xfrm>
          <a:prstGeom prst="rect">
            <a:avLst/>
          </a:prstGeom>
        </p:spPr>
      </p:pic>
      <p:grpSp>
        <p:nvGrpSpPr>
          <p:cNvPr id="4" name="Group 3">
            <a:extLst>
              <a:ext uri="{FF2B5EF4-FFF2-40B4-BE49-F238E27FC236}">
                <a16:creationId xmlns:a16="http://schemas.microsoft.com/office/drawing/2014/main" id="{02334CA1-8383-F975-33D6-828722DA9B0D}"/>
              </a:ext>
            </a:extLst>
          </p:cNvPr>
          <p:cNvGrpSpPr/>
          <p:nvPr/>
        </p:nvGrpSpPr>
        <p:grpSpPr>
          <a:xfrm>
            <a:off x="2100487" y="-290258"/>
            <a:ext cx="1852779" cy="1992865"/>
            <a:chOff x="1214509" y="294991"/>
            <a:chExt cx="1852779" cy="1992865"/>
          </a:xfrm>
        </p:grpSpPr>
        <p:sp>
          <p:nvSpPr>
            <p:cNvPr id="5" name="椭圆 12">
              <a:extLst>
                <a:ext uri="{FF2B5EF4-FFF2-40B4-BE49-F238E27FC236}">
                  <a16:creationId xmlns:a16="http://schemas.microsoft.com/office/drawing/2014/main" id="{90DDA79E-CC42-45F2-314C-1735BB14BDC2}"/>
                </a:ext>
              </a:extLst>
            </p:cNvPr>
            <p:cNvSpPr/>
            <p:nvPr/>
          </p:nvSpPr>
          <p:spPr>
            <a:xfrm>
              <a:off x="1742557" y="963126"/>
              <a:ext cx="1324731" cy="1324730"/>
            </a:xfrm>
            <a:prstGeom prst="ellipse">
              <a:avLst/>
            </a:prstGeom>
            <a:solidFill>
              <a:sysClr val="window" lastClr="FFFFFF"/>
            </a:solidFill>
            <a:ln w="12700" cap="flat" cmpd="sng" algn="ctr">
              <a:noFill/>
              <a:prstDash val="solid"/>
              <a:miter lim="800000"/>
            </a:ln>
            <a:effectLst/>
          </p:spPr>
          <p:txBody>
            <a:bodyPr rtlCol="0" anchor="b"/>
            <a:lstStyle/>
            <a:p>
              <a:pPr algn="ctr" defTabSz="685800">
                <a:defRPr/>
              </a:pPr>
              <a:r>
                <a:rPr lang="en-US" altLang="zh-CN" sz="4000" b="1" dirty="0">
                  <a:solidFill>
                    <a:srgbClr val="4F9BCA"/>
                  </a:solidFill>
                  <a:latin typeface="思源黑体 CN Heavy" panose="020B0A00000000000000" pitchFamily="34" charset="-122"/>
                  <a:ea typeface="思源黑体 CN Heavy" panose="020B0A00000000000000" pitchFamily="34" charset="-122"/>
                  <a:cs typeface="Arial"/>
                  <a:sym typeface="Arial"/>
                </a:rPr>
                <a:t>03</a:t>
              </a:r>
              <a:endParaRPr lang="zh-CN" altLang="en-US" sz="4000" b="1" dirty="0">
                <a:solidFill>
                  <a:srgbClr val="4F9BCA"/>
                </a:solidFill>
                <a:latin typeface="思源黑体 CN Heavy" panose="020B0A00000000000000" pitchFamily="34" charset="-122"/>
                <a:ea typeface="思源黑体 CN Heavy" panose="020B0A00000000000000" pitchFamily="34" charset="-122"/>
                <a:cs typeface="Arial"/>
                <a:sym typeface="Arial"/>
              </a:endParaRPr>
            </a:p>
          </p:txBody>
        </p:sp>
        <p:pic>
          <p:nvPicPr>
            <p:cNvPr id="6" name="图片 33">
              <a:extLst>
                <a:ext uri="{FF2B5EF4-FFF2-40B4-BE49-F238E27FC236}">
                  <a16:creationId xmlns:a16="http://schemas.microsoft.com/office/drawing/2014/main" id="{769ED3B5-76E8-156B-05BB-9D33797C6A0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034381">
              <a:off x="1214509" y="294991"/>
              <a:ext cx="1850385" cy="1850385"/>
            </a:xfrm>
            <a:prstGeom prst="rect">
              <a:avLst/>
            </a:prstGeom>
          </p:spPr>
        </p:pic>
      </p:grpSp>
      <p:sp>
        <p:nvSpPr>
          <p:cNvPr id="7" name="TextBox 6">
            <a:extLst>
              <a:ext uri="{FF2B5EF4-FFF2-40B4-BE49-F238E27FC236}">
                <a16:creationId xmlns:a16="http://schemas.microsoft.com/office/drawing/2014/main" id="{07957243-93CA-B112-040E-DF079AE41141}"/>
              </a:ext>
            </a:extLst>
          </p:cNvPr>
          <p:cNvSpPr txBox="1"/>
          <p:nvPr/>
        </p:nvSpPr>
        <p:spPr>
          <a:xfrm>
            <a:off x="396916" y="1822407"/>
            <a:ext cx="6241271" cy="2554545"/>
          </a:xfrm>
          <a:prstGeom prst="rect">
            <a:avLst/>
          </a:prstGeom>
          <a:noFill/>
        </p:spPr>
        <p:txBody>
          <a:bodyPr wrap="square">
            <a:spAutoFit/>
          </a:bodyPr>
          <a:lstStyle/>
          <a:p>
            <a:pPr algn="ctr"/>
            <a:r>
              <a:rPr lang="vi-VN" sz="4000" b="1" dirty="0">
                <a:latin typeface="+mj-lt"/>
              </a:rPr>
              <a:t>Tìm hiểu chi tiết niềm vui mà An-đéc-xen mang đến cho cháu bé trong gia đình kiểm lâm xứ </a:t>
            </a:r>
            <a:r>
              <a:rPr lang="vi-VN" sz="4000" b="1" dirty="0" smtClean="0">
                <a:latin typeface="+mj-lt"/>
              </a:rPr>
              <a:t>Giuýt-len</a:t>
            </a:r>
            <a:r>
              <a:rPr lang="en-US" sz="4000" b="1" dirty="0" smtClean="0">
                <a:latin typeface="+mj-lt"/>
              </a:rPr>
              <a:t>.</a:t>
            </a:r>
            <a:endParaRPr lang="en-SG" sz="4000" dirty="0">
              <a:latin typeface="+mj-lt"/>
            </a:endParaRPr>
          </a:p>
        </p:txBody>
      </p:sp>
    </p:spTree>
    <p:extLst>
      <p:ext uri="{BB962C8B-B14F-4D97-AF65-F5344CB8AC3E}">
        <p14:creationId xmlns:p14="http://schemas.microsoft.com/office/powerpoint/2010/main" val="106218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30"/>
        <p:cNvGrpSpPr/>
        <p:nvPr/>
      </p:nvGrpSpPr>
      <p:grpSpPr>
        <a:xfrm>
          <a:off x="0" y="0"/>
          <a:ext cx="0" cy="0"/>
          <a:chOff x="0" y="0"/>
          <a:chExt cx="0" cy="0"/>
        </a:xfrm>
      </p:grpSpPr>
      <p:grpSp>
        <p:nvGrpSpPr>
          <p:cNvPr id="3434" name="Google Shape;3434;p43"/>
          <p:cNvGrpSpPr/>
          <p:nvPr/>
        </p:nvGrpSpPr>
        <p:grpSpPr>
          <a:xfrm>
            <a:off x="1379756" y="1827412"/>
            <a:ext cx="9646545" cy="4257947"/>
            <a:chOff x="1034816" y="1370559"/>
            <a:chExt cx="7234909" cy="3193460"/>
          </a:xfrm>
        </p:grpSpPr>
        <p:sp>
          <p:nvSpPr>
            <p:cNvPr id="3435" name="Google Shape;3435;p43"/>
            <p:cNvSpPr/>
            <p:nvPr/>
          </p:nvSpPr>
          <p:spPr>
            <a:xfrm flipH="1">
              <a:off x="1034816" y="4280339"/>
              <a:ext cx="25669" cy="25669"/>
            </a:xfrm>
            <a:custGeom>
              <a:avLst/>
              <a:gdLst/>
              <a:ahLst/>
              <a:cxnLst/>
              <a:rect l="l" t="t" r="r" b="b"/>
              <a:pathLst>
                <a:path w="179" h="179" extrusionOk="0">
                  <a:moveTo>
                    <a:pt x="87" y="1"/>
                  </a:moveTo>
                  <a:cubicBezTo>
                    <a:pt x="37" y="1"/>
                    <a:pt x="1" y="36"/>
                    <a:pt x="1" y="87"/>
                  </a:cubicBezTo>
                  <a:cubicBezTo>
                    <a:pt x="1" y="138"/>
                    <a:pt x="37" y="179"/>
                    <a:pt x="87" y="179"/>
                  </a:cubicBezTo>
                  <a:cubicBezTo>
                    <a:pt x="138" y="179"/>
                    <a:pt x="179" y="138"/>
                    <a:pt x="179" y="87"/>
                  </a:cubicBezTo>
                  <a:cubicBezTo>
                    <a:pt x="179" y="36"/>
                    <a:pt x="133" y="1"/>
                    <a:pt x="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6" name="Google Shape;3436;p43"/>
            <p:cNvSpPr/>
            <p:nvPr/>
          </p:nvSpPr>
          <p:spPr>
            <a:xfrm flipH="1">
              <a:off x="4096204" y="1370559"/>
              <a:ext cx="25669" cy="26386"/>
            </a:xfrm>
            <a:custGeom>
              <a:avLst/>
              <a:gdLst/>
              <a:ahLst/>
              <a:cxnLst/>
              <a:rect l="l" t="t" r="r" b="b"/>
              <a:pathLst>
                <a:path w="179" h="184" extrusionOk="0">
                  <a:moveTo>
                    <a:pt x="92" y="0"/>
                  </a:moveTo>
                  <a:cubicBezTo>
                    <a:pt x="42" y="0"/>
                    <a:pt x="1" y="41"/>
                    <a:pt x="1" y="92"/>
                  </a:cubicBezTo>
                  <a:cubicBezTo>
                    <a:pt x="1" y="138"/>
                    <a:pt x="47" y="184"/>
                    <a:pt x="92" y="184"/>
                  </a:cubicBezTo>
                  <a:cubicBezTo>
                    <a:pt x="143" y="184"/>
                    <a:pt x="179" y="143"/>
                    <a:pt x="179" y="92"/>
                  </a:cubicBezTo>
                  <a:cubicBezTo>
                    <a:pt x="179" y="41"/>
                    <a:pt x="143" y="0"/>
                    <a:pt x="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7" name="Google Shape;3437;p43"/>
            <p:cNvSpPr/>
            <p:nvPr/>
          </p:nvSpPr>
          <p:spPr>
            <a:xfrm flipH="1">
              <a:off x="4747391" y="4043380"/>
              <a:ext cx="25669" cy="25669"/>
            </a:xfrm>
            <a:custGeom>
              <a:avLst/>
              <a:gdLst/>
              <a:ahLst/>
              <a:cxnLst/>
              <a:rect l="l" t="t" r="r" b="b"/>
              <a:pathLst>
                <a:path w="179" h="179" extrusionOk="0">
                  <a:moveTo>
                    <a:pt x="87" y="1"/>
                  </a:moveTo>
                  <a:cubicBezTo>
                    <a:pt x="37" y="1"/>
                    <a:pt x="1" y="42"/>
                    <a:pt x="1" y="92"/>
                  </a:cubicBezTo>
                  <a:cubicBezTo>
                    <a:pt x="1" y="143"/>
                    <a:pt x="37" y="179"/>
                    <a:pt x="87" y="179"/>
                  </a:cubicBezTo>
                  <a:cubicBezTo>
                    <a:pt x="138" y="179"/>
                    <a:pt x="179" y="143"/>
                    <a:pt x="179" y="92"/>
                  </a:cubicBezTo>
                  <a:cubicBezTo>
                    <a:pt x="179" y="42"/>
                    <a:pt x="138" y="1"/>
                    <a:pt x="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8" name="Google Shape;3438;p43"/>
            <p:cNvSpPr/>
            <p:nvPr/>
          </p:nvSpPr>
          <p:spPr>
            <a:xfrm flipH="1">
              <a:off x="6857412" y="4444653"/>
              <a:ext cx="25669" cy="25669"/>
            </a:xfrm>
            <a:custGeom>
              <a:avLst/>
              <a:gdLst/>
              <a:ahLst/>
              <a:cxnLst/>
              <a:rect l="l" t="t" r="r" b="b"/>
              <a:pathLst>
                <a:path w="179" h="179" extrusionOk="0">
                  <a:moveTo>
                    <a:pt x="92" y="1"/>
                  </a:moveTo>
                  <a:cubicBezTo>
                    <a:pt x="46" y="1"/>
                    <a:pt x="0" y="42"/>
                    <a:pt x="0" y="92"/>
                  </a:cubicBezTo>
                  <a:cubicBezTo>
                    <a:pt x="0" y="143"/>
                    <a:pt x="41" y="179"/>
                    <a:pt x="92" y="179"/>
                  </a:cubicBezTo>
                  <a:cubicBezTo>
                    <a:pt x="143" y="179"/>
                    <a:pt x="178" y="143"/>
                    <a:pt x="178" y="92"/>
                  </a:cubicBezTo>
                  <a:cubicBezTo>
                    <a:pt x="178" y="36"/>
                    <a:pt x="143" y="1"/>
                    <a:pt x="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9" name="Google Shape;3439;p43"/>
            <p:cNvSpPr/>
            <p:nvPr/>
          </p:nvSpPr>
          <p:spPr>
            <a:xfrm flipH="1">
              <a:off x="4565329" y="2633781"/>
              <a:ext cx="25669" cy="25669"/>
            </a:xfrm>
            <a:custGeom>
              <a:avLst/>
              <a:gdLst/>
              <a:ahLst/>
              <a:cxnLst/>
              <a:rect l="l" t="t" r="r" b="b"/>
              <a:pathLst>
                <a:path w="179" h="179" extrusionOk="0">
                  <a:moveTo>
                    <a:pt x="87" y="0"/>
                  </a:moveTo>
                  <a:cubicBezTo>
                    <a:pt x="37" y="0"/>
                    <a:pt x="1" y="46"/>
                    <a:pt x="1" y="87"/>
                  </a:cubicBezTo>
                  <a:cubicBezTo>
                    <a:pt x="1" y="138"/>
                    <a:pt x="37" y="178"/>
                    <a:pt x="87" y="178"/>
                  </a:cubicBezTo>
                  <a:cubicBezTo>
                    <a:pt x="138" y="178"/>
                    <a:pt x="179" y="138"/>
                    <a:pt x="179" y="87"/>
                  </a:cubicBezTo>
                  <a:cubicBezTo>
                    <a:pt x="179" y="36"/>
                    <a:pt x="138" y="0"/>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0" name="Google Shape;3440;p43"/>
            <p:cNvSpPr/>
            <p:nvPr/>
          </p:nvSpPr>
          <p:spPr>
            <a:xfrm flipH="1">
              <a:off x="8139386" y="1570237"/>
              <a:ext cx="30115" cy="26099"/>
            </a:xfrm>
            <a:custGeom>
              <a:avLst/>
              <a:gdLst/>
              <a:ahLst/>
              <a:cxnLst/>
              <a:rect l="l" t="t" r="r" b="b"/>
              <a:pathLst>
                <a:path w="210" h="182" extrusionOk="0">
                  <a:moveTo>
                    <a:pt x="107" y="0"/>
                  </a:moveTo>
                  <a:cubicBezTo>
                    <a:pt x="74" y="0"/>
                    <a:pt x="44" y="20"/>
                    <a:pt x="26" y="52"/>
                  </a:cubicBezTo>
                  <a:cubicBezTo>
                    <a:pt x="1" y="93"/>
                    <a:pt x="21" y="144"/>
                    <a:pt x="67" y="169"/>
                  </a:cubicBezTo>
                  <a:cubicBezTo>
                    <a:pt x="80" y="178"/>
                    <a:pt x="94" y="182"/>
                    <a:pt x="109" y="182"/>
                  </a:cubicBezTo>
                  <a:cubicBezTo>
                    <a:pt x="138" y="182"/>
                    <a:pt x="167" y="165"/>
                    <a:pt x="184" y="134"/>
                  </a:cubicBezTo>
                  <a:cubicBezTo>
                    <a:pt x="209" y="88"/>
                    <a:pt x="194" y="37"/>
                    <a:pt x="148" y="12"/>
                  </a:cubicBezTo>
                  <a:cubicBezTo>
                    <a:pt x="135" y="4"/>
                    <a:pt x="121" y="0"/>
                    <a:pt x="10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1" name="Google Shape;3441;p43"/>
            <p:cNvSpPr/>
            <p:nvPr/>
          </p:nvSpPr>
          <p:spPr>
            <a:xfrm flipH="1">
              <a:off x="8233157" y="3446645"/>
              <a:ext cx="36568" cy="36568"/>
            </a:xfrm>
            <a:custGeom>
              <a:avLst/>
              <a:gdLst/>
              <a:ahLst/>
              <a:cxnLst/>
              <a:rect l="l" t="t" r="r" b="b"/>
              <a:pathLst>
                <a:path w="255" h="255" extrusionOk="0">
                  <a:moveTo>
                    <a:pt x="128" y="0"/>
                  </a:moveTo>
                  <a:cubicBezTo>
                    <a:pt x="57" y="10"/>
                    <a:pt x="1" y="61"/>
                    <a:pt x="1" y="127"/>
                  </a:cubicBezTo>
                  <a:cubicBezTo>
                    <a:pt x="1" y="199"/>
                    <a:pt x="57" y="255"/>
                    <a:pt x="128" y="255"/>
                  </a:cubicBezTo>
                  <a:cubicBezTo>
                    <a:pt x="194" y="255"/>
                    <a:pt x="255" y="199"/>
                    <a:pt x="255" y="127"/>
                  </a:cubicBezTo>
                  <a:cubicBezTo>
                    <a:pt x="255" y="61"/>
                    <a:pt x="194" y="0"/>
                    <a:pt x="1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2" name="Google Shape;3442;p43"/>
            <p:cNvSpPr/>
            <p:nvPr/>
          </p:nvSpPr>
          <p:spPr>
            <a:xfrm flipH="1">
              <a:off x="3578258" y="4538351"/>
              <a:ext cx="25669" cy="25669"/>
            </a:xfrm>
            <a:custGeom>
              <a:avLst/>
              <a:gdLst/>
              <a:ahLst/>
              <a:cxnLst/>
              <a:rect l="l" t="t" r="r" b="b"/>
              <a:pathLst>
                <a:path w="179" h="179" extrusionOk="0">
                  <a:moveTo>
                    <a:pt x="87" y="0"/>
                  </a:moveTo>
                  <a:cubicBezTo>
                    <a:pt x="36" y="0"/>
                    <a:pt x="1" y="41"/>
                    <a:pt x="1" y="92"/>
                  </a:cubicBezTo>
                  <a:cubicBezTo>
                    <a:pt x="1" y="143"/>
                    <a:pt x="36" y="178"/>
                    <a:pt x="87" y="178"/>
                  </a:cubicBezTo>
                  <a:cubicBezTo>
                    <a:pt x="138" y="178"/>
                    <a:pt x="179" y="143"/>
                    <a:pt x="179" y="92"/>
                  </a:cubicBezTo>
                  <a:cubicBezTo>
                    <a:pt x="179" y="41"/>
                    <a:pt x="138" y="0"/>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8" name="图片 18">
            <a:extLst>
              <a:ext uri="{FF2B5EF4-FFF2-40B4-BE49-F238E27FC236}">
                <a16:creationId xmlns:a16="http://schemas.microsoft.com/office/drawing/2014/main" id="{4B417197-68ED-12B1-ECB1-ECA3D87C379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5533" y="127574"/>
            <a:ext cx="1556128" cy="844107"/>
          </a:xfrm>
          <a:prstGeom prst="rect">
            <a:avLst/>
          </a:prstGeom>
        </p:spPr>
      </p:pic>
      <p:sp>
        <p:nvSpPr>
          <p:cNvPr id="9" name="PPT-13-4">
            <a:extLst>
              <a:ext uri="{FF2B5EF4-FFF2-40B4-BE49-F238E27FC236}">
                <a16:creationId xmlns:a16="http://schemas.microsoft.com/office/drawing/2014/main" id="{2B245AA0-3BB4-B208-38B4-5A0D8912D659}"/>
              </a:ext>
            </a:extLst>
          </p:cNvPr>
          <p:cNvSpPr txBox="1"/>
          <p:nvPr/>
        </p:nvSpPr>
        <p:spPr>
          <a:xfrm>
            <a:off x="1985895" y="13194"/>
            <a:ext cx="8884461" cy="1188720"/>
          </a:xfrm>
          <a:prstGeom prst="rect">
            <a:avLst/>
          </a:prstGeom>
          <a:noFill/>
        </p:spPr>
        <p:txBody>
          <a:bodyPr wrap="square">
            <a:normAutofit/>
          </a:bodyPr>
          <a:lstStyle/>
          <a:p>
            <a:pPr algn="ctr">
              <a:spcAft>
                <a:spcPts val="8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3. </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Tìm hiểu chi tiết niềm vui mà An-đéc-xen mang đến cho cháu bé trong gia đình kiểm lâm xứ Giuýt-len</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0" name="Google Shape;4838;p56">
            <a:extLst>
              <a:ext uri="{FF2B5EF4-FFF2-40B4-BE49-F238E27FC236}">
                <a16:creationId xmlns:a16="http://schemas.microsoft.com/office/drawing/2014/main" id="{70C7BC23-94BB-C4FB-90F4-8B4F4478E338}"/>
              </a:ext>
            </a:extLst>
          </p:cNvPr>
          <p:cNvGrpSpPr/>
          <p:nvPr/>
        </p:nvGrpSpPr>
        <p:grpSpPr>
          <a:xfrm rot="-4957593">
            <a:off x="11601965" y="-129925"/>
            <a:ext cx="721741" cy="804947"/>
            <a:chOff x="3604950" y="2842325"/>
            <a:chExt cx="76550" cy="85375"/>
          </a:xfrm>
        </p:grpSpPr>
        <p:sp>
          <p:nvSpPr>
            <p:cNvPr id="11" name="Google Shape;4839;p56">
              <a:extLst>
                <a:ext uri="{FF2B5EF4-FFF2-40B4-BE49-F238E27FC236}">
                  <a16:creationId xmlns:a16="http://schemas.microsoft.com/office/drawing/2014/main" id="{7907F14F-5939-7479-2A8D-AD01BD2D8C06}"/>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4840;p56">
              <a:extLst>
                <a:ext uri="{FF2B5EF4-FFF2-40B4-BE49-F238E27FC236}">
                  <a16:creationId xmlns:a16="http://schemas.microsoft.com/office/drawing/2014/main" id="{4E0A1D39-EC19-05C8-51C6-1E7EB9D2CEA0}"/>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4841;p56">
              <a:extLst>
                <a:ext uri="{FF2B5EF4-FFF2-40B4-BE49-F238E27FC236}">
                  <a16:creationId xmlns:a16="http://schemas.microsoft.com/office/drawing/2014/main" id="{8C56BCE7-1BA1-208C-135E-DF9721C76AB9}"/>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4842;p56">
              <a:extLst>
                <a:ext uri="{FF2B5EF4-FFF2-40B4-BE49-F238E27FC236}">
                  <a16:creationId xmlns:a16="http://schemas.microsoft.com/office/drawing/2014/main" id="{C68AF6BD-56C3-D5A4-FA8B-757C7F7BFA71}"/>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4843;p56">
              <a:extLst>
                <a:ext uri="{FF2B5EF4-FFF2-40B4-BE49-F238E27FC236}">
                  <a16:creationId xmlns:a16="http://schemas.microsoft.com/office/drawing/2014/main" id="{C6DD64B7-1EA2-E8CC-63D5-CD3180AD6FA5}"/>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4844;p56">
              <a:extLst>
                <a:ext uri="{FF2B5EF4-FFF2-40B4-BE49-F238E27FC236}">
                  <a16:creationId xmlns:a16="http://schemas.microsoft.com/office/drawing/2014/main" id="{CBEF9828-F6CA-8ADE-7267-91AAA140E0F9}"/>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4845;p56">
              <a:extLst>
                <a:ext uri="{FF2B5EF4-FFF2-40B4-BE49-F238E27FC236}">
                  <a16:creationId xmlns:a16="http://schemas.microsoft.com/office/drawing/2014/main" id="{A283ACC3-221B-68E3-D48F-86A08BD2FC42}"/>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4846;p56">
              <a:extLst>
                <a:ext uri="{FF2B5EF4-FFF2-40B4-BE49-F238E27FC236}">
                  <a16:creationId xmlns:a16="http://schemas.microsoft.com/office/drawing/2014/main" id="{693B4B35-89CF-C634-353B-93147D3FECA2}"/>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4847;p56">
              <a:extLst>
                <a:ext uri="{FF2B5EF4-FFF2-40B4-BE49-F238E27FC236}">
                  <a16:creationId xmlns:a16="http://schemas.microsoft.com/office/drawing/2014/main" id="{08B1A45D-E268-9AB5-E208-9C25091D153B}"/>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4848;p56">
              <a:extLst>
                <a:ext uri="{FF2B5EF4-FFF2-40B4-BE49-F238E27FC236}">
                  <a16:creationId xmlns:a16="http://schemas.microsoft.com/office/drawing/2014/main" id="{5D12D9CF-059F-6763-14A1-F274D43708BC}"/>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1" name="Google Shape;4838;p56">
            <a:extLst>
              <a:ext uri="{FF2B5EF4-FFF2-40B4-BE49-F238E27FC236}">
                <a16:creationId xmlns:a16="http://schemas.microsoft.com/office/drawing/2014/main" id="{6E315A0B-8FD9-CC00-9D6B-C0155D788151}"/>
              </a:ext>
            </a:extLst>
          </p:cNvPr>
          <p:cNvGrpSpPr/>
          <p:nvPr/>
        </p:nvGrpSpPr>
        <p:grpSpPr>
          <a:xfrm rot="-4957593">
            <a:off x="10864673" y="154989"/>
            <a:ext cx="403794" cy="467723"/>
            <a:chOff x="3604950" y="2842325"/>
            <a:chExt cx="76550" cy="85375"/>
          </a:xfrm>
        </p:grpSpPr>
        <p:sp>
          <p:nvSpPr>
            <p:cNvPr id="22" name="Google Shape;4839;p56">
              <a:extLst>
                <a:ext uri="{FF2B5EF4-FFF2-40B4-BE49-F238E27FC236}">
                  <a16:creationId xmlns:a16="http://schemas.microsoft.com/office/drawing/2014/main" id="{261B358A-A4D9-E1D3-84B0-528FEADE3204}"/>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4840;p56">
              <a:extLst>
                <a:ext uri="{FF2B5EF4-FFF2-40B4-BE49-F238E27FC236}">
                  <a16:creationId xmlns:a16="http://schemas.microsoft.com/office/drawing/2014/main" id="{00576A17-7522-F63F-2EED-3F7FD745DAC1}"/>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4841;p56">
              <a:extLst>
                <a:ext uri="{FF2B5EF4-FFF2-40B4-BE49-F238E27FC236}">
                  <a16:creationId xmlns:a16="http://schemas.microsoft.com/office/drawing/2014/main" id="{5D2A783B-0AC6-B902-3FA6-FAFBA72A9590}"/>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4842;p56">
              <a:extLst>
                <a:ext uri="{FF2B5EF4-FFF2-40B4-BE49-F238E27FC236}">
                  <a16:creationId xmlns:a16="http://schemas.microsoft.com/office/drawing/2014/main" id="{23DBBC22-52E0-E66A-5E47-DA8883BB928D}"/>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4843;p56">
              <a:extLst>
                <a:ext uri="{FF2B5EF4-FFF2-40B4-BE49-F238E27FC236}">
                  <a16:creationId xmlns:a16="http://schemas.microsoft.com/office/drawing/2014/main" id="{A4C59252-C8B9-4C4B-88D3-12A0FF1F8D6A}"/>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4844;p56">
              <a:extLst>
                <a:ext uri="{FF2B5EF4-FFF2-40B4-BE49-F238E27FC236}">
                  <a16:creationId xmlns:a16="http://schemas.microsoft.com/office/drawing/2014/main" id="{5A998C9F-2827-24E5-5348-D36183D40C20}"/>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4845;p56">
              <a:extLst>
                <a:ext uri="{FF2B5EF4-FFF2-40B4-BE49-F238E27FC236}">
                  <a16:creationId xmlns:a16="http://schemas.microsoft.com/office/drawing/2014/main" id="{910FF1B9-BDD4-027C-CB35-2EB501732416}"/>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4846;p56">
              <a:extLst>
                <a:ext uri="{FF2B5EF4-FFF2-40B4-BE49-F238E27FC236}">
                  <a16:creationId xmlns:a16="http://schemas.microsoft.com/office/drawing/2014/main" id="{35B717A7-4F6C-DA60-6ED8-C36A16281AA5}"/>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4847;p56">
              <a:extLst>
                <a:ext uri="{FF2B5EF4-FFF2-40B4-BE49-F238E27FC236}">
                  <a16:creationId xmlns:a16="http://schemas.microsoft.com/office/drawing/2014/main" id="{A13A4596-FDCA-2698-5AC6-4D980FE9826B}"/>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4848;p56">
              <a:extLst>
                <a:ext uri="{FF2B5EF4-FFF2-40B4-BE49-F238E27FC236}">
                  <a16:creationId xmlns:a16="http://schemas.microsoft.com/office/drawing/2014/main" id="{72EE6EC6-A5EF-0E0C-83A4-D7DA5B3CFE95}"/>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2" name="Google Shape;4838;p56">
            <a:extLst>
              <a:ext uri="{FF2B5EF4-FFF2-40B4-BE49-F238E27FC236}">
                <a16:creationId xmlns:a16="http://schemas.microsoft.com/office/drawing/2014/main" id="{9BE82A8D-D224-DCEC-CB1E-78D12A255381}"/>
              </a:ext>
            </a:extLst>
          </p:cNvPr>
          <p:cNvGrpSpPr/>
          <p:nvPr/>
        </p:nvGrpSpPr>
        <p:grpSpPr>
          <a:xfrm rot="-4957593">
            <a:off x="11221324" y="760254"/>
            <a:ext cx="200159" cy="231151"/>
            <a:chOff x="3604950" y="2842325"/>
            <a:chExt cx="76550" cy="85375"/>
          </a:xfrm>
        </p:grpSpPr>
        <p:sp>
          <p:nvSpPr>
            <p:cNvPr id="33" name="Google Shape;4839;p56">
              <a:extLst>
                <a:ext uri="{FF2B5EF4-FFF2-40B4-BE49-F238E27FC236}">
                  <a16:creationId xmlns:a16="http://schemas.microsoft.com/office/drawing/2014/main" id="{39CC18DC-2813-3EF9-B934-71FA30A72123}"/>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4840;p56">
              <a:extLst>
                <a:ext uri="{FF2B5EF4-FFF2-40B4-BE49-F238E27FC236}">
                  <a16:creationId xmlns:a16="http://schemas.microsoft.com/office/drawing/2014/main" id="{D39F8B19-C80D-E655-1ECE-7EB2ABC0F949}"/>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4841;p56">
              <a:extLst>
                <a:ext uri="{FF2B5EF4-FFF2-40B4-BE49-F238E27FC236}">
                  <a16:creationId xmlns:a16="http://schemas.microsoft.com/office/drawing/2014/main" id="{B1010150-0AD1-706D-A7C4-67EE58117CD5}"/>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4842;p56">
              <a:extLst>
                <a:ext uri="{FF2B5EF4-FFF2-40B4-BE49-F238E27FC236}">
                  <a16:creationId xmlns:a16="http://schemas.microsoft.com/office/drawing/2014/main" id="{B89AC58F-609E-C001-8178-9257C5101AED}"/>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4843;p56">
              <a:extLst>
                <a:ext uri="{FF2B5EF4-FFF2-40B4-BE49-F238E27FC236}">
                  <a16:creationId xmlns:a16="http://schemas.microsoft.com/office/drawing/2014/main" id="{FD5D5373-51F4-233B-0602-C5EF9A67B506}"/>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4844;p56">
              <a:extLst>
                <a:ext uri="{FF2B5EF4-FFF2-40B4-BE49-F238E27FC236}">
                  <a16:creationId xmlns:a16="http://schemas.microsoft.com/office/drawing/2014/main" id="{7CC31EAC-BDA9-6BE6-E002-F04BDFC17C3C}"/>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4845;p56">
              <a:extLst>
                <a:ext uri="{FF2B5EF4-FFF2-40B4-BE49-F238E27FC236}">
                  <a16:creationId xmlns:a16="http://schemas.microsoft.com/office/drawing/2014/main" id="{F7FEA740-0613-2ADC-50EC-FD9B522FF995}"/>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4846;p56">
              <a:extLst>
                <a:ext uri="{FF2B5EF4-FFF2-40B4-BE49-F238E27FC236}">
                  <a16:creationId xmlns:a16="http://schemas.microsoft.com/office/drawing/2014/main" id="{2343B3E6-A207-7461-FA07-35F38F28C3E4}"/>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4847;p56">
              <a:extLst>
                <a:ext uri="{FF2B5EF4-FFF2-40B4-BE49-F238E27FC236}">
                  <a16:creationId xmlns:a16="http://schemas.microsoft.com/office/drawing/2014/main" id="{388F716A-FE3E-3B93-6E51-95989FB4D983}"/>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4848;p56">
              <a:extLst>
                <a:ext uri="{FF2B5EF4-FFF2-40B4-BE49-F238E27FC236}">
                  <a16:creationId xmlns:a16="http://schemas.microsoft.com/office/drawing/2014/main" id="{466AA4D7-3860-D87A-E92D-CAADA27FC6ED}"/>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 name="组合 25">
            <a:extLst>
              <a:ext uri="{FF2B5EF4-FFF2-40B4-BE49-F238E27FC236}">
                <a16:creationId xmlns:a16="http://schemas.microsoft.com/office/drawing/2014/main" id="{00A3FB1C-11D8-90A8-9B12-20DA568E428C}"/>
              </a:ext>
            </a:extLst>
          </p:cNvPr>
          <p:cNvGrpSpPr/>
          <p:nvPr/>
        </p:nvGrpSpPr>
        <p:grpSpPr>
          <a:xfrm>
            <a:off x="264890" y="1197706"/>
            <a:ext cx="6163235" cy="4942788"/>
            <a:chOff x="4638159" y="1644206"/>
            <a:chExt cx="2917537" cy="2251853"/>
          </a:xfrm>
        </p:grpSpPr>
        <p:sp>
          <p:nvSpPr>
            <p:cNvPr id="3" name="十角星 5">
              <a:extLst>
                <a:ext uri="{FF2B5EF4-FFF2-40B4-BE49-F238E27FC236}">
                  <a16:creationId xmlns:a16="http://schemas.microsoft.com/office/drawing/2014/main" id="{AB0A230C-FE84-203B-837F-164F06655571}"/>
                </a:ext>
              </a:extLst>
            </p:cNvPr>
            <p:cNvSpPr/>
            <p:nvPr/>
          </p:nvSpPr>
          <p:spPr>
            <a:xfrm rot="20096755">
              <a:off x="4849130" y="1808904"/>
              <a:ext cx="2611087" cy="2087155"/>
            </a:xfrm>
            <a:custGeom>
              <a:avLst/>
              <a:gdLst>
                <a:gd name="connsiteX0" fmla="*/ -2 w 2387784"/>
                <a:gd name="connsiteY0" fmla="*/ 762105 h 2205868"/>
                <a:gd name="connsiteX1" fmla="*/ 315673 w 2387784"/>
                <a:gd name="connsiteY1" fmla="*/ 542329 h 2205868"/>
                <a:gd name="connsiteX2" fmla="*/ 456022 w 2387784"/>
                <a:gd name="connsiteY2" fmla="*/ 210638 h 2205868"/>
                <a:gd name="connsiteX3" fmla="*/ 858440 w 2387784"/>
                <a:gd name="connsiteY3" fmla="*/ 195859 h 2205868"/>
                <a:gd name="connsiteX4" fmla="*/ 1193892 w 2387784"/>
                <a:gd name="connsiteY4" fmla="*/ 0 h 2205868"/>
                <a:gd name="connsiteX5" fmla="*/ 1529344 w 2387784"/>
                <a:gd name="connsiteY5" fmla="*/ 195859 h 2205868"/>
                <a:gd name="connsiteX6" fmla="*/ 1931762 w 2387784"/>
                <a:gd name="connsiteY6" fmla="*/ 210638 h 2205868"/>
                <a:gd name="connsiteX7" fmla="*/ 2072111 w 2387784"/>
                <a:gd name="connsiteY7" fmla="*/ 542329 h 2205868"/>
                <a:gd name="connsiteX8" fmla="*/ 2387786 w 2387784"/>
                <a:gd name="connsiteY8" fmla="*/ 762105 h 2205868"/>
                <a:gd name="connsiteX9" fmla="*/ 2279426 w 2387784"/>
                <a:gd name="connsiteY9" fmla="*/ 1102934 h 2205868"/>
                <a:gd name="connsiteX10" fmla="*/ 2387786 w 2387784"/>
                <a:gd name="connsiteY10" fmla="*/ 1443763 h 2205868"/>
                <a:gd name="connsiteX11" fmla="*/ 2072111 w 2387784"/>
                <a:gd name="connsiteY11" fmla="*/ 1663539 h 2205868"/>
                <a:gd name="connsiteX12" fmla="*/ 1931762 w 2387784"/>
                <a:gd name="connsiteY12" fmla="*/ 1995230 h 2205868"/>
                <a:gd name="connsiteX13" fmla="*/ 1529344 w 2387784"/>
                <a:gd name="connsiteY13" fmla="*/ 2010009 h 2205868"/>
                <a:gd name="connsiteX14" fmla="*/ 1193892 w 2387784"/>
                <a:gd name="connsiteY14" fmla="*/ 2205868 h 2205868"/>
                <a:gd name="connsiteX15" fmla="*/ 858440 w 2387784"/>
                <a:gd name="connsiteY15" fmla="*/ 2010009 h 2205868"/>
                <a:gd name="connsiteX16" fmla="*/ 456022 w 2387784"/>
                <a:gd name="connsiteY16" fmla="*/ 1995230 h 2205868"/>
                <a:gd name="connsiteX17" fmla="*/ 315673 w 2387784"/>
                <a:gd name="connsiteY17" fmla="*/ 1663539 h 2205868"/>
                <a:gd name="connsiteX18" fmla="*/ -2 w 2387784"/>
                <a:gd name="connsiteY18" fmla="*/ 1443763 h 2205868"/>
                <a:gd name="connsiteX19" fmla="*/ 108358 w 2387784"/>
                <a:gd name="connsiteY19" fmla="*/ 1102934 h 2205868"/>
                <a:gd name="connsiteX20" fmla="*/ -2 w 2387784"/>
                <a:gd name="connsiteY20" fmla="*/ 762105 h 2205868"/>
                <a:gd name="connsiteX0" fmla="*/ 0 w 2387788"/>
                <a:gd name="connsiteY0" fmla="*/ 762105 h 2205868"/>
                <a:gd name="connsiteX1" fmla="*/ 315675 w 2387788"/>
                <a:gd name="connsiteY1" fmla="*/ 542329 h 2205868"/>
                <a:gd name="connsiteX2" fmla="*/ 477744 w 2387788"/>
                <a:gd name="connsiteY2" fmla="*/ 121833 h 2205868"/>
                <a:gd name="connsiteX3" fmla="*/ 858442 w 2387788"/>
                <a:gd name="connsiteY3" fmla="*/ 195859 h 2205868"/>
                <a:gd name="connsiteX4" fmla="*/ 1193894 w 2387788"/>
                <a:gd name="connsiteY4" fmla="*/ 0 h 2205868"/>
                <a:gd name="connsiteX5" fmla="*/ 1529346 w 2387788"/>
                <a:gd name="connsiteY5" fmla="*/ 195859 h 2205868"/>
                <a:gd name="connsiteX6" fmla="*/ 1931764 w 2387788"/>
                <a:gd name="connsiteY6" fmla="*/ 210638 h 2205868"/>
                <a:gd name="connsiteX7" fmla="*/ 2072113 w 2387788"/>
                <a:gd name="connsiteY7" fmla="*/ 542329 h 2205868"/>
                <a:gd name="connsiteX8" fmla="*/ 2387788 w 2387788"/>
                <a:gd name="connsiteY8" fmla="*/ 762105 h 2205868"/>
                <a:gd name="connsiteX9" fmla="*/ 2279428 w 2387788"/>
                <a:gd name="connsiteY9" fmla="*/ 1102934 h 2205868"/>
                <a:gd name="connsiteX10" fmla="*/ 2387788 w 2387788"/>
                <a:gd name="connsiteY10" fmla="*/ 1443763 h 2205868"/>
                <a:gd name="connsiteX11" fmla="*/ 2072113 w 2387788"/>
                <a:gd name="connsiteY11" fmla="*/ 1663539 h 2205868"/>
                <a:gd name="connsiteX12" fmla="*/ 1931764 w 2387788"/>
                <a:gd name="connsiteY12" fmla="*/ 1995230 h 2205868"/>
                <a:gd name="connsiteX13" fmla="*/ 1529346 w 2387788"/>
                <a:gd name="connsiteY13" fmla="*/ 2010009 h 2205868"/>
                <a:gd name="connsiteX14" fmla="*/ 1193894 w 2387788"/>
                <a:gd name="connsiteY14" fmla="*/ 2205868 h 2205868"/>
                <a:gd name="connsiteX15" fmla="*/ 858442 w 2387788"/>
                <a:gd name="connsiteY15" fmla="*/ 2010009 h 2205868"/>
                <a:gd name="connsiteX16" fmla="*/ 456024 w 2387788"/>
                <a:gd name="connsiteY16" fmla="*/ 1995230 h 2205868"/>
                <a:gd name="connsiteX17" fmla="*/ 315675 w 2387788"/>
                <a:gd name="connsiteY17" fmla="*/ 1663539 h 2205868"/>
                <a:gd name="connsiteX18" fmla="*/ 0 w 2387788"/>
                <a:gd name="connsiteY18" fmla="*/ 1443763 h 2205868"/>
                <a:gd name="connsiteX19" fmla="*/ 108360 w 2387788"/>
                <a:gd name="connsiteY19" fmla="*/ 1102934 h 2205868"/>
                <a:gd name="connsiteX20" fmla="*/ 0 w 2387788"/>
                <a:gd name="connsiteY20" fmla="*/ 762105 h 2205868"/>
                <a:gd name="connsiteX0" fmla="*/ 0 w 2387788"/>
                <a:gd name="connsiteY0" fmla="*/ 762105 h 2205868"/>
                <a:gd name="connsiteX1" fmla="*/ 273835 w 2387788"/>
                <a:gd name="connsiteY1" fmla="*/ 476590 h 2205868"/>
                <a:gd name="connsiteX2" fmla="*/ 477744 w 2387788"/>
                <a:gd name="connsiteY2" fmla="*/ 121833 h 2205868"/>
                <a:gd name="connsiteX3" fmla="*/ 858442 w 2387788"/>
                <a:gd name="connsiteY3" fmla="*/ 195859 h 2205868"/>
                <a:gd name="connsiteX4" fmla="*/ 1193894 w 2387788"/>
                <a:gd name="connsiteY4" fmla="*/ 0 h 2205868"/>
                <a:gd name="connsiteX5" fmla="*/ 1529346 w 2387788"/>
                <a:gd name="connsiteY5" fmla="*/ 195859 h 2205868"/>
                <a:gd name="connsiteX6" fmla="*/ 1931764 w 2387788"/>
                <a:gd name="connsiteY6" fmla="*/ 210638 h 2205868"/>
                <a:gd name="connsiteX7" fmla="*/ 2072113 w 2387788"/>
                <a:gd name="connsiteY7" fmla="*/ 542329 h 2205868"/>
                <a:gd name="connsiteX8" fmla="*/ 2387788 w 2387788"/>
                <a:gd name="connsiteY8" fmla="*/ 762105 h 2205868"/>
                <a:gd name="connsiteX9" fmla="*/ 2279428 w 2387788"/>
                <a:gd name="connsiteY9" fmla="*/ 1102934 h 2205868"/>
                <a:gd name="connsiteX10" fmla="*/ 2387788 w 2387788"/>
                <a:gd name="connsiteY10" fmla="*/ 1443763 h 2205868"/>
                <a:gd name="connsiteX11" fmla="*/ 2072113 w 2387788"/>
                <a:gd name="connsiteY11" fmla="*/ 1663539 h 2205868"/>
                <a:gd name="connsiteX12" fmla="*/ 1931764 w 2387788"/>
                <a:gd name="connsiteY12" fmla="*/ 1995230 h 2205868"/>
                <a:gd name="connsiteX13" fmla="*/ 1529346 w 2387788"/>
                <a:gd name="connsiteY13" fmla="*/ 2010009 h 2205868"/>
                <a:gd name="connsiteX14" fmla="*/ 1193894 w 2387788"/>
                <a:gd name="connsiteY14" fmla="*/ 2205868 h 2205868"/>
                <a:gd name="connsiteX15" fmla="*/ 858442 w 2387788"/>
                <a:gd name="connsiteY15" fmla="*/ 2010009 h 2205868"/>
                <a:gd name="connsiteX16" fmla="*/ 456024 w 2387788"/>
                <a:gd name="connsiteY16" fmla="*/ 1995230 h 2205868"/>
                <a:gd name="connsiteX17" fmla="*/ 315675 w 2387788"/>
                <a:gd name="connsiteY17" fmla="*/ 1663539 h 2205868"/>
                <a:gd name="connsiteX18" fmla="*/ 0 w 2387788"/>
                <a:gd name="connsiteY18" fmla="*/ 1443763 h 2205868"/>
                <a:gd name="connsiteX19" fmla="*/ 108360 w 2387788"/>
                <a:gd name="connsiteY19" fmla="*/ 1102934 h 2205868"/>
                <a:gd name="connsiteX20" fmla="*/ 0 w 2387788"/>
                <a:gd name="connsiteY20" fmla="*/ 762105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16946 w 2396374"/>
                <a:gd name="connsiteY19" fmla="*/ 110293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55197 w 2396374"/>
                <a:gd name="connsiteY19" fmla="*/ 1134009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162072 w 2396374"/>
                <a:gd name="connsiteY18" fmla="*/ 1383566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17104 w 2396374"/>
                <a:gd name="connsiteY16" fmla="*/ 1796029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434080 w 2396374"/>
                <a:gd name="connsiteY17" fmla="*/ 1569737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509943 w 2396374"/>
                <a:gd name="connsiteY17" fmla="*/ 150624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967078 w 2396374"/>
                <a:gd name="connsiteY15" fmla="*/ 1951222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1007573 w 2396374"/>
                <a:gd name="connsiteY15" fmla="*/ 1864595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043091"/>
                <a:gd name="connsiteX1" fmla="*/ 282421 w 2396374"/>
                <a:gd name="connsiteY1" fmla="*/ 476590 h 2043091"/>
                <a:gd name="connsiteX2" fmla="*/ 486330 w 2396374"/>
                <a:gd name="connsiteY2" fmla="*/ 121833 h 2043091"/>
                <a:gd name="connsiteX3" fmla="*/ 867028 w 2396374"/>
                <a:gd name="connsiteY3" fmla="*/ 195859 h 2043091"/>
                <a:gd name="connsiteX4" fmla="*/ 1202480 w 2396374"/>
                <a:gd name="connsiteY4" fmla="*/ 0 h 2043091"/>
                <a:gd name="connsiteX5" fmla="*/ 1537932 w 2396374"/>
                <a:gd name="connsiteY5" fmla="*/ 195859 h 2043091"/>
                <a:gd name="connsiteX6" fmla="*/ 1940350 w 2396374"/>
                <a:gd name="connsiteY6" fmla="*/ 210638 h 2043091"/>
                <a:gd name="connsiteX7" fmla="*/ 2080699 w 2396374"/>
                <a:gd name="connsiteY7" fmla="*/ 542329 h 2043091"/>
                <a:gd name="connsiteX8" fmla="*/ 2396374 w 2396374"/>
                <a:gd name="connsiteY8" fmla="*/ 762105 h 2043091"/>
                <a:gd name="connsiteX9" fmla="*/ 2288014 w 2396374"/>
                <a:gd name="connsiteY9" fmla="*/ 1102934 h 2043091"/>
                <a:gd name="connsiteX10" fmla="*/ 2396374 w 2396374"/>
                <a:gd name="connsiteY10" fmla="*/ 1443763 h 2043091"/>
                <a:gd name="connsiteX11" fmla="*/ 2080699 w 2396374"/>
                <a:gd name="connsiteY11" fmla="*/ 1663539 h 2043091"/>
                <a:gd name="connsiteX12" fmla="*/ 1940350 w 2396374"/>
                <a:gd name="connsiteY12" fmla="*/ 1995230 h 2043091"/>
                <a:gd name="connsiteX13" fmla="*/ 1537932 w 2396374"/>
                <a:gd name="connsiteY13" fmla="*/ 2010009 h 2043091"/>
                <a:gd name="connsiteX14" fmla="*/ 1291765 w 2396374"/>
                <a:gd name="connsiteY14" fmla="*/ 2043091 h 2043091"/>
                <a:gd name="connsiteX15" fmla="*/ 1007573 w 2396374"/>
                <a:gd name="connsiteY15" fmla="*/ 1864595 h 2043091"/>
                <a:gd name="connsiteX16" fmla="*/ 623927 w 2396374"/>
                <a:gd name="connsiteY16" fmla="*/ 1851996 h 2043091"/>
                <a:gd name="connsiteX17" fmla="*/ 443852 w 2396374"/>
                <a:gd name="connsiteY17" fmla="*/ 1534722 h 2043091"/>
                <a:gd name="connsiteX18" fmla="*/ 95276 w 2396374"/>
                <a:gd name="connsiteY18" fmla="*/ 1385327 h 2043091"/>
                <a:gd name="connsiteX19" fmla="*/ 128479 w 2396374"/>
                <a:gd name="connsiteY19" fmla="*/ 1134714 h 2043091"/>
                <a:gd name="connsiteX20" fmla="*/ 0 w 2396374"/>
                <a:gd name="connsiteY20" fmla="*/ 639341 h 2043091"/>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1940350 w 2396374"/>
                <a:gd name="connsiteY12" fmla="*/ 1995230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1885216 w 2396374"/>
                <a:gd name="connsiteY12" fmla="*/ 1830916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544531 w 2396374"/>
                <a:gd name="connsiteY13" fmla="*/ 1854762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623211 w 2396374"/>
                <a:gd name="connsiteY13" fmla="*/ 1898140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288014 w 2545855"/>
                <a:gd name="connsiteY9" fmla="*/ 1102934 h 2085700"/>
                <a:gd name="connsiteX10" fmla="*/ 2545855 w 2545855"/>
                <a:gd name="connsiteY10" fmla="*/ 1434473 h 2085700"/>
                <a:gd name="connsiteX11" fmla="*/ 2080699 w 2545855"/>
                <a:gd name="connsiteY11" fmla="*/ 1663539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288014 w 2545855"/>
                <a:gd name="connsiteY9" fmla="*/ 1102934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06663 w 2545855"/>
                <a:gd name="connsiteY7" fmla="*/ 573693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91207 w 2545855"/>
                <a:gd name="connsiteY6" fmla="*/ 273430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71728 w 2545855"/>
                <a:gd name="connsiteY6" fmla="*/ 244533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19094 w 2545855"/>
                <a:gd name="connsiteY5" fmla="*/ 292610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491670 w 2545855"/>
                <a:gd name="connsiteY5" fmla="*/ 266597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558833 h 2005192"/>
                <a:gd name="connsiteX1" fmla="*/ 282421 w 2545855"/>
                <a:gd name="connsiteY1" fmla="*/ 396082 h 2005192"/>
                <a:gd name="connsiteX2" fmla="*/ 486330 w 2545855"/>
                <a:gd name="connsiteY2" fmla="*/ 41325 h 2005192"/>
                <a:gd name="connsiteX3" fmla="*/ 867028 w 2545855"/>
                <a:gd name="connsiteY3" fmla="*/ 115351 h 2005192"/>
                <a:gd name="connsiteX4" fmla="*/ 1191236 w 2545855"/>
                <a:gd name="connsiteY4" fmla="*/ 0 h 2005192"/>
                <a:gd name="connsiteX5" fmla="*/ 1491670 w 2545855"/>
                <a:gd name="connsiteY5" fmla="*/ 186089 h 2005192"/>
                <a:gd name="connsiteX6" fmla="*/ 1871728 w 2545855"/>
                <a:gd name="connsiteY6" fmla="*/ 164025 h 2005192"/>
                <a:gd name="connsiteX7" fmla="*/ 2064808 w 2545855"/>
                <a:gd name="connsiteY7" fmla="*/ 467588 h 2005192"/>
                <a:gd name="connsiteX8" fmla="*/ 2409028 w 2545855"/>
                <a:gd name="connsiteY8" fmla="*/ 654527 h 2005192"/>
                <a:gd name="connsiteX9" fmla="*/ 2349396 w 2545855"/>
                <a:gd name="connsiteY9" fmla="*/ 1018132 h 2005192"/>
                <a:gd name="connsiteX10" fmla="*/ 2545855 w 2545855"/>
                <a:gd name="connsiteY10" fmla="*/ 1353965 h 2005192"/>
                <a:gd name="connsiteX11" fmla="*/ 2228771 w 2545855"/>
                <a:gd name="connsiteY11" fmla="*/ 1520303 h 2005192"/>
                <a:gd name="connsiteX12" fmla="*/ 2032807 w 2545855"/>
                <a:gd name="connsiteY12" fmla="*/ 1872178 h 2005192"/>
                <a:gd name="connsiteX13" fmla="*/ 1623211 w 2545855"/>
                <a:gd name="connsiteY13" fmla="*/ 1817632 h 2005192"/>
                <a:gd name="connsiteX14" fmla="*/ 1298236 w 2545855"/>
                <a:gd name="connsiteY14" fmla="*/ 2005192 h 2005192"/>
                <a:gd name="connsiteX15" fmla="*/ 1007573 w 2545855"/>
                <a:gd name="connsiteY15" fmla="*/ 1784087 h 2005192"/>
                <a:gd name="connsiteX16" fmla="*/ 623927 w 2545855"/>
                <a:gd name="connsiteY16" fmla="*/ 1771488 h 2005192"/>
                <a:gd name="connsiteX17" fmla="*/ 443852 w 2545855"/>
                <a:gd name="connsiteY17" fmla="*/ 1454214 h 2005192"/>
                <a:gd name="connsiteX18" fmla="*/ 95276 w 2545855"/>
                <a:gd name="connsiteY18" fmla="*/ 1304819 h 2005192"/>
                <a:gd name="connsiteX19" fmla="*/ 128479 w 2545855"/>
                <a:gd name="connsiteY19" fmla="*/ 1054206 h 2005192"/>
                <a:gd name="connsiteX20" fmla="*/ 0 w 2545855"/>
                <a:gd name="connsiteY20" fmla="*/ 558833 h 2005192"/>
                <a:gd name="connsiteX0" fmla="*/ 0 w 2545855"/>
                <a:gd name="connsiteY0" fmla="*/ 604677 h 2051036"/>
                <a:gd name="connsiteX1" fmla="*/ 282421 w 2545855"/>
                <a:gd name="connsiteY1" fmla="*/ 441926 h 2051036"/>
                <a:gd name="connsiteX2" fmla="*/ 486330 w 2545855"/>
                <a:gd name="connsiteY2" fmla="*/ 87169 h 2051036"/>
                <a:gd name="connsiteX3" fmla="*/ 867028 w 2545855"/>
                <a:gd name="connsiteY3" fmla="*/ 161195 h 2051036"/>
                <a:gd name="connsiteX4" fmla="*/ 1206069 w 2545855"/>
                <a:gd name="connsiteY4" fmla="*/ 0 h 2051036"/>
                <a:gd name="connsiteX5" fmla="*/ 1491670 w 2545855"/>
                <a:gd name="connsiteY5" fmla="*/ 231933 h 2051036"/>
                <a:gd name="connsiteX6" fmla="*/ 1871728 w 2545855"/>
                <a:gd name="connsiteY6" fmla="*/ 209869 h 2051036"/>
                <a:gd name="connsiteX7" fmla="*/ 2064808 w 2545855"/>
                <a:gd name="connsiteY7" fmla="*/ 513432 h 2051036"/>
                <a:gd name="connsiteX8" fmla="*/ 2409028 w 2545855"/>
                <a:gd name="connsiteY8" fmla="*/ 700371 h 2051036"/>
                <a:gd name="connsiteX9" fmla="*/ 2349396 w 2545855"/>
                <a:gd name="connsiteY9" fmla="*/ 1063976 h 2051036"/>
                <a:gd name="connsiteX10" fmla="*/ 2545855 w 2545855"/>
                <a:gd name="connsiteY10" fmla="*/ 1399809 h 2051036"/>
                <a:gd name="connsiteX11" fmla="*/ 2228771 w 2545855"/>
                <a:gd name="connsiteY11" fmla="*/ 1566147 h 2051036"/>
                <a:gd name="connsiteX12" fmla="*/ 2032807 w 2545855"/>
                <a:gd name="connsiteY12" fmla="*/ 1918022 h 2051036"/>
                <a:gd name="connsiteX13" fmla="*/ 1623211 w 2545855"/>
                <a:gd name="connsiteY13" fmla="*/ 1863476 h 2051036"/>
                <a:gd name="connsiteX14" fmla="*/ 1298236 w 2545855"/>
                <a:gd name="connsiteY14" fmla="*/ 2051036 h 2051036"/>
                <a:gd name="connsiteX15" fmla="*/ 1007573 w 2545855"/>
                <a:gd name="connsiteY15" fmla="*/ 1829931 h 2051036"/>
                <a:gd name="connsiteX16" fmla="*/ 623927 w 2545855"/>
                <a:gd name="connsiteY16" fmla="*/ 1817332 h 2051036"/>
                <a:gd name="connsiteX17" fmla="*/ 443852 w 2545855"/>
                <a:gd name="connsiteY17" fmla="*/ 1500058 h 2051036"/>
                <a:gd name="connsiteX18" fmla="*/ 95276 w 2545855"/>
                <a:gd name="connsiteY18" fmla="*/ 1350663 h 2051036"/>
                <a:gd name="connsiteX19" fmla="*/ 128479 w 2545855"/>
                <a:gd name="connsiteY19" fmla="*/ 1100050 h 2051036"/>
                <a:gd name="connsiteX20" fmla="*/ 0 w 2545855"/>
                <a:gd name="connsiteY20" fmla="*/ 604677 h 205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45855" h="2051036">
                  <a:moveTo>
                    <a:pt x="0" y="604677"/>
                  </a:moveTo>
                  <a:lnTo>
                    <a:pt x="282421" y="441926"/>
                  </a:lnTo>
                  <a:lnTo>
                    <a:pt x="486330" y="87169"/>
                  </a:lnTo>
                  <a:lnTo>
                    <a:pt x="867028" y="161195"/>
                  </a:lnTo>
                  <a:lnTo>
                    <a:pt x="1206069" y="0"/>
                  </a:lnTo>
                  <a:lnTo>
                    <a:pt x="1491670" y="231933"/>
                  </a:lnTo>
                  <a:lnTo>
                    <a:pt x="1871728" y="209869"/>
                  </a:lnTo>
                  <a:lnTo>
                    <a:pt x="2064808" y="513432"/>
                  </a:lnTo>
                  <a:lnTo>
                    <a:pt x="2409028" y="700371"/>
                  </a:lnTo>
                  <a:lnTo>
                    <a:pt x="2349396" y="1063976"/>
                  </a:lnTo>
                  <a:lnTo>
                    <a:pt x="2545855" y="1399809"/>
                  </a:lnTo>
                  <a:lnTo>
                    <a:pt x="2228771" y="1566147"/>
                  </a:lnTo>
                  <a:lnTo>
                    <a:pt x="2032807" y="1918022"/>
                  </a:lnTo>
                  <a:lnTo>
                    <a:pt x="1623211" y="1863476"/>
                  </a:lnTo>
                  <a:lnTo>
                    <a:pt x="1298236" y="2051036"/>
                  </a:lnTo>
                  <a:lnTo>
                    <a:pt x="1007573" y="1829931"/>
                  </a:lnTo>
                  <a:lnTo>
                    <a:pt x="623927" y="1817332"/>
                  </a:lnTo>
                  <a:lnTo>
                    <a:pt x="443852" y="1500058"/>
                  </a:lnTo>
                  <a:lnTo>
                    <a:pt x="95276" y="1350663"/>
                  </a:lnTo>
                  <a:lnTo>
                    <a:pt x="128479" y="1100050"/>
                  </a:lnTo>
                  <a:lnTo>
                    <a:pt x="0" y="604677"/>
                  </a:ln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white"/>
                </a:solidFill>
                <a:effectLst/>
                <a:uLnTx/>
                <a:uFillTx/>
                <a:latin typeface="Calibri" panose="020F0502020204030204"/>
                <a:ea typeface="微软雅黑"/>
                <a:cs typeface="+mn-ea"/>
                <a:sym typeface="+mn-lt"/>
              </a:endParaRPr>
            </a:p>
          </p:txBody>
        </p:sp>
        <p:grpSp>
          <p:nvGrpSpPr>
            <p:cNvPr id="4" name="组合 27">
              <a:extLst>
                <a:ext uri="{FF2B5EF4-FFF2-40B4-BE49-F238E27FC236}">
                  <a16:creationId xmlns:a16="http://schemas.microsoft.com/office/drawing/2014/main" id="{423C9C57-0A99-62D3-329A-90DEE25C8D9D}"/>
                </a:ext>
              </a:extLst>
            </p:cNvPr>
            <p:cNvGrpSpPr/>
            <p:nvPr/>
          </p:nvGrpSpPr>
          <p:grpSpPr>
            <a:xfrm>
              <a:off x="4638159" y="1644206"/>
              <a:ext cx="2917537" cy="2246197"/>
              <a:chOff x="4638159" y="1644206"/>
              <a:chExt cx="2917537" cy="2246197"/>
            </a:xfrm>
          </p:grpSpPr>
          <p:pic>
            <p:nvPicPr>
              <p:cNvPr id="5" name="图片 28">
                <a:extLst>
                  <a:ext uri="{FF2B5EF4-FFF2-40B4-BE49-F238E27FC236}">
                    <a16:creationId xmlns:a16="http://schemas.microsoft.com/office/drawing/2014/main" id="{F6EB00A5-71D3-0ADB-C4E1-12FB8B8C4F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38159" y="1644206"/>
                <a:ext cx="2917537" cy="2246197"/>
              </a:xfrm>
              <a:prstGeom prst="rect">
                <a:avLst/>
              </a:prstGeom>
            </p:spPr>
          </p:pic>
          <p:sp>
            <p:nvSpPr>
              <p:cNvPr id="6" name="文本框 31">
                <a:extLst>
                  <a:ext uri="{FF2B5EF4-FFF2-40B4-BE49-F238E27FC236}">
                    <a16:creationId xmlns:a16="http://schemas.microsoft.com/office/drawing/2014/main" id="{E7893842-BAEB-6D4A-31E2-5EE33FBEA3AE}"/>
                  </a:ext>
                </a:extLst>
              </p:cNvPr>
              <p:cNvSpPr txBox="1"/>
              <p:nvPr/>
            </p:nvSpPr>
            <p:spPr>
              <a:xfrm>
                <a:off x="5087217" y="2102322"/>
                <a:ext cx="1986060" cy="1388158"/>
              </a:xfrm>
              <a:prstGeom prst="rect">
                <a:avLst/>
              </a:prstGeom>
              <a:noFill/>
            </p:spPr>
            <p:txBody>
              <a:bodyPr wrap="square" rtlCol="0">
                <a:spAutoFit/>
              </a:bodyPr>
              <a:lstStyle/>
              <a:p>
                <a:pPr algn="ctr">
                  <a:spcAft>
                    <a:spcPts val="800"/>
                  </a:spcAft>
                </a:pPr>
                <a:r>
                  <a:rPr lang="vi-VN" sz="32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An-đéc-xen đã kể lại hành động nào của bản thân mà ông cho rằng “nông nổi cốt ao cho những người gần gũi cũng được vui”?</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pic>
        <p:nvPicPr>
          <p:cNvPr id="7" name="图片 1">
            <a:extLst>
              <a:ext uri="{FF2B5EF4-FFF2-40B4-BE49-F238E27FC236}">
                <a16:creationId xmlns:a16="http://schemas.microsoft.com/office/drawing/2014/main" id="{8CD48C26-CBE6-AC09-C638-63AD1DC84E7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62238" y="2250951"/>
            <a:ext cx="4786416" cy="4786416"/>
          </a:xfrm>
          <a:prstGeom prst="rect">
            <a:avLst/>
          </a:prstGeom>
        </p:spPr>
      </p:pic>
    </p:spTree>
    <p:extLst>
      <p:ext uri="{BB962C8B-B14F-4D97-AF65-F5344CB8AC3E}">
        <p14:creationId xmlns:p14="http://schemas.microsoft.com/office/powerpoint/2010/main" val="370397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900" decel="100000" fill="hold"/>
                                        <p:tgtEl>
                                          <p:spTgt spid="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30"/>
        <p:cNvGrpSpPr/>
        <p:nvPr/>
      </p:nvGrpSpPr>
      <p:grpSpPr>
        <a:xfrm>
          <a:off x="0" y="0"/>
          <a:ext cx="0" cy="0"/>
          <a:chOff x="0" y="0"/>
          <a:chExt cx="0" cy="0"/>
        </a:xfrm>
      </p:grpSpPr>
      <p:sp>
        <p:nvSpPr>
          <p:cNvPr id="60" name="TextBox 59">
            <a:extLst>
              <a:ext uri="{FF2B5EF4-FFF2-40B4-BE49-F238E27FC236}">
                <a16:creationId xmlns:a16="http://schemas.microsoft.com/office/drawing/2014/main" id="{5C3886CB-3996-2AC4-408F-E21B93A7B492}"/>
              </a:ext>
            </a:extLst>
          </p:cNvPr>
          <p:cNvSpPr txBox="1"/>
          <p:nvPr/>
        </p:nvSpPr>
        <p:spPr>
          <a:xfrm>
            <a:off x="975937" y="3665672"/>
            <a:ext cx="7343615" cy="646331"/>
          </a:xfrm>
          <a:prstGeom prst="rect">
            <a:avLst/>
          </a:prstGeom>
          <a:solidFill>
            <a:schemeClr val="tx2">
              <a:lumMod val="20000"/>
              <a:lumOff val="80000"/>
            </a:schemeClr>
          </a:solidFill>
        </p:spPr>
        <p:txBody>
          <a:bodyPr wrap="square">
            <a:spAutoFit/>
          </a:bodyPr>
          <a:lstStyle/>
          <a:p>
            <a:pPr algn="r"/>
            <a:r>
              <a:rPr lang="vi-VN" sz="3600" b="1" dirty="0">
                <a:solidFill>
                  <a:schemeClr val="bg1"/>
                </a:solidFill>
                <a:effectLst/>
                <a:latin typeface="Times New Roman" panose="02020603050405020304" pitchFamily="18" charset="0"/>
                <a:ea typeface="Calibri" panose="020F0502020204030204" pitchFamily="34" charset="0"/>
              </a:rPr>
              <a:t>Hành động của An-đéc-xen</a:t>
            </a:r>
            <a:endParaRPr lang="en-SG" sz="3600" b="1" dirty="0">
              <a:solidFill>
                <a:schemeClr val="bg1"/>
              </a:solidFill>
            </a:endParaRPr>
          </a:p>
        </p:txBody>
      </p:sp>
      <p:grpSp>
        <p:nvGrpSpPr>
          <p:cNvPr id="3434" name="Google Shape;3434;p43"/>
          <p:cNvGrpSpPr/>
          <p:nvPr/>
        </p:nvGrpSpPr>
        <p:grpSpPr>
          <a:xfrm>
            <a:off x="1379756" y="1993666"/>
            <a:ext cx="9646545" cy="4257947"/>
            <a:chOff x="1034816" y="1370559"/>
            <a:chExt cx="7234909" cy="3193460"/>
          </a:xfrm>
        </p:grpSpPr>
        <p:sp>
          <p:nvSpPr>
            <p:cNvPr id="3435" name="Google Shape;3435;p43"/>
            <p:cNvSpPr/>
            <p:nvPr/>
          </p:nvSpPr>
          <p:spPr>
            <a:xfrm flipH="1">
              <a:off x="1034816" y="4280339"/>
              <a:ext cx="25669" cy="25669"/>
            </a:xfrm>
            <a:custGeom>
              <a:avLst/>
              <a:gdLst/>
              <a:ahLst/>
              <a:cxnLst/>
              <a:rect l="l" t="t" r="r" b="b"/>
              <a:pathLst>
                <a:path w="179" h="179" extrusionOk="0">
                  <a:moveTo>
                    <a:pt x="87" y="1"/>
                  </a:moveTo>
                  <a:cubicBezTo>
                    <a:pt x="37" y="1"/>
                    <a:pt x="1" y="36"/>
                    <a:pt x="1" y="87"/>
                  </a:cubicBezTo>
                  <a:cubicBezTo>
                    <a:pt x="1" y="138"/>
                    <a:pt x="37" y="179"/>
                    <a:pt x="87" y="179"/>
                  </a:cubicBezTo>
                  <a:cubicBezTo>
                    <a:pt x="138" y="179"/>
                    <a:pt x="179" y="138"/>
                    <a:pt x="179" y="87"/>
                  </a:cubicBezTo>
                  <a:cubicBezTo>
                    <a:pt x="179" y="36"/>
                    <a:pt x="133" y="1"/>
                    <a:pt x="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6" name="Google Shape;3436;p43"/>
            <p:cNvSpPr/>
            <p:nvPr/>
          </p:nvSpPr>
          <p:spPr>
            <a:xfrm flipH="1">
              <a:off x="4096204" y="1370559"/>
              <a:ext cx="25669" cy="26386"/>
            </a:xfrm>
            <a:custGeom>
              <a:avLst/>
              <a:gdLst/>
              <a:ahLst/>
              <a:cxnLst/>
              <a:rect l="l" t="t" r="r" b="b"/>
              <a:pathLst>
                <a:path w="179" h="184" extrusionOk="0">
                  <a:moveTo>
                    <a:pt x="92" y="0"/>
                  </a:moveTo>
                  <a:cubicBezTo>
                    <a:pt x="42" y="0"/>
                    <a:pt x="1" y="41"/>
                    <a:pt x="1" y="92"/>
                  </a:cubicBezTo>
                  <a:cubicBezTo>
                    <a:pt x="1" y="138"/>
                    <a:pt x="47" y="184"/>
                    <a:pt x="92" y="184"/>
                  </a:cubicBezTo>
                  <a:cubicBezTo>
                    <a:pt x="143" y="184"/>
                    <a:pt x="179" y="143"/>
                    <a:pt x="179" y="92"/>
                  </a:cubicBezTo>
                  <a:cubicBezTo>
                    <a:pt x="179" y="41"/>
                    <a:pt x="143" y="0"/>
                    <a:pt x="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7" name="Google Shape;3437;p43"/>
            <p:cNvSpPr/>
            <p:nvPr/>
          </p:nvSpPr>
          <p:spPr>
            <a:xfrm flipH="1">
              <a:off x="4747391" y="4043380"/>
              <a:ext cx="25669" cy="25669"/>
            </a:xfrm>
            <a:custGeom>
              <a:avLst/>
              <a:gdLst/>
              <a:ahLst/>
              <a:cxnLst/>
              <a:rect l="l" t="t" r="r" b="b"/>
              <a:pathLst>
                <a:path w="179" h="179" extrusionOk="0">
                  <a:moveTo>
                    <a:pt x="87" y="1"/>
                  </a:moveTo>
                  <a:cubicBezTo>
                    <a:pt x="37" y="1"/>
                    <a:pt x="1" y="42"/>
                    <a:pt x="1" y="92"/>
                  </a:cubicBezTo>
                  <a:cubicBezTo>
                    <a:pt x="1" y="143"/>
                    <a:pt x="37" y="179"/>
                    <a:pt x="87" y="179"/>
                  </a:cubicBezTo>
                  <a:cubicBezTo>
                    <a:pt x="138" y="179"/>
                    <a:pt x="179" y="143"/>
                    <a:pt x="179" y="92"/>
                  </a:cubicBezTo>
                  <a:cubicBezTo>
                    <a:pt x="179" y="42"/>
                    <a:pt x="138" y="1"/>
                    <a:pt x="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8" name="Google Shape;3438;p43"/>
            <p:cNvSpPr/>
            <p:nvPr/>
          </p:nvSpPr>
          <p:spPr>
            <a:xfrm flipH="1">
              <a:off x="6857412" y="4444653"/>
              <a:ext cx="25669" cy="25669"/>
            </a:xfrm>
            <a:custGeom>
              <a:avLst/>
              <a:gdLst/>
              <a:ahLst/>
              <a:cxnLst/>
              <a:rect l="l" t="t" r="r" b="b"/>
              <a:pathLst>
                <a:path w="179" h="179" extrusionOk="0">
                  <a:moveTo>
                    <a:pt x="92" y="1"/>
                  </a:moveTo>
                  <a:cubicBezTo>
                    <a:pt x="46" y="1"/>
                    <a:pt x="0" y="42"/>
                    <a:pt x="0" y="92"/>
                  </a:cubicBezTo>
                  <a:cubicBezTo>
                    <a:pt x="0" y="143"/>
                    <a:pt x="41" y="179"/>
                    <a:pt x="92" y="179"/>
                  </a:cubicBezTo>
                  <a:cubicBezTo>
                    <a:pt x="143" y="179"/>
                    <a:pt x="178" y="143"/>
                    <a:pt x="178" y="92"/>
                  </a:cubicBezTo>
                  <a:cubicBezTo>
                    <a:pt x="178" y="36"/>
                    <a:pt x="143" y="1"/>
                    <a:pt x="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9" name="Google Shape;3439;p43"/>
            <p:cNvSpPr/>
            <p:nvPr/>
          </p:nvSpPr>
          <p:spPr>
            <a:xfrm flipH="1">
              <a:off x="4565329" y="2633781"/>
              <a:ext cx="25669" cy="25669"/>
            </a:xfrm>
            <a:custGeom>
              <a:avLst/>
              <a:gdLst/>
              <a:ahLst/>
              <a:cxnLst/>
              <a:rect l="l" t="t" r="r" b="b"/>
              <a:pathLst>
                <a:path w="179" h="179" extrusionOk="0">
                  <a:moveTo>
                    <a:pt x="87" y="0"/>
                  </a:moveTo>
                  <a:cubicBezTo>
                    <a:pt x="37" y="0"/>
                    <a:pt x="1" y="46"/>
                    <a:pt x="1" y="87"/>
                  </a:cubicBezTo>
                  <a:cubicBezTo>
                    <a:pt x="1" y="138"/>
                    <a:pt x="37" y="178"/>
                    <a:pt x="87" y="178"/>
                  </a:cubicBezTo>
                  <a:cubicBezTo>
                    <a:pt x="138" y="178"/>
                    <a:pt x="179" y="138"/>
                    <a:pt x="179" y="87"/>
                  </a:cubicBezTo>
                  <a:cubicBezTo>
                    <a:pt x="179" y="36"/>
                    <a:pt x="138" y="0"/>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0" name="Google Shape;3440;p43"/>
            <p:cNvSpPr/>
            <p:nvPr/>
          </p:nvSpPr>
          <p:spPr>
            <a:xfrm flipH="1">
              <a:off x="8139386" y="1570237"/>
              <a:ext cx="30115" cy="26099"/>
            </a:xfrm>
            <a:custGeom>
              <a:avLst/>
              <a:gdLst/>
              <a:ahLst/>
              <a:cxnLst/>
              <a:rect l="l" t="t" r="r" b="b"/>
              <a:pathLst>
                <a:path w="210" h="182" extrusionOk="0">
                  <a:moveTo>
                    <a:pt x="107" y="0"/>
                  </a:moveTo>
                  <a:cubicBezTo>
                    <a:pt x="74" y="0"/>
                    <a:pt x="44" y="20"/>
                    <a:pt x="26" y="52"/>
                  </a:cubicBezTo>
                  <a:cubicBezTo>
                    <a:pt x="1" y="93"/>
                    <a:pt x="21" y="144"/>
                    <a:pt x="67" y="169"/>
                  </a:cubicBezTo>
                  <a:cubicBezTo>
                    <a:pt x="80" y="178"/>
                    <a:pt x="94" y="182"/>
                    <a:pt x="109" y="182"/>
                  </a:cubicBezTo>
                  <a:cubicBezTo>
                    <a:pt x="138" y="182"/>
                    <a:pt x="167" y="165"/>
                    <a:pt x="184" y="134"/>
                  </a:cubicBezTo>
                  <a:cubicBezTo>
                    <a:pt x="209" y="88"/>
                    <a:pt x="194" y="37"/>
                    <a:pt x="148" y="12"/>
                  </a:cubicBezTo>
                  <a:cubicBezTo>
                    <a:pt x="135" y="4"/>
                    <a:pt x="121" y="0"/>
                    <a:pt x="10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1" name="Google Shape;3441;p43"/>
            <p:cNvSpPr/>
            <p:nvPr/>
          </p:nvSpPr>
          <p:spPr>
            <a:xfrm flipH="1">
              <a:off x="8233157" y="3446645"/>
              <a:ext cx="36568" cy="36568"/>
            </a:xfrm>
            <a:custGeom>
              <a:avLst/>
              <a:gdLst/>
              <a:ahLst/>
              <a:cxnLst/>
              <a:rect l="l" t="t" r="r" b="b"/>
              <a:pathLst>
                <a:path w="255" h="255" extrusionOk="0">
                  <a:moveTo>
                    <a:pt x="128" y="0"/>
                  </a:moveTo>
                  <a:cubicBezTo>
                    <a:pt x="57" y="10"/>
                    <a:pt x="1" y="61"/>
                    <a:pt x="1" y="127"/>
                  </a:cubicBezTo>
                  <a:cubicBezTo>
                    <a:pt x="1" y="199"/>
                    <a:pt x="57" y="255"/>
                    <a:pt x="128" y="255"/>
                  </a:cubicBezTo>
                  <a:cubicBezTo>
                    <a:pt x="194" y="255"/>
                    <a:pt x="255" y="199"/>
                    <a:pt x="255" y="127"/>
                  </a:cubicBezTo>
                  <a:cubicBezTo>
                    <a:pt x="255" y="61"/>
                    <a:pt x="194" y="0"/>
                    <a:pt x="1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2" name="Google Shape;3442;p43"/>
            <p:cNvSpPr/>
            <p:nvPr/>
          </p:nvSpPr>
          <p:spPr>
            <a:xfrm flipH="1">
              <a:off x="3578258" y="4538351"/>
              <a:ext cx="25669" cy="25669"/>
            </a:xfrm>
            <a:custGeom>
              <a:avLst/>
              <a:gdLst/>
              <a:ahLst/>
              <a:cxnLst/>
              <a:rect l="l" t="t" r="r" b="b"/>
              <a:pathLst>
                <a:path w="179" h="179" extrusionOk="0">
                  <a:moveTo>
                    <a:pt x="87" y="0"/>
                  </a:moveTo>
                  <a:cubicBezTo>
                    <a:pt x="36" y="0"/>
                    <a:pt x="1" y="41"/>
                    <a:pt x="1" y="92"/>
                  </a:cubicBezTo>
                  <a:cubicBezTo>
                    <a:pt x="1" y="143"/>
                    <a:pt x="36" y="178"/>
                    <a:pt x="87" y="178"/>
                  </a:cubicBezTo>
                  <a:cubicBezTo>
                    <a:pt x="138" y="178"/>
                    <a:pt x="179" y="143"/>
                    <a:pt x="179" y="92"/>
                  </a:cubicBezTo>
                  <a:cubicBezTo>
                    <a:pt x="179" y="41"/>
                    <a:pt x="138" y="0"/>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8" name="图片 18">
            <a:extLst>
              <a:ext uri="{FF2B5EF4-FFF2-40B4-BE49-F238E27FC236}">
                <a16:creationId xmlns:a16="http://schemas.microsoft.com/office/drawing/2014/main" id="{4B417197-68ED-12B1-ECB1-ECA3D87C379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5533" y="127574"/>
            <a:ext cx="1556128" cy="844107"/>
          </a:xfrm>
          <a:prstGeom prst="rect">
            <a:avLst/>
          </a:prstGeom>
        </p:spPr>
      </p:pic>
      <p:sp>
        <p:nvSpPr>
          <p:cNvPr id="9" name="PPT-13-4">
            <a:extLst>
              <a:ext uri="{FF2B5EF4-FFF2-40B4-BE49-F238E27FC236}">
                <a16:creationId xmlns:a16="http://schemas.microsoft.com/office/drawing/2014/main" id="{2B245AA0-3BB4-B208-38B4-5A0D8912D659}"/>
              </a:ext>
            </a:extLst>
          </p:cNvPr>
          <p:cNvSpPr txBox="1"/>
          <p:nvPr/>
        </p:nvSpPr>
        <p:spPr>
          <a:xfrm>
            <a:off x="1985895" y="13194"/>
            <a:ext cx="8884461" cy="1188720"/>
          </a:xfrm>
          <a:prstGeom prst="rect">
            <a:avLst/>
          </a:prstGeom>
          <a:noFill/>
        </p:spPr>
        <p:txBody>
          <a:bodyPr wrap="square">
            <a:normAutofit/>
          </a:bodyPr>
          <a:lstStyle/>
          <a:p>
            <a:pPr algn="ctr">
              <a:spcAft>
                <a:spcPts val="8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3. </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Tìm hiểu chi tiết niềm vui mà An-đéc-xen mang đến cho cháu bé trong gia đình kiểm lâm xứ Giuýt-len</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0" name="Google Shape;4838;p56">
            <a:extLst>
              <a:ext uri="{FF2B5EF4-FFF2-40B4-BE49-F238E27FC236}">
                <a16:creationId xmlns:a16="http://schemas.microsoft.com/office/drawing/2014/main" id="{70C7BC23-94BB-C4FB-90F4-8B4F4478E338}"/>
              </a:ext>
            </a:extLst>
          </p:cNvPr>
          <p:cNvGrpSpPr/>
          <p:nvPr/>
        </p:nvGrpSpPr>
        <p:grpSpPr>
          <a:xfrm rot="-4957593">
            <a:off x="11601965" y="-129925"/>
            <a:ext cx="721741" cy="804947"/>
            <a:chOff x="3604950" y="2842325"/>
            <a:chExt cx="76550" cy="85375"/>
          </a:xfrm>
        </p:grpSpPr>
        <p:sp>
          <p:nvSpPr>
            <p:cNvPr id="11" name="Google Shape;4839;p56">
              <a:extLst>
                <a:ext uri="{FF2B5EF4-FFF2-40B4-BE49-F238E27FC236}">
                  <a16:creationId xmlns:a16="http://schemas.microsoft.com/office/drawing/2014/main" id="{7907F14F-5939-7479-2A8D-AD01BD2D8C06}"/>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4840;p56">
              <a:extLst>
                <a:ext uri="{FF2B5EF4-FFF2-40B4-BE49-F238E27FC236}">
                  <a16:creationId xmlns:a16="http://schemas.microsoft.com/office/drawing/2014/main" id="{4E0A1D39-EC19-05C8-51C6-1E7EB9D2CEA0}"/>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4841;p56">
              <a:extLst>
                <a:ext uri="{FF2B5EF4-FFF2-40B4-BE49-F238E27FC236}">
                  <a16:creationId xmlns:a16="http://schemas.microsoft.com/office/drawing/2014/main" id="{8C56BCE7-1BA1-208C-135E-DF9721C76AB9}"/>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4842;p56">
              <a:extLst>
                <a:ext uri="{FF2B5EF4-FFF2-40B4-BE49-F238E27FC236}">
                  <a16:creationId xmlns:a16="http://schemas.microsoft.com/office/drawing/2014/main" id="{C68AF6BD-56C3-D5A4-FA8B-757C7F7BFA71}"/>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4843;p56">
              <a:extLst>
                <a:ext uri="{FF2B5EF4-FFF2-40B4-BE49-F238E27FC236}">
                  <a16:creationId xmlns:a16="http://schemas.microsoft.com/office/drawing/2014/main" id="{C6DD64B7-1EA2-E8CC-63D5-CD3180AD6FA5}"/>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4844;p56">
              <a:extLst>
                <a:ext uri="{FF2B5EF4-FFF2-40B4-BE49-F238E27FC236}">
                  <a16:creationId xmlns:a16="http://schemas.microsoft.com/office/drawing/2014/main" id="{CBEF9828-F6CA-8ADE-7267-91AAA140E0F9}"/>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4845;p56">
              <a:extLst>
                <a:ext uri="{FF2B5EF4-FFF2-40B4-BE49-F238E27FC236}">
                  <a16:creationId xmlns:a16="http://schemas.microsoft.com/office/drawing/2014/main" id="{A283ACC3-221B-68E3-D48F-86A08BD2FC42}"/>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4846;p56">
              <a:extLst>
                <a:ext uri="{FF2B5EF4-FFF2-40B4-BE49-F238E27FC236}">
                  <a16:creationId xmlns:a16="http://schemas.microsoft.com/office/drawing/2014/main" id="{693B4B35-89CF-C634-353B-93147D3FECA2}"/>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4847;p56">
              <a:extLst>
                <a:ext uri="{FF2B5EF4-FFF2-40B4-BE49-F238E27FC236}">
                  <a16:creationId xmlns:a16="http://schemas.microsoft.com/office/drawing/2014/main" id="{08B1A45D-E268-9AB5-E208-9C25091D153B}"/>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4848;p56">
              <a:extLst>
                <a:ext uri="{FF2B5EF4-FFF2-40B4-BE49-F238E27FC236}">
                  <a16:creationId xmlns:a16="http://schemas.microsoft.com/office/drawing/2014/main" id="{5D12D9CF-059F-6763-14A1-F274D43708BC}"/>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1" name="Google Shape;4838;p56">
            <a:extLst>
              <a:ext uri="{FF2B5EF4-FFF2-40B4-BE49-F238E27FC236}">
                <a16:creationId xmlns:a16="http://schemas.microsoft.com/office/drawing/2014/main" id="{6E315A0B-8FD9-CC00-9D6B-C0155D788151}"/>
              </a:ext>
            </a:extLst>
          </p:cNvPr>
          <p:cNvGrpSpPr/>
          <p:nvPr/>
        </p:nvGrpSpPr>
        <p:grpSpPr>
          <a:xfrm rot="-4957593">
            <a:off x="10864673" y="154989"/>
            <a:ext cx="403794" cy="467723"/>
            <a:chOff x="3604950" y="2842325"/>
            <a:chExt cx="76550" cy="85375"/>
          </a:xfrm>
        </p:grpSpPr>
        <p:sp>
          <p:nvSpPr>
            <p:cNvPr id="22" name="Google Shape;4839;p56">
              <a:extLst>
                <a:ext uri="{FF2B5EF4-FFF2-40B4-BE49-F238E27FC236}">
                  <a16:creationId xmlns:a16="http://schemas.microsoft.com/office/drawing/2014/main" id="{261B358A-A4D9-E1D3-84B0-528FEADE3204}"/>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4840;p56">
              <a:extLst>
                <a:ext uri="{FF2B5EF4-FFF2-40B4-BE49-F238E27FC236}">
                  <a16:creationId xmlns:a16="http://schemas.microsoft.com/office/drawing/2014/main" id="{00576A17-7522-F63F-2EED-3F7FD745DAC1}"/>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4841;p56">
              <a:extLst>
                <a:ext uri="{FF2B5EF4-FFF2-40B4-BE49-F238E27FC236}">
                  <a16:creationId xmlns:a16="http://schemas.microsoft.com/office/drawing/2014/main" id="{5D2A783B-0AC6-B902-3FA6-FAFBA72A9590}"/>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4842;p56">
              <a:extLst>
                <a:ext uri="{FF2B5EF4-FFF2-40B4-BE49-F238E27FC236}">
                  <a16:creationId xmlns:a16="http://schemas.microsoft.com/office/drawing/2014/main" id="{23DBBC22-52E0-E66A-5E47-DA8883BB928D}"/>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4843;p56">
              <a:extLst>
                <a:ext uri="{FF2B5EF4-FFF2-40B4-BE49-F238E27FC236}">
                  <a16:creationId xmlns:a16="http://schemas.microsoft.com/office/drawing/2014/main" id="{A4C59252-C8B9-4C4B-88D3-12A0FF1F8D6A}"/>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4844;p56">
              <a:extLst>
                <a:ext uri="{FF2B5EF4-FFF2-40B4-BE49-F238E27FC236}">
                  <a16:creationId xmlns:a16="http://schemas.microsoft.com/office/drawing/2014/main" id="{5A998C9F-2827-24E5-5348-D36183D40C20}"/>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4845;p56">
              <a:extLst>
                <a:ext uri="{FF2B5EF4-FFF2-40B4-BE49-F238E27FC236}">
                  <a16:creationId xmlns:a16="http://schemas.microsoft.com/office/drawing/2014/main" id="{910FF1B9-BDD4-027C-CB35-2EB501732416}"/>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4846;p56">
              <a:extLst>
                <a:ext uri="{FF2B5EF4-FFF2-40B4-BE49-F238E27FC236}">
                  <a16:creationId xmlns:a16="http://schemas.microsoft.com/office/drawing/2014/main" id="{35B717A7-4F6C-DA60-6ED8-C36A16281AA5}"/>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4847;p56">
              <a:extLst>
                <a:ext uri="{FF2B5EF4-FFF2-40B4-BE49-F238E27FC236}">
                  <a16:creationId xmlns:a16="http://schemas.microsoft.com/office/drawing/2014/main" id="{A13A4596-FDCA-2698-5AC6-4D980FE9826B}"/>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4848;p56">
              <a:extLst>
                <a:ext uri="{FF2B5EF4-FFF2-40B4-BE49-F238E27FC236}">
                  <a16:creationId xmlns:a16="http://schemas.microsoft.com/office/drawing/2014/main" id="{72EE6EC6-A5EF-0E0C-83A4-D7DA5B3CFE95}"/>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2" name="Google Shape;4838;p56">
            <a:extLst>
              <a:ext uri="{FF2B5EF4-FFF2-40B4-BE49-F238E27FC236}">
                <a16:creationId xmlns:a16="http://schemas.microsoft.com/office/drawing/2014/main" id="{9BE82A8D-D224-DCEC-CB1E-78D12A255381}"/>
              </a:ext>
            </a:extLst>
          </p:cNvPr>
          <p:cNvGrpSpPr/>
          <p:nvPr/>
        </p:nvGrpSpPr>
        <p:grpSpPr>
          <a:xfrm rot="-4957593">
            <a:off x="11221324" y="926508"/>
            <a:ext cx="200159" cy="231151"/>
            <a:chOff x="3604950" y="2842325"/>
            <a:chExt cx="76550" cy="85375"/>
          </a:xfrm>
        </p:grpSpPr>
        <p:sp>
          <p:nvSpPr>
            <p:cNvPr id="33" name="Google Shape;4839;p56">
              <a:extLst>
                <a:ext uri="{FF2B5EF4-FFF2-40B4-BE49-F238E27FC236}">
                  <a16:creationId xmlns:a16="http://schemas.microsoft.com/office/drawing/2014/main" id="{39CC18DC-2813-3EF9-B934-71FA30A72123}"/>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4840;p56">
              <a:extLst>
                <a:ext uri="{FF2B5EF4-FFF2-40B4-BE49-F238E27FC236}">
                  <a16:creationId xmlns:a16="http://schemas.microsoft.com/office/drawing/2014/main" id="{D39F8B19-C80D-E655-1ECE-7EB2ABC0F949}"/>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4841;p56">
              <a:extLst>
                <a:ext uri="{FF2B5EF4-FFF2-40B4-BE49-F238E27FC236}">
                  <a16:creationId xmlns:a16="http://schemas.microsoft.com/office/drawing/2014/main" id="{B1010150-0AD1-706D-A7C4-67EE58117CD5}"/>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4842;p56">
              <a:extLst>
                <a:ext uri="{FF2B5EF4-FFF2-40B4-BE49-F238E27FC236}">
                  <a16:creationId xmlns:a16="http://schemas.microsoft.com/office/drawing/2014/main" id="{B89AC58F-609E-C001-8178-9257C5101AED}"/>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4843;p56">
              <a:extLst>
                <a:ext uri="{FF2B5EF4-FFF2-40B4-BE49-F238E27FC236}">
                  <a16:creationId xmlns:a16="http://schemas.microsoft.com/office/drawing/2014/main" id="{FD5D5373-51F4-233B-0602-C5EF9A67B506}"/>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4844;p56">
              <a:extLst>
                <a:ext uri="{FF2B5EF4-FFF2-40B4-BE49-F238E27FC236}">
                  <a16:creationId xmlns:a16="http://schemas.microsoft.com/office/drawing/2014/main" id="{7CC31EAC-BDA9-6BE6-E002-F04BDFC17C3C}"/>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4845;p56">
              <a:extLst>
                <a:ext uri="{FF2B5EF4-FFF2-40B4-BE49-F238E27FC236}">
                  <a16:creationId xmlns:a16="http://schemas.microsoft.com/office/drawing/2014/main" id="{F7FEA740-0613-2ADC-50EC-FD9B522FF995}"/>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4846;p56">
              <a:extLst>
                <a:ext uri="{FF2B5EF4-FFF2-40B4-BE49-F238E27FC236}">
                  <a16:creationId xmlns:a16="http://schemas.microsoft.com/office/drawing/2014/main" id="{2343B3E6-A207-7461-FA07-35F38F28C3E4}"/>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4847;p56">
              <a:extLst>
                <a:ext uri="{FF2B5EF4-FFF2-40B4-BE49-F238E27FC236}">
                  <a16:creationId xmlns:a16="http://schemas.microsoft.com/office/drawing/2014/main" id="{388F716A-FE3E-3B93-6E51-95989FB4D983}"/>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4848;p56">
              <a:extLst>
                <a:ext uri="{FF2B5EF4-FFF2-40B4-BE49-F238E27FC236}">
                  <a16:creationId xmlns:a16="http://schemas.microsoft.com/office/drawing/2014/main" id="{466AA4D7-3860-D87A-E92D-CAADA27FC6ED}"/>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 name="Google Shape;2016;p52">
            <a:extLst>
              <a:ext uri="{FF2B5EF4-FFF2-40B4-BE49-F238E27FC236}">
                <a16:creationId xmlns:a16="http://schemas.microsoft.com/office/drawing/2014/main" id="{FAD2D780-5F10-3DE4-6E7F-F66C39556318}"/>
              </a:ext>
            </a:extLst>
          </p:cNvPr>
          <p:cNvSpPr/>
          <p:nvPr/>
        </p:nvSpPr>
        <p:spPr>
          <a:xfrm rot="135659">
            <a:off x="1524609" y="4831381"/>
            <a:ext cx="268649" cy="268835"/>
          </a:xfrm>
          <a:custGeom>
            <a:avLst/>
            <a:gdLst/>
            <a:ahLst/>
            <a:cxnLst/>
            <a:rect l="l" t="t" r="r" b="b"/>
            <a:pathLst>
              <a:path w="10126" h="10133" extrusionOk="0">
                <a:moveTo>
                  <a:pt x="5064" y="1"/>
                </a:moveTo>
                <a:lnTo>
                  <a:pt x="0" y="5071"/>
                </a:lnTo>
                <a:lnTo>
                  <a:pt x="5064" y="10133"/>
                </a:lnTo>
                <a:lnTo>
                  <a:pt x="10125" y="5071"/>
                </a:lnTo>
                <a:lnTo>
                  <a:pt x="5064"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Google Shape;2284;p40">
            <a:extLst>
              <a:ext uri="{FF2B5EF4-FFF2-40B4-BE49-F238E27FC236}">
                <a16:creationId xmlns:a16="http://schemas.microsoft.com/office/drawing/2014/main" id="{9936C071-F8BF-AAB2-7299-5EE8BEF203F5}"/>
              </a:ext>
            </a:extLst>
          </p:cNvPr>
          <p:cNvSpPr/>
          <p:nvPr/>
        </p:nvSpPr>
        <p:spPr>
          <a:xfrm>
            <a:off x="699377" y="5075191"/>
            <a:ext cx="276560" cy="24903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Google Shape;2285;p40">
            <a:extLst>
              <a:ext uri="{FF2B5EF4-FFF2-40B4-BE49-F238E27FC236}">
                <a16:creationId xmlns:a16="http://schemas.microsoft.com/office/drawing/2014/main" id="{D509E2EA-3D2A-0296-9E95-DA3D152784C7}"/>
              </a:ext>
            </a:extLst>
          </p:cNvPr>
          <p:cNvSpPr/>
          <p:nvPr/>
        </p:nvSpPr>
        <p:spPr>
          <a:xfrm>
            <a:off x="1241090" y="5923324"/>
            <a:ext cx="276560" cy="24903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2284;p40">
            <a:extLst>
              <a:ext uri="{FF2B5EF4-FFF2-40B4-BE49-F238E27FC236}">
                <a16:creationId xmlns:a16="http://schemas.microsoft.com/office/drawing/2014/main" id="{6E15B763-0EF8-07CC-4C7D-7239924B9E45}"/>
              </a:ext>
            </a:extLst>
          </p:cNvPr>
          <p:cNvSpPr/>
          <p:nvPr/>
        </p:nvSpPr>
        <p:spPr>
          <a:xfrm>
            <a:off x="699377" y="5075191"/>
            <a:ext cx="276560" cy="24903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285;p40">
            <a:extLst>
              <a:ext uri="{FF2B5EF4-FFF2-40B4-BE49-F238E27FC236}">
                <a16:creationId xmlns:a16="http://schemas.microsoft.com/office/drawing/2014/main" id="{F8212BED-3214-E245-9060-8FCA6563C5AF}"/>
              </a:ext>
            </a:extLst>
          </p:cNvPr>
          <p:cNvSpPr/>
          <p:nvPr/>
        </p:nvSpPr>
        <p:spPr>
          <a:xfrm>
            <a:off x="1241090" y="5923324"/>
            <a:ext cx="276560" cy="24903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798;p26">
            <a:extLst>
              <a:ext uri="{FF2B5EF4-FFF2-40B4-BE49-F238E27FC236}">
                <a16:creationId xmlns:a16="http://schemas.microsoft.com/office/drawing/2014/main" id="{4D4E66D9-3DAF-A10C-F1B6-1FAD9290F33A}"/>
              </a:ext>
            </a:extLst>
          </p:cNvPr>
          <p:cNvSpPr/>
          <p:nvPr/>
        </p:nvSpPr>
        <p:spPr>
          <a:xfrm>
            <a:off x="2324011" y="2176771"/>
            <a:ext cx="2178817" cy="638000"/>
          </a:xfrm>
          <a:prstGeom prst="roundRect">
            <a:avLst>
              <a:gd name="adj" fmla="val 16667"/>
            </a:avLst>
          </a:prstGeom>
          <a:solidFill>
            <a:srgbClr val="ED734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Fira Sans Extra Condensed"/>
                <a:cs typeface="Arial"/>
                <a:sym typeface="Arial"/>
              </a:rPr>
              <a:t>Hành</a:t>
            </a:r>
            <a:r>
              <a:rPr kumimoji="0" lang="en-US" sz="2800" b="1" i="0" u="none" strike="noStrike" kern="0" cap="none" spc="0" normalizeH="0" noProof="0" dirty="0">
                <a:ln>
                  <a:noFill/>
                </a:ln>
                <a:solidFill>
                  <a:srgbClr val="000000"/>
                </a:solidFill>
                <a:effectLst/>
                <a:uLnTx/>
                <a:uFillTx/>
                <a:latin typeface="Times New Roman" panose="02020603050405020304" pitchFamily="18" charset="0"/>
                <a:ea typeface="Fira Sans Extra Condensed"/>
                <a:cs typeface="Arial"/>
                <a:sym typeface="Arial"/>
              </a:rPr>
              <a:t> </a:t>
            </a:r>
            <a:r>
              <a:rPr kumimoji="0" lang="en-US" sz="2800" b="1" i="0" u="none" strike="noStrike" kern="0" cap="none" spc="0" normalizeH="0" noProof="0" dirty="0" err="1">
                <a:ln>
                  <a:noFill/>
                </a:ln>
                <a:solidFill>
                  <a:srgbClr val="000000"/>
                </a:solidFill>
                <a:effectLst/>
                <a:uLnTx/>
                <a:uFillTx/>
                <a:latin typeface="Times New Roman" panose="02020603050405020304" pitchFamily="18" charset="0"/>
                <a:ea typeface="Fira Sans Extra Condensed"/>
                <a:cs typeface="Arial"/>
                <a:sym typeface="Arial"/>
              </a:rPr>
              <a:t>động</a:t>
            </a:r>
            <a:endParaRPr kumimoji="0" sz="2800" b="1" i="0" u="none" strike="noStrike" kern="0" cap="none" spc="0" normalizeH="0" baseline="0" noProof="0" dirty="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43" name="Google Shape;799;p26">
            <a:extLst>
              <a:ext uri="{FF2B5EF4-FFF2-40B4-BE49-F238E27FC236}">
                <a16:creationId xmlns:a16="http://schemas.microsoft.com/office/drawing/2014/main" id="{17D47789-846E-834F-E742-95FF50DBD213}"/>
              </a:ext>
            </a:extLst>
          </p:cNvPr>
          <p:cNvSpPr/>
          <p:nvPr/>
        </p:nvSpPr>
        <p:spPr>
          <a:xfrm>
            <a:off x="2324011" y="5168393"/>
            <a:ext cx="1971190" cy="638000"/>
          </a:xfrm>
          <a:prstGeom prst="roundRect">
            <a:avLst>
              <a:gd name="adj" fmla="val 16667"/>
            </a:avLst>
          </a:prstGeom>
          <a:solidFill>
            <a:srgbClr val="F3D676"/>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800" b="1" kern="0" dirty="0" err="1">
                <a:solidFill>
                  <a:srgbClr val="000000"/>
                </a:solidFill>
                <a:latin typeface="Times New Roman" panose="02020603050405020304" pitchFamily="18" charset="0"/>
                <a:ea typeface="Calibri" panose="020F0502020204030204" pitchFamily="34" charset="0"/>
                <a:cs typeface="Arial"/>
                <a:sym typeface="Arial"/>
              </a:rPr>
              <a:t>Nhận</a:t>
            </a:r>
            <a:r>
              <a:rPr lang="en-US" sz="2800" b="1" kern="0" dirty="0">
                <a:solidFill>
                  <a:srgbClr val="000000"/>
                </a:solidFill>
                <a:latin typeface="Times New Roman" panose="02020603050405020304" pitchFamily="18" charset="0"/>
                <a:ea typeface="Calibri" panose="020F0502020204030204" pitchFamily="34" charset="0"/>
                <a:cs typeface="Arial"/>
                <a:sym typeface="Arial"/>
              </a:rPr>
              <a:t> </a:t>
            </a:r>
            <a:r>
              <a:rPr lang="en-US" sz="2800" b="1" kern="0" dirty="0" err="1">
                <a:solidFill>
                  <a:srgbClr val="000000"/>
                </a:solidFill>
                <a:latin typeface="Times New Roman" panose="02020603050405020304" pitchFamily="18" charset="0"/>
                <a:ea typeface="Calibri" panose="020F0502020204030204" pitchFamily="34" charset="0"/>
                <a:cs typeface="Arial"/>
                <a:sym typeface="Arial"/>
              </a:rPr>
              <a:t>xét</a:t>
            </a:r>
            <a:endParaRPr kumimoji="0" sz="2800" b="1" i="0" u="none" strike="noStrike" kern="0" cap="none" spc="0" normalizeH="0" baseline="0" noProof="0" dirty="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45" name="Google Shape;853;p26">
            <a:extLst>
              <a:ext uri="{FF2B5EF4-FFF2-40B4-BE49-F238E27FC236}">
                <a16:creationId xmlns:a16="http://schemas.microsoft.com/office/drawing/2014/main" id="{991EFD25-9354-FCA7-A198-5EF649E95FA9}"/>
              </a:ext>
            </a:extLst>
          </p:cNvPr>
          <p:cNvSpPr txBox="1"/>
          <p:nvPr/>
        </p:nvSpPr>
        <p:spPr>
          <a:xfrm>
            <a:off x="5359962" y="2089771"/>
            <a:ext cx="6774442" cy="812000"/>
          </a:xfrm>
          <a:prstGeom prst="rect">
            <a:avLst/>
          </a:prstGeom>
          <a:noFill/>
          <a:ln>
            <a:noFill/>
          </a:ln>
        </p:spPr>
        <p:txBody>
          <a:bodyPr spcFirstLastPara="1" wrap="square" lIns="121900" tIns="121900" rIns="121900" bIns="121900" anchor="ctr" anchorCtr="0">
            <a:noAutofit/>
          </a:bodyPr>
          <a:lstStyle/>
          <a:p>
            <a:r>
              <a:rPr lang="vi-VN" sz="3200" dirty="0">
                <a:latin typeface="+mj-lt"/>
              </a:rPr>
              <a:t>giấu các món quà dưới gốc các cây nấm và rủ con gái người gác rừng tới đó và nói rằng tất cả những thứ ấy là do những chú lùn cất giấu</a:t>
            </a:r>
            <a:endParaRPr lang="en-SG" sz="3200" dirty="0">
              <a:latin typeface="+mj-lt"/>
            </a:endParaRPr>
          </a:p>
        </p:txBody>
      </p:sp>
      <p:sp>
        <p:nvSpPr>
          <p:cNvPr id="46" name="Google Shape;854;p26">
            <a:extLst>
              <a:ext uri="{FF2B5EF4-FFF2-40B4-BE49-F238E27FC236}">
                <a16:creationId xmlns:a16="http://schemas.microsoft.com/office/drawing/2014/main" id="{C387E5C1-A345-2737-5274-49D206C23874}"/>
              </a:ext>
            </a:extLst>
          </p:cNvPr>
          <p:cNvSpPr txBox="1"/>
          <p:nvPr/>
        </p:nvSpPr>
        <p:spPr>
          <a:xfrm>
            <a:off x="5815071" y="5081275"/>
            <a:ext cx="5744634" cy="812000"/>
          </a:xfrm>
          <a:prstGeom prst="rect">
            <a:avLst/>
          </a:prstGeom>
          <a:noFill/>
          <a:ln>
            <a:noFill/>
          </a:ln>
        </p:spPr>
        <p:txBody>
          <a:bodyPr spcFirstLastPara="1" wrap="square" lIns="121900" tIns="121900" rIns="121900" bIns="121900" anchor="ctr" anchorCtr="0">
            <a:noAutofit/>
          </a:bodyPr>
          <a:lstStyle/>
          <a:p>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m</a:t>
            </a:r>
            <a:r>
              <a:rPr lang="vi-VN" sz="3200" dirty="0">
                <a:latin typeface="Times New Roman" panose="02020603050405020304" pitchFamily="18" charset="0"/>
                <a:cs typeface="Times New Roman" panose="02020603050405020304" pitchFamily="18" charset="0"/>
              </a:rPr>
              <a:t>ang lại niềm vui, sự bất ngờ cho cô bé</a:t>
            </a:r>
            <a:endParaRPr lang="en-SG" sz="4800" dirty="0">
              <a:latin typeface="Times New Roman" panose="02020603050405020304" pitchFamily="18" charset="0"/>
              <a:cs typeface="Times New Roman" panose="02020603050405020304" pitchFamily="18" charset="0"/>
            </a:endParaRPr>
          </a:p>
        </p:txBody>
      </p:sp>
      <p:cxnSp>
        <p:nvCxnSpPr>
          <p:cNvPr id="47" name="Google Shape;855;p26">
            <a:extLst>
              <a:ext uri="{FF2B5EF4-FFF2-40B4-BE49-F238E27FC236}">
                <a16:creationId xmlns:a16="http://schemas.microsoft.com/office/drawing/2014/main" id="{19F9901C-A25A-ABF1-6BF3-0C6A695FBD0B}"/>
              </a:ext>
            </a:extLst>
          </p:cNvPr>
          <p:cNvCxnSpPr>
            <a:cxnSpLocks/>
            <a:stCxn id="7" idx="3"/>
            <a:endCxn id="45" idx="1"/>
          </p:cNvCxnSpPr>
          <p:nvPr/>
        </p:nvCxnSpPr>
        <p:spPr>
          <a:xfrm>
            <a:off x="4502828" y="2495771"/>
            <a:ext cx="857134" cy="0"/>
          </a:xfrm>
          <a:prstGeom prst="straightConnector1">
            <a:avLst/>
          </a:prstGeom>
          <a:noFill/>
          <a:ln w="9525" cap="flat" cmpd="sng">
            <a:solidFill>
              <a:schemeClr val="tx1"/>
            </a:solidFill>
            <a:prstDash val="solid"/>
            <a:round/>
            <a:headEnd type="none" w="med" len="med"/>
            <a:tailEnd type="oval" w="med" len="med"/>
          </a:ln>
        </p:spPr>
      </p:cxnSp>
      <p:cxnSp>
        <p:nvCxnSpPr>
          <p:cNvPr id="48" name="Google Shape;856;p26">
            <a:extLst>
              <a:ext uri="{FF2B5EF4-FFF2-40B4-BE49-F238E27FC236}">
                <a16:creationId xmlns:a16="http://schemas.microsoft.com/office/drawing/2014/main" id="{A64F203C-8099-F6DC-3C4A-BBAD31EFFC15}"/>
              </a:ext>
            </a:extLst>
          </p:cNvPr>
          <p:cNvCxnSpPr>
            <a:cxnSpLocks/>
            <a:stCxn id="43" idx="3"/>
            <a:endCxn id="46" idx="1"/>
          </p:cNvCxnSpPr>
          <p:nvPr/>
        </p:nvCxnSpPr>
        <p:spPr>
          <a:xfrm flipV="1">
            <a:off x="4295201" y="5487275"/>
            <a:ext cx="1519870" cy="118"/>
          </a:xfrm>
          <a:prstGeom prst="straightConnector1">
            <a:avLst/>
          </a:prstGeom>
          <a:noFill/>
          <a:ln w="9525" cap="flat" cmpd="sng">
            <a:solidFill>
              <a:schemeClr val="tx1"/>
            </a:solidFill>
            <a:prstDash val="solid"/>
            <a:round/>
            <a:headEnd type="none" w="med" len="med"/>
            <a:tailEnd type="oval" w="med" len="med"/>
          </a:ln>
        </p:spPr>
      </p:cxnSp>
      <p:grpSp>
        <p:nvGrpSpPr>
          <p:cNvPr id="49" name="Google Shape;857;p26">
            <a:extLst>
              <a:ext uri="{FF2B5EF4-FFF2-40B4-BE49-F238E27FC236}">
                <a16:creationId xmlns:a16="http://schemas.microsoft.com/office/drawing/2014/main" id="{FAE29F94-A866-08DD-BC37-E3682D5BF74F}"/>
              </a:ext>
            </a:extLst>
          </p:cNvPr>
          <p:cNvGrpSpPr/>
          <p:nvPr/>
        </p:nvGrpSpPr>
        <p:grpSpPr>
          <a:xfrm>
            <a:off x="4629779" y="2006041"/>
            <a:ext cx="496828" cy="439180"/>
            <a:chOff x="3199454" y="2306991"/>
            <a:chExt cx="372621" cy="329385"/>
          </a:xfrm>
        </p:grpSpPr>
        <p:sp>
          <p:nvSpPr>
            <p:cNvPr id="50" name="Google Shape;858;p26">
              <a:extLst>
                <a:ext uri="{FF2B5EF4-FFF2-40B4-BE49-F238E27FC236}">
                  <a16:creationId xmlns:a16="http://schemas.microsoft.com/office/drawing/2014/main" id="{150838D6-B9B8-247C-41E2-01144E6BD254}"/>
                </a:ext>
              </a:extLst>
            </p:cNvPr>
            <p:cNvSpPr/>
            <p:nvPr/>
          </p:nvSpPr>
          <p:spPr>
            <a:xfrm>
              <a:off x="3199454" y="2306991"/>
              <a:ext cx="265815" cy="329385"/>
            </a:xfrm>
            <a:custGeom>
              <a:avLst/>
              <a:gdLst/>
              <a:ahLst/>
              <a:cxnLst/>
              <a:rect l="l" t="t" r="r" b="b"/>
              <a:pathLst>
                <a:path w="7765" h="9622" extrusionOk="0">
                  <a:moveTo>
                    <a:pt x="5097" y="0"/>
                  </a:moveTo>
                  <a:cubicBezTo>
                    <a:pt x="4097" y="0"/>
                    <a:pt x="2835" y="358"/>
                    <a:pt x="2120" y="1072"/>
                  </a:cubicBezTo>
                  <a:cubicBezTo>
                    <a:pt x="1430" y="1763"/>
                    <a:pt x="1025" y="2715"/>
                    <a:pt x="1025" y="3692"/>
                  </a:cubicBezTo>
                  <a:cubicBezTo>
                    <a:pt x="1025" y="3954"/>
                    <a:pt x="977" y="4192"/>
                    <a:pt x="858" y="4406"/>
                  </a:cubicBezTo>
                  <a:lnTo>
                    <a:pt x="239" y="5597"/>
                  </a:lnTo>
                  <a:cubicBezTo>
                    <a:pt x="1" y="6002"/>
                    <a:pt x="310" y="6502"/>
                    <a:pt x="763" y="6502"/>
                  </a:cubicBezTo>
                  <a:lnTo>
                    <a:pt x="1025" y="6502"/>
                  </a:lnTo>
                  <a:lnTo>
                    <a:pt x="1025" y="7454"/>
                  </a:lnTo>
                  <a:cubicBezTo>
                    <a:pt x="1025" y="8026"/>
                    <a:pt x="1501" y="8502"/>
                    <a:pt x="2049" y="8502"/>
                  </a:cubicBezTo>
                  <a:lnTo>
                    <a:pt x="2716" y="8502"/>
                  </a:lnTo>
                  <a:lnTo>
                    <a:pt x="2716" y="8764"/>
                  </a:lnTo>
                  <a:cubicBezTo>
                    <a:pt x="2739" y="9240"/>
                    <a:pt x="3121" y="9621"/>
                    <a:pt x="3573" y="9621"/>
                  </a:cubicBezTo>
                  <a:lnTo>
                    <a:pt x="6836" y="9621"/>
                  </a:lnTo>
                  <a:cubicBezTo>
                    <a:pt x="7312" y="9621"/>
                    <a:pt x="7693" y="9240"/>
                    <a:pt x="7693" y="8764"/>
                  </a:cubicBezTo>
                  <a:lnTo>
                    <a:pt x="7693" y="8145"/>
                  </a:lnTo>
                  <a:cubicBezTo>
                    <a:pt x="7693" y="7835"/>
                    <a:pt x="7717" y="7550"/>
                    <a:pt x="7764" y="7240"/>
                  </a:cubicBezTo>
                  <a:cubicBezTo>
                    <a:pt x="6002" y="7073"/>
                    <a:pt x="4668" y="5573"/>
                    <a:pt x="4668" y="3811"/>
                  </a:cubicBezTo>
                  <a:cubicBezTo>
                    <a:pt x="4668" y="2334"/>
                    <a:pt x="5597" y="1024"/>
                    <a:pt x="7002" y="548"/>
                  </a:cubicBezTo>
                  <a:cubicBezTo>
                    <a:pt x="6431" y="191"/>
                    <a:pt x="5764" y="0"/>
                    <a:pt x="5097" y="0"/>
                  </a:cubicBezTo>
                  <a:close/>
                </a:path>
              </a:pathLst>
            </a:custGeom>
            <a:solidFill>
              <a:srgbClr val="ED734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1" name="Google Shape;859;p26">
              <a:extLst>
                <a:ext uri="{FF2B5EF4-FFF2-40B4-BE49-F238E27FC236}">
                  <a16:creationId xmlns:a16="http://schemas.microsoft.com/office/drawing/2014/main" id="{7D93CC7D-564F-1A97-F8A1-97E9A2084B74}"/>
                </a:ext>
              </a:extLst>
            </p:cNvPr>
            <p:cNvSpPr/>
            <p:nvPr/>
          </p:nvSpPr>
          <p:spPr>
            <a:xfrm>
              <a:off x="3346208" y="2341223"/>
              <a:ext cx="225866" cy="193003"/>
            </a:xfrm>
            <a:custGeom>
              <a:avLst/>
              <a:gdLst/>
              <a:ahLst/>
              <a:cxnLst/>
              <a:rect l="l" t="t" r="r" b="b"/>
              <a:pathLst>
                <a:path w="6598" h="5638" extrusionOk="0">
                  <a:moveTo>
                    <a:pt x="3767" y="851"/>
                  </a:moveTo>
                  <a:cubicBezTo>
                    <a:pt x="4141" y="851"/>
                    <a:pt x="4512" y="1034"/>
                    <a:pt x="4740" y="1382"/>
                  </a:cubicBezTo>
                  <a:cubicBezTo>
                    <a:pt x="5144" y="2001"/>
                    <a:pt x="4859" y="2811"/>
                    <a:pt x="4192" y="3073"/>
                  </a:cubicBezTo>
                  <a:cubicBezTo>
                    <a:pt x="4120" y="3096"/>
                    <a:pt x="4097" y="3168"/>
                    <a:pt x="4097" y="3239"/>
                  </a:cubicBezTo>
                  <a:cubicBezTo>
                    <a:pt x="4120" y="3466"/>
                    <a:pt x="3948" y="3579"/>
                    <a:pt x="3775" y="3579"/>
                  </a:cubicBezTo>
                  <a:cubicBezTo>
                    <a:pt x="3602" y="3579"/>
                    <a:pt x="3430" y="3466"/>
                    <a:pt x="3454" y="3239"/>
                  </a:cubicBezTo>
                  <a:cubicBezTo>
                    <a:pt x="3454" y="2906"/>
                    <a:pt x="3668" y="2620"/>
                    <a:pt x="3954" y="2501"/>
                  </a:cubicBezTo>
                  <a:cubicBezTo>
                    <a:pt x="4168" y="2406"/>
                    <a:pt x="4311" y="2191"/>
                    <a:pt x="4311" y="1977"/>
                  </a:cubicBezTo>
                  <a:cubicBezTo>
                    <a:pt x="4287" y="1691"/>
                    <a:pt x="4073" y="1501"/>
                    <a:pt x="3811" y="1477"/>
                  </a:cubicBezTo>
                  <a:cubicBezTo>
                    <a:pt x="3644" y="1477"/>
                    <a:pt x="3501" y="1525"/>
                    <a:pt x="3406" y="1644"/>
                  </a:cubicBezTo>
                  <a:cubicBezTo>
                    <a:pt x="3346" y="1703"/>
                    <a:pt x="3263" y="1733"/>
                    <a:pt x="3180" y="1733"/>
                  </a:cubicBezTo>
                  <a:cubicBezTo>
                    <a:pt x="3096" y="1733"/>
                    <a:pt x="3013" y="1703"/>
                    <a:pt x="2953" y="1644"/>
                  </a:cubicBezTo>
                  <a:cubicBezTo>
                    <a:pt x="2834" y="1501"/>
                    <a:pt x="2834" y="1310"/>
                    <a:pt x="2953" y="1191"/>
                  </a:cubicBezTo>
                  <a:cubicBezTo>
                    <a:pt x="3183" y="962"/>
                    <a:pt x="3476" y="851"/>
                    <a:pt x="3767" y="851"/>
                  </a:cubicBezTo>
                  <a:close/>
                  <a:moveTo>
                    <a:pt x="3775" y="3858"/>
                  </a:moveTo>
                  <a:cubicBezTo>
                    <a:pt x="3924" y="3858"/>
                    <a:pt x="4073" y="3954"/>
                    <a:pt x="4097" y="4144"/>
                  </a:cubicBezTo>
                  <a:lnTo>
                    <a:pt x="4097" y="4478"/>
                  </a:lnTo>
                  <a:cubicBezTo>
                    <a:pt x="4073" y="4668"/>
                    <a:pt x="3924" y="4763"/>
                    <a:pt x="3775" y="4763"/>
                  </a:cubicBezTo>
                  <a:cubicBezTo>
                    <a:pt x="3626" y="4763"/>
                    <a:pt x="3477" y="4668"/>
                    <a:pt x="3454" y="4478"/>
                  </a:cubicBezTo>
                  <a:lnTo>
                    <a:pt x="3454" y="4144"/>
                  </a:lnTo>
                  <a:cubicBezTo>
                    <a:pt x="3477" y="3954"/>
                    <a:pt x="3626" y="3858"/>
                    <a:pt x="3775" y="3858"/>
                  </a:cubicBezTo>
                  <a:close/>
                  <a:moveTo>
                    <a:pt x="3763" y="1"/>
                  </a:moveTo>
                  <a:cubicBezTo>
                    <a:pt x="1263" y="1"/>
                    <a:pt x="0" y="3025"/>
                    <a:pt x="1787" y="4811"/>
                  </a:cubicBezTo>
                  <a:cubicBezTo>
                    <a:pt x="2357" y="5381"/>
                    <a:pt x="3059" y="5637"/>
                    <a:pt x="3749" y="5637"/>
                  </a:cubicBezTo>
                  <a:cubicBezTo>
                    <a:pt x="5192" y="5637"/>
                    <a:pt x="6581" y="4518"/>
                    <a:pt x="6597" y="2811"/>
                  </a:cubicBezTo>
                  <a:cubicBezTo>
                    <a:pt x="6597" y="1263"/>
                    <a:pt x="5335" y="1"/>
                    <a:pt x="3763" y="1"/>
                  </a:cubicBezTo>
                  <a:close/>
                </a:path>
              </a:pathLst>
            </a:custGeom>
            <a:solidFill>
              <a:srgbClr val="ED734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52" name="Google Shape;860;p26">
            <a:extLst>
              <a:ext uri="{FF2B5EF4-FFF2-40B4-BE49-F238E27FC236}">
                <a16:creationId xmlns:a16="http://schemas.microsoft.com/office/drawing/2014/main" id="{820EC58A-3934-AFD2-ABAC-FB6191DBB19B}"/>
              </a:ext>
            </a:extLst>
          </p:cNvPr>
          <p:cNvGrpSpPr/>
          <p:nvPr/>
        </p:nvGrpSpPr>
        <p:grpSpPr>
          <a:xfrm>
            <a:off x="4512181" y="4920237"/>
            <a:ext cx="494637" cy="481583"/>
            <a:chOff x="3204349" y="4054012"/>
            <a:chExt cx="370978" cy="361187"/>
          </a:xfrm>
        </p:grpSpPr>
        <p:sp>
          <p:nvSpPr>
            <p:cNvPr id="53" name="Google Shape;861;p26">
              <a:extLst>
                <a:ext uri="{FF2B5EF4-FFF2-40B4-BE49-F238E27FC236}">
                  <a16:creationId xmlns:a16="http://schemas.microsoft.com/office/drawing/2014/main" id="{160F7535-0119-FEB6-3C2F-0B5780BBD87D}"/>
                </a:ext>
              </a:extLst>
            </p:cNvPr>
            <p:cNvSpPr/>
            <p:nvPr/>
          </p:nvSpPr>
          <p:spPr>
            <a:xfrm>
              <a:off x="3204349" y="4054012"/>
              <a:ext cx="118239" cy="279645"/>
            </a:xfrm>
            <a:custGeom>
              <a:avLst/>
              <a:gdLst/>
              <a:ahLst/>
              <a:cxnLst/>
              <a:rect l="l" t="t" r="r" b="b"/>
              <a:pathLst>
                <a:path w="3454" h="8169" extrusionOk="0">
                  <a:moveTo>
                    <a:pt x="2359" y="1948"/>
                  </a:moveTo>
                  <a:cubicBezTo>
                    <a:pt x="2523" y="1948"/>
                    <a:pt x="2689" y="1996"/>
                    <a:pt x="2835" y="2096"/>
                  </a:cubicBezTo>
                  <a:cubicBezTo>
                    <a:pt x="2978" y="2191"/>
                    <a:pt x="3001" y="2382"/>
                    <a:pt x="2906" y="2525"/>
                  </a:cubicBezTo>
                  <a:cubicBezTo>
                    <a:pt x="2845" y="2617"/>
                    <a:pt x="2743" y="2670"/>
                    <a:pt x="2641" y="2670"/>
                  </a:cubicBezTo>
                  <a:cubicBezTo>
                    <a:pt x="2585" y="2670"/>
                    <a:pt x="2528" y="2654"/>
                    <a:pt x="2477" y="2620"/>
                  </a:cubicBezTo>
                  <a:cubicBezTo>
                    <a:pt x="2430" y="2572"/>
                    <a:pt x="2358" y="2572"/>
                    <a:pt x="2311" y="2572"/>
                  </a:cubicBezTo>
                  <a:cubicBezTo>
                    <a:pt x="2263" y="2572"/>
                    <a:pt x="2192" y="2620"/>
                    <a:pt x="2168" y="2668"/>
                  </a:cubicBezTo>
                  <a:cubicBezTo>
                    <a:pt x="2120" y="2739"/>
                    <a:pt x="2025" y="2787"/>
                    <a:pt x="1906" y="2787"/>
                  </a:cubicBezTo>
                  <a:cubicBezTo>
                    <a:pt x="1858" y="2787"/>
                    <a:pt x="1787" y="2787"/>
                    <a:pt x="1739" y="2739"/>
                  </a:cubicBezTo>
                  <a:cubicBezTo>
                    <a:pt x="1596" y="2644"/>
                    <a:pt x="1549" y="2453"/>
                    <a:pt x="1668" y="2311"/>
                  </a:cubicBezTo>
                  <a:cubicBezTo>
                    <a:pt x="1830" y="2075"/>
                    <a:pt x="2092" y="1948"/>
                    <a:pt x="2359" y="1948"/>
                  </a:cubicBezTo>
                  <a:close/>
                  <a:moveTo>
                    <a:pt x="1781" y="3570"/>
                  </a:moveTo>
                  <a:cubicBezTo>
                    <a:pt x="1929" y="3570"/>
                    <a:pt x="2051" y="3682"/>
                    <a:pt x="2073" y="3835"/>
                  </a:cubicBezTo>
                  <a:cubicBezTo>
                    <a:pt x="2073" y="3978"/>
                    <a:pt x="2144" y="4073"/>
                    <a:pt x="2239" y="4168"/>
                  </a:cubicBezTo>
                  <a:cubicBezTo>
                    <a:pt x="2318" y="4227"/>
                    <a:pt x="2412" y="4269"/>
                    <a:pt x="2510" y="4269"/>
                  </a:cubicBezTo>
                  <a:cubicBezTo>
                    <a:pt x="2530" y="4269"/>
                    <a:pt x="2552" y="4268"/>
                    <a:pt x="2573" y="4263"/>
                  </a:cubicBezTo>
                  <a:cubicBezTo>
                    <a:pt x="2588" y="4262"/>
                    <a:pt x="2602" y="4261"/>
                    <a:pt x="2616" y="4261"/>
                  </a:cubicBezTo>
                  <a:cubicBezTo>
                    <a:pt x="2982" y="4261"/>
                    <a:pt x="3034" y="4837"/>
                    <a:pt x="2644" y="4882"/>
                  </a:cubicBezTo>
                  <a:lnTo>
                    <a:pt x="2525" y="4882"/>
                  </a:lnTo>
                  <a:cubicBezTo>
                    <a:pt x="1977" y="4882"/>
                    <a:pt x="1501" y="4454"/>
                    <a:pt x="1453" y="3906"/>
                  </a:cubicBezTo>
                  <a:cubicBezTo>
                    <a:pt x="1430" y="3739"/>
                    <a:pt x="1549" y="3573"/>
                    <a:pt x="1739" y="3573"/>
                  </a:cubicBezTo>
                  <a:cubicBezTo>
                    <a:pt x="1753" y="3571"/>
                    <a:pt x="1768" y="3570"/>
                    <a:pt x="1781" y="3570"/>
                  </a:cubicBezTo>
                  <a:close/>
                  <a:moveTo>
                    <a:pt x="1739" y="5317"/>
                  </a:moveTo>
                  <a:cubicBezTo>
                    <a:pt x="1894" y="5317"/>
                    <a:pt x="2049" y="5418"/>
                    <a:pt x="2049" y="5621"/>
                  </a:cubicBezTo>
                  <a:cubicBezTo>
                    <a:pt x="2049" y="5740"/>
                    <a:pt x="2144" y="5835"/>
                    <a:pt x="2263" y="5859"/>
                  </a:cubicBezTo>
                  <a:cubicBezTo>
                    <a:pt x="2668" y="5859"/>
                    <a:pt x="2668" y="6478"/>
                    <a:pt x="2263" y="6478"/>
                  </a:cubicBezTo>
                  <a:cubicBezTo>
                    <a:pt x="1787" y="6454"/>
                    <a:pt x="1430" y="6097"/>
                    <a:pt x="1430" y="5621"/>
                  </a:cubicBezTo>
                  <a:cubicBezTo>
                    <a:pt x="1430" y="5418"/>
                    <a:pt x="1584" y="5317"/>
                    <a:pt x="1739" y="5317"/>
                  </a:cubicBezTo>
                  <a:close/>
                  <a:moveTo>
                    <a:pt x="2811" y="1"/>
                  </a:moveTo>
                  <a:cubicBezTo>
                    <a:pt x="2335" y="24"/>
                    <a:pt x="1930" y="310"/>
                    <a:pt x="1739" y="715"/>
                  </a:cubicBezTo>
                  <a:cubicBezTo>
                    <a:pt x="1572" y="786"/>
                    <a:pt x="1406" y="858"/>
                    <a:pt x="1287" y="1001"/>
                  </a:cubicBezTo>
                  <a:cubicBezTo>
                    <a:pt x="1096" y="1191"/>
                    <a:pt x="977" y="1477"/>
                    <a:pt x="1001" y="1787"/>
                  </a:cubicBezTo>
                  <a:cubicBezTo>
                    <a:pt x="620" y="2025"/>
                    <a:pt x="406" y="2430"/>
                    <a:pt x="406" y="2882"/>
                  </a:cubicBezTo>
                  <a:cubicBezTo>
                    <a:pt x="406" y="3001"/>
                    <a:pt x="429" y="3120"/>
                    <a:pt x="453" y="3239"/>
                  </a:cubicBezTo>
                  <a:cubicBezTo>
                    <a:pt x="239" y="3477"/>
                    <a:pt x="96" y="3787"/>
                    <a:pt x="96" y="4097"/>
                  </a:cubicBezTo>
                  <a:cubicBezTo>
                    <a:pt x="120" y="4335"/>
                    <a:pt x="167" y="4549"/>
                    <a:pt x="286" y="4763"/>
                  </a:cubicBezTo>
                  <a:cubicBezTo>
                    <a:pt x="1" y="5216"/>
                    <a:pt x="72" y="5787"/>
                    <a:pt x="429" y="6192"/>
                  </a:cubicBezTo>
                  <a:lnTo>
                    <a:pt x="429" y="6288"/>
                  </a:lnTo>
                  <a:cubicBezTo>
                    <a:pt x="429" y="6621"/>
                    <a:pt x="572" y="6954"/>
                    <a:pt x="787" y="7192"/>
                  </a:cubicBezTo>
                  <a:cubicBezTo>
                    <a:pt x="1001" y="7407"/>
                    <a:pt x="1287" y="7550"/>
                    <a:pt x="1596" y="7573"/>
                  </a:cubicBezTo>
                  <a:cubicBezTo>
                    <a:pt x="1858" y="7955"/>
                    <a:pt x="2287" y="8169"/>
                    <a:pt x="2739" y="8169"/>
                  </a:cubicBezTo>
                  <a:cubicBezTo>
                    <a:pt x="3001" y="8169"/>
                    <a:pt x="3239" y="8074"/>
                    <a:pt x="3454" y="7931"/>
                  </a:cubicBezTo>
                  <a:lnTo>
                    <a:pt x="3454" y="191"/>
                  </a:lnTo>
                  <a:cubicBezTo>
                    <a:pt x="3287" y="72"/>
                    <a:pt x="3049" y="1"/>
                    <a:pt x="2835" y="1"/>
                  </a:cubicBezTo>
                  <a:close/>
                </a:path>
              </a:pathLst>
            </a:custGeom>
            <a:solidFill>
              <a:srgbClr val="F3D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4" name="Google Shape;862;p26">
              <a:extLst>
                <a:ext uri="{FF2B5EF4-FFF2-40B4-BE49-F238E27FC236}">
                  <a16:creationId xmlns:a16="http://schemas.microsoft.com/office/drawing/2014/main" id="{E1C85D11-1C72-522E-D6E1-56C26BC995E7}"/>
                </a:ext>
              </a:extLst>
            </p:cNvPr>
            <p:cNvSpPr/>
            <p:nvPr/>
          </p:nvSpPr>
          <p:spPr>
            <a:xfrm>
              <a:off x="3451371" y="4303464"/>
              <a:ext cx="41627" cy="35568"/>
            </a:xfrm>
            <a:custGeom>
              <a:avLst/>
              <a:gdLst/>
              <a:ahLst/>
              <a:cxnLst/>
              <a:rect l="l" t="t" r="r" b="b"/>
              <a:pathLst>
                <a:path w="1216" h="1039" extrusionOk="0">
                  <a:moveTo>
                    <a:pt x="691" y="1"/>
                  </a:moveTo>
                  <a:cubicBezTo>
                    <a:pt x="239" y="1"/>
                    <a:pt x="0" y="572"/>
                    <a:pt x="334" y="882"/>
                  </a:cubicBezTo>
                  <a:cubicBezTo>
                    <a:pt x="434" y="990"/>
                    <a:pt x="562" y="1038"/>
                    <a:pt x="690" y="1038"/>
                  </a:cubicBezTo>
                  <a:cubicBezTo>
                    <a:pt x="954" y="1038"/>
                    <a:pt x="1215" y="830"/>
                    <a:pt x="1215" y="525"/>
                  </a:cubicBezTo>
                  <a:cubicBezTo>
                    <a:pt x="1215" y="239"/>
                    <a:pt x="977" y="1"/>
                    <a:pt x="691" y="1"/>
                  </a:cubicBezTo>
                  <a:close/>
                </a:path>
              </a:pathLst>
            </a:custGeom>
            <a:solidFill>
              <a:srgbClr val="F3D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5" name="Google Shape;863;p26">
              <a:extLst>
                <a:ext uri="{FF2B5EF4-FFF2-40B4-BE49-F238E27FC236}">
                  <a16:creationId xmlns:a16="http://schemas.microsoft.com/office/drawing/2014/main" id="{E58CC298-7997-87D4-0773-17DF7B63C7F1}"/>
                </a:ext>
              </a:extLst>
            </p:cNvPr>
            <p:cNvSpPr/>
            <p:nvPr/>
          </p:nvSpPr>
          <p:spPr>
            <a:xfrm>
              <a:off x="3381263" y="4227639"/>
              <a:ext cx="194064" cy="187560"/>
            </a:xfrm>
            <a:custGeom>
              <a:avLst/>
              <a:gdLst/>
              <a:ahLst/>
              <a:cxnLst/>
              <a:rect l="l" t="t" r="r" b="b"/>
              <a:pathLst>
                <a:path w="5669" h="5479" extrusionOk="0">
                  <a:moveTo>
                    <a:pt x="2725" y="1561"/>
                  </a:moveTo>
                  <a:cubicBezTo>
                    <a:pt x="3327" y="1561"/>
                    <a:pt x="3906" y="2030"/>
                    <a:pt x="3906" y="2740"/>
                  </a:cubicBezTo>
                  <a:cubicBezTo>
                    <a:pt x="3906" y="3383"/>
                    <a:pt x="3382" y="3907"/>
                    <a:pt x="2739" y="3907"/>
                  </a:cubicBezTo>
                  <a:cubicBezTo>
                    <a:pt x="1691" y="3907"/>
                    <a:pt x="1167" y="2644"/>
                    <a:pt x="1906" y="1906"/>
                  </a:cubicBezTo>
                  <a:cubicBezTo>
                    <a:pt x="2144" y="1668"/>
                    <a:pt x="2437" y="1561"/>
                    <a:pt x="2725" y="1561"/>
                  </a:cubicBezTo>
                  <a:close/>
                  <a:moveTo>
                    <a:pt x="2739" y="1"/>
                  </a:moveTo>
                  <a:cubicBezTo>
                    <a:pt x="2596" y="1"/>
                    <a:pt x="2477" y="49"/>
                    <a:pt x="2406" y="144"/>
                  </a:cubicBezTo>
                  <a:cubicBezTo>
                    <a:pt x="2310" y="215"/>
                    <a:pt x="2263" y="358"/>
                    <a:pt x="2263" y="477"/>
                  </a:cubicBezTo>
                  <a:lnTo>
                    <a:pt x="2263" y="739"/>
                  </a:lnTo>
                  <a:cubicBezTo>
                    <a:pt x="2048" y="787"/>
                    <a:pt x="1834" y="858"/>
                    <a:pt x="1667" y="977"/>
                  </a:cubicBezTo>
                  <a:lnTo>
                    <a:pt x="1477" y="811"/>
                  </a:lnTo>
                  <a:cubicBezTo>
                    <a:pt x="1382" y="715"/>
                    <a:pt x="1257" y="668"/>
                    <a:pt x="1132" y="668"/>
                  </a:cubicBezTo>
                  <a:cubicBezTo>
                    <a:pt x="1007" y="668"/>
                    <a:pt x="882" y="715"/>
                    <a:pt x="786" y="811"/>
                  </a:cubicBezTo>
                  <a:cubicBezTo>
                    <a:pt x="596" y="1001"/>
                    <a:pt x="596" y="1287"/>
                    <a:pt x="786" y="1477"/>
                  </a:cubicBezTo>
                  <a:lnTo>
                    <a:pt x="977" y="1668"/>
                  </a:lnTo>
                  <a:cubicBezTo>
                    <a:pt x="858" y="1859"/>
                    <a:pt x="786" y="2049"/>
                    <a:pt x="739" y="2263"/>
                  </a:cubicBezTo>
                  <a:lnTo>
                    <a:pt x="477" y="2263"/>
                  </a:lnTo>
                  <a:cubicBezTo>
                    <a:pt x="215" y="2263"/>
                    <a:pt x="0" y="2478"/>
                    <a:pt x="0" y="2740"/>
                  </a:cubicBezTo>
                  <a:cubicBezTo>
                    <a:pt x="0" y="2883"/>
                    <a:pt x="48" y="3002"/>
                    <a:pt x="143" y="3097"/>
                  </a:cubicBezTo>
                  <a:cubicBezTo>
                    <a:pt x="215" y="3168"/>
                    <a:pt x="358" y="3240"/>
                    <a:pt x="477" y="3240"/>
                  </a:cubicBezTo>
                  <a:lnTo>
                    <a:pt x="739" y="3240"/>
                  </a:lnTo>
                  <a:cubicBezTo>
                    <a:pt x="786" y="3430"/>
                    <a:pt x="858" y="3645"/>
                    <a:pt x="977" y="3835"/>
                  </a:cubicBezTo>
                  <a:lnTo>
                    <a:pt x="810" y="4002"/>
                  </a:lnTo>
                  <a:cubicBezTo>
                    <a:pt x="620" y="4192"/>
                    <a:pt x="620" y="4478"/>
                    <a:pt x="810" y="4669"/>
                  </a:cubicBezTo>
                  <a:cubicBezTo>
                    <a:pt x="905" y="4764"/>
                    <a:pt x="1024" y="4811"/>
                    <a:pt x="1167" y="4811"/>
                  </a:cubicBezTo>
                  <a:cubicBezTo>
                    <a:pt x="1286" y="4811"/>
                    <a:pt x="1405" y="4764"/>
                    <a:pt x="1501" y="4669"/>
                  </a:cubicBezTo>
                  <a:lnTo>
                    <a:pt x="1667" y="4502"/>
                  </a:lnTo>
                  <a:cubicBezTo>
                    <a:pt x="1858" y="4621"/>
                    <a:pt x="2048" y="4692"/>
                    <a:pt x="2263" y="4740"/>
                  </a:cubicBezTo>
                  <a:lnTo>
                    <a:pt x="2263" y="5002"/>
                  </a:lnTo>
                  <a:cubicBezTo>
                    <a:pt x="2263" y="5264"/>
                    <a:pt x="2477" y="5478"/>
                    <a:pt x="2763" y="5478"/>
                  </a:cubicBezTo>
                  <a:cubicBezTo>
                    <a:pt x="3025" y="5478"/>
                    <a:pt x="3239" y="5264"/>
                    <a:pt x="3239" y="5002"/>
                  </a:cubicBezTo>
                  <a:lnTo>
                    <a:pt x="3239" y="4740"/>
                  </a:lnTo>
                  <a:cubicBezTo>
                    <a:pt x="3454" y="4692"/>
                    <a:pt x="3644" y="4597"/>
                    <a:pt x="3835" y="4502"/>
                  </a:cubicBezTo>
                  <a:lnTo>
                    <a:pt x="4001" y="4669"/>
                  </a:lnTo>
                  <a:cubicBezTo>
                    <a:pt x="4097" y="4764"/>
                    <a:pt x="4222" y="4811"/>
                    <a:pt x="4347" y="4811"/>
                  </a:cubicBezTo>
                  <a:cubicBezTo>
                    <a:pt x="4472" y="4811"/>
                    <a:pt x="4597" y="4764"/>
                    <a:pt x="4692" y="4669"/>
                  </a:cubicBezTo>
                  <a:cubicBezTo>
                    <a:pt x="4882" y="4478"/>
                    <a:pt x="4882" y="4168"/>
                    <a:pt x="4692" y="3978"/>
                  </a:cubicBezTo>
                  <a:lnTo>
                    <a:pt x="4525" y="3811"/>
                  </a:lnTo>
                  <a:cubicBezTo>
                    <a:pt x="4620" y="3621"/>
                    <a:pt x="4716" y="3430"/>
                    <a:pt x="4763" y="3216"/>
                  </a:cubicBezTo>
                  <a:lnTo>
                    <a:pt x="5001" y="3216"/>
                  </a:lnTo>
                  <a:cubicBezTo>
                    <a:pt x="5668" y="3216"/>
                    <a:pt x="5668" y="2240"/>
                    <a:pt x="5001" y="2240"/>
                  </a:cubicBezTo>
                  <a:lnTo>
                    <a:pt x="5001" y="2263"/>
                  </a:lnTo>
                  <a:lnTo>
                    <a:pt x="4763" y="2263"/>
                  </a:lnTo>
                  <a:cubicBezTo>
                    <a:pt x="4692" y="2049"/>
                    <a:pt x="4620" y="1835"/>
                    <a:pt x="4501" y="1668"/>
                  </a:cubicBezTo>
                  <a:lnTo>
                    <a:pt x="4692" y="1477"/>
                  </a:lnTo>
                  <a:cubicBezTo>
                    <a:pt x="5090" y="1133"/>
                    <a:pt x="4745" y="610"/>
                    <a:pt x="4357" y="610"/>
                  </a:cubicBezTo>
                  <a:cubicBezTo>
                    <a:pt x="4235" y="610"/>
                    <a:pt x="4110" y="662"/>
                    <a:pt x="4001" y="787"/>
                  </a:cubicBezTo>
                  <a:lnTo>
                    <a:pt x="3811" y="977"/>
                  </a:lnTo>
                  <a:cubicBezTo>
                    <a:pt x="3644" y="858"/>
                    <a:pt x="3430" y="787"/>
                    <a:pt x="3215" y="739"/>
                  </a:cubicBezTo>
                  <a:lnTo>
                    <a:pt x="3215" y="477"/>
                  </a:lnTo>
                  <a:cubicBezTo>
                    <a:pt x="3215" y="215"/>
                    <a:pt x="3001" y="1"/>
                    <a:pt x="2739" y="1"/>
                  </a:cubicBezTo>
                  <a:close/>
                </a:path>
              </a:pathLst>
            </a:custGeom>
            <a:solidFill>
              <a:srgbClr val="F3D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6" name="Google Shape;864;p26">
              <a:extLst>
                <a:ext uri="{FF2B5EF4-FFF2-40B4-BE49-F238E27FC236}">
                  <a16:creationId xmlns:a16="http://schemas.microsoft.com/office/drawing/2014/main" id="{FF254AAA-A7B0-1ECA-49E1-B63FF63EBFC2}"/>
                </a:ext>
              </a:extLst>
            </p:cNvPr>
            <p:cNvSpPr/>
            <p:nvPr/>
          </p:nvSpPr>
          <p:spPr>
            <a:xfrm>
              <a:off x="3343744" y="4054012"/>
              <a:ext cx="114987" cy="278036"/>
            </a:xfrm>
            <a:custGeom>
              <a:avLst/>
              <a:gdLst/>
              <a:ahLst/>
              <a:cxnLst/>
              <a:rect l="l" t="t" r="r" b="b"/>
              <a:pathLst>
                <a:path w="3359" h="8122" extrusionOk="0">
                  <a:moveTo>
                    <a:pt x="1096" y="1948"/>
                  </a:moveTo>
                  <a:cubicBezTo>
                    <a:pt x="1363" y="1948"/>
                    <a:pt x="1625" y="2075"/>
                    <a:pt x="1787" y="2311"/>
                  </a:cubicBezTo>
                  <a:cubicBezTo>
                    <a:pt x="1948" y="2494"/>
                    <a:pt x="1799" y="2788"/>
                    <a:pt x="1553" y="2788"/>
                  </a:cubicBezTo>
                  <a:cubicBezTo>
                    <a:pt x="1544" y="2788"/>
                    <a:pt x="1535" y="2788"/>
                    <a:pt x="1525" y="2787"/>
                  </a:cubicBezTo>
                  <a:cubicBezTo>
                    <a:pt x="1430" y="2787"/>
                    <a:pt x="1335" y="2739"/>
                    <a:pt x="1287" y="2668"/>
                  </a:cubicBezTo>
                  <a:cubicBezTo>
                    <a:pt x="1239" y="2620"/>
                    <a:pt x="1192" y="2572"/>
                    <a:pt x="1144" y="2572"/>
                  </a:cubicBezTo>
                  <a:cubicBezTo>
                    <a:pt x="1123" y="2566"/>
                    <a:pt x="1104" y="2563"/>
                    <a:pt x="1087" y="2563"/>
                  </a:cubicBezTo>
                  <a:cubicBezTo>
                    <a:pt x="1045" y="2563"/>
                    <a:pt x="1011" y="2579"/>
                    <a:pt x="977" y="2596"/>
                  </a:cubicBezTo>
                  <a:cubicBezTo>
                    <a:pt x="916" y="2640"/>
                    <a:pt x="854" y="2659"/>
                    <a:pt x="795" y="2659"/>
                  </a:cubicBezTo>
                  <a:cubicBezTo>
                    <a:pt x="536" y="2659"/>
                    <a:pt x="348" y="2290"/>
                    <a:pt x="620" y="2096"/>
                  </a:cubicBezTo>
                  <a:cubicBezTo>
                    <a:pt x="765" y="1996"/>
                    <a:pt x="931" y="1948"/>
                    <a:pt x="1096" y="1948"/>
                  </a:cubicBezTo>
                  <a:close/>
                  <a:moveTo>
                    <a:pt x="1721" y="3570"/>
                  </a:moveTo>
                  <a:cubicBezTo>
                    <a:pt x="1735" y="3570"/>
                    <a:pt x="1749" y="3571"/>
                    <a:pt x="1763" y="3573"/>
                  </a:cubicBezTo>
                  <a:cubicBezTo>
                    <a:pt x="1930" y="3573"/>
                    <a:pt x="2073" y="3739"/>
                    <a:pt x="2049" y="3906"/>
                  </a:cubicBezTo>
                  <a:cubicBezTo>
                    <a:pt x="1978" y="4454"/>
                    <a:pt x="1525" y="4882"/>
                    <a:pt x="954" y="4882"/>
                  </a:cubicBezTo>
                  <a:lnTo>
                    <a:pt x="858" y="4882"/>
                  </a:lnTo>
                  <a:cubicBezTo>
                    <a:pt x="692" y="4882"/>
                    <a:pt x="549" y="4716"/>
                    <a:pt x="573" y="4549"/>
                  </a:cubicBezTo>
                  <a:cubicBezTo>
                    <a:pt x="573" y="4395"/>
                    <a:pt x="716" y="4261"/>
                    <a:pt x="869" y="4261"/>
                  </a:cubicBezTo>
                  <a:cubicBezTo>
                    <a:pt x="881" y="4261"/>
                    <a:pt x="894" y="4262"/>
                    <a:pt x="906" y="4263"/>
                  </a:cubicBezTo>
                  <a:cubicBezTo>
                    <a:pt x="921" y="4265"/>
                    <a:pt x="936" y="4265"/>
                    <a:pt x="950" y="4265"/>
                  </a:cubicBezTo>
                  <a:cubicBezTo>
                    <a:pt x="1194" y="4265"/>
                    <a:pt x="1407" y="4083"/>
                    <a:pt x="1430" y="3858"/>
                  </a:cubicBezTo>
                  <a:cubicBezTo>
                    <a:pt x="1430" y="3684"/>
                    <a:pt x="1569" y="3570"/>
                    <a:pt x="1721" y="3570"/>
                  </a:cubicBezTo>
                  <a:close/>
                  <a:moveTo>
                    <a:pt x="1192" y="6621"/>
                  </a:moveTo>
                  <a:lnTo>
                    <a:pt x="1192" y="6621"/>
                  </a:lnTo>
                  <a:cubicBezTo>
                    <a:pt x="1182" y="6625"/>
                    <a:pt x="1172" y="6628"/>
                    <a:pt x="1163" y="6632"/>
                  </a:cubicBezTo>
                  <a:lnTo>
                    <a:pt x="1163" y="6632"/>
                  </a:lnTo>
                  <a:cubicBezTo>
                    <a:pt x="1164" y="6636"/>
                    <a:pt x="1166" y="6641"/>
                    <a:pt x="1168" y="6645"/>
                  </a:cubicBezTo>
                  <a:lnTo>
                    <a:pt x="1192" y="6621"/>
                  </a:lnTo>
                  <a:close/>
                  <a:moveTo>
                    <a:pt x="596" y="1"/>
                  </a:moveTo>
                  <a:cubicBezTo>
                    <a:pt x="382" y="1"/>
                    <a:pt x="191" y="48"/>
                    <a:pt x="1" y="143"/>
                  </a:cubicBezTo>
                  <a:lnTo>
                    <a:pt x="1" y="7883"/>
                  </a:lnTo>
                  <a:cubicBezTo>
                    <a:pt x="168" y="8002"/>
                    <a:pt x="358" y="8074"/>
                    <a:pt x="549" y="8121"/>
                  </a:cubicBezTo>
                  <a:cubicBezTo>
                    <a:pt x="477" y="7978"/>
                    <a:pt x="453" y="7812"/>
                    <a:pt x="453" y="7645"/>
                  </a:cubicBezTo>
                  <a:cubicBezTo>
                    <a:pt x="453" y="7202"/>
                    <a:pt x="727" y="6805"/>
                    <a:pt x="1163" y="6632"/>
                  </a:cubicBezTo>
                  <a:lnTo>
                    <a:pt x="1163" y="6632"/>
                  </a:lnTo>
                  <a:cubicBezTo>
                    <a:pt x="1094" y="6470"/>
                    <a:pt x="1049" y="6307"/>
                    <a:pt x="1049" y="6145"/>
                  </a:cubicBezTo>
                  <a:cubicBezTo>
                    <a:pt x="1049" y="5859"/>
                    <a:pt x="1168" y="5573"/>
                    <a:pt x="1358" y="5383"/>
                  </a:cubicBezTo>
                  <a:cubicBezTo>
                    <a:pt x="1565" y="5176"/>
                    <a:pt x="1844" y="5070"/>
                    <a:pt x="2123" y="5070"/>
                  </a:cubicBezTo>
                  <a:cubicBezTo>
                    <a:pt x="2295" y="5070"/>
                    <a:pt x="2466" y="5110"/>
                    <a:pt x="2621" y="5192"/>
                  </a:cubicBezTo>
                  <a:cubicBezTo>
                    <a:pt x="2716" y="4859"/>
                    <a:pt x="2978" y="4597"/>
                    <a:pt x="3287" y="4501"/>
                  </a:cubicBezTo>
                  <a:cubicBezTo>
                    <a:pt x="3335" y="4359"/>
                    <a:pt x="3359" y="4192"/>
                    <a:pt x="3359" y="4049"/>
                  </a:cubicBezTo>
                  <a:cubicBezTo>
                    <a:pt x="3359" y="3716"/>
                    <a:pt x="3240" y="3406"/>
                    <a:pt x="3002" y="3192"/>
                  </a:cubicBezTo>
                  <a:cubicBezTo>
                    <a:pt x="3025" y="3073"/>
                    <a:pt x="3049" y="2954"/>
                    <a:pt x="3049" y="2834"/>
                  </a:cubicBezTo>
                  <a:cubicBezTo>
                    <a:pt x="3049" y="2382"/>
                    <a:pt x="2811" y="1977"/>
                    <a:pt x="2430" y="1739"/>
                  </a:cubicBezTo>
                  <a:cubicBezTo>
                    <a:pt x="2430" y="1429"/>
                    <a:pt x="2311" y="1167"/>
                    <a:pt x="2120" y="953"/>
                  </a:cubicBezTo>
                  <a:cubicBezTo>
                    <a:pt x="1978" y="834"/>
                    <a:pt x="1835" y="739"/>
                    <a:pt x="1668" y="691"/>
                  </a:cubicBezTo>
                  <a:cubicBezTo>
                    <a:pt x="1477" y="286"/>
                    <a:pt x="1049" y="1"/>
                    <a:pt x="596" y="1"/>
                  </a:cubicBezTo>
                  <a:close/>
                </a:path>
              </a:pathLst>
            </a:custGeom>
            <a:solidFill>
              <a:srgbClr val="F3D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pic>
        <p:nvPicPr>
          <p:cNvPr id="57" name="Picture 56">
            <a:extLst>
              <a:ext uri="{FF2B5EF4-FFF2-40B4-BE49-F238E27FC236}">
                <a16:creationId xmlns:a16="http://schemas.microsoft.com/office/drawing/2014/main" id="{7E95166F-D87A-EE44-AE5E-6B3757EDB79F}"/>
              </a:ext>
            </a:extLst>
          </p:cNvPr>
          <p:cNvPicPr>
            <a:picLocks noChangeAspect="1"/>
          </p:cNvPicPr>
          <p:nvPr/>
        </p:nvPicPr>
        <p:blipFill>
          <a:blip r:embed="rId4"/>
          <a:stretch>
            <a:fillRect/>
          </a:stretch>
        </p:blipFill>
        <p:spPr>
          <a:xfrm>
            <a:off x="-60575" y="2212173"/>
            <a:ext cx="2267908" cy="4511431"/>
          </a:xfrm>
          <a:prstGeom prst="rect">
            <a:avLst/>
          </a:prstGeom>
        </p:spPr>
      </p:pic>
    </p:spTree>
    <p:extLst>
      <p:ext uri="{BB962C8B-B14F-4D97-AF65-F5344CB8AC3E}">
        <p14:creationId xmlns:p14="http://schemas.microsoft.com/office/powerpoint/2010/main" val="244534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fill="hold"/>
                                        <p:tgtEl>
                                          <p:spTgt spid="57"/>
                                        </p:tgtEl>
                                        <p:attrNameLst>
                                          <p:attrName>ppt_x</p:attrName>
                                        </p:attrNameLst>
                                      </p:cBhvr>
                                      <p:tavLst>
                                        <p:tav tm="0">
                                          <p:val>
                                            <p:strVal val="#ppt_x"/>
                                          </p:val>
                                        </p:tav>
                                        <p:tav tm="100000">
                                          <p:val>
                                            <p:strVal val="#ppt_x"/>
                                          </p:val>
                                        </p:tav>
                                      </p:tavLst>
                                    </p:anim>
                                    <p:anim calcmode="lin" valueType="num">
                                      <p:cBhvr additive="base">
                                        <p:cTn id="8"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barn(inVertical)">
                                      <p:cBhvr>
                                        <p:cTn id="13" dur="500"/>
                                        <p:tgtEl>
                                          <p:spTgt spid="6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barn(inVertical)">
                                      <p:cBhvr>
                                        <p:cTn id="21" dur="500"/>
                                        <p:tgtEl>
                                          <p:spTgt spid="4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barn(inVertical)">
                                      <p:cBhvr>
                                        <p:cTn id="26" dur="500"/>
                                        <p:tgtEl>
                                          <p:spTgt spid="4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barn(inVertical)">
                                      <p:cBhvr>
                                        <p:cTn id="29" dur="5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barn(inVertical)">
                                      <p:cBhvr>
                                        <p:cTn id="34" dur="500"/>
                                        <p:tgtEl>
                                          <p:spTgt spid="5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barn(inVertical)">
                                      <p:cBhvr>
                                        <p:cTn id="37" dur="5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barn(inVertical)">
                                      <p:cBhvr>
                                        <p:cTn id="42" dur="500"/>
                                        <p:tgtEl>
                                          <p:spTgt spid="48"/>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barn(inVertical)">
                                      <p:cBhvr>
                                        <p:cTn id="4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7" grpId="0" animBg="1"/>
      <p:bldP spid="43" grpId="0" animBg="1"/>
      <p:bldP spid="45" grpId="0"/>
      <p:bldP spid="4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30"/>
        <p:cNvGrpSpPr/>
        <p:nvPr/>
      </p:nvGrpSpPr>
      <p:grpSpPr>
        <a:xfrm>
          <a:off x="0" y="0"/>
          <a:ext cx="0" cy="0"/>
          <a:chOff x="0" y="0"/>
          <a:chExt cx="0" cy="0"/>
        </a:xfrm>
      </p:grpSpPr>
      <p:grpSp>
        <p:nvGrpSpPr>
          <p:cNvPr id="3434" name="Google Shape;3434;p43"/>
          <p:cNvGrpSpPr/>
          <p:nvPr/>
        </p:nvGrpSpPr>
        <p:grpSpPr>
          <a:xfrm>
            <a:off x="1379756" y="1827412"/>
            <a:ext cx="9646545" cy="4257947"/>
            <a:chOff x="1034816" y="1370559"/>
            <a:chExt cx="7234909" cy="3193460"/>
          </a:xfrm>
        </p:grpSpPr>
        <p:sp>
          <p:nvSpPr>
            <p:cNvPr id="3435" name="Google Shape;3435;p43"/>
            <p:cNvSpPr/>
            <p:nvPr/>
          </p:nvSpPr>
          <p:spPr>
            <a:xfrm flipH="1">
              <a:off x="1034816" y="4280339"/>
              <a:ext cx="25669" cy="25669"/>
            </a:xfrm>
            <a:custGeom>
              <a:avLst/>
              <a:gdLst/>
              <a:ahLst/>
              <a:cxnLst/>
              <a:rect l="l" t="t" r="r" b="b"/>
              <a:pathLst>
                <a:path w="179" h="179" extrusionOk="0">
                  <a:moveTo>
                    <a:pt x="87" y="1"/>
                  </a:moveTo>
                  <a:cubicBezTo>
                    <a:pt x="37" y="1"/>
                    <a:pt x="1" y="36"/>
                    <a:pt x="1" y="87"/>
                  </a:cubicBezTo>
                  <a:cubicBezTo>
                    <a:pt x="1" y="138"/>
                    <a:pt x="37" y="179"/>
                    <a:pt x="87" y="179"/>
                  </a:cubicBezTo>
                  <a:cubicBezTo>
                    <a:pt x="138" y="179"/>
                    <a:pt x="179" y="138"/>
                    <a:pt x="179" y="87"/>
                  </a:cubicBezTo>
                  <a:cubicBezTo>
                    <a:pt x="179" y="36"/>
                    <a:pt x="133" y="1"/>
                    <a:pt x="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6" name="Google Shape;3436;p43"/>
            <p:cNvSpPr/>
            <p:nvPr/>
          </p:nvSpPr>
          <p:spPr>
            <a:xfrm flipH="1">
              <a:off x="4096204" y="1370559"/>
              <a:ext cx="25669" cy="26386"/>
            </a:xfrm>
            <a:custGeom>
              <a:avLst/>
              <a:gdLst/>
              <a:ahLst/>
              <a:cxnLst/>
              <a:rect l="l" t="t" r="r" b="b"/>
              <a:pathLst>
                <a:path w="179" h="184" extrusionOk="0">
                  <a:moveTo>
                    <a:pt x="92" y="0"/>
                  </a:moveTo>
                  <a:cubicBezTo>
                    <a:pt x="42" y="0"/>
                    <a:pt x="1" y="41"/>
                    <a:pt x="1" y="92"/>
                  </a:cubicBezTo>
                  <a:cubicBezTo>
                    <a:pt x="1" y="138"/>
                    <a:pt x="47" y="184"/>
                    <a:pt x="92" y="184"/>
                  </a:cubicBezTo>
                  <a:cubicBezTo>
                    <a:pt x="143" y="184"/>
                    <a:pt x="179" y="143"/>
                    <a:pt x="179" y="92"/>
                  </a:cubicBezTo>
                  <a:cubicBezTo>
                    <a:pt x="179" y="41"/>
                    <a:pt x="143" y="0"/>
                    <a:pt x="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7" name="Google Shape;3437;p43"/>
            <p:cNvSpPr/>
            <p:nvPr/>
          </p:nvSpPr>
          <p:spPr>
            <a:xfrm flipH="1">
              <a:off x="4747391" y="4043380"/>
              <a:ext cx="25669" cy="25669"/>
            </a:xfrm>
            <a:custGeom>
              <a:avLst/>
              <a:gdLst/>
              <a:ahLst/>
              <a:cxnLst/>
              <a:rect l="l" t="t" r="r" b="b"/>
              <a:pathLst>
                <a:path w="179" h="179" extrusionOk="0">
                  <a:moveTo>
                    <a:pt x="87" y="1"/>
                  </a:moveTo>
                  <a:cubicBezTo>
                    <a:pt x="37" y="1"/>
                    <a:pt x="1" y="42"/>
                    <a:pt x="1" y="92"/>
                  </a:cubicBezTo>
                  <a:cubicBezTo>
                    <a:pt x="1" y="143"/>
                    <a:pt x="37" y="179"/>
                    <a:pt x="87" y="179"/>
                  </a:cubicBezTo>
                  <a:cubicBezTo>
                    <a:pt x="138" y="179"/>
                    <a:pt x="179" y="143"/>
                    <a:pt x="179" y="92"/>
                  </a:cubicBezTo>
                  <a:cubicBezTo>
                    <a:pt x="179" y="42"/>
                    <a:pt x="138" y="1"/>
                    <a:pt x="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8" name="Google Shape;3438;p43"/>
            <p:cNvSpPr/>
            <p:nvPr/>
          </p:nvSpPr>
          <p:spPr>
            <a:xfrm flipH="1">
              <a:off x="6857412" y="4444653"/>
              <a:ext cx="25669" cy="25669"/>
            </a:xfrm>
            <a:custGeom>
              <a:avLst/>
              <a:gdLst/>
              <a:ahLst/>
              <a:cxnLst/>
              <a:rect l="l" t="t" r="r" b="b"/>
              <a:pathLst>
                <a:path w="179" h="179" extrusionOk="0">
                  <a:moveTo>
                    <a:pt x="92" y="1"/>
                  </a:moveTo>
                  <a:cubicBezTo>
                    <a:pt x="46" y="1"/>
                    <a:pt x="0" y="42"/>
                    <a:pt x="0" y="92"/>
                  </a:cubicBezTo>
                  <a:cubicBezTo>
                    <a:pt x="0" y="143"/>
                    <a:pt x="41" y="179"/>
                    <a:pt x="92" y="179"/>
                  </a:cubicBezTo>
                  <a:cubicBezTo>
                    <a:pt x="143" y="179"/>
                    <a:pt x="178" y="143"/>
                    <a:pt x="178" y="92"/>
                  </a:cubicBezTo>
                  <a:cubicBezTo>
                    <a:pt x="178" y="36"/>
                    <a:pt x="143" y="1"/>
                    <a:pt x="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9" name="Google Shape;3439;p43"/>
            <p:cNvSpPr/>
            <p:nvPr/>
          </p:nvSpPr>
          <p:spPr>
            <a:xfrm flipH="1">
              <a:off x="4565329" y="2633781"/>
              <a:ext cx="25669" cy="25669"/>
            </a:xfrm>
            <a:custGeom>
              <a:avLst/>
              <a:gdLst/>
              <a:ahLst/>
              <a:cxnLst/>
              <a:rect l="l" t="t" r="r" b="b"/>
              <a:pathLst>
                <a:path w="179" h="179" extrusionOk="0">
                  <a:moveTo>
                    <a:pt x="87" y="0"/>
                  </a:moveTo>
                  <a:cubicBezTo>
                    <a:pt x="37" y="0"/>
                    <a:pt x="1" y="46"/>
                    <a:pt x="1" y="87"/>
                  </a:cubicBezTo>
                  <a:cubicBezTo>
                    <a:pt x="1" y="138"/>
                    <a:pt x="37" y="178"/>
                    <a:pt x="87" y="178"/>
                  </a:cubicBezTo>
                  <a:cubicBezTo>
                    <a:pt x="138" y="178"/>
                    <a:pt x="179" y="138"/>
                    <a:pt x="179" y="87"/>
                  </a:cubicBezTo>
                  <a:cubicBezTo>
                    <a:pt x="179" y="36"/>
                    <a:pt x="138" y="0"/>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0" name="Google Shape;3440;p43"/>
            <p:cNvSpPr/>
            <p:nvPr/>
          </p:nvSpPr>
          <p:spPr>
            <a:xfrm flipH="1">
              <a:off x="8139386" y="1570237"/>
              <a:ext cx="30115" cy="26099"/>
            </a:xfrm>
            <a:custGeom>
              <a:avLst/>
              <a:gdLst/>
              <a:ahLst/>
              <a:cxnLst/>
              <a:rect l="l" t="t" r="r" b="b"/>
              <a:pathLst>
                <a:path w="210" h="182" extrusionOk="0">
                  <a:moveTo>
                    <a:pt x="107" y="0"/>
                  </a:moveTo>
                  <a:cubicBezTo>
                    <a:pt x="74" y="0"/>
                    <a:pt x="44" y="20"/>
                    <a:pt x="26" y="52"/>
                  </a:cubicBezTo>
                  <a:cubicBezTo>
                    <a:pt x="1" y="93"/>
                    <a:pt x="21" y="144"/>
                    <a:pt x="67" y="169"/>
                  </a:cubicBezTo>
                  <a:cubicBezTo>
                    <a:pt x="80" y="178"/>
                    <a:pt x="94" y="182"/>
                    <a:pt x="109" y="182"/>
                  </a:cubicBezTo>
                  <a:cubicBezTo>
                    <a:pt x="138" y="182"/>
                    <a:pt x="167" y="165"/>
                    <a:pt x="184" y="134"/>
                  </a:cubicBezTo>
                  <a:cubicBezTo>
                    <a:pt x="209" y="88"/>
                    <a:pt x="194" y="37"/>
                    <a:pt x="148" y="12"/>
                  </a:cubicBezTo>
                  <a:cubicBezTo>
                    <a:pt x="135" y="4"/>
                    <a:pt x="121" y="0"/>
                    <a:pt x="10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1" name="Google Shape;3441;p43"/>
            <p:cNvSpPr/>
            <p:nvPr/>
          </p:nvSpPr>
          <p:spPr>
            <a:xfrm flipH="1">
              <a:off x="8233157" y="3446645"/>
              <a:ext cx="36568" cy="36568"/>
            </a:xfrm>
            <a:custGeom>
              <a:avLst/>
              <a:gdLst/>
              <a:ahLst/>
              <a:cxnLst/>
              <a:rect l="l" t="t" r="r" b="b"/>
              <a:pathLst>
                <a:path w="255" h="255" extrusionOk="0">
                  <a:moveTo>
                    <a:pt x="128" y="0"/>
                  </a:moveTo>
                  <a:cubicBezTo>
                    <a:pt x="57" y="10"/>
                    <a:pt x="1" y="61"/>
                    <a:pt x="1" y="127"/>
                  </a:cubicBezTo>
                  <a:cubicBezTo>
                    <a:pt x="1" y="199"/>
                    <a:pt x="57" y="255"/>
                    <a:pt x="128" y="255"/>
                  </a:cubicBezTo>
                  <a:cubicBezTo>
                    <a:pt x="194" y="255"/>
                    <a:pt x="255" y="199"/>
                    <a:pt x="255" y="127"/>
                  </a:cubicBezTo>
                  <a:cubicBezTo>
                    <a:pt x="255" y="61"/>
                    <a:pt x="194" y="0"/>
                    <a:pt x="1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2" name="Google Shape;3442;p43"/>
            <p:cNvSpPr/>
            <p:nvPr/>
          </p:nvSpPr>
          <p:spPr>
            <a:xfrm flipH="1">
              <a:off x="3578258" y="4538351"/>
              <a:ext cx="25669" cy="25669"/>
            </a:xfrm>
            <a:custGeom>
              <a:avLst/>
              <a:gdLst/>
              <a:ahLst/>
              <a:cxnLst/>
              <a:rect l="l" t="t" r="r" b="b"/>
              <a:pathLst>
                <a:path w="179" h="179" extrusionOk="0">
                  <a:moveTo>
                    <a:pt x="87" y="0"/>
                  </a:moveTo>
                  <a:cubicBezTo>
                    <a:pt x="36" y="0"/>
                    <a:pt x="1" y="41"/>
                    <a:pt x="1" y="92"/>
                  </a:cubicBezTo>
                  <a:cubicBezTo>
                    <a:pt x="1" y="143"/>
                    <a:pt x="36" y="178"/>
                    <a:pt x="87" y="178"/>
                  </a:cubicBezTo>
                  <a:cubicBezTo>
                    <a:pt x="138" y="178"/>
                    <a:pt x="179" y="143"/>
                    <a:pt x="179" y="92"/>
                  </a:cubicBezTo>
                  <a:cubicBezTo>
                    <a:pt x="179" y="41"/>
                    <a:pt x="138" y="0"/>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8" name="图片 18">
            <a:extLst>
              <a:ext uri="{FF2B5EF4-FFF2-40B4-BE49-F238E27FC236}">
                <a16:creationId xmlns:a16="http://schemas.microsoft.com/office/drawing/2014/main" id="{4B417197-68ED-12B1-ECB1-ECA3D87C379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5533" y="127574"/>
            <a:ext cx="1556128" cy="844107"/>
          </a:xfrm>
          <a:prstGeom prst="rect">
            <a:avLst/>
          </a:prstGeom>
        </p:spPr>
      </p:pic>
      <p:sp>
        <p:nvSpPr>
          <p:cNvPr id="9" name="PPT-13-4">
            <a:extLst>
              <a:ext uri="{FF2B5EF4-FFF2-40B4-BE49-F238E27FC236}">
                <a16:creationId xmlns:a16="http://schemas.microsoft.com/office/drawing/2014/main" id="{2B245AA0-3BB4-B208-38B4-5A0D8912D659}"/>
              </a:ext>
            </a:extLst>
          </p:cNvPr>
          <p:cNvSpPr txBox="1"/>
          <p:nvPr/>
        </p:nvSpPr>
        <p:spPr>
          <a:xfrm>
            <a:off x="1985895" y="13194"/>
            <a:ext cx="8884461" cy="1188720"/>
          </a:xfrm>
          <a:prstGeom prst="rect">
            <a:avLst/>
          </a:prstGeom>
          <a:noFill/>
        </p:spPr>
        <p:txBody>
          <a:bodyPr wrap="square">
            <a:normAutofit/>
          </a:bodyPr>
          <a:lstStyle/>
          <a:p>
            <a:pPr algn="ctr">
              <a:spcAft>
                <a:spcPts val="8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3. </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Tìm hiểu chi tiết niềm vui mà An-đéc-xen mang đến cho cháu bé trong gia đình kiểm lâm xứ Giuýt-len</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0" name="Google Shape;4838;p56">
            <a:extLst>
              <a:ext uri="{FF2B5EF4-FFF2-40B4-BE49-F238E27FC236}">
                <a16:creationId xmlns:a16="http://schemas.microsoft.com/office/drawing/2014/main" id="{70C7BC23-94BB-C4FB-90F4-8B4F4478E338}"/>
              </a:ext>
            </a:extLst>
          </p:cNvPr>
          <p:cNvGrpSpPr/>
          <p:nvPr/>
        </p:nvGrpSpPr>
        <p:grpSpPr>
          <a:xfrm rot="-4957593">
            <a:off x="11601965" y="-129925"/>
            <a:ext cx="721741" cy="804947"/>
            <a:chOff x="3604950" y="2842325"/>
            <a:chExt cx="76550" cy="85375"/>
          </a:xfrm>
        </p:grpSpPr>
        <p:sp>
          <p:nvSpPr>
            <p:cNvPr id="11" name="Google Shape;4839;p56">
              <a:extLst>
                <a:ext uri="{FF2B5EF4-FFF2-40B4-BE49-F238E27FC236}">
                  <a16:creationId xmlns:a16="http://schemas.microsoft.com/office/drawing/2014/main" id="{7907F14F-5939-7479-2A8D-AD01BD2D8C06}"/>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4840;p56">
              <a:extLst>
                <a:ext uri="{FF2B5EF4-FFF2-40B4-BE49-F238E27FC236}">
                  <a16:creationId xmlns:a16="http://schemas.microsoft.com/office/drawing/2014/main" id="{4E0A1D39-EC19-05C8-51C6-1E7EB9D2CEA0}"/>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4841;p56">
              <a:extLst>
                <a:ext uri="{FF2B5EF4-FFF2-40B4-BE49-F238E27FC236}">
                  <a16:creationId xmlns:a16="http://schemas.microsoft.com/office/drawing/2014/main" id="{8C56BCE7-1BA1-208C-135E-DF9721C76AB9}"/>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4842;p56">
              <a:extLst>
                <a:ext uri="{FF2B5EF4-FFF2-40B4-BE49-F238E27FC236}">
                  <a16:creationId xmlns:a16="http://schemas.microsoft.com/office/drawing/2014/main" id="{C68AF6BD-56C3-D5A4-FA8B-757C7F7BFA71}"/>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4843;p56">
              <a:extLst>
                <a:ext uri="{FF2B5EF4-FFF2-40B4-BE49-F238E27FC236}">
                  <a16:creationId xmlns:a16="http://schemas.microsoft.com/office/drawing/2014/main" id="{C6DD64B7-1EA2-E8CC-63D5-CD3180AD6FA5}"/>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4844;p56">
              <a:extLst>
                <a:ext uri="{FF2B5EF4-FFF2-40B4-BE49-F238E27FC236}">
                  <a16:creationId xmlns:a16="http://schemas.microsoft.com/office/drawing/2014/main" id="{CBEF9828-F6CA-8ADE-7267-91AAA140E0F9}"/>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4845;p56">
              <a:extLst>
                <a:ext uri="{FF2B5EF4-FFF2-40B4-BE49-F238E27FC236}">
                  <a16:creationId xmlns:a16="http://schemas.microsoft.com/office/drawing/2014/main" id="{A283ACC3-221B-68E3-D48F-86A08BD2FC42}"/>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4846;p56">
              <a:extLst>
                <a:ext uri="{FF2B5EF4-FFF2-40B4-BE49-F238E27FC236}">
                  <a16:creationId xmlns:a16="http://schemas.microsoft.com/office/drawing/2014/main" id="{693B4B35-89CF-C634-353B-93147D3FECA2}"/>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4847;p56">
              <a:extLst>
                <a:ext uri="{FF2B5EF4-FFF2-40B4-BE49-F238E27FC236}">
                  <a16:creationId xmlns:a16="http://schemas.microsoft.com/office/drawing/2014/main" id="{08B1A45D-E268-9AB5-E208-9C25091D153B}"/>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4848;p56">
              <a:extLst>
                <a:ext uri="{FF2B5EF4-FFF2-40B4-BE49-F238E27FC236}">
                  <a16:creationId xmlns:a16="http://schemas.microsoft.com/office/drawing/2014/main" id="{5D12D9CF-059F-6763-14A1-F274D43708BC}"/>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1" name="Google Shape;4838;p56">
            <a:extLst>
              <a:ext uri="{FF2B5EF4-FFF2-40B4-BE49-F238E27FC236}">
                <a16:creationId xmlns:a16="http://schemas.microsoft.com/office/drawing/2014/main" id="{6E315A0B-8FD9-CC00-9D6B-C0155D788151}"/>
              </a:ext>
            </a:extLst>
          </p:cNvPr>
          <p:cNvGrpSpPr/>
          <p:nvPr/>
        </p:nvGrpSpPr>
        <p:grpSpPr>
          <a:xfrm rot="-4957593">
            <a:off x="10864673" y="154989"/>
            <a:ext cx="403794" cy="467723"/>
            <a:chOff x="3604950" y="2842325"/>
            <a:chExt cx="76550" cy="85375"/>
          </a:xfrm>
        </p:grpSpPr>
        <p:sp>
          <p:nvSpPr>
            <p:cNvPr id="22" name="Google Shape;4839;p56">
              <a:extLst>
                <a:ext uri="{FF2B5EF4-FFF2-40B4-BE49-F238E27FC236}">
                  <a16:creationId xmlns:a16="http://schemas.microsoft.com/office/drawing/2014/main" id="{261B358A-A4D9-E1D3-84B0-528FEADE3204}"/>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4840;p56">
              <a:extLst>
                <a:ext uri="{FF2B5EF4-FFF2-40B4-BE49-F238E27FC236}">
                  <a16:creationId xmlns:a16="http://schemas.microsoft.com/office/drawing/2014/main" id="{00576A17-7522-F63F-2EED-3F7FD745DAC1}"/>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4841;p56">
              <a:extLst>
                <a:ext uri="{FF2B5EF4-FFF2-40B4-BE49-F238E27FC236}">
                  <a16:creationId xmlns:a16="http://schemas.microsoft.com/office/drawing/2014/main" id="{5D2A783B-0AC6-B902-3FA6-FAFBA72A9590}"/>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4842;p56">
              <a:extLst>
                <a:ext uri="{FF2B5EF4-FFF2-40B4-BE49-F238E27FC236}">
                  <a16:creationId xmlns:a16="http://schemas.microsoft.com/office/drawing/2014/main" id="{23DBBC22-52E0-E66A-5E47-DA8883BB928D}"/>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4843;p56">
              <a:extLst>
                <a:ext uri="{FF2B5EF4-FFF2-40B4-BE49-F238E27FC236}">
                  <a16:creationId xmlns:a16="http://schemas.microsoft.com/office/drawing/2014/main" id="{A4C59252-C8B9-4C4B-88D3-12A0FF1F8D6A}"/>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4844;p56">
              <a:extLst>
                <a:ext uri="{FF2B5EF4-FFF2-40B4-BE49-F238E27FC236}">
                  <a16:creationId xmlns:a16="http://schemas.microsoft.com/office/drawing/2014/main" id="{5A998C9F-2827-24E5-5348-D36183D40C20}"/>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4845;p56">
              <a:extLst>
                <a:ext uri="{FF2B5EF4-FFF2-40B4-BE49-F238E27FC236}">
                  <a16:creationId xmlns:a16="http://schemas.microsoft.com/office/drawing/2014/main" id="{910FF1B9-BDD4-027C-CB35-2EB501732416}"/>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4846;p56">
              <a:extLst>
                <a:ext uri="{FF2B5EF4-FFF2-40B4-BE49-F238E27FC236}">
                  <a16:creationId xmlns:a16="http://schemas.microsoft.com/office/drawing/2014/main" id="{35B717A7-4F6C-DA60-6ED8-C36A16281AA5}"/>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4847;p56">
              <a:extLst>
                <a:ext uri="{FF2B5EF4-FFF2-40B4-BE49-F238E27FC236}">
                  <a16:creationId xmlns:a16="http://schemas.microsoft.com/office/drawing/2014/main" id="{A13A4596-FDCA-2698-5AC6-4D980FE9826B}"/>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4848;p56">
              <a:extLst>
                <a:ext uri="{FF2B5EF4-FFF2-40B4-BE49-F238E27FC236}">
                  <a16:creationId xmlns:a16="http://schemas.microsoft.com/office/drawing/2014/main" id="{72EE6EC6-A5EF-0E0C-83A4-D7DA5B3CFE95}"/>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2" name="Google Shape;4838;p56">
            <a:extLst>
              <a:ext uri="{FF2B5EF4-FFF2-40B4-BE49-F238E27FC236}">
                <a16:creationId xmlns:a16="http://schemas.microsoft.com/office/drawing/2014/main" id="{9BE82A8D-D224-DCEC-CB1E-78D12A255381}"/>
              </a:ext>
            </a:extLst>
          </p:cNvPr>
          <p:cNvGrpSpPr/>
          <p:nvPr/>
        </p:nvGrpSpPr>
        <p:grpSpPr>
          <a:xfrm rot="-4957593">
            <a:off x="11221324" y="760254"/>
            <a:ext cx="200159" cy="231151"/>
            <a:chOff x="3604950" y="2842325"/>
            <a:chExt cx="76550" cy="85375"/>
          </a:xfrm>
        </p:grpSpPr>
        <p:sp>
          <p:nvSpPr>
            <p:cNvPr id="33" name="Google Shape;4839;p56">
              <a:extLst>
                <a:ext uri="{FF2B5EF4-FFF2-40B4-BE49-F238E27FC236}">
                  <a16:creationId xmlns:a16="http://schemas.microsoft.com/office/drawing/2014/main" id="{39CC18DC-2813-3EF9-B934-71FA30A72123}"/>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4840;p56">
              <a:extLst>
                <a:ext uri="{FF2B5EF4-FFF2-40B4-BE49-F238E27FC236}">
                  <a16:creationId xmlns:a16="http://schemas.microsoft.com/office/drawing/2014/main" id="{D39F8B19-C80D-E655-1ECE-7EB2ABC0F949}"/>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4841;p56">
              <a:extLst>
                <a:ext uri="{FF2B5EF4-FFF2-40B4-BE49-F238E27FC236}">
                  <a16:creationId xmlns:a16="http://schemas.microsoft.com/office/drawing/2014/main" id="{B1010150-0AD1-706D-A7C4-67EE58117CD5}"/>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4842;p56">
              <a:extLst>
                <a:ext uri="{FF2B5EF4-FFF2-40B4-BE49-F238E27FC236}">
                  <a16:creationId xmlns:a16="http://schemas.microsoft.com/office/drawing/2014/main" id="{B89AC58F-609E-C001-8178-9257C5101AED}"/>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4843;p56">
              <a:extLst>
                <a:ext uri="{FF2B5EF4-FFF2-40B4-BE49-F238E27FC236}">
                  <a16:creationId xmlns:a16="http://schemas.microsoft.com/office/drawing/2014/main" id="{FD5D5373-51F4-233B-0602-C5EF9A67B506}"/>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4844;p56">
              <a:extLst>
                <a:ext uri="{FF2B5EF4-FFF2-40B4-BE49-F238E27FC236}">
                  <a16:creationId xmlns:a16="http://schemas.microsoft.com/office/drawing/2014/main" id="{7CC31EAC-BDA9-6BE6-E002-F04BDFC17C3C}"/>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4845;p56">
              <a:extLst>
                <a:ext uri="{FF2B5EF4-FFF2-40B4-BE49-F238E27FC236}">
                  <a16:creationId xmlns:a16="http://schemas.microsoft.com/office/drawing/2014/main" id="{F7FEA740-0613-2ADC-50EC-FD9B522FF995}"/>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4846;p56">
              <a:extLst>
                <a:ext uri="{FF2B5EF4-FFF2-40B4-BE49-F238E27FC236}">
                  <a16:creationId xmlns:a16="http://schemas.microsoft.com/office/drawing/2014/main" id="{2343B3E6-A207-7461-FA07-35F38F28C3E4}"/>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4847;p56">
              <a:extLst>
                <a:ext uri="{FF2B5EF4-FFF2-40B4-BE49-F238E27FC236}">
                  <a16:creationId xmlns:a16="http://schemas.microsoft.com/office/drawing/2014/main" id="{388F716A-FE3E-3B93-6E51-95989FB4D983}"/>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4848;p56">
              <a:extLst>
                <a:ext uri="{FF2B5EF4-FFF2-40B4-BE49-F238E27FC236}">
                  <a16:creationId xmlns:a16="http://schemas.microsoft.com/office/drawing/2014/main" id="{466AA4D7-3860-D87A-E92D-CAADA27FC6ED}"/>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 name="图片 10245" descr="22">
            <a:extLst>
              <a:ext uri="{FF2B5EF4-FFF2-40B4-BE49-F238E27FC236}">
                <a16:creationId xmlns:a16="http://schemas.microsoft.com/office/drawing/2014/main" id="{D0AD2070-C87C-F155-ED49-B2DDFACD4050}"/>
              </a:ext>
            </a:extLst>
          </p:cNvPr>
          <p:cNvPicPr>
            <a:picLocks noChangeAspect="1"/>
          </p:cNvPicPr>
          <p:nvPr/>
        </p:nvPicPr>
        <p:blipFill>
          <a:blip r:embed="rId4"/>
          <a:stretch>
            <a:fillRect/>
          </a:stretch>
        </p:blipFill>
        <p:spPr>
          <a:xfrm>
            <a:off x="1379756" y="1087618"/>
            <a:ext cx="10280459" cy="6140495"/>
          </a:xfrm>
          <a:prstGeom prst="rect">
            <a:avLst/>
          </a:prstGeom>
          <a:noFill/>
          <a:ln w="9525">
            <a:noFill/>
          </a:ln>
        </p:spPr>
      </p:pic>
      <p:sp>
        <p:nvSpPr>
          <p:cNvPr id="4" name="TextBox 3">
            <a:extLst>
              <a:ext uri="{FF2B5EF4-FFF2-40B4-BE49-F238E27FC236}">
                <a16:creationId xmlns:a16="http://schemas.microsoft.com/office/drawing/2014/main" id="{244863FE-DC79-9196-493C-63B4F35ECA95}"/>
              </a:ext>
            </a:extLst>
          </p:cNvPr>
          <p:cNvSpPr txBox="1"/>
          <p:nvPr/>
        </p:nvSpPr>
        <p:spPr>
          <a:xfrm>
            <a:off x="2420189" y="2874569"/>
            <a:ext cx="8413149" cy="4154984"/>
          </a:xfrm>
          <a:prstGeom prst="rect">
            <a:avLst/>
          </a:prstGeom>
          <a:noFill/>
        </p:spPr>
        <p:txBody>
          <a:bodyPr wrap="square">
            <a:spAutoFit/>
          </a:bodyPr>
          <a:lstStyle/>
          <a:p>
            <a:pPr algn="just"/>
            <a:r>
              <a:rPr lang="vi-VN" sz="4400" i="1" dirty="0">
                <a:solidFill>
                  <a:schemeClr val="bg1"/>
                </a:solidFill>
                <a:latin typeface="+mj-lt"/>
              </a:rPr>
              <a:t>Trước câu chuyện của An-đéc-xen, người nghe có nhiều thái độ, biển hiện khác nhau. Nhà tu hành, các cô gái có thái độ hoặc biểu hiện như thế nào đối với câu chuyện mà ông kể ở xứ Giuýt-len? </a:t>
            </a:r>
            <a:endParaRPr lang="en-SG" sz="4400" dirty="0">
              <a:solidFill>
                <a:schemeClr val="bg1"/>
              </a:solidFill>
              <a:latin typeface="+mj-lt"/>
            </a:endParaRPr>
          </a:p>
        </p:txBody>
      </p:sp>
    </p:spTree>
    <p:extLst>
      <p:ext uri="{BB962C8B-B14F-4D97-AF65-F5344CB8AC3E}">
        <p14:creationId xmlns:p14="http://schemas.microsoft.com/office/powerpoint/2010/main" val="346903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6AA85B-2919-A2E9-D31A-4FC30A86BBA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
        <p:nvSpPr>
          <p:cNvPr id="5" name="TextBox 4">
            <a:extLst>
              <a:ext uri="{FF2B5EF4-FFF2-40B4-BE49-F238E27FC236}">
                <a16:creationId xmlns:a16="http://schemas.microsoft.com/office/drawing/2014/main" id="{3E1F51BC-5FD8-9CF7-A516-7C7C47EF3C46}"/>
              </a:ext>
            </a:extLst>
          </p:cNvPr>
          <p:cNvSpPr txBox="1"/>
          <p:nvPr/>
        </p:nvSpPr>
        <p:spPr>
          <a:xfrm>
            <a:off x="443348" y="2691673"/>
            <a:ext cx="5301673" cy="3970318"/>
          </a:xfrm>
          <a:prstGeom prst="rect">
            <a:avLst/>
          </a:prstGeom>
          <a:noFill/>
        </p:spPr>
        <p:txBody>
          <a:bodyPr wrap="square">
            <a:spAutoFit/>
          </a:bodyPr>
          <a:lstStyle/>
          <a:p>
            <a:pPr algn="just"/>
            <a:r>
              <a:rPr lang="vi-VN" sz="2800" dirty="0">
                <a:latin typeface="+mj-lt"/>
              </a:rPr>
              <a:t>kết tội An-đéc-xen đã </a:t>
            </a:r>
            <a:r>
              <a:rPr lang="vi-VN" sz="2800" i="1" dirty="0">
                <a:latin typeface="+mj-lt"/>
              </a:rPr>
              <a:t>"đánh lừa một sinh thể ngày thơ”,</a:t>
            </a:r>
            <a:r>
              <a:rPr lang="vi-VN" sz="2800" dirty="0">
                <a:latin typeface="+mj-lt"/>
              </a:rPr>
              <a:t> cho rằng đó là "một tội lỗi lớn</a:t>
            </a:r>
            <a:endParaRPr lang="en-SG" sz="2800" dirty="0">
              <a:latin typeface="+mj-lt"/>
            </a:endParaRPr>
          </a:p>
          <a:p>
            <a:pPr algn="just"/>
            <a:r>
              <a:rPr lang="vi-VN" sz="2800" dirty="0">
                <a:latin typeface="+mj-lt"/>
                <a:sym typeface="Wingdings" panose="05000000000000000000" pitchFamily="2" charset="2"/>
              </a:rPr>
              <a:t></a:t>
            </a:r>
            <a:r>
              <a:rPr lang="vi-VN" sz="2800" dirty="0">
                <a:latin typeface="+mj-lt"/>
              </a:rPr>
              <a:t> Nhà tu hành đã nhìn câu chuyện từ quan điểm đạo đức khô cứng và già cối, cũ kĩ nên chỉ thấy bé ngoài của hiện thực, ông không hiểu được thế giới diệu kì mà An-đéc-xen đem đến cho trẻ thơ.</a:t>
            </a:r>
            <a:endParaRPr lang="en-SG" sz="2800" dirty="0">
              <a:latin typeface="+mj-lt"/>
            </a:endParaRPr>
          </a:p>
        </p:txBody>
      </p:sp>
      <p:sp>
        <p:nvSpPr>
          <p:cNvPr id="7" name="TextBox 6">
            <a:extLst>
              <a:ext uri="{FF2B5EF4-FFF2-40B4-BE49-F238E27FC236}">
                <a16:creationId xmlns:a16="http://schemas.microsoft.com/office/drawing/2014/main" id="{90A4D34A-D157-7E46-7F74-34925DB00FC5}"/>
              </a:ext>
            </a:extLst>
          </p:cNvPr>
          <p:cNvSpPr txBox="1"/>
          <p:nvPr/>
        </p:nvSpPr>
        <p:spPr>
          <a:xfrm>
            <a:off x="6786089" y="2943792"/>
            <a:ext cx="4962563" cy="3108543"/>
          </a:xfrm>
          <a:prstGeom prst="rect">
            <a:avLst/>
          </a:prstGeom>
          <a:noFill/>
        </p:spPr>
        <p:txBody>
          <a:bodyPr wrap="square">
            <a:spAutoFit/>
          </a:bodyPr>
          <a:lstStyle/>
          <a:p>
            <a:pPr algn="just"/>
            <a:r>
              <a:rPr lang="vi-VN" sz="2800" i="1" dirty="0">
                <a:latin typeface="+mj-lt"/>
              </a:rPr>
              <a:t>“ngồi không nhúc nhích như bị mê hoặc”</a:t>
            </a:r>
            <a:r>
              <a:rPr lang="vi-VN" sz="2800" dirty="0">
                <a:latin typeface="+mj-lt"/>
              </a:rPr>
              <a:t>. </a:t>
            </a:r>
            <a:endParaRPr lang="en-US" sz="2800" dirty="0">
              <a:latin typeface="+mj-lt"/>
            </a:endParaRPr>
          </a:p>
          <a:p>
            <a:pPr algn="just"/>
            <a:endParaRPr lang="en-SG" sz="2800" dirty="0">
              <a:latin typeface="+mj-lt"/>
            </a:endParaRPr>
          </a:p>
          <a:p>
            <a:pPr algn="just"/>
            <a:r>
              <a:rPr lang="vi-VN" sz="2800" dirty="0">
                <a:latin typeface="+mj-lt"/>
                <a:sym typeface="Wingdings" panose="05000000000000000000" pitchFamily="2" charset="2"/>
              </a:rPr>
              <a:t></a:t>
            </a:r>
            <a:r>
              <a:rPr lang="vi-VN" sz="2800" dirty="0">
                <a:latin typeface="+mj-lt"/>
              </a:rPr>
              <a:t> Họ tiếp tục bị những câu chuyện của An-đéc-xen chinh phục, tìm thấy sức hấp dẫn trong những câu chuyện </a:t>
            </a:r>
            <a:r>
              <a:rPr lang="vi-VN" sz="2800" dirty="0" smtClean="0">
                <a:latin typeface="+mj-lt"/>
              </a:rPr>
              <a:t>đó</a:t>
            </a:r>
            <a:r>
              <a:rPr lang="en-US" sz="2800" dirty="0" smtClean="0">
                <a:latin typeface="+mj-lt"/>
              </a:rPr>
              <a:t>.</a:t>
            </a:r>
            <a:endParaRPr lang="en-SG" sz="2800" dirty="0">
              <a:latin typeface="+mj-lt"/>
            </a:endParaRPr>
          </a:p>
        </p:txBody>
      </p:sp>
      <p:sp>
        <p:nvSpPr>
          <p:cNvPr id="2" name="Rectangle 1">
            <a:extLst>
              <a:ext uri="{FF2B5EF4-FFF2-40B4-BE49-F238E27FC236}">
                <a16:creationId xmlns:a16="http://schemas.microsoft.com/office/drawing/2014/main" id="{3846C152-DBD9-AC42-2E40-42D5D0ABBB76}"/>
              </a:ext>
            </a:extLst>
          </p:cNvPr>
          <p:cNvSpPr/>
          <p:nvPr/>
        </p:nvSpPr>
        <p:spPr>
          <a:xfrm>
            <a:off x="3800104" y="415636"/>
            <a:ext cx="4999512" cy="570016"/>
          </a:xfrm>
          <a:prstGeom prst="rect">
            <a:avLst/>
          </a:prstGeom>
          <a:solidFill>
            <a:srgbClr val="F8F4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 name="Rectangle 7">
            <a:extLst>
              <a:ext uri="{FF2B5EF4-FFF2-40B4-BE49-F238E27FC236}">
                <a16:creationId xmlns:a16="http://schemas.microsoft.com/office/drawing/2014/main" id="{DCE155F3-C339-D5B6-8E5C-5B19C6A3FEEA}"/>
              </a:ext>
            </a:extLst>
          </p:cNvPr>
          <p:cNvSpPr/>
          <p:nvPr/>
        </p:nvSpPr>
        <p:spPr>
          <a:xfrm>
            <a:off x="1300348" y="1654107"/>
            <a:ext cx="2499756" cy="570016"/>
          </a:xfrm>
          <a:prstGeom prst="rect">
            <a:avLst/>
          </a:prstGeom>
          <a:solidFill>
            <a:srgbClr val="F8F4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9" name="Rectangle 8">
            <a:extLst>
              <a:ext uri="{FF2B5EF4-FFF2-40B4-BE49-F238E27FC236}">
                <a16:creationId xmlns:a16="http://schemas.microsoft.com/office/drawing/2014/main" id="{A98CF2E1-F766-64F2-2F82-FB1B57E46F56}"/>
              </a:ext>
            </a:extLst>
          </p:cNvPr>
          <p:cNvSpPr/>
          <p:nvPr/>
        </p:nvSpPr>
        <p:spPr>
          <a:xfrm>
            <a:off x="8391896" y="1577907"/>
            <a:ext cx="2499756" cy="570016"/>
          </a:xfrm>
          <a:prstGeom prst="rect">
            <a:avLst/>
          </a:prstGeom>
          <a:solidFill>
            <a:srgbClr val="F8F4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800" dirty="0">
                <a:solidFill>
                  <a:srgbClr val="F8F4EB"/>
                </a:solidFill>
                <a:effectLst/>
                <a:latin typeface="Times New Roman" panose="02020603050405020304" pitchFamily="18" charset="0"/>
                <a:ea typeface="Calibri" panose="020F0502020204030204" pitchFamily="34" charset="0"/>
              </a:rPr>
              <a:t>Phản ứng của mọi người khi nghe câu chuyện</a:t>
            </a:r>
            <a:endParaRPr lang="en-SG" dirty="0">
              <a:solidFill>
                <a:srgbClr val="F8F4EB"/>
              </a:solidFill>
            </a:endParaRPr>
          </a:p>
        </p:txBody>
      </p:sp>
      <p:sp>
        <p:nvSpPr>
          <p:cNvPr id="11" name="TextBox 10">
            <a:extLst>
              <a:ext uri="{FF2B5EF4-FFF2-40B4-BE49-F238E27FC236}">
                <a16:creationId xmlns:a16="http://schemas.microsoft.com/office/drawing/2014/main" id="{99116058-E02C-0EC7-9B75-A0AFE9133A45}"/>
              </a:ext>
            </a:extLst>
          </p:cNvPr>
          <p:cNvSpPr txBox="1"/>
          <p:nvPr/>
        </p:nvSpPr>
        <p:spPr>
          <a:xfrm>
            <a:off x="3565236" y="130068"/>
            <a:ext cx="5301673" cy="1077218"/>
          </a:xfrm>
          <a:prstGeom prst="rect">
            <a:avLst/>
          </a:prstGeom>
          <a:noFill/>
        </p:spPr>
        <p:txBody>
          <a:bodyPr wrap="square">
            <a:spAutoFit/>
          </a:bodyPr>
          <a:lstStyle/>
          <a:p>
            <a:pPr algn="ctr"/>
            <a:r>
              <a:rPr lang="vi-VN" sz="3200" b="1" dirty="0">
                <a:solidFill>
                  <a:schemeClr val="bg2">
                    <a:lumMod val="50000"/>
                  </a:schemeClr>
                </a:solidFill>
                <a:effectLst/>
                <a:latin typeface="Times New Roman" panose="02020603050405020304" pitchFamily="18" charset="0"/>
                <a:ea typeface="Calibri" panose="020F0502020204030204" pitchFamily="34" charset="0"/>
              </a:rPr>
              <a:t>Phản ứng của mọi người khi nghe câu chuyện</a:t>
            </a:r>
            <a:endParaRPr lang="en-SG" sz="3200" b="1" dirty="0">
              <a:solidFill>
                <a:schemeClr val="bg2">
                  <a:lumMod val="50000"/>
                </a:schemeClr>
              </a:solidFill>
            </a:endParaRPr>
          </a:p>
        </p:txBody>
      </p:sp>
      <p:sp>
        <p:nvSpPr>
          <p:cNvPr id="13" name="TextBox 12">
            <a:extLst>
              <a:ext uri="{FF2B5EF4-FFF2-40B4-BE49-F238E27FC236}">
                <a16:creationId xmlns:a16="http://schemas.microsoft.com/office/drawing/2014/main" id="{7D5174E2-3234-DE21-4C46-87A6BA9981D6}"/>
              </a:ext>
            </a:extLst>
          </p:cNvPr>
          <p:cNvSpPr txBox="1"/>
          <p:nvPr/>
        </p:nvSpPr>
        <p:spPr>
          <a:xfrm>
            <a:off x="1146959" y="1678249"/>
            <a:ext cx="2499756" cy="523220"/>
          </a:xfrm>
          <a:prstGeom prst="rect">
            <a:avLst/>
          </a:prstGeom>
          <a:noFill/>
        </p:spPr>
        <p:txBody>
          <a:bodyPr wrap="square">
            <a:spAutoFit/>
          </a:bodyPr>
          <a:lstStyle/>
          <a:p>
            <a:pPr algn="ctr"/>
            <a:r>
              <a:rPr lang="vi-VN" sz="2800" b="1" dirty="0">
                <a:effectLst/>
                <a:latin typeface="Times New Roman" panose="02020603050405020304" pitchFamily="18" charset="0"/>
                <a:ea typeface="Calibri" panose="020F0502020204030204" pitchFamily="34" charset="0"/>
              </a:rPr>
              <a:t>Nhà tu hành </a:t>
            </a:r>
            <a:endParaRPr lang="en-SG" sz="2800" b="1" dirty="0"/>
          </a:p>
        </p:txBody>
      </p:sp>
      <p:sp>
        <p:nvSpPr>
          <p:cNvPr id="15" name="TextBox 14">
            <a:extLst>
              <a:ext uri="{FF2B5EF4-FFF2-40B4-BE49-F238E27FC236}">
                <a16:creationId xmlns:a16="http://schemas.microsoft.com/office/drawing/2014/main" id="{DA059326-64F4-907B-13B5-052ED593AE46}"/>
              </a:ext>
            </a:extLst>
          </p:cNvPr>
          <p:cNvSpPr txBox="1"/>
          <p:nvPr/>
        </p:nvSpPr>
        <p:spPr>
          <a:xfrm>
            <a:off x="8545285" y="1634499"/>
            <a:ext cx="2499756" cy="523220"/>
          </a:xfrm>
          <a:prstGeom prst="rect">
            <a:avLst/>
          </a:prstGeom>
          <a:noFill/>
        </p:spPr>
        <p:txBody>
          <a:bodyPr wrap="square">
            <a:spAutoFit/>
          </a:bodyPr>
          <a:lstStyle/>
          <a:p>
            <a:pPr algn="ctr"/>
            <a:r>
              <a:rPr lang="vi-VN" sz="2800" b="1" dirty="0">
                <a:effectLst/>
                <a:latin typeface="Times New Roman" panose="02020603050405020304" pitchFamily="18" charset="0"/>
                <a:ea typeface="Calibri" panose="020F0502020204030204" pitchFamily="34" charset="0"/>
              </a:rPr>
              <a:t>Các cô gái </a:t>
            </a:r>
            <a:endParaRPr lang="en-SG" sz="2800" b="1" dirty="0"/>
          </a:p>
        </p:txBody>
      </p:sp>
      <p:pic>
        <p:nvPicPr>
          <p:cNvPr id="17" name="图片 5" descr="D:\APPT制作\高一期中家长会\素材\元素\图片\51miz-E1200442-E8A5A671.png51miz-E1200442-E8A5A671">
            <a:extLst>
              <a:ext uri="{FF2B5EF4-FFF2-40B4-BE49-F238E27FC236}">
                <a16:creationId xmlns:a16="http://schemas.microsoft.com/office/drawing/2014/main" id="{3C2B1E12-A369-6112-163B-655E7CD7FB2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047090" y="-56787"/>
            <a:ext cx="1995902" cy="1995902"/>
          </a:xfrm>
          <a:prstGeom prst="rect">
            <a:avLst/>
          </a:prstGeom>
        </p:spPr>
      </p:pic>
      <p:pic>
        <p:nvPicPr>
          <p:cNvPr id="18" name="图片 5">
            <a:extLst>
              <a:ext uri="{FF2B5EF4-FFF2-40B4-BE49-F238E27FC236}">
                <a16:creationId xmlns:a16="http://schemas.microsoft.com/office/drawing/2014/main" id="{34EB1EF3-56C1-0922-6295-666261BB7512}"/>
              </a:ext>
            </a:extLst>
          </p:cNvPr>
          <p:cNvPicPr>
            <a:picLocks noChangeAspect="1"/>
          </p:cNvPicPr>
          <p:nvPr/>
        </p:nvPicPr>
        <p:blipFill>
          <a:blip r:embed="rId4" cstate="email"/>
          <a:stretch>
            <a:fillRect/>
          </a:stretch>
        </p:blipFill>
        <p:spPr>
          <a:xfrm>
            <a:off x="-121985" y="-4631"/>
            <a:ext cx="2173658" cy="1449105"/>
          </a:xfrm>
          <a:prstGeom prst="rect">
            <a:avLst/>
          </a:prstGeom>
        </p:spPr>
      </p:pic>
    </p:spTree>
    <p:extLst>
      <p:ext uri="{BB962C8B-B14F-4D97-AF65-F5344CB8AC3E}">
        <p14:creationId xmlns:p14="http://schemas.microsoft.com/office/powerpoint/2010/main" val="137969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30"/>
        <p:cNvGrpSpPr/>
        <p:nvPr/>
      </p:nvGrpSpPr>
      <p:grpSpPr>
        <a:xfrm>
          <a:off x="0" y="0"/>
          <a:ext cx="0" cy="0"/>
          <a:chOff x="0" y="0"/>
          <a:chExt cx="0" cy="0"/>
        </a:xfrm>
      </p:grpSpPr>
      <p:grpSp>
        <p:nvGrpSpPr>
          <p:cNvPr id="3434" name="Google Shape;3434;p43"/>
          <p:cNvGrpSpPr/>
          <p:nvPr/>
        </p:nvGrpSpPr>
        <p:grpSpPr>
          <a:xfrm>
            <a:off x="1379756" y="1827412"/>
            <a:ext cx="9646545" cy="4257947"/>
            <a:chOff x="1034816" y="1370559"/>
            <a:chExt cx="7234909" cy="3193460"/>
          </a:xfrm>
        </p:grpSpPr>
        <p:sp>
          <p:nvSpPr>
            <p:cNvPr id="3435" name="Google Shape;3435;p43"/>
            <p:cNvSpPr/>
            <p:nvPr/>
          </p:nvSpPr>
          <p:spPr>
            <a:xfrm flipH="1">
              <a:off x="1034816" y="4280339"/>
              <a:ext cx="25669" cy="25669"/>
            </a:xfrm>
            <a:custGeom>
              <a:avLst/>
              <a:gdLst/>
              <a:ahLst/>
              <a:cxnLst/>
              <a:rect l="l" t="t" r="r" b="b"/>
              <a:pathLst>
                <a:path w="179" h="179" extrusionOk="0">
                  <a:moveTo>
                    <a:pt x="87" y="1"/>
                  </a:moveTo>
                  <a:cubicBezTo>
                    <a:pt x="37" y="1"/>
                    <a:pt x="1" y="36"/>
                    <a:pt x="1" y="87"/>
                  </a:cubicBezTo>
                  <a:cubicBezTo>
                    <a:pt x="1" y="138"/>
                    <a:pt x="37" y="179"/>
                    <a:pt x="87" y="179"/>
                  </a:cubicBezTo>
                  <a:cubicBezTo>
                    <a:pt x="138" y="179"/>
                    <a:pt x="179" y="138"/>
                    <a:pt x="179" y="87"/>
                  </a:cubicBezTo>
                  <a:cubicBezTo>
                    <a:pt x="179" y="36"/>
                    <a:pt x="133" y="1"/>
                    <a:pt x="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6" name="Google Shape;3436;p43"/>
            <p:cNvSpPr/>
            <p:nvPr/>
          </p:nvSpPr>
          <p:spPr>
            <a:xfrm flipH="1">
              <a:off x="4096204" y="1370559"/>
              <a:ext cx="25669" cy="26386"/>
            </a:xfrm>
            <a:custGeom>
              <a:avLst/>
              <a:gdLst/>
              <a:ahLst/>
              <a:cxnLst/>
              <a:rect l="l" t="t" r="r" b="b"/>
              <a:pathLst>
                <a:path w="179" h="184" extrusionOk="0">
                  <a:moveTo>
                    <a:pt x="92" y="0"/>
                  </a:moveTo>
                  <a:cubicBezTo>
                    <a:pt x="42" y="0"/>
                    <a:pt x="1" y="41"/>
                    <a:pt x="1" y="92"/>
                  </a:cubicBezTo>
                  <a:cubicBezTo>
                    <a:pt x="1" y="138"/>
                    <a:pt x="47" y="184"/>
                    <a:pt x="92" y="184"/>
                  </a:cubicBezTo>
                  <a:cubicBezTo>
                    <a:pt x="143" y="184"/>
                    <a:pt x="179" y="143"/>
                    <a:pt x="179" y="92"/>
                  </a:cubicBezTo>
                  <a:cubicBezTo>
                    <a:pt x="179" y="41"/>
                    <a:pt x="143" y="0"/>
                    <a:pt x="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7" name="Google Shape;3437;p43"/>
            <p:cNvSpPr/>
            <p:nvPr/>
          </p:nvSpPr>
          <p:spPr>
            <a:xfrm flipH="1">
              <a:off x="4747391" y="4043380"/>
              <a:ext cx="25669" cy="25669"/>
            </a:xfrm>
            <a:custGeom>
              <a:avLst/>
              <a:gdLst/>
              <a:ahLst/>
              <a:cxnLst/>
              <a:rect l="l" t="t" r="r" b="b"/>
              <a:pathLst>
                <a:path w="179" h="179" extrusionOk="0">
                  <a:moveTo>
                    <a:pt x="87" y="1"/>
                  </a:moveTo>
                  <a:cubicBezTo>
                    <a:pt x="37" y="1"/>
                    <a:pt x="1" y="42"/>
                    <a:pt x="1" y="92"/>
                  </a:cubicBezTo>
                  <a:cubicBezTo>
                    <a:pt x="1" y="143"/>
                    <a:pt x="37" y="179"/>
                    <a:pt x="87" y="179"/>
                  </a:cubicBezTo>
                  <a:cubicBezTo>
                    <a:pt x="138" y="179"/>
                    <a:pt x="179" y="143"/>
                    <a:pt x="179" y="92"/>
                  </a:cubicBezTo>
                  <a:cubicBezTo>
                    <a:pt x="179" y="42"/>
                    <a:pt x="138" y="1"/>
                    <a:pt x="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8" name="Google Shape;3438;p43"/>
            <p:cNvSpPr/>
            <p:nvPr/>
          </p:nvSpPr>
          <p:spPr>
            <a:xfrm flipH="1">
              <a:off x="6857412" y="4444653"/>
              <a:ext cx="25669" cy="25669"/>
            </a:xfrm>
            <a:custGeom>
              <a:avLst/>
              <a:gdLst/>
              <a:ahLst/>
              <a:cxnLst/>
              <a:rect l="l" t="t" r="r" b="b"/>
              <a:pathLst>
                <a:path w="179" h="179" extrusionOk="0">
                  <a:moveTo>
                    <a:pt x="92" y="1"/>
                  </a:moveTo>
                  <a:cubicBezTo>
                    <a:pt x="46" y="1"/>
                    <a:pt x="0" y="42"/>
                    <a:pt x="0" y="92"/>
                  </a:cubicBezTo>
                  <a:cubicBezTo>
                    <a:pt x="0" y="143"/>
                    <a:pt x="41" y="179"/>
                    <a:pt x="92" y="179"/>
                  </a:cubicBezTo>
                  <a:cubicBezTo>
                    <a:pt x="143" y="179"/>
                    <a:pt x="178" y="143"/>
                    <a:pt x="178" y="92"/>
                  </a:cubicBezTo>
                  <a:cubicBezTo>
                    <a:pt x="178" y="36"/>
                    <a:pt x="143" y="1"/>
                    <a:pt x="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9" name="Google Shape;3439;p43"/>
            <p:cNvSpPr/>
            <p:nvPr/>
          </p:nvSpPr>
          <p:spPr>
            <a:xfrm flipH="1">
              <a:off x="4565329" y="2633781"/>
              <a:ext cx="25669" cy="25669"/>
            </a:xfrm>
            <a:custGeom>
              <a:avLst/>
              <a:gdLst/>
              <a:ahLst/>
              <a:cxnLst/>
              <a:rect l="l" t="t" r="r" b="b"/>
              <a:pathLst>
                <a:path w="179" h="179" extrusionOk="0">
                  <a:moveTo>
                    <a:pt x="87" y="0"/>
                  </a:moveTo>
                  <a:cubicBezTo>
                    <a:pt x="37" y="0"/>
                    <a:pt x="1" y="46"/>
                    <a:pt x="1" y="87"/>
                  </a:cubicBezTo>
                  <a:cubicBezTo>
                    <a:pt x="1" y="138"/>
                    <a:pt x="37" y="178"/>
                    <a:pt x="87" y="178"/>
                  </a:cubicBezTo>
                  <a:cubicBezTo>
                    <a:pt x="138" y="178"/>
                    <a:pt x="179" y="138"/>
                    <a:pt x="179" y="87"/>
                  </a:cubicBezTo>
                  <a:cubicBezTo>
                    <a:pt x="179" y="36"/>
                    <a:pt x="138" y="0"/>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0" name="Google Shape;3440;p43"/>
            <p:cNvSpPr/>
            <p:nvPr/>
          </p:nvSpPr>
          <p:spPr>
            <a:xfrm flipH="1">
              <a:off x="8139386" y="1570237"/>
              <a:ext cx="30115" cy="26099"/>
            </a:xfrm>
            <a:custGeom>
              <a:avLst/>
              <a:gdLst/>
              <a:ahLst/>
              <a:cxnLst/>
              <a:rect l="l" t="t" r="r" b="b"/>
              <a:pathLst>
                <a:path w="210" h="182" extrusionOk="0">
                  <a:moveTo>
                    <a:pt x="107" y="0"/>
                  </a:moveTo>
                  <a:cubicBezTo>
                    <a:pt x="74" y="0"/>
                    <a:pt x="44" y="20"/>
                    <a:pt x="26" y="52"/>
                  </a:cubicBezTo>
                  <a:cubicBezTo>
                    <a:pt x="1" y="93"/>
                    <a:pt x="21" y="144"/>
                    <a:pt x="67" y="169"/>
                  </a:cubicBezTo>
                  <a:cubicBezTo>
                    <a:pt x="80" y="178"/>
                    <a:pt x="94" y="182"/>
                    <a:pt x="109" y="182"/>
                  </a:cubicBezTo>
                  <a:cubicBezTo>
                    <a:pt x="138" y="182"/>
                    <a:pt x="167" y="165"/>
                    <a:pt x="184" y="134"/>
                  </a:cubicBezTo>
                  <a:cubicBezTo>
                    <a:pt x="209" y="88"/>
                    <a:pt x="194" y="37"/>
                    <a:pt x="148" y="12"/>
                  </a:cubicBezTo>
                  <a:cubicBezTo>
                    <a:pt x="135" y="4"/>
                    <a:pt x="121" y="0"/>
                    <a:pt x="10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1" name="Google Shape;3441;p43"/>
            <p:cNvSpPr/>
            <p:nvPr/>
          </p:nvSpPr>
          <p:spPr>
            <a:xfrm flipH="1">
              <a:off x="8233157" y="3446645"/>
              <a:ext cx="36568" cy="36568"/>
            </a:xfrm>
            <a:custGeom>
              <a:avLst/>
              <a:gdLst/>
              <a:ahLst/>
              <a:cxnLst/>
              <a:rect l="l" t="t" r="r" b="b"/>
              <a:pathLst>
                <a:path w="255" h="255" extrusionOk="0">
                  <a:moveTo>
                    <a:pt x="128" y="0"/>
                  </a:moveTo>
                  <a:cubicBezTo>
                    <a:pt x="57" y="10"/>
                    <a:pt x="1" y="61"/>
                    <a:pt x="1" y="127"/>
                  </a:cubicBezTo>
                  <a:cubicBezTo>
                    <a:pt x="1" y="199"/>
                    <a:pt x="57" y="255"/>
                    <a:pt x="128" y="255"/>
                  </a:cubicBezTo>
                  <a:cubicBezTo>
                    <a:pt x="194" y="255"/>
                    <a:pt x="255" y="199"/>
                    <a:pt x="255" y="127"/>
                  </a:cubicBezTo>
                  <a:cubicBezTo>
                    <a:pt x="255" y="61"/>
                    <a:pt x="194" y="0"/>
                    <a:pt x="1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2" name="Google Shape;3442;p43"/>
            <p:cNvSpPr/>
            <p:nvPr/>
          </p:nvSpPr>
          <p:spPr>
            <a:xfrm flipH="1">
              <a:off x="3578258" y="4538351"/>
              <a:ext cx="25669" cy="25669"/>
            </a:xfrm>
            <a:custGeom>
              <a:avLst/>
              <a:gdLst/>
              <a:ahLst/>
              <a:cxnLst/>
              <a:rect l="l" t="t" r="r" b="b"/>
              <a:pathLst>
                <a:path w="179" h="179" extrusionOk="0">
                  <a:moveTo>
                    <a:pt x="87" y="0"/>
                  </a:moveTo>
                  <a:cubicBezTo>
                    <a:pt x="36" y="0"/>
                    <a:pt x="1" y="41"/>
                    <a:pt x="1" y="92"/>
                  </a:cubicBezTo>
                  <a:cubicBezTo>
                    <a:pt x="1" y="143"/>
                    <a:pt x="36" y="178"/>
                    <a:pt x="87" y="178"/>
                  </a:cubicBezTo>
                  <a:cubicBezTo>
                    <a:pt x="138" y="178"/>
                    <a:pt x="179" y="143"/>
                    <a:pt x="179" y="92"/>
                  </a:cubicBezTo>
                  <a:cubicBezTo>
                    <a:pt x="179" y="41"/>
                    <a:pt x="138" y="0"/>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8" name="图片 18">
            <a:extLst>
              <a:ext uri="{FF2B5EF4-FFF2-40B4-BE49-F238E27FC236}">
                <a16:creationId xmlns:a16="http://schemas.microsoft.com/office/drawing/2014/main" id="{4B417197-68ED-12B1-ECB1-ECA3D87C379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5533" y="127574"/>
            <a:ext cx="1556128" cy="844107"/>
          </a:xfrm>
          <a:prstGeom prst="rect">
            <a:avLst/>
          </a:prstGeom>
        </p:spPr>
      </p:pic>
      <p:sp>
        <p:nvSpPr>
          <p:cNvPr id="9" name="PPT-13-4">
            <a:extLst>
              <a:ext uri="{FF2B5EF4-FFF2-40B4-BE49-F238E27FC236}">
                <a16:creationId xmlns:a16="http://schemas.microsoft.com/office/drawing/2014/main" id="{2B245AA0-3BB4-B208-38B4-5A0D8912D659}"/>
              </a:ext>
            </a:extLst>
          </p:cNvPr>
          <p:cNvSpPr txBox="1"/>
          <p:nvPr/>
        </p:nvSpPr>
        <p:spPr>
          <a:xfrm>
            <a:off x="1985895" y="13194"/>
            <a:ext cx="8884461" cy="1188720"/>
          </a:xfrm>
          <a:prstGeom prst="rect">
            <a:avLst/>
          </a:prstGeom>
          <a:noFill/>
        </p:spPr>
        <p:txBody>
          <a:bodyPr wrap="square">
            <a:normAutofit/>
          </a:bodyPr>
          <a:lstStyle/>
          <a:p>
            <a:pPr algn="ctr">
              <a:spcAft>
                <a:spcPts val="8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3. </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Tìm hiểu chi tiết niềm vui mà An-đéc-xen mang đến cho cháu bé trong gia đình kiểm lâm xứ Giuýt-len</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0" name="Google Shape;4838;p56">
            <a:extLst>
              <a:ext uri="{FF2B5EF4-FFF2-40B4-BE49-F238E27FC236}">
                <a16:creationId xmlns:a16="http://schemas.microsoft.com/office/drawing/2014/main" id="{70C7BC23-94BB-C4FB-90F4-8B4F4478E338}"/>
              </a:ext>
            </a:extLst>
          </p:cNvPr>
          <p:cNvGrpSpPr/>
          <p:nvPr/>
        </p:nvGrpSpPr>
        <p:grpSpPr>
          <a:xfrm rot="-4957593">
            <a:off x="11601965" y="-129925"/>
            <a:ext cx="721741" cy="804947"/>
            <a:chOff x="3604950" y="2842325"/>
            <a:chExt cx="76550" cy="85375"/>
          </a:xfrm>
        </p:grpSpPr>
        <p:sp>
          <p:nvSpPr>
            <p:cNvPr id="11" name="Google Shape;4839;p56">
              <a:extLst>
                <a:ext uri="{FF2B5EF4-FFF2-40B4-BE49-F238E27FC236}">
                  <a16:creationId xmlns:a16="http://schemas.microsoft.com/office/drawing/2014/main" id="{7907F14F-5939-7479-2A8D-AD01BD2D8C06}"/>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4840;p56">
              <a:extLst>
                <a:ext uri="{FF2B5EF4-FFF2-40B4-BE49-F238E27FC236}">
                  <a16:creationId xmlns:a16="http://schemas.microsoft.com/office/drawing/2014/main" id="{4E0A1D39-EC19-05C8-51C6-1E7EB9D2CEA0}"/>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4841;p56">
              <a:extLst>
                <a:ext uri="{FF2B5EF4-FFF2-40B4-BE49-F238E27FC236}">
                  <a16:creationId xmlns:a16="http://schemas.microsoft.com/office/drawing/2014/main" id="{8C56BCE7-1BA1-208C-135E-DF9721C76AB9}"/>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4842;p56">
              <a:extLst>
                <a:ext uri="{FF2B5EF4-FFF2-40B4-BE49-F238E27FC236}">
                  <a16:creationId xmlns:a16="http://schemas.microsoft.com/office/drawing/2014/main" id="{C68AF6BD-56C3-D5A4-FA8B-757C7F7BFA71}"/>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4843;p56">
              <a:extLst>
                <a:ext uri="{FF2B5EF4-FFF2-40B4-BE49-F238E27FC236}">
                  <a16:creationId xmlns:a16="http://schemas.microsoft.com/office/drawing/2014/main" id="{C6DD64B7-1EA2-E8CC-63D5-CD3180AD6FA5}"/>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4844;p56">
              <a:extLst>
                <a:ext uri="{FF2B5EF4-FFF2-40B4-BE49-F238E27FC236}">
                  <a16:creationId xmlns:a16="http://schemas.microsoft.com/office/drawing/2014/main" id="{CBEF9828-F6CA-8ADE-7267-91AAA140E0F9}"/>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4845;p56">
              <a:extLst>
                <a:ext uri="{FF2B5EF4-FFF2-40B4-BE49-F238E27FC236}">
                  <a16:creationId xmlns:a16="http://schemas.microsoft.com/office/drawing/2014/main" id="{A283ACC3-221B-68E3-D48F-86A08BD2FC42}"/>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4846;p56">
              <a:extLst>
                <a:ext uri="{FF2B5EF4-FFF2-40B4-BE49-F238E27FC236}">
                  <a16:creationId xmlns:a16="http://schemas.microsoft.com/office/drawing/2014/main" id="{693B4B35-89CF-C634-353B-93147D3FECA2}"/>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4847;p56">
              <a:extLst>
                <a:ext uri="{FF2B5EF4-FFF2-40B4-BE49-F238E27FC236}">
                  <a16:creationId xmlns:a16="http://schemas.microsoft.com/office/drawing/2014/main" id="{08B1A45D-E268-9AB5-E208-9C25091D153B}"/>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4848;p56">
              <a:extLst>
                <a:ext uri="{FF2B5EF4-FFF2-40B4-BE49-F238E27FC236}">
                  <a16:creationId xmlns:a16="http://schemas.microsoft.com/office/drawing/2014/main" id="{5D12D9CF-059F-6763-14A1-F274D43708BC}"/>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1" name="Google Shape;4838;p56">
            <a:extLst>
              <a:ext uri="{FF2B5EF4-FFF2-40B4-BE49-F238E27FC236}">
                <a16:creationId xmlns:a16="http://schemas.microsoft.com/office/drawing/2014/main" id="{6E315A0B-8FD9-CC00-9D6B-C0155D788151}"/>
              </a:ext>
            </a:extLst>
          </p:cNvPr>
          <p:cNvGrpSpPr/>
          <p:nvPr/>
        </p:nvGrpSpPr>
        <p:grpSpPr>
          <a:xfrm rot="-4957593">
            <a:off x="10864673" y="154989"/>
            <a:ext cx="403794" cy="467723"/>
            <a:chOff x="3604950" y="2842325"/>
            <a:chExt cx="76550" cy="85375"/>
          </a:xfrm>
        </p:grpSpPr>
        <p:sp>
          <p:nvSpPr>
            <p:cNvPr id="22" name="Google Shape;4839;p56">
              <a:extLst>
                <a:ext uri="{FF2B5EF4-FFF2-40B4-BE49-F238E27FC236}">
                  <a16:creationId xmlns:a16="http://schemas.microsoft.com/office/drawing/2014/main" id="{261B358A-A4D9-E1D3-84B0-528FEADE3204}"/>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4840;p56">
              <a:extLst>
                <a:ext uri="{FF2B5EF4-FFF2-40B4-BE49-F238E27FC236}">
                  <a16:creationId xmlns:a16="http://schemas.microsoft.com/office/drawing/2014/main" id="{00576A17-7522-F63F-2EED-3F7FD745DAC1}"/>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4841;p56">
              <a:extLst>
                <a:ext uri="{FF2B5EF4-FFF2-40B4-BE49-F238E27FC236}">
                  <a16:creationId xmlns:a16="http://schemas.microsoft.com/office/drawing/2014/main" id="{5D2A783B-0AC6-B902-3FA6-FAFBA72A9590}"/>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4842;p56">
              <a:extLst>
                <a:ext uri="{FF2B5EF4-FFF2-40B4-BE49-F238E27FC236}">
                  <a16:creationId xmlns:a16="http://schemas.microsoft.com/office/drawing/2014/main" id="{23DBBC22-52E0-E66A-5E47-DA8883BB928D}"/>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4843;p56">
              <a:extLst>
                <a:ext uri="{FF2B5EF4-FFF2-40B4-BE49-F238E27FC236}">
                  <a16:creationId xmlns:a16="http://schemas.microsoft.com/office/drawing/2014/main" id="{A4C59252-C8B9-4C4B-88D3-12A0FF1F8D6A}"/>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4844;p56">
              <a:extLst>
                <a:ext uri="{FF2B5EF4-FFF2-40B4-BE49-F238E27FC236}">
                  <a16:creationId xmlns:a16="http://schemas.microsoft.com/office/drawing/2014/main" id="{5A998C9F-2827-24E5-5348-D36183D40C20}"/>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4845;p56">
              <a:extLst>
                <a:ext uri="{FF2B5EF4-FFF2-40B4-BE49-F238E27FC236}">
                  <a16:creationId xmlns:a16="http://schemas.microsoft.com/office/drawing/2014/main" id="{910FF1B9-BDD4-027C-CB35-2EB501732416}"/>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4846;p56">
              <a:extLst>
                <a:ext uri="{FF2B5EF4-FFF2-40B4-BE49-F238E27FC236}">
                  <a16:creationId xmlns:a16="http://schemas.microsoft.com/office/drawing/2014/main" id="{35B717A7-4F6C-DA60-6ED8-C36A16281AA5}"/>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4847;p56">
              <a:extLst>
                <a:ext uri="{FF2B5EF4-FFF2-40B4-BE49-F238E27FC236}">
                  <a16:creationId xmlns:a16="http://schemas.microsoft.com/office/drawing/2014/main" id="{A13A4596-FDCA-2698-5AC6-4D980FE9826B}"/>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4848;p56">
              <a:extLst>
                <a:ext uri="{FF2B5EF4-FFF2-40B4-BE49-F238E27FC236}">
                  <a16:creationId xmlns:a16="http://schemas.microsoft.com/office/drawing/2014/main" id="{72EE6EC6-A5EF-0E0C-83A4-D7DA5B3CFE95}"/>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2" name="Google Shape;4838;p56">
            <a:extLst>
              <a:ext uri="{FF2B5EF4-FFF2-40B4-BE49-F238E27FC236}">
                <a16:creationId xmlns:a16="http://schemas.microsoft.com/office/drawing/2014/main" id="{9BE82A8D-D224-DCEC-CB1E-78D12A255381}"/>
              </a:ext>
            </a:extLst>
          </p:cNvPr>
          <p:cNvGrpSpPr/>
          <p:nvPr/>
        </p:nvGrpSpPr>
        <p:grpSpPr>
          <a:xfrm rot="-4957593">
            <a:off x="11221324" y="760254"/>
            <a:ext cx="200159" cy="231151"/>
            <a:chOff x="3604950" y="2842325"/>
            <a:chExt cx="76550" cy="85375"/>
          </a:xfrm>
        </p:grpSpPr>
        <p:sp>
          <p:nvSpPr>
            <p:cNvPr id="33" name="Google Shape;4839;p56">
              <a:extLst>
                <a:ext uri="{FF2B5EF4-FFF2-40B4-BE49-F238E27FC236}">
                  <a16:creationId xmlns:a16="http://schemas.microsoft.com/office/drawing/2014/main" id="{39CC18DC-2813-3EF9-B934-71FA30A72123}"/>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4840;p56">
              <a:extLst>
                <a:ext uri="{FF2B5EF4-FFF2-40B4-BE49-F238E27FC236}">
                  <a16:creationId xmlns:a16="http://schemas.microsoft.com/office/drawing/2014/main" id="{D39F8B19-C80D-E655-1ECE-7EB2ABC0F949}"/>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4841;p56">
              <a:extLst>
                <a:ext uri="{FF2B5EF4-FFF2-40B4-BE49-F238E27FC236}">
                  <a16:creationId xmlns:a16="http://schemas.microsoft.com/office/drawing/2014/main" id="{B1010150-0AD1-706D-A7C4-67EE58117CD5}"/>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4842;p56">
              <a:extLst>
                <a:ext uri="{FF2B5EF4-FFF2-40B4-BE49-F238E27FC236}">
                  <a16:creationId xmlns:a16="http://schemas.microsoft.com/office/drawing/2014/main" id="{B89AC58F-609E-C001-8178-9257C5101AED}"/>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4843;p56">
              <a:extLst>
                <a:ext uri="{FF2B5EF4-FFF2-40B4-BE49-F238E27FC236}">
                  <a16:creationId xmlns:a16="http://schemas.microsoft.com/office/drawing/2014/main" id="{FD5D5373-51F4-233B-0602-C5EF9A67B506}"/>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4844;p56">
              <a:extLst>
                <a:ext uri="{FF2B5EF4-FFF2-40B4-BE49-F238E27FC236}">
                  <a16:creationId xmlns:a16="http://schemas.microsoft.com/office/drawing/2014/main" id="{7CC31EAC-BDA9-6BE6-E002-F04BDFC17C3C}"/>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4845;p56">
              <a:extLst>
                <a:ext uri="{FF2B5EF4-FFF2-40B4-BE49-F238E27FC236}">
                  <a16:creationId xmlns:a16="http://schemas.microsoft.com/office/drawing/2014/main" id="{F7FEA740-0613-2ADC-50EC-FD9B522FF995}"/>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4846;p56">
              <a:extLst>
                <a:ext uri="{FF2B5EF4-FFF2-40B4-BE49-F238E27FC236}">
                  <a16:creationId xmlns:a16="http://schemas.microsoft.com/office/drawing/2014/main" id="{2343B3E6-A207-7461-FA07-35F38F28C3E4}"/>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4847;p56">
              <a:extLst>
                <a:ext uri="{FF2B5EF4-FFF2-40B4-BE49-F238E27FC236}">
                  <a16:creationId xmlns:a16="http://schemas.microsoft.com/office/drawing/2014/main" id="{388F716A-FE3E-3B93-6E51-95989FB4D983}"/>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4848;p56">
              <a:extLst>
                <a:ext uri="{FF2B5EF4-FFF2-40B4-BE49-F238E27FC236}">
                  <a16:creationId xmlns:a16="http://schemas.microsoft.com/office/drawing/2014/main" id="{466AA4D7-3860-D87A-E92D-CAADA27FC6ED}"/>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 name="图片 62">
            <a:extLst>
              <a:ext uri="{FF2B5EF4-FFF2-40B4-BE49-F238E27FC236}">
                <a16:creationId xmlns:a16="http://schemas.microsoft.com/office/drawing/2014/main" id="{C1A32610-C2C3-76EB-1815-5571C140DB3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90289" y="3817256"/>
            <a:ext cx="3205473" cy="3205473"/>
          </a:xfrm>
          <a:prstGeom prst="rect">
            <a:avLst/>
          </a:prstGeom>
        </p:spPr>
      </p:pic>
      <p:pic>
        <p:nvPicPr>
          <p:cNvPr id="3" name="图片 16">
            <a:extLst>
              <a:ext uri="{FF2B5EF4-FFF2-40B4-BE49-F238E27FC236}">
                <a16:creationId xmlns:a16="http://schemas.microsoft.com/office/drawing/2014/main" id="{B8A421B7-C6E2-49AB-72BE-7B1AECA5B0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3448" y="942298"/>
            <a:ext cx="9420673" cy="579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13">
            <a:extLst>
              <a:ext uri="{FF2B5EF4-FFF2-40B4-BE49-F238E27FC236}">
                <a16:creationId xmlns:a16="http://schemas.microsoft.com/office/drawing/2014/main" id="{7E78943E-299F-F49D-3418-D661A160862D}"/>
              </a:ext>
            </a:extLst>
          </p:cNvPr>
          <p:cNvSpPr txBox="1"/>
          <p:nvPr/>
        </p:nvSpPr>
        <p:spPr>
          <a:xfrm>
            <a:off x="4771011" y="2200002"/>
            <a:ext cx="5418017" cy="3170099"/>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4000" i="1" dirty="0">
                <a:latin typeface="+mj-lt"/>
              </a:rPr>
              <a:t>An-đéc-xen đã đưa ra ý kiến gì trước phản ứng của nhà tu hành? Em hiểu như thế nào về ý kiến đó?</a:t>
            </a:r>
            <a:endParaRPr lang="en-SG" sz="4000" dirty="0">
              <a:latin typeface="+mj-lt"/>
            </a:endParaRPr>
          </a:p>
        </p:txBody>
      </p:sp>
    </p:spTree>
    <p:extLst>
      <p:ext uri="{BB962C8B-B14F-4D97-AF65-F5344CB8AC3E}">
        <p14:creationId xmlns:p14="http://schemas.microsoft.com/office/powerpoint/2010/main" val="74402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par>
                                <p:cTn id="15" presetID="2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30"/>
        <p:cNvGrpSpPr/>
        <p:nvPr/>
      </p:nvGrpSpPr>
      <p:grpSpPr>
        <a:xfrm>
          <a:off x="0" y="0"/>
          <a:ext cx="0" cy="0"/>
          <a:chOff x="0" y="0"/>
          <a:chExt cx="0" cy="0"/>
        </a:xfrm>
      </p:grpSpPr>
      <p:grpSp>
        <p:nvGrpSpPr>
          <p:cNvPr id="3434" name="Google Shape;3434;p43"/>
          <p:cNvGrpSpPr/>
          <p:nvPr/>
        </p:nvGrpSpPr>
        <p:grpSpPr>
          <a:xfrm>
            <a:off x="1379756" y="1827412"/>
            <a:ext cx="9646545" cy="4257947"/>
            <a:chOff x="1034816" y="1370559"/>
            <a:chExt cx="7234909" cy="3193460"/>
          </a:xfrm>
        </p:grpSpPr>
        <p:sp>
          <p:nvSpPr>
            <p:cNvPr id="3435" name="Google Shape;3435;p43"/>
            <p:cNvSpPr/>
            <p:nvPr/>
          </p:nvSpPr>
          <p:spPr>
            <a:xfrm flipH="1">
              <a:off x="1034816" y="4280339"/>
              <a:ext cx="25669" cy="25669"/>
            </a:xfrm>
            <a:custGeom>
              <a:avLst/>
              <a:gdLst/>
              <a:ahLst/>
              <a:cxnLst/>
              <a:rect l="l" t="t" r="r" b="b"/>
              <a:pathLst>
                <a:path w="179" h="179" extrusionOk="0">
                  <a:moveTo>
                    <a:pt x="87" y="1"/>
                  </a:moveTo>
                  <a:cubicBezTo>
                    <a:pt x="37" y="1"/>
                    <a:pt x="1" y="36"/>
                    <a:pt x="1" y="87"/>
                  </a:cubicBezTo>
                  <a:cubicBezTo>
                    <a:pt x="1" y="138"/>
                    <a:pt x="37" y="179"/>
                    <a:pt x="87" y="179"/>
                  </a:cubicBezTo>
                  <a:cubicBezTo>
                    <a:pt x="138" y="179"/>
                    <a:pt x="179" y="138"/>
                    <a:pt x="179" y="87"/>
                  </a:cubicBezTo>
                  <a:cubicBezTo>
                    <a:pt x="179" y="36"/>
                    <a:pt x="133" y="1"/>
                    <a:pt x="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6" name="Google Shape;3436;p43"/>
            <p:cNvSpPr/>
            <p:nvPr/>
          </p:nvSpPr>
          <p:spPr>
            <a:xfrm flipH="1">
              <a:off x="4096204" y="1370559"/>
              <a:ext cx="25669" cy="26386"/>
            </a:xfrm>
            <a:custGeom>
              <a:avLst/>
              <a:gdLst/>
              <a:ahLst/>
              <a:cxnLst/>
              <a:rect l="l" t="t" r="r" b="b"/>
              <a:pathLst>
                <a:path w="179" h="184" extrusionOk="0">
                  <a:moveTo>
                    <a:pt x="92" y="0"/>
                  </a:moveTo>
                  <a:cubicBezTo>
                    <a:pt x="42" y="0"/>
                    <a:pt x="1" y="41"/>
                    <a:pt x="1" y="92"/>
                  </a:cubicBezTo>
                  <a:cubicBezTo>
                    <a:pt x="1" y="138"/>
                    <a:pt x="47" y="184"/>
                    <a:pt x="92" y="184"/>
                  </a:cubicBezTo>
                  <a:cubicBezTo>
                    <a:pt x="143" y="184"/>
                    <a:pt x="179" y="143"/>
                    <a:pt x="179" y="92"/>
                  </a:cubicBezTo>
                  <a:cubicBezTo>
                    <a:pt x="179" y="41"/>
                    <a:pt x="143" y="0"/>
                    <a:pt x="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7" name="Google Shape;3437;p43"/>
            <p:cNvSpPr/>
            <p:nvPr/>
          </p:nvSpPr>
          <p:spPr>
            <a:xfrm flipH="1">
              <a:off x="4747391" y="4043380"/>
              <a:ext cx="25669" cy="25669"/>
            </a:xfrm>
            <a:custGeom>
              <a:avLst/>
              <a:gdLst/>
              <a:ahLst/>
              <a:cxnLst/>
              <a:rect l="l" t="t" r="r" b="b"/>
              <a:pathLst>
                <a:path w="179" h="179" extrusionOk="0">
                  <a:moveTo>
                    <a:pt x="87" y="1"/>
                  </a:moveTo>
                  <a:cubicBezTo>
                    <a:pt x="37" y="1"/>
                    <a:pt x="1" y="42"/>
                    <a:pt x="1" y="92"/>
                  </a:cubicBezTo>
                  <a:cubicBezTo>
                    <a:pt x="1" y="143"/>
                    <a:pt x="37" y="179"/>
                    <a:pt x="87" y="179"/>
                  </a:cubicBezTo>
                  <a:cubicBezTo>
                    <a:pt x="138" y="179"/>
                    <a:pt x="179" y="143"/>
                    <a:pt x="179" y="92"/>
                  </a:cubicBezTo>
                  <a:cubicBezTo>
                    <a:pt x="179" y="42"/>
                    <a:pt x="138" y="1"/>
                    <a:pt x="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8" name="Google Shape;3438;p43"/>
            <p:cNvSpPr/>
            <p:nvPr/>
          </p:nvSpPr>
          <p:spPr>
            <a:xfrm flipH="1">
              <a:off x="6857412" y="4444653"/>
              <a:ext cx="25669" cy="25669"/>
            </a:xfrm>
            <a:custGeom>
              <a:avLst/>
              <a:gdLst/>
              <a:ahLst/>
              <a:cxnLst/>
              <a:rect l="l" t="t" r="r" b="b"/>
              <a:pathLst>
                <a:path w="179" h="179" extrusionOk="0">
                  <a:moveTo>
                    <a:pt x="92" y="1"/>
                  </a:moveTo>
                  <a:cubicBezTo>
                    <a:pt x="46" y="1"/>
                    <a:pt x="0" y="42"/>
                    <a:pt x="0" y="92"/>
                  </a:cubicBezTo>
                  <a:cubicBezTo>
                    <a:pt x="0" y="143"/>
                    <a:pt x="41" y="179"/>
                    <a:pt x="92" y="179"/>
                  </a:cubicBezTo>
                  <a:cubicBezTo>
                    <a:pt x="143" y="179"/>
                    <a:pt x="178" y="143"/>
                    <a:pt x="178" y="92"/>
                  </a:cubicBezTo>
                  <a:cubicBezTo>
                    <a:pt x="178" y="36"/>
                    <a:pt x="143" y="1"/>
                    <a:pt x="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9" name="Google Shape;3439;p43"/>
            <p:cNvSpPr/>
            <p:nvPr/>
          </p:nvSpPr>
          <p:spPr>
            <a:xfrm flipH="1">
              <a:off x="4565329" y="2633781"/>
              <a:ext cx="25669" cy="25669"/>
            </a:xfrm>
            <a:custGeom>
              <a:avLst/>
              <a:gdLst/>
              <a:ahLst/>
              <a:cxnLst/>
              <a:rect l="l" t="t" r="r" b="b"/>
              <a:pathLst>
                <a:path w="179" h="179" extrusionOk="0">
                  <a:moveTo>
                    <a:pt x="87" y="0"/>
                  </a:moveTo>
                  <a:cubicBezTo>
                    <a:pt x="37" y="0"/>
                    <a:pt x="1" y="46"/>
                    <a:pt x="1" y="87"/>
                  </a:cubicBezTo>
                  <a:cubicBezTo>
                    <a:pt x="1" y="138"/>
                    <a:pt x="37" y="178"/>
                    <a:pt x="87" y="178"/>
                  </a:cubicBezTo>
                  <a:cubicBezTo>
                    <a:pt x="138" y="178"/>
                    <a:pt x="179" y="138"/>
                    <a:pt x="179" y="87"/>
                  </a:cubicBezTo>
                  <a:cubicBezTo>
                    <a:pt x="179" y="36"/>
                    <a:pt x="138" y="0"/>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0" name="Google Shape;3440;p43"/>
            <p:cNvSpPr/>
            <p:nvPr/>
          </p:nvSpPr>
          <p:spPr>
            <a:xfrm flipH="1">
              <a:off x="8139386" y="1570237"/>
              <a:ext cx="30115" cy="26099"/>
            </a:xfrm>
            <a:custGeom>
              <a:avLst/>
              <a:gdLst/>
              <a:ahLst/>
              <a:cxnLst/>
              <a:rect l="l" t="t" r="r" b="b"/>
              <a:pathLst>
                <a:path w="210" h="182" extrusionOk="0">
                  <a:moveTo>
                    <a:pt x="107" y="0"/>
                  </a:moveTo>
                  <a:cubicBezTo>
                    <a:pt x="74" y="0"/>
                    <a:pt x="44" y="20"/>
                    <a:pt x="26" y="52"/>
                  </a:cubicBezTo>
                  <a:cubicBezTo>
                    <a:pt x="1" y="93"/>
                    <a:pt x="21" y="144"/>
                    <a:pt x="67" y="169"/>
                  </a:cubicBezTo>
                  <a:cubicBezTo>
                    <a:pt x="80" y="178"/>
                    <a:pt x="94" y="182"/>
                    <a:pt x="109" y="182"/>
                  </a:cubicBezTo>
                  <a:cubicBezTo>
                    <a:pt x="138" y="182"/>
                    <a:pt x="167" y="165"/>
                    <a:pt x="184" y="134"/>
                  </a:cubicBezTo>
                  <a:cubicBezTo>
                    <a:pt x="209" y="88"/>
                    <a:pt x="194" y="37"/>
                    <a:pt x="148" y="12"/>
                  </a:cubicBezTo>
                  <a:cubicBezTo>
                    <a:pt x="135" y="4"/>
                    <a:pt x="121" y="0"/>
                    <a:pt x="10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1" name="Google Shape;3441;p43"/>
            <p:cNvSpPr/>
            <p:nvPr/>
          </p:nvSpPr>
          <p:spPr>
            <a:xfrm flipH="1">
              <a:off x="8233157" y="3446645"/>
              <a:ext cx="36568" cy="36568"/>
            </a:xfrm>
            <a:custGeom>
              <a:avLst/>
              <a:gdLst/>
              <a:ahLst/>
              <a:cxnLst/>
              <a:rect l="l" t="t" r="r" b="b"/>
              <a:pathLst>
                <a:path w="255" h="255" extrusionOk="0">
                  <a:moveTo>
                    <a:pt x="128" y="0"/>
                  </a:moveTo>
                  <a:cubicBezTo>
                    <a:pt x="57" y="10"/>
                    <a:pt x="1" y="61"/>
                    <a:pt x="1" y="127"/>
                  </a:cubicBezTo>
                  <a:cubicBezTo>
                    <a:pt x="1" y="199"/>
                    <a:pt x="57" y="255"/>
                    <a:pt x="128" y="255"/>
                  </a:cubicBezTo>
                  <a:cubicBezTo>
                    <a:pt x="194" y="255"/>
                    <a:pt x="255" y="199"/>
                    <a:pt x="255" y="127"/>
                  </a:cubicBezTo>
                  <a:cubicBezTo>
                    <a:pt x="255" y="61"/>
                    <a:pt x="194" y="0"/>
                    <a:pt x="1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2" name="Google Shape;3442;p43"/>
            <p:cNvSpPr/>
            <p:nvPr/>
          </p:nvSpPr>
          <p:spPr>
            <a:xfrm flipH="1">
              <a:off x="3578258" y="4538351"/>
              <a:ext cx="25669" cy="25669"/>
            </a:xfrm>
            <a:custGeom>
              <a:avLst/>
              <a:gdLst/>
              <a:ahLst/>
              <a:cxnLst/>
              <a:rect l="l" t="t" r="r" b="b"/>
              <a:pathLst>
                <a:path w="179" h="179" extrusionOk="0">
                  <a:moveTo>
                    <a:pt x="87" y="0"/>
                  </a:moveTo>
                  <a:cubicBezTo>
                    <a:pt x="36" y="0"/>
                    <a:pt x="1" y="41"/>
                    <a:pt x="1" y="92"/>
                  </a:cubicBezTo>
                  <a:cubicBezTo>
                    <a:pt x="1" y="143"/>
                    <a:pt x="36" y="178"/>
                    <a:pt x="87" y="178"/>
                  </a:cubicBezTo>
                  <a:cubicBezTo>
                    <a:pt x="138" y="178"/>
                    <a:pt x="179" y="143"/>
                    <a:pt x="179" y="92"/>
                  </a:cubicBezTo>
                  <a:cubicBezTo>
                    <a:pt x="179" y="41"/>
                    <a:pt x="138" y="0"/>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8" name="图片 18">
            <a:extLst>
              <a:ext uri="{FF2B5EF4-FFF2-40B4-BE49-F238E27FC236}">
                <a16:creationId xmlns:a16="http://schemas.microsoft.com/office/drawing/2014/main" id="{4B417197-68ED-12B1-ECB1-ECA3D87C379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5533" y="127574"/>
            <a:ext cx="1556128" cy="844107"/>
          </a:xfrm>
          <a:prstGeom prst="rect">
            <a:avLst/>
          </a:prstGeom>
        </p:spPr>
      </p:pic>
      <p:sp>
        <p:nvSpPr>
          <p:cNvPr id="9" name="PPT-13-4">
            <a:extLst>
              <a:ext uri="{FF2B5EF4-FFF2-40B4-BE49-F238E27FC236}">
                <a16:creationId xmlns:a16="http://schemas.microsoft.com/office/drawing/2014/main" id="{2B245AA0-3BB4-B208-38B4-5A0D8912D659}"/>
              </a:ext>
            </a:extLst>
          </p:cNvPr>
          <p:cNvSpPr txBox="1"/>
          <p:nvPr/>
        </p:nvSpPr>
        <p:spPr>
          <a:xfrm>
            <a:off x="1985895" y="13194"/>
            <a:ext cx="8884461" cy="1188720"/>
          </a:xfrm>
          <a:prstGeom prst="rect">
            <a:avLst/>
          </a:prstGeom>
          <a:noFill/>
        </p:spPr>
        <p:txBody>
          <a:bodyPr wrap="square">
            <a:normAutofit/>
          </a:bodyPr>
          <a:lstStyle/>
          <a:p>
            <a:pPr algn="ctr">
              <a:spcAft>
                <a:spcPts val="8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3. </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Tìm hiểu chi tiết niềm vui mà An-đéc-xen mang đến cho cháu bé trong gia đình kiểm lâm xứ Giuýt-len</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0" name="Google Shape;4838;p56">
            <a:extLst>
              <a:ext uri="{FF2B5EF4-FFF2-40B4-BE49-F238E27FC236}">
                <a16:creationId xmlns:a16="http://schemas.microsoft.com/office/drawing/2014/main" id="{70C7BC23-94BB-C4FB-90F4-8B4F4478E338}"/>
              </a:ext>
            </a:extLst>
          </p:cNvPr>
          <p:cNvGrpSpPr/>
          <p:nvPr/>
        </p:nvGrpSpPr>
        <p:grpSpPr>
          <a:xfrm rot="-4957593">
            <a:off x="11601965" y="-129925"/>
            <a:ext cx="721741" cy="804947"/>
            <a:chOff x="3604950" y="2842325"/>
            <a:chExt cx="76550" cy="85375"/>
          </a:xfrm>
        </p:grpSpPr>
        <p:sp>
          <p:nvSpPr>
            <p:cNvPr id="11" name="Google Shape;4839;p56">
              <a:extLst>
                <a:ext uri="{FF2B5EF4-FFF2-40B4-BE49-F238E27FC236}">
                  <a16:creationId xmlns:a16="http://schemas.microsoft.com/office/drawing/2014/main" id="{7907F14F-5939-7479-2A8D-AD01BD2D8C06}"/>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4840;p56">
              <a:extLst>
                <a:ext uri="{FF2B5EF4-FFF2-40B4-BE49-F238E27FC236}">
                  <a16:creationId xmlns:a16="http://schemas.microsoft.com/office/drawing/2014/main" id="{4E0A1D39-EC19-05C8-51C6-1E7EB9D2CEA0}"/>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4841;p56">
              <a:extLst>
                <a:ext uri="{FF2B5EF4-FFF2-40B4-BE49-F238E27FC236}">
                  <a16:creationId xmlns:a16="http://schemas.microsoft.com/office/drawing/2014/main" id="{8C56BCE7-1BA1-208C-135E-DF9721C76AB9}"/>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4842;p56">
              <a:extLst>
                <a:ext uri="{FF2B5EF4-FFF2-40B4-BE49-F238E27FC236}">
                  <a16:creationId xmlns:a16="http://schemas.microsoft.com/office/drawing/2014/main" id="{C68AF6BD-56C3-D5A4-FA8B-757C7F7BFA71}"/>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4843;p56">
              <a:extLst>
                <a:ext uri="{FF2B5EF4-FFF2-40B4-BE49-F238E27FC236}">
                  <a16:creationId xmlns:a16="http://schemas.microsoft.com/office/drawing/2014/main" id="{C6DD64B7-1EA2-E8CC-63D5-CD3180AD6FA5}"/>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4844;p56">
              <a:extLst>
                <a:ext uri="{FF2B5EF4-FFF2-40B4-BE49-F238E27FC236}">
                  <a16:creationId xmlns:a16="http://schemas.microsoft.com/office/drawing/2014/main" id="{CBEF9828-F6CA-8ADE-7267-91AAA140E0F9}"/>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4845;p56">
              <a:extLst>
                <a:ext uri="{FF2B5EF4-FFF2-40B4-BE49-F238E27FC236}">
                  <a16:creationId xmlns:a16="http://schemas.microsoft.com/office/drawing/2014/main" id="{A283ACC3-221B-68E3-D48F-86A08BD2FC42}"/>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4846;p56">
              <a:extLst>
                <a:ext uri="{FF2B5EF4-FFF2-40B4-BE49-F238E27FC236}">
                  <a16:creationId xmlns:a16="http://schemas.microsoft.com/office/drawing/2014/main" id="{693B4B35-89CF-C634-353B-93147D3FECA2}"/>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4847;p56">
              <a:extLst>
                <a:ext uri="{FF2B5EF4-FFF2-40B4-BE49-F238E27FC236}">
                  <a16:creationId xmlns:a16="http://schemas.microsoft.com/office/drawing/2014/main" id="{08B1A45D-E268-9AB5-E208-9C25091D153B}"/>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4848;p56">
              <a:extLst>
                <a:ext uri="{FF2B5EF4-FFF2-40B4-BE49-F238E27FC236}">
                  <a16:creationId xmlns:a16="http://schemas.microsoft.com/office/drawing/2014/main" id="{5D12D9CF-059F-6763-14A1-F274D43708BC}"/>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1" name="Google Shape;4838;p56">
            <a:extLst>
              <a:ext uri="{FF2B5EF4-FFF2-40B4-BE49-F238E27FC236}">
                <a16:creationId xmlns:a16="http://schemas.microsoft.com/office/drawing/2014/main" id="{6E315A0B-8FD9-CC00-9D6B-C0155D788151}"/>
              </a:ext>
            </a:extLst>
          </p:cNvPr>
          <p:cNvGrpSpPr/>
          <p:nvPr/>
        </p:nvGrpSpPr>
        <p:grpSpPr>
          <a:xfrm rot="-4957593">
            <a:off x="10864673" y="154989"/>
            <a:ext cx="403794" cy="467723"/>
            <a:chOff x="3604950" y="2842325"/>
            <a:chExt cx="76550" cy="85375"/>
          </a:xfrm>
        </p:grpSpPr>
        <p:sp>
          <p:nvSpPr>
            <p:cNvPr id="22" name="Google Shape;4839;p56">
              <a:extLst>
                <a:ext uri="{FF2B5EF4-FFF2-40B4-BE49-F238E27FC236}">
                  <a16:creationId xmlns:a16="http://schemas.microsoft.com/office/drawing/2014/main" id="{261B358A-A4D9-E1D3-84B0-528FEADE3204}"/>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4840;p56">
              <a:extLst>
                <a:ext uri="{FF2B5EF4-FFF2-40B4-BE49-F238E27FC236}">
                  <a16:creationId xmlns:a16="http://schemas.microsoft.com/office/drawing/2014/main" id="{00576A17-7522-F63F-2EED-3F7FD745DAC1}"/>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4841;p56">
              <a:extLst>
                <a:ext uri="{FF2B5EF4-FFF2-40B4-BE49-F238E27FC236}">
                  <a16:creationId xmlns:a16="http://schemas.microsoft.com/office/drawing/2014/main" id="{5D2A783B-0AC6-B902-3FA6-FAFBA72A9590}"/>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4842;p56">
              <a:extLst>
                <a:ext uri="{FF2B5EF4-FFF2-40B4-BE49-F238E27FC236}">
                  <a16:creationId xmlns:a16="http://schemas.microsoft.com/office/drawing/2014/main" id="{23DBBC22-52E0-E66A-5E47-DA8883BB928D}"/>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4843;p56">
              <a:extLst>
                <a:ext uri="{FF2B5EF4-FFF2-40B4-BE49-F238E27FC236}">
                  <a16:creationId xmlns:a16="http://schemas.microsoft.com/office/drawing/2014/main" id="{A4C59252-C8B9-4C4B-88D3-12A0FF1F8D6A}"/>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4844;p56">
              <a:extLst>
                <a:ext uri="{FF2B5EF4-FFF2-40B4-BE49-F238E27FC236}">
                  <a16:creationId xmlns:a16="http://schemas.microsoft.com/office/drawing/2014/main" id="{5A998C9F-2827-24E5-5348-D36183D40C20}"/>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4845;p56">
              <a:extLst>
                <a:ext uri="{FF2B5EF4-FFF2-40B4-BE49-F238E27FC236}">
                  <a16:creationId xmlns:a16="http://schemas.microsoft.com/office/drawing/2014/main" id="{910FF1B9-BDD4-027C-CB35-2EB501732416}"/>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4846;p56">
              <a:extLst>
                <a:ext uri="{FF2B5EF4-FFF2-40B4-BE49-F238E27FC236}">
                  <a16:creationId xmlns:a16="http://schemas.microsoft.com/office/drawing/2014/main" id="{35B717A7-4F6C-DA60-6ED8-C36A16281AA5}"/>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4847;p56">
              <a:extLst>
                <a:ext uri="{FF2B5EF4-FFF2-40B4-BE49-F238E27FC236}">
                  <a16:creationId xmlns:a16="http://schemas.microsoft.com/office/drawing/2014/main" id="{A13A4596-FDCA-2698-5AC6-4D980FE9826B}"/>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4848;p56">
              <a:extLst>
                <a:ext uri="{FF2B5EF4-FFF2-40B4-BE49-F238E27FC236}">
                  <a16:creationId xmlns:a16="http://schemas.microsoft.com/office/drawing/2014/main" id="{72EE6EC6-A5EF-0E0C-83A4-D7DA5B3CFE95}"/>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2" name="Google Shape;4838;p56">
            <a:extLst>
              <a:ext uri="{FF2B5EF4-FFF2-40B4-BE49-F238E27FC236}">
                <a16:creationId xmlns:a16="http://schemas.microsoft.com/office/drawing/2014/main" id="{9BE82A8D-D224-DCEC-CB1E-78D12A255381}"/>
              </a:ext>
            </a:extLst>
          </p:cNvPr>
          <p:cNvGrpSpPr/>
          <p:nvPr/>
        </p:nvGrpSpPr>
        <p:grpSpPr>
          <a:xfrm rot="-4957593">
            <a:off x="11221324" y="760254"/>
            <a:ext cx="200159" cy="231151"/>
            <a:chOff x="3604950" y="2842325"/>
            <a:chExt cx="76550" cy="85375"/>
          </a:xfrm>
        </p:grpSpPr>
        <p:sp>
          <p:nvSpPr>
            <p:cNvPr id="33" name="Google Shape;4839;p56">
              <a:extLst>
                <a:ext uri="{FF2B5EF4-FFF2-40B4-BE49-F238E27FC236}">
                  <a16:creationId xmlns:a16="http://schemas.microsoft.com/office/drawing/2014/main" id="{39CC18DC-2813-3EF9-B934-71FA30A72123}"/>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4840;p56">
              <a:extLst>
                <a:ext uri="{FF2B5EF4-FFF2-40B4-BE49-F238E27FC236}">
                  <a16:creationId xmlns:a16="http://schemas.microsoft.com/office/drawing/2014/main" id="{D39F8B19-C80D-E655-1ECE-7EB2ABC0F949}"/>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4841;p56">
              <a:extLst>
                <a:ext uri="{FF2B5EF4-FFF2-40B4-BE49-F238E27FC236}">
                  <a16:creationId xmlns:a16="http://schemas.microsoft.com/office/drawing/2014/main" id="{B1010150-0AD1-706D-A7C4-67EE58117CD5}"/>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4842;p56">
              <a:extLst>
                <a:ext uri="{FF2B5EF4-FFF2-40B4-BE49-F238E27FC236}">
                  <a16:creationId xmlns:a16="http://schemas.microsoft.com/office/drawing/2014/main" id="{B89AC58F-609E-C001-8178-9257C5101AED}"/>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4843;p56">
              <a:extLst>
                <a:ext uri="{FF2B5EF4-FFF2-40B4-BE49-F238E27FC236}">
                  <a16:creationId xmlns:a16="http://schemas.microsoft.com/office/drawing/2014/main" id="{FD5D5373-51F4-233B-0602-C5EF9A67B506}"/>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4844;p56">
              <a:extLst>
                <a:ext uri="{FF2B5EF4-FFF2-40B4-BE49-F238E27FC236}">
                  <a16:creationId xmlns:a16="http://schemas.microsoft.com/office/drawing/2014/main" id="{7CC31EAC-BDA9-6BE6-E002-F04BDFC17C3C}"/>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4845;p56">
              <a:extLst>
                <a:ext uri="{FF2B5EF4-FFF2-40B4-BE49-F238E27FC236}">
                  <a16:creationId xmlns:a16="http://schemas.microsoft.com/office/drawing/2014/main" id="{F7FEA740-0613-2ADC-50EC-FD9B522FF995}"/>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4846;p56">
              <a:extLst>
                <a:ext uri="{FF2B5EF4-FFF2-40B4-BE49-F238E27FC236}">
                  <a16:creationId xmlns:a16="http://schemas.microsoft.com/office/drawing/2014/main" id="{2343B3E6-A207-7461-FA07-35F38F28C3E4}"/>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4847;p56">
              <a:extLst>
                <a:ext uri="{FF2B5EF4-FFF2-40B4-BE49-F238E27FC236}">
                  <a16:creationId xmlns:a16="http://schemas.microsoft.com/office/drawing/2014/main" id="{388F716A-FE3E-3B93-6E51-95989FB4D983}"/>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4848;p56">
              <a:extLst>
                <a:ext uri="{FF2B5EF4-FFF2-40B4-BE49-F238E27FC236}">
                  <a16:creationId xmlns:a16="http://schemas.microsoft.com/office/drawing/2014/main" id="{466AA4D7-3860-D87A-E92D-CAADA27FC6ED}"/>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43" name="图片 67591" descr="PPT素材-04">
            <a:extLst>
              <a:ext uri="{FF2B5EF4-FFF2-40B4-BE49-F238E27FC236}">
                <a16:creationId xmlns:a16="http://schemas.microsoft.com/office/drawing/2014/main" id="{08E83AAB-F936-9C1B-A980-517FA4FD8941}"/>
              </a:ext>
            </a:extLst>
          </p:cNvPr>
          <p:cNvPicPr>
            <a:picLocks noChangeAspect="1"/>
          </p:cNvPicPr>
          <p:nvPr/>
        </p:nvPicPr>
        <p:blipFill>
          <a:blip r:embed="rId4"/>
          <a:stretch>
            <a:fillRect/>
          </a:stretch>
        </p:blipFill>
        <p:spPr>
          <a:xfrm>
            <a:off x="-403762" y="200224"/>
            <a:ext cx="5469643" cy="6614152"/>
          </a:xfrm>
          <a:prstGeom prst="rect">
            <a:avLst/>
          </a:prstGeom>
          <a:noFill/>
          <a:ln w="9525">
            <a:noFill/>
          </a:ln>
        </p:spPr>
      </p:pic>
      <p:sp>
        <p:nvSpPr>
          <p:cNvPr id="44" name="TextBox 43">
            <a:extLst>
              <a:ext uri="{FF2B5EF4-FFF2-40B4-BE49-F238E27FC236}">
                <a16:creationId xmlns:a16="http://schemas.microsoft.com/office/drawing/2014/main" id="{87E70723-B376-90ED-25A2-9D7349BE95CC}"/>
              </a:ext>
            </a:extLst>
          </p:cNvPr>
          <p:cNvSpPr txBox="1"/>
          <p:nvPr/>
        </p:nvSpPr>
        <p:spPr>
          <a:xfrm>
            <a:off x="442513" y="4250765"/>
            <a:ext cx="3727127" cy="2246769"/>
          </a:xfrm>
          <a:prstGeom prst="rect">
            <a:avLst/>
          </a:prstGeom>
          <a:noFill/>
        </p:spPr>
        <p:txBody>
          <a:bodyPr wrap="square">
            <a:spAutoFit/>
          </a:bodyPr>
          <a:lstStyle/>
          <a:p>
            <a:pPr algn="ctr">
              <a:defRPr/>
            </a:pPr>
            <a:r>
              <a:rPr lang="vi-VN" sz="2800" b="1" i="1" dirty="0">
                <a:solidFill>
                  <a:schemeClr val="bg1"/>
                </a:solidFill>
                <a:latin typeface="+mj-lt"/>
              </a:rPr>
              <a:t>"trái tim bé sẽ không dễ bị trơ lì như với những người chưa từng chứng kiến chuyện cổ tích như thế</a:t>
            </a:r>
            <a:r>
              <a:rPr lang="vi-VN" sz="2800" b="1" dirty="0">
                <a:solidFill>
                  <a:schemeClr val="bg1"/>
                </a:solidFill>
                <a:latin typeface="+mj-lt"/>
              </a:rPr>
              <a:t>”</a:t>
            </a:r>
            <a:endParaRPr lang="en-SG" sz="9600" b="1" dirty="0">
              <a:solidFill>
                <a:schemeClr val="bg1"/>
              </a:solidFill>
              <a:latin typeface="+mj-lt"/>
              <a:ea typeface="等线" panose="020F0502020204030204"/>
              <a:cs typeface="Times New Roman" panose="02020603050405020304" pitchFamily="18" charset="0"/>
            </a:endParaRPr>
          </a:p>
        </p:txBody>
      </p:sp>
      <p:grpSp>
        <p:nvGrpSpPr>
          <p:cNvPr id="49" name="组合 34">
            <a:extLst>
              <a:ext uri="{FF2B5EF4-FFF2-40B4-BE49-F238E27FC236}">
                <a16:creationId xmlns:a16="http://schemas.microsoft.com/office/drawing/2014/main" id="{BA01C7C0-F827-18E9-5A0B-A86E496BBF10}"/>
              </a:ext>
            </a:extLst>
          </p:cNvPr>
          <p:cNvGrpSpPr/>
          <p:nvPr/>
        </p:nvGrpSpPr>
        <p:grpSpPr>
          <a:xfrm>
            <a:off x="4795076" y="1482148"/>
            <a:ext cx="7233835" cy="2246769"/>
            <a:chOff x="6096000" y="1446548"/>
            <a:chExt cx="7509504" cy="2247319"/>
          </a:xfrm>
        </p:grpSpPr>
        <p:sp>
          <p:nvSpPr>
            <p:cNvPr id="50" name="矩形 35">
              <a:extLst>
                <a:ext uri="{FF2B5EF4-FFF2-40B4-BE49-F238E27FC236}">
                  <a16:creationId xmlns:a16="http://schemas.microsoft.com/office/drawing/2014/main" id="{82C5D221-C392-CBBD-BCB2-FE8D7B934A1C}"/>
                </a:ext>
              </a:extLst>
            </p:cNvPr>
            <p:cNvSpPr/>
            <p:nvPr/>
          </p:nvSpPr>
          <p:spPr bwMode="auto">
            <a:xfrm>
              <a:off x="7437268" y="1446548"/>
              <a:ext cx="6168236" cy="2247319"/>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vi-VN"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“Trơ lì” </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trạng thái rất nguy hiểm trong sự trưởng thành của mỗi người, đặc biệt với những đứa trẻ - lứa tuổi hồn nhiên, vô tư nhất đáng được sống trong thế giới tưởng tượng bay bổng nhất.</a:t>
              </a:r>
              <a:endParaRPr lang="en-SG"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1" name="矩形 19">
              <a:extLst>
                <a:ext uri="{FF2B5EF4-FFF2-40B4-BE49-F238E27FC236}">
                  <a16:creationId xmlns:a16="http://schemas.microsoft.com/office/drawing/2014/main" id="{57AD1C1D-192C-DA96-B741-9AB4071B3DE0}"/>
                </a:ext>
              </a:extLst>
            </p:cNvPr>
            <p:cNvSpPr/>
            <p:nvPr/>
          </p:nvSpPr>
          <p:spPr>
            <a:xfrm>
              <a:off x="7173562" y="1902851"/>
              <a:ext cx="2361287" cy="584918"/>
            </a:xfrm>
            <a:prstGeom prst="rect">
              <a:avLst/>
            </a:prstGeom>
            <a:noFill/>
            <a:ln w="9525">
              <a:noFill/>
            </a:ln>
          </p:spPr>
          <p:txBody>
            <a:bodyP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eaLnBrk="1" hangingPunct="1">
                <a:spcBef>
                  <a:spcPct val="0"/>
                </a:spcBef>
                <a:buNone/>
              </a:pPr>
              <a:endParaRPr lang="zh-CN" altLang="en-US" sz="3200" dirty="0">
                <a:solidFill>
                  <a:schemeClr val="tx1"/>
                </a:solidFill>
                <a:cs typeface="+mn-ea"/>
                <a:sym typeface="+mn-lt"/>
              </a:endParaRPr>
            </a:p>
          </p:txBody>
        </p:sp>
        <p:grpSp>
          <p:nvGrpSpPr>
            <p:cNvPr id="52" name="组合 1">
              <a:extLst>
                <a:ext uri="{FF2B5EF4-FFF2-40B4-BE49-F238E27FC236}">
                  <a16:creationId xmlns:a16="http://schemas.microsoft.com/office/drawing/2014/main" id="{2CBFD4A8-6F83-C549-7443-EF3CAD6D8D67}"/>
                </a:ext>
              </a:extLst>
            </p:cNvPr>
            <p:cNvGrpSpPr/>
            <p:nvPr/>
          </p:nvGrpSpPr>
          <p:grpSpPr>
            <a:xfrm>
              <a:off x="6096000" y="2072604"/>
              <a:ext cx="1072427" cy="1079919"/>
              <a:chOff x="6096000" y="2072604"/>
              <a:chExt cx="1072427" cy="1079919"/>
            </a:xfrm>
          </p:grpSpPr>
          <p:grpSp>
            <p:nvGrpSpPr>
              <p:cNvPr id="53" name="组合 38">
                <a:extLst>
                  <a:ext uri="{FF2B5EF4-FFF2-40B4-BE49-F238E27FC236}">
                    <a16:creationId xmlns:a16="http://schemas.microsoft.com/office/drawing/2014/main" id="{2087EE93-C61F-6923-CD6E-B8116EA23BEA}"/>
                  </a:ext>
                </a:extLst>
              </p:cNvPr>
              <p:cNvGrpSpPr>
                <a:grpSpLocks noChangeAspect="1"/>
              </p:cNvGrpSpPr>
              <p:nvPr/>
            </p:nvGrpSpPr>
            <p:grpSpPr bwMode="auto">
              <a:xfrm>
                <a:off x="6096000" y="2072604"/>
                <a:ext cx="1072427" cy="1079919"/>
                <a:chOff x="1983909" y="2663640"/>
                <a:chExt cx="1657350" cy="1668463"/>
              </a:xfrm>
              <a:solidFill>
                <a:schemeClr val="accent1"/>
              </a:solidFill>
            </p:grpSpPr>
            <p:sp>
              <p:nvSpPr>
                <p:cNvPr id="55" name="任意多边形: 形状 20">
                  <a:extLst>
                    <a:ext uri="{FF2B5EF4-FFF2-40B4-BE49-F238E27FC236}">
                      <a16:creationId xmlns:a16="http://schemas.microsoft.com/office/drawing/2014/main" id="{10E8FE56-68DA-1B52-51BF-3E13A4A9C409}"/>
                    </a:ext>
                  </a:extLst>
                </p:cNvPr>
                <p:cNvSpPr/>
                <p:nvPr/>
              </p:nvSpPr>
              <p:spPr bwMode="auto">
                <a:xfrm>
                  <a:off x="1983909" y="3062103"/>
                  <a:ext cx="1216025" cy="1270000"/>
                </a:xfrm>
                <a:custGeom>
                  <a:avLst/>
                  <a:gdLst>
                    <a:gd name="T0" fmla="*/ 71 w 540"/>
                    <a:gd name="T1" fmla="*/ 536 h 564"/>
                    <a:gd name="T2" fmla="*/ 24 w 540"/>
                    <a:gd name="T3" fmla="*/ 488 h 564"/>
                    <a:gd name="T4" fmla="*/ 24 w 540"/>
                    <a:gd name="T5" fmla="*/ 0 h 564"/>
                    <a:gd name="T6" fmla="*/ 0 w 540"/>
                    <a:gd name="T7" fmla="*/ 0 h 564"/>
                    <a:gd name="T8" fmla="*/ 0 w 540"/>
                    <a:gd name="T9" fmla="*/ 489 h 564"/>
                    <a:gd name="T10" fmla="*/ 72 w 540"/>
                    <a:gd name="T11" fmla="*/ 564 h 564"/>
                    <a:gd name="T12" fmla="*/ 540 w 540"/>
                    <a:gd name="T13" fmla="*/ 564 h 564"/>
                    <a:gd name="T14" fmla="*/ 540 w 540"/>
                    <a:gd name="T15" fmla="*/ 536 h 564"/>
                    <a:gd name="T16" fmla="*/ 71 w 540"/>
                    <a:gd name="T17" fmla="*/ 536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0" h="564">
                      <a:moveTo>
                        <a:pt x="71" y="536"/>
                      </a:moveTo>
                      <a:cubicBezTo>
                        <a:pt x="44" y="536"/>
                        <a:pt x="24" y="515"/>
                        <a:pt x="24" y="488"/>
                      </a:cubicBezTo>
                      <a:cubicBezTo>
                        <a:pt x="24" y="0"/>
                        <a:pt x="24" y="0"/>
                        <a:pt x="24" y="0"/>
                      </a:cubicBezTo>
                      <a:cubicBezTo>
                        <a:pt x="0" y="0"/>
                        <a:pt x="0" y="0"/>
                        <a:pt x="0" y="0"/>
                      </a:cubicBezTo>
                      <a:cubicBezTo>
                        <a:pt x="0" y="489"/>
                        <a:pt x="0" y="489"/>
                        <a:pt x="0" y="489"/>
                      </a:cubicBezTo>
                      <a:cubicBezTo>
                        <a:pt x="0" y="529"/>
                        <a:pt x="32" y="564"/>
                        <a:pt x="72" y="564"/>
                      </a:cubicBezTo>
                      <a:cubicBezTo>
                        <a:pt x="540" y="564"/>
                        <a:pt x="540" y="564"/>
                        <a:pt x="540" y="564"/>
                      </a:cubicBezTo>
                      <a:cubicBezTo>
                        <a:pt x="540" y="536"/>
                        <a:pt x="540" y="536"/>
                        <a:pt x="540" y="536"/>
                      </a:cubicBezTo>
                      <a:lnTo>
                        <a:pt x="71" y="536"/>
                      </a:ln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spcBef>
                      <a:spcPts val="0"/>
                    </a:spcBef>
                    <a:spcAft>
                      <a:spcPts val="0"/>
                    </a:spcAft>
                    <a:buClrTx/>
                    <a:buSzTx/>
                    <a:buFontTx/>
                    <a:buNone/>
                    <a:defRPr/>
                  </a:pPr>
                  <a:endParaRPr kumimoji="0" sz="3200" b="0" i="0" u="none" strike="noStrike" kern="1200" cap="none" spc="0" normalizeH="0" baseline="0" noProof="0" dirty="0">
                    <a:ln>
                      <a:noFill/>
                    </a:ln>
                    <a:solidFill>
                      <a:schemeClr val="tx1"/>
                    </a:solidFill>
                    <a:effectLst/>
                    <a:uLnTx/>
                    <a:uFillTx/>
                    <a:cs typeface="+mn-ea"/>
                    <a:sym typeface="+mn-lt"/>
                  </a:endParaRPr>
                </a:p>
              </p:txBody>
            </p:sp>
            <p:sp>
              <p:nvSpPr>
                <p:cNvPr id="56" name="任意多边形: 形状 21">
                  <a:extLst>
                    <a:ext uri="{FF2B5EF4-FFF2-40B4-BE49-F238E27FC236}">
                      <a16:creationId xmlns:a16="http://schemas.microsoft.com/office/drawing/2014/main" id="{1CD9637C-2721-3686-97B0-6C2D145BA0DD}"/>
                    </a:ext>
                  </a:extLst>
                </p:cNvPr>
                <p:cNvSpPr/>
                <p:nvPr/>
              </p:nvSpPr>
              <p:spPr bwMode="auto">
                <a:xfrm>
                  <a:off x="2433171" y="2674753"/>
                  <a:ext cx="1208088" cy="1243013"/>
                </a:xfrm>
                <a:custGeom>
                  <a:avLst/>
                  <a:gdLst>
                    <a:gd name="T0" fmla="*/ 461 w 536"/>
                    <a:gd name="T1" fmla="*/ 24 h 552"/>
                    <a:gd name="T2" fmla="*/ 508 w 536"/>
                    <a:gd name="T3" fmla="*/ 70 h 552"/>
                    <a:gd name="T4" fmla="*/ 508 w 536"/>
                    <a:gd name="T5" fmla="*/ 552 h 552"/>
                    <a:gd name="T6" fmla="*/ 536 w 536"/>
                    <a:gd name="T7" fmla="*/ 552 h 552"/>
                    <a:gd name="T8" fmla="*/ 536 w 536"/>
                    <a:gd name="T9" fmla="*/ 72 h 552"/>
                    <a:gd name="T10" fmla="*/ 462 w 536"/>
                    <a:gd name="T11" fmla="*/ 0 h 552"/>
                    <a:gd name="T12" fmla="*/ 0 w 536"/>
                    <a:gd name="T13" fmla="*/ 0 h 552"/>
                    <a:gd name="T14" fmla="*/ 0 w 536"/>
                    <a:gd name="T15" fmla="*/ 24 h 552"/>
                    <a:gd name="T16" fmla="*/ 461 w 536"/>
                    <a:gd name="T17" fmla="*/ 2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6" h="552">
                      <a:moveTo>
                        <a:pt x="461" y="24"/>
                      </a:moveTo>
                      <a:cubicBezTo>
                        <a:pt x="488" y="24"/>
                        <a:pt x="508" y="44"/>
                        <a:pt x="508" y="70"/>
                      </a:cubicBezTo>
                      <a:cubicBezTo>
                        <a:pt x="508" y="552"/>
                        <a:pt x="508" y="552"/>
                        <a:pt x="508" y="552"/>
                      </a:cubicBezTo>
                      <a:cubicBezTo>
                        <a:pt x="536" y="552"/>
                        <a:pt x="536" y="552"/>
                        <a:pt x="536" y="552"/>
                      </a:cubicBezTo>
                      <a:cubicBezTo>
                        <a:pt x="536" y="72"/>
                        <a:pt x="536" y="72"/>
                        <a:pt x="536" y="72"/>
                      </a:cubicBezTo>
                      <a:cubicBezTo>
                        <a:pt x="536" y="32"/>
                        <a:pt x="502" y="0"/>
                        <a:pt x="462" y="0"/>
                      </a:cubicBezTo>
                      <a:cubicBezTo>
                        <a:pt x="0" y="0"/>
                        <a:pt x="0" y="0"/>
                        <a:pt x="0" y="0"/>
                      </a:cubicBezTo>
                      <a:cubicBezTo>
                        <a:pt x="0" y="24"/>
                        <a:pt x="0" y="24"/>
                        <a:pt x="0" y="24"/>
                      </a:cubicBezTo>
                      <a:lnTo>
                        <a:pt x="461" y="24"/>
                      </a:ln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spcBef>
                      <a:spcPts val="0"/>
                    </a:spcBef>
                    <a:spcAft>
                      <a:spcPts val="0"/>
                    </a:spcAft>
                    <a:buClrTx/>
                    <a:buSzTx/>
                    <a:buFontTx/>
                    <a:buNone/>
                    <a:defRPr/>
                  </a:pPr>
                  <a:endParaRPr kumimoji="0" sz="3200" b="0" i="0" u="none" strike="noStrike" kern="1200" cap="none" spc="0" normalizeH="0" baseline="0" noProof="0" dirty="0">
                    <a:ln>
                      <a:noFill/>
                    </a:ln>
                    <a:solidFill>
                      <a:schemeClr val="tx1"/>
                    </a:solidFill>
                    <a:effectLst/>
                    <a:uLnTx/>
                    <a:uFillTx/>
                    <a:cs typeface="+mn-ea"/>
                    <a:sym typeface="+mn-lt"/>
                  </a:endParaRPr>
                </a:p>
              </p:txBody>
            </p:sp>
            <p:sp>
              <p:nvSpPr>
                <p:cNvPr id="57" name="任意多边形: 形状 22">
                  <a:extLst>
                    <a:ext uri="{FF2B5EF4-FFF2-40B4-BE49-F238E27FC236}">
                      <a16:creationId xmlns:a16="http://schemas.microsoft.com/office/drawing/2014/main" id="{14DA9D36-58A1-FF8B-4493-EF452E1967FF}"/>
                    </a:ext>
                  </a:extLst>
                </p:cNvPr>
                <p:cNvSpPr/>
                <p:nvPr/>
              </p:nvSpPr>
              <p:spPr bwMode="auto">
                <a:xfrm>
                  <a:off x="3277721" y="4006665"/>
                  <a:ext cx="358775" cy="315913"/>
                </a:xfrm>
                <a:custGeom>
                  <a:avLst/>
                  <a:gdLst>
                    <a:gd name="T0" fmla="*/ 43 w 159"/>
                    <a:gd name="T1" fmla="*/ 69 h 140"/>
                    <a:gd name="T2" fmla="*/ 34 w 159"/>
                    <a:gd name="T3" fmla="*/ 61 h 140"/>
                    <a:gd name="T4" fmla="*/ 24 w 159"/>
                    <a:gd name="T5" fmla="*/ 61 h 140"/>
                    <a:gd name="T6" fmla="*/ 7 w 159"/>
                    <a:gd name="T7" fmla="*/ 52 h 140"/>
                    <a:gd name="T8" fmla="*/ 0 w 159"/>
                    <a:gd name="T9" fmla="*/ 32 h 140"/>
                    <a:gd name="T10" fmla="*/ 10 w 159"/>
                    <a:gd name="T11" fmla="*/ 9 h 140"/>
                    <a:gd name="T12" fmla="*/ 34 w 159"/>
                    <a:gd name="T13" fmla="*/ 0 h 140"/>
                    <a:gd name="T14" fmla="*/ 61 w 159"/>
                    <a:gd name="T15" fmla="*/ 13 h 140"/>
                    <a:gd name="T16" fmla="*/ 72 w 159"/>
                    <a:gd name="T17" fmla="*/ 47 h 140"/>
                    <a:gd name="T18" fmla="*/ 42 w 159"/>
                    <a:gd name="T19" fmla="*/ 126 h 140"/>
                    <a:gd name="T20" fmla="*/ 23 w 159"/>
                    <a:gd name="T21" fmla="*/ 140 h 140"/>
                    <a:gd name="T22" fmla="*/ 13 w 159"/>
                    <a:gd name="T23" fmla="*/ 131 h 140"/>
                    <a:gd name="T24" fmla="*/ 18 w 159"/>
                    <a:gd name="T25" fmla="*/ 120 h 140"/>
                    <a:gd name="T26" fmla="*/ 36 w 159"/>
                    <a:gd name="T27" fmla="*/ 92 h 140"/>
                    <a:gd name="T28" fmla="*/ 43 w 159"/>
                    <a:gd name="T29" fmla="*/ 69 h 140"/>
                    <a:gd name="T30" fmla="*/ 130 w 159"/>
                    <a:gd name="T31" fmla="*/ 69 h 140"/>
                    <a:gd name="T32" fmla="*/ 121 w 159"/>
                    <a:gd name="T33" fmla="*/ 61 h 140"/>
                    <a:gd name="T34" fmla="*/ 112 w 159"/>
                    <a:gd name="T35" fmla="*/ 61 h 140"/>
                    <a:gd name="T36" fmla="*/ 94 w 159"/>
                    <a:gd name="T37" fmla="*/ 52 h 140"/>
                    <a:gd name="T38" fmla="*/ 87 w 159"/>
                    <a:gd name="T39" fmla="*/ 32 h 140"/>
                    <a:gd name="T40" fmla="*/ 96 w 159"/>
                    <a:gd name="T41" fmla="*/ 9 h 140"/>
                    <a:gd name="T42" fmla="*/ 120 w 159"/>
                    <a:gd name="T43" fmla="*/ 0 h 140"/>
                    <a:gd name="T44" fmla="*/ 148 w 159"/>
                    <a:gd name="T45" fmla="*/ 13 h 140"/>
                    <a:gd name="T46" fmla="*/ 159 w 159"/>
                    <a:gd name="T47" fmla="*/ 47 h 140"/>
                    <a:gd name="T48" fmla="*/ 129 w 159"/>
                    <a:gd name="T49" fmla="*/ 126 h 140"/>
                    <a:gd name="T50" fmla="*/ 109 w 159"/>
                    <a:gd name="T51" fmla="*/ 140 h 140"/>
                    <a:gd name="T52" fmla="*/ 100 w 159"/>
                    <a:gd name="T53" fmla="*/ 131 h 140"/>
                    <a:gd name="T54" fmla="*/ 106 w 159"/>
                    <a:gd name="T55" fmla="*/ 120 h 140"/>
                    <a:gd name="T56" fmla="*/ 122 w 159"/>
                    <a:gd name="T57" fmla="*/ 92 h 140"/>
                    <a:gd name="T58" fmla="*/ 130 w 159"/>
                    <a:gd name="T59" fmla="*/ 6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9" h="140">
                      <a:moveTo>
                        <a:pt x="43" y="69"/>
                      </a:moveTo>
                      <a:cubicBezTo>
                        <a:pt x="43" y="64"/>
                        <a:pt x="40" y="61"/>
                        <a:pt x="34" y="61"/>
                      </a:cubicBezTo>
                      <a:cubicBezTo>
                        <a:pt x="24" y="61"/>
                        <a:pt x="24" y="61"/>
                        <a:pt x="24" y="61"/>
                      </a:cubicBezTo>
                      <a:cubicBezTo>
                        <a:pt x="18" y="60"/>
                        <a:pt x="12" y="57"/>
                        <a:pt x="7" y="52"/>
                      </a:cubicBezTo>
                      <a:cubicBezTo>
                        <a:pt x="2" y="46"/>
                        <a:pt x="0" y="40"/>
                        <a:pt x="0" y="32"/>
                      </a:cubicBezTo>
                      <a:cubicBezTo>
                        <a:pt x="0" y="23"/>
                        <a:pt x="3" y="15"/>
                        <a:pt x="10" y="9"/>
                      </a:cubicBezTo>
                      <a:cubicBezTo>
                        <a:pt x="16" y="3"/>
                        <a:pt x="24" y="0"/>
                        <a:pt x="34" y="0"/>
                      </a:cubicBezTo>
                      <a:cubicBezTo>
                        <a:pt x="44" y="0"/>
                        <a:pt x="54" y="4"/>
                        <a:pt x="61" y="13"/>
                      </a:cubicBezTo>
                      <a:cubicBezTo>
                        <a:pt x="68" y="22"/>
                        <a:pt x="72" y="33"/>
                        <a:pt x="72" y="47"/>
                      </a:cubicBezTo>
                      <a:cubicBezTo>
                        <a:pt x="72" y="73"/>
                        <a:pt x="62" y="99"/>
                        <a:pt x="42" y="126"/>
                      </a:cubicBezTo>
                      <a:cubicBezTo>
                        <a:pt x="34" y="136"/>
                        <a:pt x="28" y="140"/>
                        <a:pt x="23" y="140"/>
                      </a:cubicBezTo>
                      <a:cubicBezTo>
                        <a:pt x="16" y="140"/>
                        <a:pt x="13" y="137"/>
                        <a:pt x="13" y="131"/>
                      </a:cubicBezTo>
                      <a:cubicBezTo>
                        <a:pt x="13" y="128"/>
                        <a:pt x="15" y="125"/>
                        <a:pt x="18" y="120"/>
                      </a:cubicBezTo>
                      <a:cubicBezTo>
                        <a:pt x="25" y="112"/>
                        <a:pt x="30" y="103"/>
                        <a:pt x="36" y="92"/>
                      </a:cubicBezTo>
                      <a:cubicBezTo>
                        <a:pt x="41" y="82"/>
                        <a:pt x="43" y="74"/>
                        <a:pt x="43" y="69"/>
                      </a:cubicBezTo>
                      <a:close/>
                      <a:moveTo>
                        <a:pt x="130" y="69"/>
                      </a:moveTo>
                      <a:cubicBezTo>
                        <a:pt x="130" y="64"/>
                        <a:pt x="127" y="61"/>
                        <a:pt x="121" y="61"/>
                      </a:cubicBezTo>
                      <a:cubicBezTo>
                        <a:pt x="112" y="61"/>
                        <a:pt x="112" y="61"/>
                        <a:pt x="112" y="61"/>
                      </a:cubicBezTo>
                      <a:cubicBezTo>
                        <a:pt x="105" y="60"/>
                        <a:pt x="99" y="57"/>
                        <a:pt x="94" y="52"/>
                      </a:cubicBezTo>
                      <a:cubicBezTo>
                        <a:pt x="89" y="46"/>
                        <a:pt x="87" y="40"/>
                        <a:pt x="87" y="32"/>
                      </a:cubicBezTo>
                      <a:cubicBezTo>
                        <a:pt x="87" y="23"/>
                        <a:pt x="90" y="15"/>
                        <a:pt x="96" y="9"/>
                      </a:cubicBezTo>
                      <a:cubicBezTo>
                        <a:pt x="103" y="3"/>
                        <a:pt x="111" y="0"/>
                        <a:pt x="120" y="0"/>
                      </a:cubicBezTo>
                      <a:cubicBezTo>
                        <a:pt x="132" y="0"/>
                        <a:pt x="141" y="4"/>
                        <a:pt x="148" y="13"/>
                      </a:cubicBezTo>
                      <a:cubicBezTo>
                        <a:pt x="155" y="22"/>
                        <a:pt x="159" y="33"/>
                        <a:pt x="159" y="47"/>
                      </a:cubicBezTo>
                      <a:cubicBezTo>
                        <a:pt x="159" y="73"/>
                        <a:pt x="149" y="99"/>
                        <a:pt x="129" y="126"/>
                      </a:cubicBezTo>
                      <a:cubicBezTo>
                        <a:pt x="121" y="136"/>
                        <a:pt x="115" y="140"/>
                        <a:pt x="109" y="140"/>
                      </a:cubicBezTo>
                      <a:cubicBezTo>
                        <a:pt x="103" y="140"/>
                        <a:pt x="100" y="137"/>
                        <a:pt x="100" y="131"/>
                      </a:cubicBezTo>
                      <a:cubicBezTo>
                        <a:pt x="100" y="128"/>
                        <a:pt x="102" y="125"/>
                        <a:pt x="106" y="120"/>
                      </a:cubicBezTo>
                      <a:cubicBezTo>
                        <a:pt x="112" y="112"/>
                        <a:pt x="117" y="103"/>
                        <a:pt x="122" y="92"/>
                      </a:cubicBezTo>
                      <a:cubicBezTo>
                        <a:pt x="127" y="82"/>
                        <a:pt x="130" y="74"/>
                        <a:pt x="130" y="69"/>
                      </a:cubicBez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spcBef>
                      <a:spcPts val="0"/>
                    </a:spcBef>
                    <a:spcAft>
                      <a:spcPts val="0"/>
                    </a:spcAft>
                    <a:buClrTx/>
                    <a:buSzTx/>
                    <a:buFontTx/>
                    <a:buNone/>
                    <a:defRPr/>
                  </a:pPr>
                  <a:endParaRPr kumimoji="0" sz="3200" b="0" i="0" u="none" strike="noStrike" kern="1200" cap="none" spc="0" normalizeH="0" baseline="0" noProof="0" dirty="0">
                    <a:ln>
                      <a:noFill/>
                    </a:ln>
                    <a:solidFill>
                      <a:schemeClr val="tx1"/>
                    </a:solidFill>
                    <a:effectLst/>
                    <a:uLnTx/>
                    <a:uFillTx/>
                    <a:cs typeface="+mn-ea"/>
                    <a:sym typeface="+mn-lt"/>
                  </a:endParaRPr>
                </a:p>
              </p:txBody>
            </p:sp>
            <p:sp>
              <p:nvSpPr>
                <p:cNvPr id="58" name="任意多边形: 形状 23">
                  <a:extLst>
                    <a:ext uri="{FF2B5EF4-FFF2-40B4-BE49-F238E27FC236}">
                      <a16:creationId xmlns:a16="http://schemas.microsoft.com/office/drawing/2014/main" id="{873211EA-D8A5-C6C3-53B8-52F66AA773D2}"/>
                    </a:ext>
                  </a:extLst>
                </p:cNvPr>
                <p:cNvSpPr/>
                <p:nvPr/>
              </p:nvSpPr>
              <p:spPr bwMode="auto">
                <a:xfrm>
                  <a:off x="1983909" y="2663640"/>
                  <a:ext cx="355600" cy="317500"/>
                </a:xfrm>
                <a:custGeom>
                  <a:avLst/>
                  <a:gdLst>
                    <a:gd name="T0" fmla="*/ 115 w 158"/>
                    <a:gd name="T1" fmla="*/ 72 h 141"/>
                    <a:gd name="T2" fmla="*/ 124 w 158"/>
                    <a:gd name="T3" fmla="*/ 80 h 141"/>
                    <a:gd name="T4" fmla="*/ 134 w 158"/>
                    <a:gd name="T5" fmla="*/ 80 h 141"/>
                    <a:gd name="T6" fmla="*/ 151 w 158"/>
                    <a:gd name="T7" fmla="*/ 89 h 141"/>
                    <a:gd name="T8" fmla="*/ 158 w 158"/>
                    <a:gd name="T9" fmla="*/ 109 h 141"/>
                    <a:gd name="T10" fmla="*/ 149 w 158"/>
                    <a:gd name="T11" fmla="*/ 132 h 141"/>
                    <a:gd name="T12" fmla="*/ 125 w 158"/>
                    <a:gd name="T13" fmla="*/ 141 h 141"/>
                    <a:gd name="T14" fmla="*/ 98 w 158"/>
                    <a:gd name="T15" fmla="*/ 128 h 141"/>
                    <a:gd name="T16" fmla="*/ 87 w 158"/>
                    <a:gd name="T17" fmla="*/ 94 h 141"/>
                    <a:gd name="T18" fmla="*/ 117 w 158"/>
                    <a:gd name="T19" fmla="*/ 15 h 141"/>
                    <a:gd name="T20" fmla="*/ 136 w 158"/>
                    <a:gd name="T21" fmla="*/ 0 h 141"/>
                    <a:gd name="T22" fmla="*/ 145 w 158"/>
                    <a:gd name="T23" fmla="*/ 10 h 141"/>
                    <a:gd name="T24" fmla="*/ 140 w 158"/>
                    <a:gd name="T25" fmla="*/ 21 h 141"/>
                    <a:gd name="T26" fmla="*/ 123 w 158"/>
                    <a:gd name="T27" fmla="*/ 48 h 141"/>
                    <a:gd name="T28" fmla="*/ 115 w 158"/>
                    <a:gd name="T29" fmla="*/ 72 h 141"/>
                    <a:gd name="T30" fmla="*/ 28 w 158"/>
                    <a:gd name="T31" fmla="*/ 72 h 141"/>
                    <a:gd name="T32" fmla="*/ 37 w 158"/>
                    <a:gd name="T33" fmla="*/ 80 h 141"/>
                    <a:gd name="T34" fmla="*/ 47 w 158"/>
                    <a:gd name="T35" fmla="*/ 80 h 141"/>
                    <a:gd name="T36" fmla="*/ 64 w 158"/>
                    <a:gd name="T37" fmla="*/ 89 h 141"/>
                    <a:gd name="T38" fmla="*/ 72 w 158"/>
                    <a:gd name="T39" fmla="*/ 109 h 141"/>
                    <a:gd name="T40" fmla="*/ 62 w 158"/>
                    <a:gd name="T41" fmla="*/ 132 h 141"/>
                    <a:gd name="T42" fmla="*/ 38 w 158"/>
                    <a:gd name="T43" fmla="*/ 141 h 141"/>
                    <a:gd name="T44" fmla="*/ 10 w 158"/>
                    <a:gd name="T45" fmla="*/ 128 h 141"/>
                    <a:gd name="T46" fmla="*/ 0 w 158"/>
                    <a:gd name="T47" fmla="*/ 94 h 141"/>
                    <a:gd name="T48" fmla="*/ 30 w 158"/>
                    <a:gd name="T49" fmla="*/ 15 h 141"/>
                    <a:gd name="T50" fmla="*/ 49 w 158"/>
                    <a:gd name="T51" fmla="*/ 0 h 141"/>
                    <a:gd name="T52" fmla="*/ 58 w 158"/>
                    <a:gd name="T53" fmla="*/ 10 h 141"/>
                    <a:gd name="T54" fmla="*/ 53 w 158"/>
                    <a:gd name="T55" fmla="*/ 21 h 141"/>
                    <a:gd name="T56" fmla="*/ 36 w 158"/>
                    <a:gd name="T57" fmla="*/ 48 h 141"/>
                    <a:gd name="T58" fmla="*/ 28 w 158"/>
                    <a:gd name="T59" fmla="*/ 7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8" h="141">
                      <a:moveTo>
                        <a:pt x="115" y="72"/>
                      </a:moveTo>
                      <a:cubicBezTo>
                        <a:pt x="115" y="77"/>
                        <a:pt x="118" y="80"/>
                        <a:pt x="124" y="80"/>
                      </a:cubicBezTo>
                      <a:cubicBezTo>
                        <a:pt x="134" y="80"/>
                        <a:pt x="134" y="80"/>
                        <a:pt x="134" y="80"/>
                      </a:cubicBezTo>
                      <a:cubicBezTo>
                        <a:pt x="140" y="80"/>
                        <a:pt x="146" y="83"/>
                        <a:pt x="151" y="89"/>
                      </a:cubicBezTo>
                      <a:cubicBezTo>
                        <a:pt x="156" y="95"/>
                        <a:pt x="158" y="101"/>
                        <a:pt x="158" y="109"/>
                      </a:cubicBezTo>
                      <a:cubicBezTo>
                        <a:pt x="158" y="118"/>
                        <a:pt x="155" y="126"/>
                        <a:pt x="149" y="132"/>
                      </a:cubicBezTo>
                      <a:cubicBezTo>
                        <a:pt x="142" y="138"/>
                        <a:pt x="134" y="141"/>
                        <a:pt x="125" y="141"/>
                      </a:cubicBezTo>
                      <a:cubicBezTo>
                        <a:pt x="114" y="141"/>
                        <a:pt x="105" y="137"/>
                        <a:pt x="98" y="128"/>
                      </a:cubicBezTo>
                      <a:cubicBezTo>
                        <a:pt x="90" y="119"/>
                        <a:pt x="87" y="108"/>
                        <a:pt x="87" y="94"/>
                      </a:cubicBezTo>
                      <a:cubicBezTo>
                        <a:pt x="87" y="68"/>
                        <a:pt x="97" y="42"/>
                        <a:pt x="117" y="15"/>
                      </a:cubicBezTo>
                      <a:cubicBezTo>
                        <a:pt x="124" y="5"/>
                        <a:pt x="130" y="0"/>
                        <a:pt x="136" y="0"/>
                      </a:cubicBezTo>
                      <a:cubicBezTo>
                        <a:pt x="142" y="0"/>
                        <a:pt x="145" y="4"/>
                        <a:pt x="145" y="10"/>
                      </a:cubicBezTo>
                      <a:cubicBezTo>
                        <a:pt x="145" y="13"/>
                        <a:pt x="144" y="16"/>
                        <a:pt x="140" y="21"/>
                      </a:cubicBezTo>
                      <a:cubicBezTo>
                        <a:pt x="134" y="29"/>
                        <a:pt x="128" y="38"/>
                        <a:pt x="123" y="48"/>
                      </a:cubicBezTo>
                      <a:cubicBezTo>
                        <a:pt x="118" y="59"/>
                        <a:pt x="115" y="67"/>
                        <a:pt x="115" y="72"/>
                      </a:cubicBezTo>
                      <a:close/>
                      <a:moveTo>
                        <a:pt x="28" y="72"/>
                      </a:moveTo>
                      <a:cubicBezTo>
                        <a:pt x="28" y="77"/>
                        <a:pt x="31" y="80"/>
                        <a:pt x="37" y="80"/>
                      </a:cubicBezTo>
                      <a:cubicBezTo>
                        <a:pt x="47" y="80"/>
                        <a:pt x="47" y="80"/>
                        <a:pt x="47" y="80"/>
                      </a:cubicBezTo>
                      <a:cubicBezTo>
                        <a:pt x="53" y="80"/>
                        <a:pt x="59" y="83"/>
                        <a:pt x="64" y="89"/>
                      </a:cubicBezTo>
                      <a:cubicBezTo>
                        <a:pt x="69" y="95"/>
                        <a:pt x="72" y="101"/>
                        <a:pt x="72" y="109"/>
                      </a:cubicBezTo>
                      <a:cubicBezTo>
                        <a:pt x="72" y="118"/>
                        <a:pt x="68" y="126"/>
                        <a:pt x="62" y="132"/>
                      </a:cubicBezTo>
                      <a:cubicBezTo>
                        <a:pt x="56" y="138"/>
                        <a:pt x="48" y="141"/>
                        <a:pt x="38" y="141"/>
                      </a:cubicBezTo>
                      <a:cubicBezTo>
                        <a:pt x="27" y="141"/>
                        <a:pt x="18" y="137"/>
                        <a:pt x="10" y="128"/>
                      </a:cubicBezTo>
                      <a:cubicBezTo>
                        <a:pt x="3" y="119"/>
                        <a:pt x="0" y="108"/>
                        <a:pt x="0" y="94"/>
                      </a:cubicBezTo>
                      <a:cubicBezTo>
                        <a:pt x="0" y="68"/>
                        <a:pt x="10" y="42"/>
                        <a:pt x="30" y="15"/>
                      </a:cubicBezTo>
                      <a:cubicBezTo>
                        <a:pt x="37" y="5"/>
                        <a:pt x="44" y="0"/>
                        <a:pt x="49" y="0"/>
                      </a:cubicBezTo>
                      <a:cubicBezTo>
                        <a:pt x="55" y="0"/>
                        <a:pt x="58" y="4"/>
                        <a:pt x="58" y="10"/>
                      </a:cubicBezTo>
                      <a:cubicBezTo>
                        <a:pt x="58" y="13"/>
                        <a:pt x="56" y="16"/>
                        <a:pt x="53" y="21"/>
                      </a:cubicBezTo>
                      <a:cubicBezTo>
                        <a:pt x="47" y="29"/>
                        <a:pt x="41" y="38"/>
                        <a:pt x="36" y="48"/>
                      </a:cubicBezTo>
                      <a:cubicBezTo>
                        <a:pt x="31" y="59"/>
                        <a:pt x="28" y="67"/>
                        <a:pt x="28" y="72"/>
                      </a:cubicBez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spcBef>
                      <a:spcPts val="0"/>
                    </a:spcBef>
                    <a:spcAft>
                      <a:spcPts val="0"/>
                    </a:spcAft>
                    <a:buClrTx/>
                    <a:buSzTx/>
                    <a:buFontTx/>
                    <a:buNone/>
                    <a:defRPr/>
                  </a:pPr>
                  <a:endParaRPr kumimoji="0" sz="3200" b="0" i="0" u="none" strike="noStrike" kern="1200" cap="none" spc="0" normalizeH="0" baseline="0" noProof="0" dirty="0">
                    <a:ln>
                      <a:noFill/>
                    </a:ln>
                    <a:solidFill>
                      <a:schemeClr val="tx1"/>
                    </a:solidFill>
                    <a:effectLst/>
                    <a:uLnTx/>
                    <a:uFillTx/>
                    <a:cs typeface="+mn-ea"/>
                    <a:sym typeface="+mn-lt"/>
                  </a:endParaRPr>
                </a:p>
              </p:txBody>
            </p:sp>
          </p:grpSp>
          <p:pic>
            <p:nvPicPr>
              <p:cNvPr id="54" name="图片 8">
                <a:extLst>
                  <a:ext uri="{FF2B5EF4-FFF2-40B4-BE49-F238E27FC236}">
                    <a16:creationId xmlns:a16="http://schemas.microsoft.com/office/drawing/2014/main" id="{978143FC-9253-1E81-D42B-A7D9A797A285}"/>
                  </a:ext>
                </a:extLst>
              </p:cNvPr>
              <p:cNvPicPr>
                <a:picLocks noChangeAspect="1"/>
              </p:cNvPicPr>
              <p:nvPr/>
            </p:nvPicPr>
            <p:blipFill>
              <a:blip r:embed="rId5" cstate="screen">
                <a:extLst>
                  <a:ext uri="{28A0092B-C50C-407E-A947-70E740481C1C}">
                    <a14:useLocalDpi xmlns:a14="http://schemas.microsoft.com/office/drawing/2010/main"/>
                  </a:ext>
                </a:extLst>
              </a:blip>
              <a:srcRect r="86771"/>
              <a:stretch>
                <a:fillRect/>
              </a:stretch>
            </p:blipFill>
            <p:spPr>
              <a:xfrm>
                <a:off x="6096000" y="2205690"/>
                <a:ext cx="1067157" cy="913868"/>
              </a:xfrm>
              <a:prstGeom prst="rect">
                <a:avLst/>
              </a:prstGeom>
              <a:noFill/>
              <a:ln w="9525">
                <a:noFill/>
              </a:ln>
            </p:spPr>
          </p:pic>
        </p:grpSp>
      </p:grpSp>
      <p:grpSp>
        <p:nvGrpSpPr>
          <p:cNvPr id="59" name="组合 34">
            <a:extLst>
              <a:ext uri="{FF2B5EF4-FFF2-40B4-BE49-F238E27FC236}">
                <a16:creationId xmlns:a16="http://schemas.microsoft.com/office/drawing/2014/main" id="{CB92AE46-EF1C-D517-4D31-DB28CC75FFCB}"/>
              </a:ext>
            </a:extLst>
          </p:cNvPr>
          <p:cNvGrpSpPr/>
          <p:nvPr/>
        </p:nvGrpSpPr>
        <p:grpSpPr>
          <a:xfrm>
            <a:off x="5309067" y="4228908"/>
            <a:ext cx="6428548" cy="1879943"/>
            <a:chOff x="6096000" y="1902851"/>
            <a:chExt cx="6673529" cy="1880403"/>
          </a:xfrm>
        </p:grpSpPr>
        <p:sp>
          <p:nvSpPr>
            <p:cNvPr id="60" name="矩形 35">
              <a:extLst>
                <a:ext uri="{FF2B5EF4-FFF2-40B4-BE49-F238E27FC236}">
                  <a16:creationId xmlns:a16="http://schemas.microsoft.com/office/drawing/2014/main" id="{CFFECA5E-B401-8ADB-5F0C-11EE1E089BB9}"/>
                </a:ext>
              </a:extLst>
            </p:cNvPr>
            <p:cNvSpPr/>
            <p:nvPr/>
          </p:nvSpPr>
          <p:spPr bwMode="auto">
            <a:xfrm>
              <a:off x="7382997" y="1966927"/>
              <a:ext cx="5386532" cy="1816327"/>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algn="just">
                <a:spcBef>
                  <a:spcPts val="0"/>
                </a:spcBef>
                <a:spcAft>
                  <a:spcPts val="0"/>
                </a:spcAft>
              </a:pPr>
              <a:r>
                <a:rPr lang="vi-VN" sz="2800" dirty="0">
                  <a:solidFill>
                    <a:schemeClr val="tx1"/>
                  </a:solidFill>
                  <a:effectLst/>
                  <a:latin typeface="Times New Roman" panose="02020603050405020304" pitchFamily="18" charset="0"/>
                  <a:ea typeface="Calibri" panose="020F0502020204030204" pitchFamily="34" charset="0"/>
                </a:rPr>
                <a:t>Câu trả lời của An-đéc-xen giàu sức thuyết phục, bởi ông đã xuất phát từ sức mạnh của trí tưởng tượng lãng mạn, bay bổng. </a:t>
              </a:r>
              <a:endParaRPr lang="en-SG" sz="8000" kern="1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61" name="矩形 19">
              <a:extLst>
                <a:ext uri="{FF2B5EF4-FFF2-40B4-BE49-F238E27FC236}">
                  <a16:creationId xmlns:a16="http://schemas.microsoft.com/office/drawing/2014/main" id="{3014D64F-AF8D-F6E6-BA36-4AD56ED9EA48}"/>
                </a:ext>
              </a:extLst>
            </p:cNvPr>
            <p:cNvSpPr/>
            <p:nvPr/>
          </p:nvSpPr>
          <p:spPr>
            <a:xfrm>
              <a:off x="7173562" y="1902851"/>
              <a:ext cx="2361287" cy="584918"/>
            </a:xfrm>
            <a:prstGeom prst="rect">
              <a:avLst/>
            </a:prstGeom>
            <a:noFill/>
            <a:ln w="9525">
              <a:noFill/>
            </a:ln>
          </p:spPr>
          <p:txBody>
            <a:bodyP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eaLnBrk="1" hangingPunct="1">
                <a:spcBef>
                  <a:spcPct val="0"/>
                </a:spcBef>
                <a:buNone/>
              </a:pPr>
              <a:endParaRPr lang="zh-CN" altLang="en-US" sz="3200" dirty="0">
                <a:solidFill>
                  <a:schemeClr val="tx1"/>
                </a:solidFill>
                <a:cs typeface="+mn-ea"/>
                <a:sym typeface="+mn-lt"/>
              </a:endParaRPr>
            </a:p>
          </p:txBody>
        </p:sp>
        <p:grpSp>
          <p:nvGrpSpPr>
            <p:cNvPr id="62" name="组合 1">
              <a:extLst>
                <a:ext uri="{FF2B5EF4-FFF2-40B4-BE49-F238E27FC236}">
                  <a16:creationId xmlns:a16="http://schemas.microsoft.com/office/drawing/2014/main" id="{D3F22345-B74A-223E-8FB1-ADF705AA8121}"/>
                </a:ext>
              </a:extLst>
            </p:cNvPr>
            <p:cNvGrpSpPr/>
            <p:nvPr/>
          </p:nvGrpSpPr>
          <p:grpSpPr>
            <a:xfrm>
              <a:off x="6096000" y="2072604"/>
              <a:ext cx="1072427" cy="1079919"/>
              <a:chOff x="6096000" y="2072604"/>
              <a:chExt cx="1072427" cy="1079919"/>
            </a:xfrm>
          </p:grpSpPr>
          <p:grpSp>
            <p:nvGrpSpPr>
              <p:cNvPr id="63" name="组合 38">
                <a:extLst>
                  <a:ext uri="{FF2B5EF4-FFF2-40B4-BE49-F238E27FC236}">
                    <a16:creationId xmlns:a16="http://schemas.microsoft.com/office/drawing/2014/main" id="{FD88B2C9-8C00-6B25-1B79-150F29C36B08}"/>
                  </a:ext>
                </a:extLst>
              </p:cNvPr>
              <p:cNvGrpSpPr>
                <a:grpSpLocks noChangeAspect="1"/>
              </p:cNvGrpSpPr>
              <p:nvPr/>
            </p:nvGrpSpPr>
            <p:grpSpPr bwMode="auto">
              <a:xfrm>
                <a:off x="6096000" y="2072604"/>
                <a:ext cx="1072427" cy="1079919"/>
                <a:chOff x="1983909" y="2663640"/>
                <a:chExt cx="1657350" cy="1668463"/>
              </a:xfrm>
              <a:solidFill>
                <a:schemeClr val="accent1"/>
              </a:solidFill>
            </p:grpSpPr>
            <p:sp>
              <p:nvSpPr>
                <p:cNvPr id="3393" name="任意多边形: 形状 20">
                  <a:extLst>
                    <a:ext uri="{FF2B5EF4-FFF2-40B4-BE49-F238E27FC236}">
                      <a16:creationId xmlns:a16="http://schemas.microsoft.com/office/drawing/2014/main" id="{F9E164B3-C6A7-DBB0-D99C-D36D1A65EF90}"/>
                    </a:ext>
                  </a:extLst>
                </p:cNvPr>
                <p:cNvSpPr/>
                <p:nvPr/>
              </p:nvSpPr>
              <p:spPr bwMode="auto">
                <a:xfrm>
                  <a:off x="1983909" y="3062103"/>
                  <a:ext cx="1216025" cy="1270000"/>
                </a:xfrm>
                <a:custGeom>
                  <a:avLst/>
                  <a:gdLst>
                    <a:gd name="T0" fmla="*/ 71 w 540"/>
                    <a:gd name="T1" fmla="*/ 536 h 564"/>
                    <a:gd name="T2" fmla="*/ 24 w 540"/>
                    <a:gd name="T3" fmla="*/ 488 h 564"/>
                    <a:gd name="T4" fmla="*/ 24 w 540"/>
                    <a:gd name="T5" fmla="*/ 0 h 564"/>
                    <a:gd name="T6" fmla="*/ 0 w 540"/>
                    <a:gd name="T7" fmla="*/ 0 h 564"/>
                    <a:gd name="T8" fmla="*/ 0 w 540"/>
                    <a:gd name="T9" fmla="*/ 489 h 564"/>
                    <a:gd name="T10" fmla="*/ 72 w 540"/>
                    <a:gd name="T11" fmla="*/ 564 h 564"/>
                    <a:gd name="T12" fmla="*/ 540 w 540"/>
                    <a:gd name="T13" fmla="*/ 564 h 564"/>
                    <a:gd name="T14" fmla="*/ 540 w 540"/>
                    <a:gd name="T15" fmla="*/ 536 h 564"/>
                    <a:gd name="T16" fmla="*/ 71 w 540"/>
                    <a:gd name="T17" fmla="*/ 536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0" h="564">
                      <a:moveTo>
                        <a:pt x="71" y="536"/>
                      </a:moveTo>
                      <a:cubicBezTo>
                        <a:pt x="44" y="536"/>
                        <a:pt x="24" y="515"/>
                        <a:pt x="24" y="488"/>
                      </a:cubicBezTo>
                      <a:cubicBezTo>
                        <a:pt x="24" y="0"/>
                        <a:pt x="24" y="0"/>
                        <a:pt x="24" y="0"/>
                      </a:cubicBezTo>
                      <a:cubicBezTo>
                        <a:pt x="0" y="0"/>
                        <a:pt x="0" y="0"/>
                        <a:pt x="0" y="0"/>
                      </a:cubicBezTo>
                      <a:cubicBezTo>
                        <a:pt x="0" y="489"/>
                        <a:pt x="0" y="489"/>
                        <a:pt x="0" y="489"/>
                      </a:cubicBezTo>
                      <a:cubicBezTo>
                        <a:pt x="0" y="529"/>
                        <a:pt x="32" y="564"/>
                        <a:pt x="72" y="564"/>
                      </a:cubicBezTo>
                      <a:cubicBezTo>
                        <a:pt x="540" y="564"/>
                        <a:pt x="540" y="564"/>
                        <a:pt x="540" y="564"/>
                      </a:cubicBezTo>
                      <a:cubicBezTo>
                        <a:pt x="540" y="536"/>
                        <a:pt x="540" y="536"/>
                        <a:pt x="540" y="536"/>
                      </a:cubicBezTo>
                      <a:lnTo>
                        <a:pt x="71" y="536"/>
                      </a:ln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spcBef>
                      <a:spcPts val="0"/>
                    </a:spcBef>
                    <a:spcAft>
                      <a:spcPts val="0"/>
                    </a:spcAft>
                    <a:buClrTx/>
                    <a:buSzTx/>
                    <a:buFontTx/>
                    <a:buNone/>
                    <a:defRPr/>
                  </a:pPr>
                  <a:endParaRPr kumimoji="0" sz="3200" b="0" i="0" u="none" strike="noStrike" kern="1200" cap="none" spc="0" normalizeH="0" baseline="0" noProof="0" dirty="0">
                    <a:ln>
                      <a:noFill/>
                    </a:ln>
                    <a:solidFill>
                      <a:schemeClr val="tx1"/>
                    </a:solidFill>
                    <a:effectLst/>
                    <a:uLnTx/>
                    <a:uFillTx/>
                    <a:cs typeface="+mn-ea"/>
                    <a:sym typeface="+mn-lt"/>
                  </a:endParaRPr>
                </a:p>
              </p:txBody>
            </p:sp>
            <p:sp>
              <p:nvSpPr>
                <p:cNvPr id="3394" name="任意多边形: 形状 21">
                  <a:extLst>
                    <a:ext uri="{FF2B5EF4-FFF2-40B4-BE49-F238E27FC236}">
                      <a16:creationId xmlns:a16="http://schemas.microsoft.com/office/drawing/2014/main" id="{2C00684C-503A-7D42-67D1-A23D057FDA9C}"/>
                    </a:ext>
                  </a:extLst>
                </p:cNvPr>
                <p:cNvSpPr/>
                <p:nvPr/>
              </p:nvSpPr>
              <p:spPr bwMode="auto">
                <a:xfrm>
                  <a:off x="2433171" y="2674753"/>
                  <a:ext cx="1208088" cy="1243013"/>
                </a:xfrm>
                <a:custGeom>
                  <a:avLst/>
                  <a:gdLst>
                    <a:gd name="T0" fmla="*/ 461 w 536"/>
                    <a:gd name="T1" fmla="*/ 24 h 552"/>
                    <a:gd name="T2" fmla="*/ 508 w 536"/>
                    <a:gd name="T3" fmla="*/ 70 h 552"/>
                    <a:gd name="T4" fmla="*/ 508 w 536"/>
                    <a:gd name="T5" fmla="*/ 552 h 552"/>
                    <a:gd name="T6" fmla="*/ 536 w 536"/>
                    <a:gd name="T7" fmla="*/ 552 h 552"/>
                    <a:gd name="T8" fmla="*/ 536 w 536"/>
                    <a:gd name="T9" fmla="*/ 72 h 552"/>
                    <a:gd name="T10" fmla="*/ 462 w 536"/>
                    <a:gd name="T11" fmla="*/ 0 h 552"/>
                    <a:gd name="T12" fmla="*/ 0 w 536"/>
                    <a:gd name="T13" fmla="*/ 0 h 552"/>
                    <a:gd name="T14" fmla="*/ 0 w 536"/>
                    <a:gd name="T15" fmla="*/ 24 h 552"/>
                    <a:gd name="T16" fmla="*/ 461 w 536"/>
                    <a:gd name="T17" fmla="*/ 2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6" h="552">
                      <a:moveTo>
                        <a:pt x="461" y="24"/>
                      </a:moveTo>
                      <a:cubicBezTo>
                        <a:pt x="488" y="24"/>
                        <a:pt x="508" y="44"/>
                        <a:pt x="508" y="70"/>
                      </a:cubicBezTo>
                      <a:cubicBezTo>
                        <a:pt x="508" y="552"/>
                        <a:pt x="508" y="552"/>
                        <a:pt x="508" y="552"/>
                      </a:cubicBezTo>
                      <a:cubicBezTo>
                        <a:pt x="536" y="552"/>
                        <a:pt x="536" y="552"/>
                        <a:pt x="536" y="552"/>
                      </a:cubicBezTo>
                      <a:cubicBezTo>
                        <a:pt x="536" y="72"/>
                        <a:pt x="536" y="72"/>
                        <a:pt x="536" y="72"/>
                      </a:cubicBezTo>
                      <a:cubicBezTo>
                        <a:pt x="536" y="32"/>
                        <a:pt x="502" y="0"/>
                        <a:pt x="462" y="0"/>
                      </a:cubicBezTo>
                      <a:cubicBezTo>
                        <a:pt x="0" y="0"/>
                        <a:pt x="0" y="0"/>
                        <a:pt x="0" y="0"/>
                      </a:cubicBezTo>
                      <a:cubicBezTo>
                        <a:pt x="0" y="24"/>
                        <a:pt x="0" y="24"/>
                        <a:pt x="0" y="24"/>
                      </a:cubicBezTo>
                      <a:lnTo>
                        <a:pt x="461" y="24"/>
                      </a:ln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spcBef>
                      <a:spcPts val="0"/>
                    </a:spcBef>
                    <a:spcAft>
                      <a:spcPts val="0"/>
                    </a:spcAft>
                    <a:buClrTx/>
                    <a:buSzTx/>
                    <a:buFontTx/>
                    <a:buNone/>
                    <a:defRPr/>
                  </a:pPr>
                  <a:endParaRPr kumimoji="0" sz="3200" b="0" i="0" u="none" strike="noStrike" kern="1200" cap="none" spc="0" normalizeH="0" baseline="0" noProof="0" dirty="0">
                    <a:ln>
                      <a:noFill/>
                    </a:ln>
                    <a:solidFill>
                      <a:schemeClr val="tx1"/>
                    </a:solidFill>
                    <a:effectLst/>
                    <a:uLnTx/>
                    <a:uFillTx/>
                    <a:cs typeface="+mn-ea"/>
                    <a:sym typeface="+mn-lt"/>
                  </a:endParaRPr>
                </a:p>
              </p:txBody>
            </p:sp>
            <p:sp>
              <p:nvSpPr>
                <p:cNvPr id="3395" name="任意多边形: 形状 22">
                  <a:extLst>
                    <a:ext uri="{FF2B5EF4-FFF2-40B4-BE49-F238E27FC236}">
                      <a16:creationId xmlns:a16="http://schemas.microsoft.com/office/drawing/2014/main" id="{45299DF2-DC92-3AD3-C867-896028EF0948}"/>
                    </a:ext>
                  </a:extLst>
                </p:cNvPr>
                <p:cNvSpPr/>
                <p:nvPr/>
              </p:nvSpPr>
              <p:spPr bwMode="auto">
                <a:xfrm>
                  <a:off x="3277721" y="4006665"/>
                  <a:ext cx="358775" cy="315913"/>
                </a:xfrm>
                <a:custGeom>
                  <a:avLst/>
                  <a:gdLst>
                    <a:gd name="T0" fmla="*/ 43 w 159"/>
                    <a:gd name="T1" fmla="*/ 69 h 140"/>
                    <a:gd name="T2" fmla="*/ 34 w 159"/>
                    <a:gd name="T3" fmla="*/ 61 h 140"/>
                    <a:gd name="T4" fmla="*/ 24 w 159"/>
                    <a:gd name="T5" fmla="*/ 61 h 140"/>
                    <a:gd name="T6" fmla="*/ 7 w 159"/>
                    <a:gd name="T7" fmla="*/ 52 h 140"/>
                    <a:gd name="T8" fmla="*/ 0 w 159"/>
                    <a:gd name="T9" fmla="*/ 32 h 140"/>
                    <a:gd name="T10" fmla="*/ 10 w 159"/>
                    <a:gd name="T11" fmla="*/ 9 h 140"/>
                    <a:gd name="T12" fmla="*/ 34 w 159"/>
                    <a:gd name="T13" fmla="*/ 0 h 140"/>
                    <a:gd name="T14" fmla="*/ 61 w 159"/>
                    <a:gd name="T15" fmla="*/ 13 h 140"/>
                    <a:gd name="T16" fmla="*/ 72 w 159"/>
                    <a:gd name="T17" fmla="*/ 47 h 140"/>
                    <a:gd name="T18" fmla="*/ 42 w 159"/>
                    <a:gd name="T19" fmla="*/ 126 h 140"/>
                    <a:gd name="T20" fmla="*/ 23 w 159"/>
                    <a:gd name="T21" fmla="*/ 140 h 140"/>
                    <a:gd name="T22" fmla="*/ 13 w 159"/>
                    <a:gd name="T23" fmla="*/ 131 h 140"/>
                    <a:gd name="T24" fmla="*/ 18 w 159"/>
                    <a:gd name="T25" fmla="*/ 120 h 140"/>
                    <a:gd name="T26" fmla="*/ 36 w 159"/>
                    <a:gd name="T27" fmla="*/ 92 h 140"/>
                    <a:gd name="T28" fmla="*/ 43 w 159"/>
                    <a:gd name="T29" fmla="*/ 69 h 140"/>
                    <a:gd name="T30" fmla="*/ 130 w 159"/>
                    <a:gd name="T31" fmla="*/ 69 h 140"/>
                    <a:gd name="T32" fmla="*/ 121 w 159"/>
                    <a:gd name="T33" fmla="*/ 61 h 140"/>
                    <a:gd name="T34" fmla="*/ 112 w 159"/>
                    <a:gd name="T35" fmla="*/ 61 h 140"/>
                    <a:gd name="T36" fmla="*/ 94 w 159"/>
                    <a:gd name="T37" fmla="*/ 52 h 140"/>
                    <a:gd name="T38" fmla="*/ 87 w 159"/>
                    <a:gd name="T39" fmla="*/ 32 h 140"/>
                    <a:gd name="T40" fmla="*/ 96 w 159"/>
                    <a:gd name="T41" fmla="*/ 9 h 140"/>
                    <a:gd name="T42" fmla="*/ 120 w 159"/>
                    <a:gd name="T43" fmla="*/ 0 h 140"/>
                    <a:gd name="T44" fmla="*/ 148 w 159"/>
                    <a:gd name="T45" fmla="*/ 13 h 140"/>
                    <a:gd name="T46" fmla="*/ 159 w 159"/>
                    <a:gd name="T47" fmla="*/ 47 h 140"/>
                    <a:gd name="T48" fmla="*/ 129 w 159"/>
                    <a:gd name="T49" fmla="*/ 126 h 140"/>
                    <a:gd name="T50" fmla="*/ 109 w 159"/>
                    <a:gd name="T51" fmla="*/ 140 h 140"/>
                    <a:gd name="T52" fmla="*/ 100 w 159"/>
                    <a:gd name="T53" fmla="*/ 131 h 140"/>
                    <a:gd name="T54" fmla="*/ 106 w 159"/>
                    <a:gd name="T55" fmla="*/ 120 h 140"/>
                    <a:gd name="T56" fmla="*/ 122 w 159"/>
                    <a:gd name="T57" fmla="*/ 92 h 140"/>
                    <a:gd name="T58" fmla="*/ 130 w 159"/>
                    <a:gd name="T59" fmla="*/ 6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9" h="140">
                      <a:moveTo>
                        <a:pt x="43" y="69"/>
                      </a:moveTo>
                      <a:cubicBezTo>
                        <a:pt x="43" y="64"/>
                        <a:pt x="40" y="61"/>
                        <a:pt x="34" y="61"/>
                      </a:cubicBezTo>
                      <a:cubicBezTo>
                        <a:pt x="24" y="61"/>
                        <a:pt x="24" y="61"/>
                        <a:pt x="24" y="61"/>
                      </a:cubicBezTo>
                      <a:cubicBezTo>
                        <a:pt x="18" y="60"/>
                        <a:pt x="12" y="57"/>
                        <a:pt x="7" y="52"/>
                      </a:cubicBezTo>
                      <a:cubicBezTo>
                        <a:pt x="2" y="46"/>
                        <a:pt x="0" y="40"/>
                        <a:pt x="0" y="32"/>
                      </a:cubicBezTo>
                      <a:cubicBezTo>
                        <a:pt x="0" y="23"/>
                        <a:pt x="3" y="15"/>
                        <a:pt x="10" y="9"/>
                      </a:cubicBezTo>
                      <a:cubicBezTo>
                        <a:pt x="16" y="3"/>
                        <a:pt x="24" y="0"/>
                        <a:pt x="34" y="0"/>
                      </a:cubicBezTo>
                      <a:cubicBezTo>
                        <a:pt x="44" y="0"/>
                        <a:pt x="54" y="4"/>
                        <a:pt x="61" y="13"/>
                      </a:cubicBezTo>
                      <a:cubicBezTo>
                        <a:pt x="68" y="22"/>
                        <a:pt x="72" y="33"/>
                        <a:pt x="72" y="47"/>
                      </a:cubicBezTo>
                      <a:cubicBezTo>
                        <a:pt x="72" y="73"/>
                        <a:pt x="62" y="99"/>
                        <a:pt x="42" y="126"/>
                      </a:cubicBezTo>
                      <a:cubicBezTo>
                        <a:pt x="34" y="136"/>
                        <a:pt x="28" y="140"/>
                        <a:pt x="23" y="140"/>
                      </a:cubicBezTo>
                      <a:cubicBezTo>
                        <a:pt x="16" y="140"/>
                        <a:pt x="13" y="137"/>
                        <a:pt x="13" y="131"/>
                      </a:cubicBezTo>
                      <a:cubicBezTo>
                        <a:pt x="13" y="128"/>
                        <a:pt x="15" y="125"/>
                        <a:pt x="18" y="120"/>
                      </a:cubicBezTo>
                      <a:cubicBezTo>
                        <a:pt x="25" y="112"/>
                        <a:pt x="30" y="103"/>
                        <a:pt x="36" y="92"/>
                      </a:cubicBezTo>
                      <a:cubicBezTo>
                        <a:pt x="41" y="82"/>
                        <a:pt x="43" y="74"/>
                        <a:pt x="43" y="69"/>
                      </a:cubicBezTo>
                      <a:close/>
                      <a:moveTo>
                        <a:pt x="130" y="69"/>
                      </a:moveTo>
                      <a:cubicBezTo>
                        <a:pt x="130" y="64"/>
                        <a:pt x="127" y="61"/>
                        <a:pt x="121" y="61"/>
                      </a:cubicBezTo>
                      <a:cubicBezTo>
                        <a:pt x="112" y="61"/>
                        <a:pt x="112" y="61"/>
                        <a:pt x="112" y="61"/>
                      </a:cubicBezTo>
                      <a:cubicBezTo>
                        <a:pt x="105" y="60"/>
                        <a:pt x="99" y="57"/>
                        <a:pt x="94" y="52"/>
                      </a:cubicBezTo>
                      <a:cubicBezTo>
                        <a:pt x="89" y="46"/>
                        <a:pt x="87" y="40"/>
                        <a:pt x="87" y="32"/>
                      </a:cubicBezTo>
                      <a:cubicBezTo>
                        <a:pt x="87" y="23"/>
                        <a:pt x="90" y="15"/>
                        <a:pt x="96" y="9"/>
                      </a:cubicBezTo>
                      <a:cubicBezTo>
                        <a:pt x="103" y="3"/>
                        <a:pt x="111" y="0"/>
                        <a:pt x="120" y="0"/>
                      </a:cubicBezTo>
                      <a:cubicBezTo>
                        <a:pt x="132" y="0"/>
                        <a:pt x="141" y="4"/>
                        <a:pt x="148" y="13"/>
                      </a:cubicBezTo>
                      <a:cubicBezTo>
                        <a:pt x="155" y="22"/>
                        <a:pt x="159" y="33"/>
                        <a:pt x="159" y="47"/>
                      </a:cubicBezTo>
                      <a:cubicBezTo>
                        <a:pt x="159" y="73"/>
                        <a:pt x="149" y="99"/>
                        <a:pt x="129" y="126"/>
                      </a:cubicBezTo>
                      <a:cubicBezTo>
                        <a:pt x="121" y="136"/>
                        <a:pt x="115" y="140"/>
                        <a:pt x="109" y="140"/>
                      </a:cubicBezTo>
                      <a:cubicBezTo>
                        <a:pt x="103" y="140"/>
                        <a:pt x="100" y="137"/>
                        <a:pt x="100" y="131"/>
                      </a:cubicBezTo>
                      <a:cubicBezTo>
                        <a:pt x="100" y="128"/>
                        <a:pt x="102" y="125"/>
                        <a:pt x="106" y="120"/>
                      </a:cubicBezTo>
                      <a:cubicBezTo>
                        <a:pt x="112" y="112"/>
                        <a:pt x="117" y="103"/>
                        <a:pt x="122" y="92"/>
                      </a:cubicBezTo>
                      <a:cubicBezTo>
                        <a:pt x="127" y="82"/>
                        <a:pt x="130" y="74"/>
                        <a:pt x="130" y="69"/>
                      </a:cubicBez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spcBef>
                      <a:spcPts val="0"/>
                    </a:spcBef>
                    <a:spcAft>
                      <a:spcPts val="0"/>
                    </a:spcAft>
                    <a:buClrTx/>
                    <a:buSzTx/>
                    <a:buFontTx/>
                    <a:buNone/>
                    <a:defRPr/>
                  </a:pPr>
                  <a:endParaRPr kumimoji="0" sz="3200" b="0" i="0" u="none" strike="noStrike" kern="1200" cap="none" spc="0" normalizeH="0" baseline="0" noProof="0" dirty="0">
                    <a:ln>
                      <a:noFill/>
                    </a:ln>
                    <a:solidFill>
                      <a:schemeClr val="tx1"/>
                    </a:solidFill>
                    <a:effectLst/>
                    <a:uLnTx/>
                    <a:uFillTx/>
                    <a:cs typeface="+mn-ea"/>
                    <a:sym typeface="+mn-lt"/>
                  </a:endParaRPr>
                </a:p>
              </p:txBody>
            </p:sp>
            <p:sp>
              <p:nvSpPr>
                <p:cNvPr id="3396" name="任意多边形: 形状 23">
                  <a:extLst>
                    <a:ext uri="{FF2B5EF4-FFF2-40B4-BE49-F238E27FC236}">
                      <a16:creationId xmlns:a16="http://schemas.microsoft.com/office/drawing/2014/main" id="{9B88B37E-5EBF-5BF8-58DE-E1F2DE466252}"/>
                    </a:ext>
                  </a:extLst>
                </p:cNvPr>
                <p:cNvSpPr/>
                <p:nvPr/>
              </p:nvSpPr>
              <p:spPr bwMode="auto">
                <a:xfrm>
                  <a:off x="1983909" y="2663640"/>
                  <a:ext cx="355600" cy="317500"/>
                </a:xfrm>
                <a:custGeom>
                  <a:avLst/>
                  <a:gdLst>
                    <a:gd name="T0" fmla="*/ 115 w 158"/>
                    <a:gd name="T1" fmla="*/ 72 h 141"/>
                    <a:gd name="T2" fmla="*/ 124 w 158"/>
                    <a:gd name="T3" fmla="*/ 80 h 141"/>
                    <a:gd name="T4" fmla="*/ 134 w 158"/>
                    <a:gd name="T5" fmla="*/ 80 h 141"/>
                    <a:gd name="T6" fmla="*/ 151 w 158"/>
                    <a:gd name="T7" fmla="*/ 89 h 141"/>
                    <a:gd name="T8" fmla="*/ 158 w 158"/>
                    <a:gd name="T9" fmla="*/ 109 h 141"/>
                    <a:gd name="T10" fmla="*/ 149 w 158"/>
                    <a:gd name="T11" fmla="*/ 132 h 141"/>
                    <a:gd name="T12" fmla="*/ 125 w 158"/>
                    <a:gd name="T13" fmla="*/ 141 h 141"/>
                    <a:gd name="T14" fmla="*/ 98 w 158"/>
                    <a:gd name="T15" fmla="*/ 128 h 141"/>
                    <a:gd name="T16" fmla="*/ 87 w 158"/>
                    <a:gd name="T17" fmla="*/ 94 h 141"/>
                    <a:gd name="T18" fmla="*/ 117 w 158"/>
                    <a:gd name="T19" fmla="*/ 15 h 141"/>
                    <a:gd name="T20" fmla="*/ 136 w 158"/>
                    <a:gd name="T21" fmla="*/ 0 h 141"/>
                    <a:gd name="T22" fmla="*/ 145 w 158"/>
                    <a:gd name="T23" fmla="*/ 10 h 141"/>
                    <a:gd name="T24" fmla="*/ 140 w 158"/>
                    <a:gd name="T25" fmla="*/ 21 h 141"/>
                    <a:gd name="T26" fmla="*/ 123 w 158"/>
                    <a:gd name="T27" fmla="*/ 48 h 141"/>
                    <a:gd name="T28" fmla="*/ 115 w 158"/>
                    <a:gd name="T29" fmla="*/ 72 h 141"/>
                    <a:gd name="T30" fmla="*/ 28 w 158"/>
                    <a:gd name="T31" fmla="*/ 72 h 141"/>
                    <a:gd name="T32" fmla="*/ 37 w 158"/>
                    <a:gd name="T33" fmla="*/ 80 h 141"/>
                    <a:gd name="T34" fmla="*/ 47 w 158"/>
                    <a:gd name="T35" fmla="*/ 80 h 141"/>
                    <a:gd name="T36" fmla="*/ 64 w 158"/>
                    <a:gd name="T37" fmla="*/ 89 h 141"/>
                    <a:gd name="T38" fmla="*/ 72 w 158"/>
                    <a:gd name="T39" fmla="*/ 109 h 141"/>
                    <a:gd name="T40" fmla="*/ 62 w 158"/>
                    <a:gd name="T41" fmla="*/ 132 h 141"/>
                    <a:gd name="T42" fmla="*/ 38 w 158"/>
                    <a:gd name="T43" fmla="*/ 141 h 141"/>
                    <a:gd name="T44" fmla="*/ 10 w 158"/>
                    <a:gd name="T45" fmla="*/ 128 h 141"/>
                    <a:gd name="T46" fmla="*/ 0 w 158"/>
                    <a:gd name="T47" fmla="*/ 94 h 141"/>
                    <a:gd name="T48" fmla="*/ 30 w 158"/>
                    <a:gd name="T49" fmla="*/ 15 h 141"/>
                    <a:gd name="T50" fmla="*/ 49 w 158"/>
                    <a:gd name="T51" fmla="*/ 0 h 141"/>
                    <a:gd name="T52" fmla="*/ 58 w 158"/>
                    <a:gd name="T53" fmla="*/ 10 h 141"/>
                    <a:gd name="T54" fmla="*/ 53 w 158"/>
                    <a:gd name="T55" fmla="*/ 21 h 141"/>
                    <a:gd name="T56" fmla="*/ 36 w 158"/>
                    <a:gd name="T57" fmla="*/ 48 h 141"/>
                    <a:gd name="T58" fmla="*/ 28 w 158"/>
                    <a:gd name="T59" fmla="*/ 7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8" h="141">
                      <a:moveTo>
                        <a:pt x="115" y="72"/>
                      </a:moveTo>
                      <a:cubicBezTo>
                        <a:pt x="115" y="77"/>
                        <a:pt x="118" y="80"/>
                        <a:pt x="124" y="80"/>
                      </a:cubicBezTo>
                      <a:cubicBezTo>
                        <a:pt x="134" y="80"/>
                        <a:pt x="134" y="80"/>
                        <a:pt x="134" y="80"/>
                      </a:cubicBezTo>
                      <a:cubicBezTo>
                        <a:pt x="140" y="80"/>
                        <a:pt x="146" y="83"/>
                        <a:pt x="151" y="89"/>
                      </a:cubicBezTo>
                      <a:cubicBezTo>
                        <a:pt x="156" y="95"/>
                        <a:pt x="158" y="101"/>
                        <a:pt x="158" y="109"/>
                      </a:cubicBezTo>
                      <a:cubicBezTo>
                        <a:pt x="158" y="118"/>
                        <a:pt x="155" y="126"/>
                        <a:pt x="149" y="132"/>
                      </a:cubicBezTo>
                      <a:cubicBezTo>
                        <a:pt x="142" y="138"/>
                        <a:pt x="134" y="141"/>
                        <a:pt x="125" y="141"/>
                      </a:cubicBezTo>
                      <a:cubicBezTo>
                        <a:pt x="114" y="141"/>
                        <a:pt x="105" y="137"/>
                        <a:pt x="98" y="128"/>
                      </a:cubicBezTo>
                      <a:cubicBezTo>
                        <a:pt x="90" y="119"/>
                        <a:pt x="87" y="108"/>
                        <a:pt x="87" y="94"/>
                      </a:cubicBezTo>
                      <a:cubicBezTo>
                        <a:pt x="87" y="68"/>
                        <a:pt x="97" y="42"/>
                        <a:pt x="117" y="15"/>
                      </a:cubicBezTo>
                      <a:cubicBezTo>
                        <a:pt x="124" y="5"/>
                        <a:pt x="130" y="0"/>
                        <a:pt x="136" y="0"/>
                      </a:cubicBezTo>
                      <a:cubicBezTo>
                        <a:pt x="142" y="0"/>
                        <a:pt x="145" y="4"/>
                        <a:pt x="145" y="10"/>
                      </a:cubicBezTo>
                      <a:cubicBezTo>
                        <a:pt x="145" y="13"/>
                        <a:pt x="144" y="16"/>
                        <a:pt x="140" y="21"/>
                      </a:cubicBezTo>
                      <a:cubicBezTo>
                        <a:pt x="134" y="29"/>
                        <a:pt x="128" y="38"/>
                        <a:pt x="123" y="48"/>
                      </a:cubicBezTo>
                      <a:cubicBezTo>
                        <a:pt x="118" y="59"/>
                        <a:pt x="115" y="67"/>
                        <a:pt x="115" y="72"/>
                      </a:cubicBezTo>
                      <a:close/>
                      <a:moveTo>
                        <a:pt x="28" y="72"/>
                      </a:moveTo>
                      <a:cubicBezTo>
                        <a:pt x="28" y="77"/>
                        <a:pt x="31" y="80"/>
                        <a:pt x="37" y="80"/>
                      </a:cubicBezTo>
                      <a:cubicBezTo>
                        <a:pt x="47" y="80"/>
                        <a:pt x="47" y="80"/>
                        <a:pt x="47" y="80"/>
                      </a:cubicBezTo>
                      <a:cubicBezTo>
                        <a:pt x="53" y="80"/>
                        <a:pt x="59" y="83"/>
                        <a:pt x="64" y="89"/>
                      </a:cubicBezTo>
                      <a:cubicBezTo>
                        <a:pt x="69" y="95"/>
                        <a:pt x="72" y="101"/>
                        <a:pt x="72" y="109"/>
                      </a:cubicBezTo>
                      <a:cubicBezTo>
                        <a:pt x="72" y="118"/>
                        <a:pt x="68" y="126"/>
                        <a:pt x="62" y="132"/>
                      </a:cubicBezTo>
                      <a:cubicBezTo>
                        <a:pt x="56" y="138"/>
                        <a:pt x="48" y="141"/>
                        <a:pt x="38" y="141"/>
                      </a:cubicBezTo>
                      <a:cubicBezTo>
                        <a:pt x="27" y="141"/>
                        <a:pt x="18" y="137"/>
                        <a:pt x="10" y="128"/>
                      </a:cubicBezTo>
                      <a:cubicBezTo>
                        <a:pt x="3" y="119"/>
                        <a:pt x="0" y="108"/>
                        <a:pt x="0" y="94"/>
                      </a:cubicBezTo>
                      <a:cubicBezTo>
                        <a:pt x="0" y="68"/>
                        <a:pt x="10" y="42"/>
                        <a:pt x="30" y="15"/>
                      </a:cubicBezTo>
                      <a:cubicBezTo>
                        <a:pt x="37" y="5"/>
                        <a:pt x="44" y="0"/>
                        <a:pt x="49" y="0"/>
                      </a:cubicBezTo>
                      <a:cubicBezTo>
                        <a:pt x="55" y="0"/>
                        <a:pt x="58" y="4"/>
                        <a:pt x="58" y="10"/>
                      </a:cubicBezTo>
                      <a:cubicBezTo>
                        <a:pt x="58" y="13"/>
                        <a:pt x="56" y="16"/>
                        <a:pt x="53" y="21"/>
                      </a:cubicBezTo>
                      <a:cubicBezTo>
                        <a:pt x="47" y="29"/>
                        <a:pt x="41" y="38"/>
                        <a:pt x="36" y="48"/>
                      </a:cubicBezTo>
                      <a:cubicBezTo>
                        <a:pt x="31" y="59"/>
                        <a:pt x="28" y="67"/>
                        <a:pt x="28" y="72"/>
                      </a:cubicBez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spcBef>
                      <a:spcPts val="0"/>
                    </a:spcBef>
                    <a:spcAft>
                      <a:spcPts val="0"/>
                    </a:spcAft>
                    <a:buClrTx/>
                    <a:buSzTx/>
                    <a:buFontTx/>
                    <a:buNone/>
                    <a:defRPr/>
                  </a:pPr>
                  <a:endParaRPr kumimoji="0" sz="3200" b="0" i="0" u="none" strike="noStrike" kern="1200" cap="none" spc="0" normalizeH="0" baseline="0" noProof="0" dirty="0">
                    <a:ln>
                      <a:noFill/>
                    </a:ln>
                    <a:solidFill>
                      <a:schemeClr val="tx1"/>
                    </a:solidFill>
                    <a:effectLst/>
                    <a:uLnTx/>
                    <a:uFillTx/>
                    <a:cs typeface="+mn-ea"/>
                    <a:sym typeface="+mn-lt"/>
                  </a:endParaRPr>
                </a:p>
              </p:txBody>
            </p:sp>
          </p:grpSp>
          <p:pic>
            <p:nvPicPr>
              <p:cNvPr id="3392" name="图片 8">
                <a:extLst>
                  <a:ext uri="{FF2B5EF4-FFF2-40B4-BE49-F238E27FC236}">
                    <a16:creationId xmlns:a16="http://schemas.microsoft.com/office/drawing/2014/main" id="{D04F76A6-459E-E8F9-375B-E28E2665D704}"/>
                  </a:ext>
                </a:extLst>
              </p:cNvPr>
              <p:cNvPicPr>
                <a:picLocks noChangeAspect="1"/>
              </p:cNvPicPr>
              <p:nvPr/>
            </p:nvPicPr>
            <p:blipFill>
              <a:blip r:embed="rId5" cstate="screen">
                <a:extLst>
                  <a:ext uri="{28A0092B-C50C-407E-A947-70E740481C1C}">
                    <a14:useLocalDpi xmlns:a14="http://schemas.microsoft.com/office/drawing/2010/main"/>
                  </a:ext>
                </a:extLst>
              </a:blip>
              <a:srcRect r="86771"/>
              <a:stretch>
                <a:fillRect/>
              </a:stretch>
            </p:blipFill>
            <p:spPr>
              <a:xfrm>
                <a:off x="6096000" y="2205690"/>
                <a:ext cx="1067157" cy="913868"/>
              </a:xfrm>
              <a:prstGeom prst="rect">
                <a:avLst/>
              </a:prstGeom>
              <a:noFill/>
              <a:ln w="9525">
                <a:noFill/>
              </a:ln>
            </p:spPr>
          </p:pic>
        </p:grpSp>
      </p:grpSp>
    </p:spTree>
    <p:extLst>
      <p:ext uri="{BB962C8B-B14F-4D97-AF65-F5344CB8AC3E}">
        <p14:creationId xmlns:p14="http://schemas.microsoft.com/office/powerpoint/2010/main" val="268489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barn(inVertical)">
                                      <p:cBhvr>
                                        <p:cTn id="19" dur="500"/>
                                        <p:tgtEl>
                                          <p:spTgt spid="4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barn(inVertical)">
                                      <p:cBhvr>
                                        <p:cTn id="2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98"/>
        <p:cNvGrpSpPr/>
        <p:nvPr/>
      </p:nvGrpSpPr>
      <p:grpSpPr>
        <a:xfrm>
          <a:off x="0" y="0"/>
          <a:ext cx="0" cy="0"/>
          <a:chOff x="0" y="0"/>
          <a:chExt cx="0" cy="0"/>
        </a:xfrm>
      </p:grpSpPr>
      <p:grpSp>
        <p:nvGrpSpPr>
          <p:cNvPr id="2806" name="Google Shape;2806;p38"/>
          <p:cNvGrpSpPr/>
          <p:nvPr/>
        </p:nvGrpSpPr>
        <p:grpSpPr>
          <a:xfrm rot="1020202">
            <a:off x="5588057" y="549356"/>
            <a:ext cx="642895" cy="634403"/>
            <a:chOff x="3606975" y="2736550"/>
            <a:chExt cx="43625" cy="43050"/>
          </a:xfrm>
        </p:grpSpPr>
        <p:sp>
          <p:nvSpPr>
            <p:cNvPr id="2807" name="Google Shape;2807;p38"/>
            <p:cNvSpPr/>
            <p:nvPr/>
          </p:nvSpPr>
          <p:spPr>
            <a:xfrm>
              <a:off x="3625650" y="2755175"/>
              <a:ext cx="6275" cy="5825"/>
            </a:xfrm>
            <a:custGeom>
              <a:avLst/>
              <a:gdLst/>
              <a:ahLst/>
              <a:cxnLst/>
              <a:rect l="l" t="t" r="r" b="b"/>
              <a:pathLst>
                <a:path w="251" h="233" extrusionOk="0">
                  <a:moveTo>
                    <a:pt x="128" y="64"/>
                  </a:moveTo>
                  <a:cubicBezTo>
                    <a:pt x="133" y="64"/>
                    <a:pt x="133" y="64"/>
                    <a:pt x="143" y="75"/>
                  </a:cubicBezTo>
                  <a:cubicBezTo>
                    <a:pt x="143" y="75"/>
                    <a:pt x="148" y="75"/>
                    <a:pt x="148" y="80"/>
                  </a:cubicBezTo>
                  <a:lnTo>
                    <a:pt x="159" y="80"/>
                  </a:lnTo>
                  <a:lnTo>
                    <a:pt x="169" y="85"/>
                  </a:lnTo>
                  <a:cubicBezTo>
                    <a:pt x="167" y="84"/>
                    <a:pt x="166" y="83"/>
                    <a:pt x="165" y="83"/>
                  </a:cubicBezTo>
                  <a:lnTo>
                    <a:pt x="165" y="83"/>
                  </a:lnTo>
                  <a:cubicBezTo>
                    <a:pt x="165" y="83"/>
                    <a:pt x="167" y="85"/>
                    <a:pt x="169" y="86"/>
                  </a:cubicBezTo>
                  <a:lnTo>
                    <a:pt x="169" y="86"/>
                  </a:lnTo>
                  <a:cubicBezTo>
                    <a:pt x="169" y="85"/>
                    <a:pt x="169" y="85"/>
                    <a:pt x="169" y="85"/>
                  </a:cubicBezTo>
                  <a:lnTo>
                    <a:pt x="169" y="85"/>
                  </a:lnTo>
                  <a:cubicBezTo>
                    <a:pt x="170" y="86"/>
                    <a:pt x="170" y="86"/>
                    <a:pt x="170" y="86"/>
                  </a:cubicBezTo>
                  <a:cubicBezTo>
                    <a:pt x="170" y="86"/>
                    <a:pt x="169" y="86"/>
                    <a:pt x="169" y="86"/>
                  </a:cubicBezTo>
                  <a:lnTo>
                    <a:pt x="169" y="86"/>
                  </a:lnTo>
                  <a:cubicBezTo>
                    <a:pt x="169" y="87"/>
                    <a:pt x="170" y="90"/>
                    <a:pt x="174" y="90"/>
                  </a:cubicBezTo>
                  <a:cubicBezTo>
                    <a:pt x="174" y="90"/>
                    <a:pt x="174" y="100"/>
                    <a:pt x="179" y="100"/>
                  </a:cubicBezTo>
                  <a:cubicBezTo>
                    <a:pt x="179" y="103"/>
                    <a:pt x="179" y="105"/>
                    <a:pt x="181" y="107"/>
                  </a:cubicBezTo>
                  <a:lnTo>
                    <a:pt x="181" y="107"/>
                  </a:lnTo>
                  <a:cubicBezTo>
                    <a:pt x="180" y="109"/>
                    <a:pt x="179" y="112"/>
                    <a:pt x="179" y="115"/>
                  </a:cubicBezTo>
                  <a:lnTo>
                    <a:pt x="179" y="136"/>
                  </a:lnTo>
                  <a:lnTo>
                    <a:pt x="179" y="141"/>
                  </a:lnTo>
                  <a:cubicBezTo>
                    <a:pt x="179" y="146"/>
                    <a:pt x="174" y="146"/>
                    <a:pt x="174" y="156"/>
                  </a:cubicBezTo>
                  <a:lnTo>
                    <a:pt x="169" y="161"/>
                  </a:lnTo>
                  <a:lnTo>
                    <a:pt x="159" y="166"/>
                  </a:lnTo>
                  <a:lnTo>
                    <a:pt x="108" y="166"/>
                  </a:lnTo>
                  <a:cubicBezTo>
                    <a:pt x="108" y="166"/>
                    <a:pt x="103" y="161"/>
                    <a:pt x="98" y="161"/>
                  </a:cubicBezTo>
                  <a:lnTo>
                    <a:pt x="92" y="161"/>
                  </a:lnTo>
                  <a:lnTo>
                    <a:pt x="82" y="156"/>
                  </a:lnTo>
                  <a:cubicBezTo>
                    <a:pt x="82" y="156"/>
                    <a:pt x="82" y="151"/>
                    <a:pt x="77" y="151"/>
                  </a:cubicBezTo>
                  <a:lnTo>
                    <a:pt x="77" y="141"/>
                  </a:lnTo>
                  <a:cubicBezTo>
                    <a:pt x="77" y="141"/>
                    <a:pt x="77" y="136"/>
                    <a:pt x="72" y="130"/>
                  </a:cubicBezTo>
                  <a:lnTo>
                    <a:pt x="72" y="125"/>
                  </a:lnTo>
                  <a:lnTo>
                    <a:pt x="72" y="110"/>
                  </a:lnTo>
                  <a:lnTo>
                    <a:pt x="72" y="105"/>
                  </a:lnTo>
                  <a:cubicBezTo>
                    <a:pt x="72" y="100"/>
                    <a:pt x="72" y="100"/>
                    <a:pt x="77" y="90"/>
                  </a:cubicBezTo>
                  <a:cubicBezTo>
                    <a:pt x="77" y="90"/>
                    <a:pt x="77" y="85"/>
                    <a:pt x="82" y="85"/>
                  </a:cubicBezTo>
                  <a:lnTo>
                    <a:pt x="82" y="80"/>
                  </a:lnTo>
                  <a:lnTo>
                    <a:pt x="92" y="75"/>
                  </a:lnTo>
                  <a:cubicBezTo>
                    <a:pt x="92" y="75"/>
                    <a:pt x="98" y="64"/>
                    <a:pt x="103" y="64"/>
                  </a:cubicBezTo>
                  <a:close/>
                  <a:moveTo>
                    <a:pt x="130" y="0"/>
                  </a:moveTo>
                  <a:cubicBezTo>
                    <a:pt x="96" y="0"/>
                    <a:pt x="64" y="17"/>
                    <a:pt x="42" y="39"/>
                  </a:cubicBezTo>
                  <a:cubicBezTo>
                    <a:pt x="6" y="80"/>
                    <a:pt x="1" y="136"/>
                    <a:pt x="26" y="171"/>
                  </a:cubicBezTo>
                  <a:cubicBezTo>
                    <a:pt x="49" y="212"/>
                    <a:pt x="93" y="233"/>
                    <a:pt x="138" y="233"/>
                  </a:cubicBezTo>
                  <a:cubicBezTo>
                    <a:pt x="143" y="233"/>
                    <a:pt x="148" y="233"/>
                    <a:pt x="154" y="232"/>
                  </a:cubicBezTo>
                  <a:cubicBezTo>
                    <a:pt x="209" y="217"/>
                    <a:pt x="250" y="166"/>
                    <a:pt x="250" y="115"/>
                  </a:cubicBezTo>
                  <a:cubicBezTo>
                    <a:pt x="250" y="109"/>
                    <a:pt x="248" y="103"/>
                    <a:pt x="244" y="98"/>
                  </a:cubicBezTo>
                  <a:lnTo>
                    <a:pt x="244" y="98"/>
                  </a:lnTo>
                  <a:cubicBezTo>
                    <a:pt x="237" y="55"/>
                    <a:pt x="205" y="22"/>
                    <a:pt x="169" y="8"/>
                  </a:cubicBezTo>
                  <a:cubicBezTo>
                    <a:pt x="156" y="3"/>
                    <a:pt x="143" y="0"/>
                    <a:pt x="13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8" name="Google Shape;2808;p38"/>
            <p:cNvSpPr/>
            <p:nvPr/>
          </p:nvSpPr>
          <p:spPr>
            <a:xfrm>
              <a:off x="3628075" y="2736550"/>
              <a:ext cx="1550" cy="20250"/>
            </a:xfrm>
            <a:custGeom>
              <a:avLst/>
              <a:gdLst/>
              <a:ahLst/>
              <a:cxnLst/>
              <a:rect l="l" t="t" r="r" b="b"/>
              <a:pathLst>
                <a:path w="62" h="810" extrusionOk="0">
                  <a:moveTo>
                    <a:pt x="31" y="1"/>
                  </a:moveTo>
                  <a:cubicBezTo>
                    <a:pt x="16" y="1"/>
                    <a:pt x="1" y="11"/>
                    <a:pt x="1" y="31"/>
                  </a:cubicBezTo>
                  <a:lnTo>
                    <a:pt x="1" y="682"/>
                  </a:lnTo>
                  <a:lnTo>
                    <a:pt x="1" y="779"/>
                  </a:lnTo>
                  <a:cubicBezTo>
                    <a:pt x="1" y="799"/>
                    <a:pt x="16" y="809"/>
                    <a:pt x="31" y="809"/>
                  </a:cubicBezTo>
                  <a:cubicBezTo>
                    <a:pt x="46" y="809"/>
                    <a:pt x="62" y="799"/>
                    <a:pt x="62" y="779"/>
                  </a:cubicBezTo>
                  <a:lnTo>
                    <a:pt x="62" y="123"/>
                  </a:lnTo>
                  <a:lnTo>
                    <a:pt x="62" y="31"/>
                  </a:lnTo>
                  <a:cubicBezTo>
                    <a:pt x="62" y="11"/>
                    <a:pt x="46" y="1"/>
                    <a:pt x="3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9" name="Google Shape;2809;p38"/>
            <p:cNvSpPr/>
            <p:nvPr/>
          </p:nvSpPr>
          <p:spPr>
            <a:xfrm>
              <a:off x="3623275" y="2738450"/>
              <a:ext cx="11000" cy="5925"/>
            </a:xfrm>
            <a:custGeom>
              <a:avLst/>
              <a:gdLst/>
              <a:ahLst/>
              <a:cxnLst/>
              <a:rect l="l" t="t" r="r" b="b"/>
              <a:pathLst>
                <a:path w="440" h="237" extrusionOk="0">
                  <a:moveTo>
                    <a:pt x="392" y="0"/>
                  </a:moveTo>
                  <a:cubicBezTo>
                    <a:pt x="385" y="0"/>
                    <a:pt x="377" y="4"/>
                    <a:pt x="371" y="11"/>
                  </a:cubicBezTo>
                  <a:lnTo>
                    <a:pt x="221" y="161"/>
                  </a:lnTo>
                  <a:lnTo>
                    <a:pt x="221" y="161"/>
                  </a:lnTo>
                  <a:lnTo>
                    <a:pt x="70" y="11"/>
                  </a:lnTo>
                  <a:cubicBezTo>
                    <a:pt x="64" y="4"/>
                    <a:pt x="56" y="2"/>
                    <a:pt x="49" y="2"/>
                  </a:cubicBezTo>
                  <a:cubicBezTo>
                    <a:pt x="24" y="2"/>
                    <a:pt x="1" y="37"/>
                    <a:pt x="25" y="57"/>
                  </a:cubicBezTo>
                  <a:lnTo>
                    <a:pt x="198" y="225"/>
                  </a:lnTo>
                  <a:cubicBezTo>
                    <a:pt x="205" y="232"/>
                    <a:pt x="213" y="236"/>
                    <a:pt x="221" y="236"/>
                  </a:cubicBezTo>
                  <a:cubicBezTo>
                    <a:pt x="228" y="236"/>
                    <a:pt x="236" y="232"/>
                    <a:pt x="243" y="225"/>
                  </a:cubicBezTo>
                  <a:lnTo>
                    <a:pt x="416" y="57"/>
                  </a:lnTo>
                  <a:cubicBezTo>
                    <a:pt x="439" y="30"/>
                    <a:pt x="416" y="0"/>
                    <a:pt x="3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0" name="Google Shape;2810;p38"/>
            <p:cNvSpPr/>
            <p:nvPr/>
          </p:nvSpPr>
          <p:spPr>
            <a:xfrm>
              <a:off x="3628075" y="2759450"/>
              <a:ext cx="1550" cy="20150"/>
            </a:xfrm>
            <a:custGeom>
              <a:avLst/>
              <a:gdLst/>
              <a:ahLst/>
              <a:cxnLst/>
              <a:rect l="l" t="t" r="r" b="b"/>
              <a:pathLst>
                <a:path w="62" h="806" extrusionOk="0">
                  <a:moveTo>
                    <a:pt x="31" y="0"/>
                  </a:moveTo>
                  <a:cubicBezTo>
                    <a:pt x="16" y="0"/>
                    <a:pt x="1" y="10"/>
                    <a:pt x="1" y="31"/>
                  </a:cubicBezTo>
                  <a:lnTo>
                    <a:pt x="1" y="682"/>
                  </a:lnTo>
                  <a:lnTo>
                    <a:pt x="1" y="778"/>
                  </a:lnTo>
                  <a:cubicBezTo>
                    <a:pt x="1" y="796"/>
                    <a:pt x="16" y="805"/>
                    <a:pt x="31" y="805"/>
                  </a:cubicBezTo>
                  <a:cubicBezTo>
                    <a:pt x="46" y="805"/>
                    <a:pt x="62" y="796"/>
                    <a:pt x="62" y="778"/>
                  </a:cubicBezTo>
                  <a:lnTo>
                    <a:pt x="62" y="122"/>
                  </a:lnTo>
                  <a:lnTo>
                    <a:pt x="62" y="31"/>
                  </a:lnTo>
                  <a:cubicBezTo>
                    <a:pt x="62" y="10"/>
                    <a:pt x="46" y="0"/>
                    <a:pt x="3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1" name="Google Shape;2811;p38"/>
            <p:cNvSpPr/>
            <p:nvPr/>
          </p:nvSpPr>
          <p:spPr>
            <a:xfrm>
              <a:off x="3623450" y="2771850"/>
              <a:ext cx="10975" cy="5925"/>
            </a:xfrm>
            <a:custGeom>
              <a:avLst/>
              <a:gdLst/>
              <a:ahLst/>
              <a:cxnLst/>
              <a:rect l="l" t="t" r="r" b="b"/>
              <a:pathLst>
                <a:path w="439" h="237" extrusionOk="0">
                  <a:moveTo>
                    <a:pt x="221" y="0"/>
                  </a:moveTo>
                  <a:cubicBezTo>
                    <a:pt x="212" y="0"/>
                    <a:pt x="203" y="3"/>
                    <a:pt x="196" y="8"/>
                  </a:cubicBezTo>
                  <a:lnTo>
                    <a:pt x="28" y="181"/>
                  </a:lnTo>
                  <a:cubicBezTo>
                    <a:pt x="1" y="204"/>
                    <a:pt x="21" y="237"/>
                    <a:pt x="46" y="237"/>
                  </a:cubicBezTo>
                  <a:cubicBezTo>
                    <a:pt x="54" y="237"/>
                    <a:pt x="61" y="234"/>
                    <a:pt x="69" y="226"/>
                  </a:cubicBezTo>
                  <a:lnTo>
                    <a:pt x="219" y="76"/>
                  </a:lnTo>
                  <a:lnTo>
                    <a:pt x="369" y="226"/>
                  </a:lnTo>
                  <a:cubicBezTo>
                    <a:pt x="375" y="233"/>
                    <a:pt x="383" y="236"/>
                    <a:pt x="390" y="236"/>
                  </a:cubicBezTo>
                  <a:cubicBezTo>
                    <a:pt x="416" y="236"/>
                    <a:pt x="438" y="201"/>
                    <a:pt x="414" y="181"/>
                  </a:cubicBezTo>
                  <a:lnTo>
                    <a:pt x="242" y="8"/>
                  </a:lnTo>
                  <a:cubicBezTo>
                    <a:pt x="236" y="3"/>
                    <a:pt x="229" y="0"/>
                    <a:pt x="22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2" name="Google Shape;2812;p38"/>
            <p:cNvSpPr/>
            <p:nvPr/>
          </p:nvSpPr>
          <p:spPr>
            <a:xfrm>
              <a:off x="3629975" y="2757275"/>
              <a:ext cx="20625" cy="1675"/>
            </a:xfrm>
            <a:custGeom>
              <a:avLst/>
              <a:gdLst/>
              <a:ahLst/>
              <a:cxnLst/>
              <a:rect l="l" t="t" r="r" b="b"/>
              <a:pathLst>
                <a:path w="825" h="67" extrusionOk="0">
                  <a:moveTo>
                    <a:pt x="36" y="1"/>
                  </a:moveTo>
                  <a:cubicBezTo>
                    <a:pt x="1" y="1"/>
                    <a:pt x="1" y="67"/>
                    <a:pt x="36" y="67"/>
                  </a:cubicBezTo>
                  <a:lnTo>
                    <a:pt x="789" y="67"/>
                  </a:lnTo>
                  <a:cubicBezTo>
                    <a:pt x="825" y="67"/>
                    <a:pt x="825" y="1"/>
                    <a:pt x="78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3" name="Google Shape;2813;p38"/>
            <p:cNvSpPr/>
            <p:nvPr/>
          </p:nvSpPr>
          <p:spPr>
            <a:xfrm>
              <a:off x="3642575" y="2752825"/>
              <a:ext cx="6325" cy="10325"/>
            </a:xfrm>
            <a:custGeom>
              <a:avLst/>
              <a:gdLst/>
              <a:ahLst/>
              <a:cxnLst/>
              <a:rect l="l" t="t" r="r" b="b"/>
              <a:pathLst>
                <a:path w="253" h="413" extrusionOk="0">
                  <a:moveTo>
                    <a:pt x="204" y="1"/>
                  </a:moveTo>
                  <a:cubicBezTo>
                    <a:pt x="197" y="1"/>
                    <a:pt x="189" y="4"/>
                    <a:pt x="184" y="11"/>
                  </a:cubicBezTo>
                  <a:lnTo>
                    <a:pt x="11" y="184"/>
                  </a:lnTo>
                  <a:cubicBezTo>
                    <a:pt x="0" y="199"/>
                    <a:pt x="0" y="219"/>
                    <a:pt x="11" y="230"/>
                  </a:cubicBezTo>
                  <a:lnTo>
                    <a:pt x="184" y="403"/>
                  </a:lnTo>
                  <a:cubicBezTo>
                    <a:pt x="189" y="410"/>
                    <a:pt x="196" y="413"/>
                    <a:pt x="203" y="413"/>
                  </a:cubicBezTo>
                  <a:cubicBezTo>
                    <a:pt x="226" y="413"/>
                    <a:pt x="249" y="380"/>
                    <a:pt x="229" y="357"/>
                  </a:cubicBezTo>
                  <a:lnTo>
                    <a:pt x="79" y="207"/>
                  </a:lnTo>
                  <a:lnTo>
                    <a:pt x="229" y="57"/>
                  </a:lnTo>
                  <a:cubicBezTo>
                    <a:pt x="253" y="33"/>
                    <a:pt x="228" y="1"/>
                    <a:pt x="20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4" name="Google Shape;2814;p38"/>
            <p:cNvSpPr/>
            <p:nvPr/>
          </p:nvSpPr>
          <p:spPr>
            <a:xfrm>
              <a:off x="3606975" y="2757275"/>
              <a:ext cx="20750" cy="1675"/>
            </a:xfrm>
            <a:custGeom>
              <a:avLst/>
              <a:gdLst/>
              <a:ahLst/>
              <a:cxnLst/>
              <a:rect l="l" t="t" r="r" b="b"/>
              <a:pathLst>
                <a:path w="830" h="67" extrusionOk="0">
                  <a:moveTo>
                    <a:pt x="36" y="1"/>
                  </a:moveTo>
                  <a:cubicBezTo>
                    <a:pt x="0" y="1"/>
                    <a:pt x="0" y="67"/>
                    <a:pt x="36" y="67"/>
                  </a:cubicBezTo>
                  <a:lnTo>
                    <a:pt x="789" y="67"/>
                  </a:lnTo>
                  <a:cubicBezTo>
                    <a:pt x="829" y="67"/>
                    <a:pt x="829" y="1"/>
                    <a:pt x="78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5" name="Google Shape;2815;p38"/>
            <p:cNvSpPr/>
            <p:nvPr/>
          </p:nvSpPr>
          <p:spPr>
            <a:xfrm>
              <a:off x="3608850" y="2753075"/>
              <a:ext cx="6400" cy="10225"/>
            </a:xfrm>
            <a:custGeom>
              <a:avLst/>
              <a:gdLst/>
              <a:ahLst/>
              <a:cxnLst/>
              <a:rect l="l" t="t" r="r" b="b"/>
              <a:pathLst>
                <a:path w="256" h="409" extrusionOk="0">
                  <a:moveTo>
                    <a:pt x="44" y="0"/>
                  </a:moveTo>
                  <a:cubicBezTo>
                    <a:pt x="19" y="0"/>
                    <a:pt x="0" y="30"/>
                    <a:pt x="27" y="57"/>
                  </a:cubicBezTo>
                  <a:lnTo>
                    <a:pt x="174" y="204"/>
                  </a:lnTo>
                  <a:lnTo>
                    <a:pt x="174" y="204"/>
                  </a:lnTo>
                  <a:lnTo>
                    <a:pt x="27" y="352"/>
                  </a:lnTo>
                  <a:cubicBezTo>
                    <a:pt x="0" y="379"/>
                    <a:pt x="22" y="408"/>
                    <a:pt x="46" y="408"/>
                  </a:cubicBezTo>
                  <a:cubicBezTo>
                    <a:pt x="53" y="408"/>
                    <a:pt x="61" y="405"/>
                    <a:pt x="68" y="398"/>
                  </a:cubicBezTo>
                  <a:lnTo>
                    <a:pt x="241" y="225"/>
                  </a:lnTo>
                  <a:cubicBezTo>
                    <a:pt x="256" y="214"/>
                    <a:pt x="256" y="194"/>
                    <a:pt x="241" y="184"/>
                  </a:cubicBezTo>
                  <a:lnTo>
                    <a:pt x="68" y="11"/>
                  </a:lnTo>
                  <a:cubicBezTo>
                    <a:pt x="60" y="3"/>
                    <a:pt x="52"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6" name="Google Shape;2816;p38"/>
            <p:cNvSpPr/>
            <p:nvPr/>
          </p:nvSpPr>
          <p:spPr>
            <a:xfrm>
              <a:off x="3612975" y="2742550"/>
              <a:ext cx="15475" cy="14875"/>
            </a:xfrm>
            <a:custGeom>
              <a:avLst/>
              <a:gdLst/>
              <a:ahLst/>
              <a:cxnLst/>
              <a:rect l="l" t="t" r="r" b="b"/>
              <a:pathLst>
                <a:path w="619" h="595" extrusionOk="0">
                  <a:moveTo>
                    <a:pt x="49" y="0"/>
                  </a:moveTo>
                  <a:cubicBezTo>
                    <a:pt x="24" y="0"/>
                    <a:pt x="1" y="36"/>
                    <a:pt x="25" y="56"/>
                  </a:cubicBezTo>
                  <a:lnTo>
                    <a:pt x="488" y="519"/>
                  </a:lnTo>
                  <a:lnTo>
                    <a:pt x="554" y="585"/>
                  </a:lnTo>
                  <a:cubicBezTo>
                    <a:pt x="560" y="592"/>
                    <a:pt x="567" y="595"/>
                    <a:pt x="574" y="595"/>
                  </a:cubicBezTo>
                  <a:cubicBezTo>
                    <a:pt x="597" y="595"/>
                    <a:pt x="619" y="562"/>
                    <a:pt x="599" y="539"/>
                  </a:cubicBezTo>
                  <a:lnTo>
                    <a:pt x="132" y="76"/>
                  </a:lnTo>
                  <a:lnTo>
                    <a:pt x="70" y="10"/>
                  </a:lnTo>
                  <a:cubicBezTo>
                    <a:pt x="64" y="3"/>
                    <a:pt x="56" y="0"/>
                    <a:pt x="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7" name="Google Shape;2817;p38"/>
            <p:cNvSpPr/>
            <p:nvPr/>
          </p:nvSpPr>
          <p:spPr>
            <a:xfrm>
              <a:off x="3611550" y="2741000"/>
              <a:ext cx="7775" cy="7525"/>
            </a:xfrm>
            <a:custGeom>
              <a:avLst/>
              <a:gdLst/>
              <a:ahLst/>
              <a:cxnLst/>
              <a:rect l="l" t="t" r="r" b="b"/>
              <a:pathLst>
                <a:path w="311" h="301" extrusionOk="0">
                  <a:moveTo>
                    <a:pt x="280" y="1"/>
                  </a:moveTo>
                  <a:cubicBezTo>
                    <a:pt x="265" y="1"/>
                    <a:pt x="250" y="11"/>
                    <a:pt x="250" y="31"/>
                  </a:cubicBezTo>
                  <a:lnTo>
                    <a:pt x="250" y="240"/>
                  </a:lnTo>
                  <a:lnTo>
                    <a:pt x="36" y="240"/>
                  </a:lnTo>
                  <a:cubicBezTo>
                    <a:pt x="0" y="240"/>
                    <a:pt x="0" y="301"/>
                    <a:pt x="36" y="301"/>
                  </a:cubicBezTo>
                  <a:lnTo>
                    <a:pt x="280" y="301"/>
                  </a:lnTo>
                  <a:cubicBezTo>
                    <a:pt x="300" y="301"/>
                    <a:pt x="311" y="291"/>
                    <a:pt x="311" y="270"/>
                  </a:cubicBezTo>
                  <a:lnTo>
                    <a:pt x="311" y="62"/>
                  </a:lnTo>
                  <a:lnTo>
                    <a:pt x="311" y="31"/>
                  </a:lnTo>
                  <a:cubicBezTo>
                    <a:pt x="311" y="11"/>
                    <a:pt x="295" y="1"/>
                    <a:pt x="28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8" name="Google Shape;2818;p38"/>
            <p:cNvSpPr/>
            <p:nvPr/>
          </p:nvSpPr>
          <p:spPr>
            <a:xfrm>
              <a:off x="3629175" y="2758800"/>
              <a:ext cx="15525" cy="14825"/>
            </a:xfrm>
            <a:custGeom>
              <a:avLst/>
              <a:gdLst/>
              <a:ahLst/>
              <a:cxnLst/>
              <a:rect l="l" t="t" r="r" b="b"/>
              <a:pathLst>
                <a:path w="621" h="593" extrusionOk="0">
                  <a:moveTo>
                    <a:pt x="45" y="0"/>
                  </a:moveTo>
                  <a:cubicBezTo>
                    <a:pt x="20" y="0"/>
                    <a:pt x="1" y="30"/>
                    <a:pt x="28" y="57"/>
                  </a:cubicBezTo>
                  <a:lnTo>
                    <a:pt x="491" y="520"/>
                  </a:lnTo>
                  <a:lnTo>
                    <a:pt x="552" y="581"/>
                  </a:lnTo>
                  <a:cubicBezTo>
                    <a:pt x="560" y="589"/>
                    <a:pt x="569" y="593"/>
                    <a:pt x="577" y="593"/>
                  </a:cubicBezTo>
                  <a:cubicBezTo>
                    <a:pt x="603" y="593"/>
                    <a:pt x="621" y="558"/>
                    <a:pt x="597" y="535"/>
                  </a:cubicBezTo>
                  <a:lnTo>
                    <a:pt x="135" y="72"/>
                  </a:lnTo>
                  <a:lnTo>
                    <a:pt x="68" y="11"/>
                  </a:lnTo>
                  <a:cubicBezTo>
                    <a:pt x="61" y="3"/>
                    <a:pt x="52" y="0"/>
                    <a:pt x="4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9" name="Google Shape;2819;p38"/>
            <p:cNvSpPr/>
            <p:nvPr/>
          </p:nvSpPr>
          <p:spPr>
            <a:xfrm>
              <a:off x="3638375" y="2767575"/>
              <a:ext cx="7775" cy="7650"/>
            </a:xfrm>
            <a:custGeom>
              <a:avLst/>
              <a:gdLst/>
              <a:ahLst/>
              <a:cxnLst/>
              <a:rect l="l" t="t" r="r" b="b"/>
              <a:pathLst>
                <a:path w="311" h="306" extrusionOk="0">
                  <a:moveTo>
                    <a:pt x="31" y="1"/>
                  </a:moveTo>
                  <a:cubicBezTo>
                    <a:pt x="16" y="1"/>
                    <a:pt x="1" y="16"/>
                    <a:pt x="1" y="36"/>
                  </a:cubicBezTo>
                  <a:lnTo>
                    <a:pt x="1" y="245"/>
                  </a:lnTo>
                  <a:lnTo>
                    <a:pt x="1" y="275"/>
                  </a:lnTo>
                  <a:cubicBezTo>
                    <a:pt x="1" y="296"/>
                    <a:pt x="17" y="306"/>
                    <a:pt x="34" y="306"/>
                  </a:cubicBezTo>
                  <a:cubicBezTo>
                    <a:pt x="50" y="306"/>
                    <a:pt x="67" y="296"/>
                    <a:pt x="67" y="275"/>
                  </a:cubicBezTo>
                  <a:lnTo>
                    <a:pt x="67" y="67"/>
                  </a:lnTo>
                  <a:lnTo>
                    <a:pt x="275" y="67"/>
                  </a:lnTo>
                  <a:cubicBezTo>
                    <a:pt x="311" y="67"/>
                    <a:pt x="311" y="1"/>
                    <a:pt x="27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0" name="Google Shape;2820;p38"/>
            <p:cNvSpPr/>
            <p:nvPr/>
          </p:nvSpPr>
          <p:spPr>
            <a:xfrm>
              <a:off x="3629175" y="2742525"/>
              <a:ext cx="15525" cy="14900"/>
            </a:xfrm>
            <a:custGeom>
              <a:avLst/>
              <a:gdLst/>
              <a:ahLst/>
              <a:cxnLst/>
              <a:rect l="l" t="t" r="r" b="b"/>
              <a:pathLst>
                <a:path w="621" h="596" extrusionOk="0">
                  <a:moveTo>
                    <a:pt x="572" y="1"/>
                  </a:moveTo>
                  <a:cubicBezTo>
                    <a:pt x="565" y="1"/>
                    <a:pt x="558" y="4"/>
                    <a:pt x="552" y="11"/>
                  </a:cubicBezTo>
                  <a:lnTo>
                    <a:pt x="89" y="479"/>
                  </a:lnTo>
                  <a:lnTo>
                    <a:pt x="28" y="540"/>
                  </a:lnTo>
                  <a:cubicBezTo>
                    <a:pt x="0" y="563"/>
                    <a:pt x="21" y="596"/>
                    <a:pt x="46" y="596"/>
                  </a:cubicBezTo>
                  <a:cubicBezTo>
                    <a:pt x="53" y="596"/>
                    <a:pt x="61" y="593"/>
                    <a:pt x="68" y="586"/>
                  </a:cubicBezTo>
                  <a:lnTo>
                    <a:pt x="536" y="123"/>
                  </a:lnTo>
                  <a:lnTo>
                    <a:pt x="597" y="57"/>
                  </a:lnTo>
                  <a:cubicBezTo>
                    <a:pt x="621" y="33"/>
                    <a:pt x="596" y="1"/>
                    <a:pt x="5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1" name="Google Shape;2821;p38"/>
            <p:cNvSpPr/>
            <p:nvPr/>
          </p:nvSpPr>
          <p:spPr>
            <a:xfrm>
              <a:off x="3638250" y="2741000"/>
              <a:ext cx="7900" cy="7525"/>
            </a:xfrm>
            <a:custGeom>
              <a:avLst/>
              <a:gdLst/>
              <a:ahLst/>
              <a:cxnLst/>
              <a:rect l="l" t="t" r="r" b="b"/>
              <a:pathLst>
                <a:path w="316" h="301" extrusionOk="0">
                  <a:moveTo>
                    <a:pt x="31" y="1"/>
                  </a:moveTo>
                  <a:cubicBezTo>
                    <a:pt x="16" y="1"/>
                    <a:pt x="0" y="11"/>
                    <a:pt x="0" y="31"/>
                  </a:cubicBezTo>
                  <a:lnTo>
                    <a:pt x="0" y="240"/>
                  </a:lnTo>
                  <a:lnTo>
                    <a:pt x="0" y="270"/>
                  </a:lnTo>
                  <a:cubicBezTo>
                    <a:pt x="0" y="291"/>
                    <a:pt x="11" y="301"/>
                    <a:pt x="31" y="301"/>
                  </a:cubicBezTo>
                  <a:lnTo>
                    <a:pt x="275" y="301"/>
                  </a:lnTo>
                  <a:cubicBezTo>
                    <a:pt x="316" y="301"/>
                    <a:pt x="316" y="240"/>
                    <a:pt x="275" y="240"/>
                  </a:cubicBezTo>
                  <a:lnTo>
                    <a:pt x="62" y="240"/>
                  </a:lnTo>
                  <a:lnTo>
                    <a:pt x="62" y="62"/>
                  </a:lnTo>
                  <a:lnTo>
                    <a:pt x="62" y="31"/>
                  </a:lnTo>
                  <a:cubicBezTo>
                    <a:pt x="62" y="11"/>
                    <a:pt x="46" y="1"/>
                    <a:pt x="3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2" name="Google Shape;2822;p38"/>
            <p:cNvSpPr/>
            <p:nvPr/>
          </p:nvSpPr>
          <p:spPr>
            <a:xfrm>
              <a:off x="3613025" y="2758800"/>
              <a:ext cx="15425" cy="14850"/>
            </a:xfrm>
            <a:custGeom>
              <a:avLst/>
              <a:gdLst/>
              <a:ahLst/>
              <a:cxnLst/>
              <a:rect l="l" t="t" r="r" b="b"/>
              <a:pathLst>
                <a:path w="617" h="594" extrusionOk="0">
                  <a:moveTo>
                    <a:pt x="573" y="0"/>
                  </a:moveTo>
                  <a:cubicBezTo>
                    <a:pt x="566" y="0"/>
                    <a:pt x="558" y="3"/>
                    <a:pt x="552" y="11"/>
                  </a:cubicBezTo>
                  <a:lnTo>
                    <a:pt x="89" y="474"/>
                  </a:lnTo>
                  <a:lnTo>
                    <a:pt x="23" y="540"/>
                  </a:lnTo>
                  <a:cubicBezTo>
                    <a:pt x="0" y="563"/>
                    <a:pt x="22" y="594"/>
                    <a:pt x="46" y="594"/>
                  </a:cubicBezTo>
                  <a:cubicBezTo>
                    <a:pt x="54" y="594"/>
                    <a:pt x="62" y="590"/>
                    <a:pt x="68" y="581"/>
                  </a:cubicBezTo>
                  <a:lnTo>
                    <a:pt x="531" y="118"/>
                  </a:lnTo>
                  <a:lnTo>
                    <a:pt x="597" y="57"/>
                  </a:lnTo>
                  <a:cubicBezTo>
                    <a:pt x="617" y="30"/>
                    <a:pt x="595" y="0"/>
                    <a:pt x="57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3" name="Google Shape;2823;p38"/>
            <p:cNvSpPr/>
            <p:nvPr/>
          </p:nvSpPr>
          <p:spPr>
            <a:xfrm>
              <a:off x="3611550" y="2767575"/>
              <a:ext cx="7775" cy="7575"/>
            </a:xfrm>
            <a:custGeom>
              <a:avLst/>
              <a:gdLst/>
              <a:ahLst/>
              <a:cxnLst/>
              <a:rect l="l" t="t" r="r" b="b"/>
              <a:pathLst>
                <a:path w="311" h="303" extrusionOk="0">
                  <a:moveTo>
                    <a:pt x="36" y="1"/>
                  </a:moveTo>
                  <a:cubicBezTo>
                    <a:pt x="0" y="1"/>
                    <a:pt x="0" y="67"/>
                    <a:pt x="36" y="67"/>
                  </a:cubicBezTo>
                  <a:lnTo>
                    <a:pt x="250" y="67"/>
                  </a:lnTo>
                  <a:lnTo>
                    <a:pt x="250" y="245"/>
                  </a:lnTo>
                  <a:lnTo>
                    <a:pt x="250" y="275"/>
                  </a:lnTo>
                  <a:cubicBezTo>
                    <a:pt x="250" y="293"/>
                    <a:pt x="265" y="302"/>
                    <a:pt x="280" y="302"/>
                  </a:cubicBezTo>
                  <a:cubicBezTo>
                    <a:pt x="295" y="302"/>
                    <a:pt x="311" y="293"/>
                    <a:pt x="311" y="275"/>
                  </a:cubicBezTo>
                  <a:lnTo>
                    <a:pt x="311" y="67"/>
                  </a:lnTo>
                  <a:lnTo>
                    <a:pt x="311" y="36"/>
                  </a:lnTo>
                  <a:cubicBezTo>
                    <a:pt x="311" y="16"/>
                    <a:pt x="300" y="1"/>
                    <a:pt x="28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824" name="Google Shape;2824;p38"/>
          <p:cNvSpPr/>
          <p:nvPr/>
        </p:nvSpPr>
        <p:spPr>
          <a:xfrm>
            <a:off x="5957180" y="820308"/>
            <a:ext cx="34225" cy="34225"/>
          </a:xfrm>
          <a:custGeom>
            <a:avLst/>
            <a:gdLst/>
            <a:ahLst/>
            <a:cxnLst/>
            <a:rect l="l" t="t" r="r" b="b"/>
            <a:pathLst>
              <a:path w="179" h="179" extrusionOk="0">
                <a:moveTo>
                  <a:pt x="87" y="0"/>
                </a:moveTo>
                <a:cubicBezTo>
                  <a:pt x="36" y="0"/>
                  <a:pt x="0" y="36"/>
                  <a:pt x="0" y="87"/>
                </a:cubicBezTo>
                <a:cubicBezTo>
                  <a:pt x="0" y="138"/>
                  <a:pt x="36" y="178"/>
                  <a:pt x="87" y="178"/>
                </a:cubicBezTo>
                <a:cubicBezTo>
                  <a:pt x="138" y="178"/>
                  <a:pt x="179" y="138"/>
                  <a:pt x="179" y="87"/>
                </a:cubicBezTo>
                <a:cubicBezTo>
                  <a:pt x="179" y="36"/>
                  <a:pt x="138" y="0"/>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825" name="Google Shape;2825;p38"/>
          <p:cNvGrpSpPr/>
          <p:nvPr/>
        </p:nvGrpSpPr>
        <p:grpSpPr>
          <a:xfrm>
            <a:off x="1169793" y="1282869"/>
            <a:ext cx="9443345" cy="3678291"/>
            <a:chOff x="877344" y="962152"/>
            <a:chExt cx="7082509" cy="2758718"/>
          </a:xfrm>
        </p:grpSpPr>
        <p:sp>
          <p:nvSpPr>
            <p:cNvPr id="2826" name="Google Shape;2826;p38"/>
            <p:cNvSpPr/>
            <p:nvPr/>
          </p:nvSpPr>
          <p:spPr>
            <a:xfrm>
              <a:off x="7934184" y="1175189"/>
              <a:ext cx="25669" cy="25669"/>
            </a:xfrm>
            <a:custGeom>
              <a:avLst/>
              <a:gdLst/>
              <a:ahLst/>
              <a:cxnLst/>
              <a:rect l="l" t="t" r="r" b="b"/>
              <a:pathLst>
                <a:path w="179" h="179" extrusionOk="0">
                  <a:moveTo>
                    <a:pt x="87" y="1"/>
                  </a:moveTo>
                  <a:cubicBezTo>
                    <a:pt x="37" y="1"/>
                    <a:pt x="1" y="36"/>
                    <a:pt x="1" y="87"/>
                  </a:cubicBezTo>
                  <a:cubicBezTo>
                    <a:pt x="1" y="138"/>
                    <a:pt x="37" y="179"/>
                    <a:pt x="87" y="179"/>
                  </a:cubicBezTo>
                  <a:cubicBezTo>
                    <a:pt x="138" y="179"/>
                    <a:pt x="179" y="138"/>
                    <a:pt x="179" y="87"/>
                  </a:cubicBezTo>
                  <a:cubicBezTo>
                    <a:pt x="179" y="36"/>
                    <a:pt x="133" y="1"/>
                    <a:pt x="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7" name="Google Shape;2827;p38"/>
            <p:cNvSpPr/>
            <p:nvPr/>
          </p:nvSpPr>
          <p:spPr>
            <a:xfrm>
              <a:off x="6157440" y="1643331"/>
              <a:ext cx="14770" cy="14627"/>
            </a:xfrm>
            <a:custGeom>
              <a:avLst/>
              <a:gdLst/>
              <a:ahLst/>
              <a:cxnLst/>
              <a:rect l="l" t="t" r="r" b="b"/>
              <a:pathLst>
                <a:path w="103" h="102" extrusionOk="0">
                  <a:moveTo>
                    <a:pt x="51" y="0"/>
                  </a:moveTo>
                  <a:cubicBezTo>
                    <a:pt x="21" y="0"/>
                    <a:pt x="0" y="26"/>
                    <a:pt x="0" y="51"/>
                  </a:cubicBezTo>
                  <a:cubicBezTo>
                    <a:pt x="0" y="76"/>
                    <a:pt x="26" y="92"/>
                    <a:pt x="51" y="102"/>
                  </a:cubicBezTo>
                  <a:cubicBezTo>
                    <a:pt x="82" y="102"/>
                    <a:pt x="102" y="76"/>
                    <a:pt x="102" y="51"/>
                  </a:cubicBezTo>
                  <a:cubicBezTo>
                    <a:pt x="102" y="15"/>
                    <a:pt x="77" y="0"/>
                    <a:pt x="5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8" name="Google Shape;2828;p38"/>
            <p:cNvSpPr/>
            <p:nvPr/>
          </p:nvSpPr>
          <p:spPr>
            <a:xfrm>
              <a:off x="2572653" y="1074688"/>
              <a:ext cx="25669" cy="25669"/>
            </a:xfrm>
            <a:custGeom>
              <a:avLst/>
              <a:gdLst/>
              <a:ahLst/>
              <a:cxnLst/>
              <a:rect l="l" t="t" r="r" b="b"/>
              <a:pathLst>
                <a:path w="179" h="179" extrusionOk="0">
                  <a:moveTo>
                    <a:pt x="87" y="0"/>
                  </a:moveTo>
                  <a:cubicBezTo>
                    <a:pt x="36" y="0"/>
                    <a:pt x="1" y="41"/>
                    <a:pt x="1" y="92"/>
                  </a:cubicBezTo>
                  <a:cubicBezTo>
                    <a:pt x="1" y="143"/>
                    <a:pt x="36" y="178"/>
                    <a:pt x="87" y="178"/>
                  </a:cubicBezTo>
                  <a:cubicBezTo>
                    <a:pt x="138" y="178"/>
                    <a:pt x="179" y="143"/>
                    <a:pt x="179" y="92"/>
                  </a:cubicBezTo>
                  <a:cubicBezTo>
                    <a:pt x="179" y="41"/>
                    <a:pt x="138" y="0"/>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9" name="Google Shape;2829;p38"/>
            <p:cNvSpPr/>
            <p:nvPr/>
          </p:nvSpPr>
          <p:spPr>
            <a:xfrm>
              <a:off x="5212209" y="3224230"/>
              <a:ext cx="25669" cy="25669"/>
            </a:xfrm>
            <a:custGeom>
              <a:avLst/>
              <a:gdLst/>
              <a:ahLst/>
              <a:cxnLst/>
              <a:rect l="l" t="t" r="r" b="b"/>
              <a:pathLst>
                <a:path w="179" h="179" extrusionOk="0">
                  <a:moveTo>
                    <a:pt x="87" y="1"/>
                  </a:moveTo>
                  <a:cubicBezTo>
                    <a:pt x="37" y="1"/>
                    <a:pt x="1" y="42"/>
                    <a:pt x="1" y="92"/>
                  </a:cubicBezTo>
                  <a:cubicBezTo>
                    <a:pt x="1" y="143"/>
                    <a:pt x="37" y="179"/>
                    <a:pt x="87" y="179"/>
                  </a:cubicBezTo>
                  <a:cubicBezTo>
                    <a:pt x="138" y="179"/>
                    <a:pt x="179" y="143"/>
                    <a:pt x="179" y="92"/>
                  </a:cubicBezTo>
                  <a:cubicBezTo>
                    <a:pt x="179" y="42"/>
                    <a:pt x="138" y="1"/>
                    <a:pt x="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0" name="Google Shape;2830;p38"/>
            <p:cNvSpPr/>
            <p:nvPr/>
          </p:nvSpPr>
          <p:spPr>
            <a:xfrm>
              <a:off x="7062046" y="1577748"/>
              <a:ext cx="25669" cy="25669"/>
            </a:xfrm>
            <a:custGeom>
              <a:avLst/>
              <a:gdLst/>
              <a:ahLst/>
              <a:cxnLst/>
              <a:rect l="l" t="t" r="r" b="b"/>
              <a:pathLst>
                <a:path w="179" h="179" extrusionOk="0">
                  <a:moveTo>
                    <a:pt x="92" y="1"/>
                  </a:moveTo>
                  <a:cubicBezTo>
                    <a:pt x="46" y="1"/>
                    <a:pt x="0" y="36"/>
                    <a:pt x="0" y="87"/>
                  </a:cubicBezTo>
                  <a:cubicBezTo>
                    <a:pt x="0" y="138"/>
                    <a:pt x="41" y="179"/>
                    <a:pt x="92" y="179"/>
                  </a:cubicBezTo>
                  <a:cubicBezTo>
                    <a:pt x="143" y="179"/>
                    <a:pt x="178" y="138"/>
                    <a:pt x="178" y="87"/>
                  </a:cubicBezTo>
                  <a:cubicBezTo>
                    <a:pt x="178" y="36"/>
                    <a:pt x="143" y="1"/>
                    <a:pt x="9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1" name="Google Shape;2831;p38"/>
            <p:cNvSpPr/>
            <p:nvPr/>
          </p:nvSpPr>
          <p:spPr>
            <a:xfrm>
              <a:off x="2539306" y="3695201"/>
              <a:ext cx="25669" cy="25669"/>
            </a:xfrm>
            <a:custGeom>
              <a:avLst/>
              <a:gdLst/>
              <a:ahLst/>
              <a:cxnLst/>
              <a:rect l="l" t="t" r="r" b="b"/>
              <a:pathLst>
                <a:path w="179" h="179" extrusionOk="0">
                  <a:moveTo>
                    <a:pt x="92" y="0"/>
                  </a:moveTo>
                  <a:cubicBezTo>
                    <a:pt x="46" y="0"/>
                    <a:pt x="0" y="46"/>
                    <a:pt x="0" y="92"/>
                  </a:cubicBezTo>
                  <a:cubicBezTo>
                    <a:pt x="0" y="142"/>
                    <a:pt x="41" y="178"/>
                    <a:pt x="92" y="178"/>
                  </a:cubicBezTo>
                  <a:cubicBezTo>
                    <a:pt x="142" y="178"/>
                    <a:pt x="178" y="142"/>
                    <a:pt x="178" y="92"/>
                  </a:cubicBezTo>
                  <a:cubicBezTo>
                    <a:pt x="178" y="41"/>
                    <a:pt x="142" y="0"/>
                    <a:pt x="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2" name="Google Shape;2832;p38"/>
            <p:cNvSpPr/>
            <p:nvPr/>
          </p:nvSpPr>
          <p:spPr>
            <a:xfrm>
              <a:off x="5760455" y="2513913"/>
              <a:ext cx="16921" cy="16204"/>
            </a:xfrm>
            <a:custGeom>
              <a:avLst/>
              <a:gdLst/>
              <a:ahLst/>
              <a:cxnLst/>
              <a:rect l="l" t="t" r="r" b="b"/>
              <a:pathLst>
                <a:path w="118" h="113" extrusionOk="0">
                  <a:moveTo>
                    <a:pt x="62" y="1"/>
                  </a:moveTo>
                  <a:cubicBezTo>
                    <a:pt x="26" y="1"/>
                    <a:pt x="1" y="26"/>
                    <a:pt x="1" y="57"/>
                  </a:cubicBezTo>
                  <a:cubicBezTo>
                    <a:pt x="1" y="87"/>
                    <a:pt x="26" y="113"/>
                    <a:pt x="62" y="113"/>
                  </a:cubicBezTo>
                  <a:cubicBezTo>
                    <a:pt x="92" y="113"/>
                    <a:pt x="118" y="87"/>
                    <a:pt x="118" y="57"/>
                  </a:cubicBezTo>
                  <a:cubicBezTo>
                    <a:pt x="118" y="26"/>
                    <a:pt x="92" y="1"/>
                    <a:pt x="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3" name="Google Shape;2833;p38"/>
            <p:cNvSpPr/>
            <p:nvPr/>
          </p:nvSpPr>
          <p:spPr>
            <a:xfrm>
              <a:off x="5484424" y="962152"/>
              <a:ext cx="25669" cy="25669"/>
            </a:xfrm>
            <a:custGeom>
              <a:avLst/>
              <a:gdLst/>
              <a:ahLst/>
              <a:cxnLst/>
              <a:rect l="l" t="t" r="r" b="b"/>
              <a:pathLst>
                <a:path w="179" h="179" extrusionOk="0">
                  <a:moveTo>
                    <a:pt x="92" y="1"/>
                  </a:moveTo>
                  <a:cubicBezTo>
                    <a:pt x="41" y="1"/>
                    <a:pt x="0" y="42"/>
                    <a:pt x="0" y="92"/>
                  </a:cubicBezTo>
                  <a:cubicBezTo>
                    <a:pt x="0" y="143"/>
                    <a:pt x="41" y="179"/>
                    <a:pt x="92" y="179"/>
                  </a:cubicBezTo>
                  <a:cubicBezTo>
                    <a:pt x="143" y="179"/>
                    <a:pt x="178" y="143"/>
                    <a:pt x="178" y="92"/>
                  </a:cubicBezTo>
                  <a:cubicBezTo>
                    <a:pt x="178" y="42"/>
                    <a:pt x="138" y="1"/>
                    <a:pt x="9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4" name="Google Shape;2834;p38"/>
            <p:cNvSpPr/>
            <p:nvPr/>
          </p:nvSpPr>
          <p:spPr>
            <a:xfrm>
              <a:off x="7847741" y="1994063"/>
              <a:ext cx="36568" cy="36711"/>
            </a:xfrm>
            <a:custGeom>
              <a:avLst/>
              <a:gdLst/>
              <a:ahLst/>
              <a:cxnLst/>
              <a:rect l="l" t="t" r="r" b="b"/>
              <a:pathLst>
                <a:path w="255" h="256" extrusionOk="0">
                  <a:moveTo>
                    <a:pt x="127" y="1"/>
                  </a:moveTo>
                  <a:cubicBezTo>
                    <a:pt x="56" y="1"/>
                    <a:pt x="0" y="57"/>
                    <a:pt x="0" y="128"/>
                  </a:cubicBezTo>
                  <a:cubicBezTo>
                    <a:pt x="0" y="194"/>
                    <a:pt x="56" y="255"/>
                    <a:pt x="127" y="255"/>
                  </a:cubicBezTo>
                  <a:cubicBezTo>
                    <a:pt x="199" y="255"/>
                    <a:pt x="255" y="194"/>
                    <a:pt x="255" y="128"/>
                  </a:cubicBezTo>
                  <a:cubicBezTo>
                    <a:pt x="255" y="57"/>
                    <a:pt x="199" y="1"/>
                    <a:pt x="12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5" name="Google Shape;2835;p38"/>
            <p:cNvSpPr/>
            <p:nvPr/>
          </p:nvSpPr>
          <p:spPr>
            <a:xfrm>
              <a:off x="977568" y="1589287"/>
              <a:ext cx="30115" cy="26099"/>
            </a:xfrm>
            <a:custGeom>
              <a:avLst/>
              <a:gdLst/>
              <a:ahLst/>
              <a:cxnLst/>
              <a:rect l="l" t="t" r="r" b="b"/>
              <a:pathLst>
                <a:path w="210" h="182" extrusionOk="0">
                  <a:moveTo>
                    <a:pt x="107" y="0"/>
                  </a:moveTo>
                  <a:cubicBezTo>
                    <a:pt x="74" y="0"/>
                    <a:pt x="44" y="20"/>
                    <a:pt x="26" y="52"/>
                  </a:cubicBezTo>
                  <a:cubicBezTo>
                    <a:pt x="1" y="93"/>
                    <a:pt x="21" y="144"/>
                    <a:pt x="67" y="169"/>
                  </a:cubicBezTo>
                  <a:cubicBezTo>
                    <a:pt x="80" y="178"/>
                    <a:pt x="94" y="182"/>
                    <a:pt x="109" y="182"/>
                  </a:cubicBezTo>
                  <a:cubicBezTo>
                    <a:pt x="138" y="182"/>
                    <a:pt x="167" y="165"/>
                    <a:pt x="184" y="134"/>
                  </a:cubicBezTo>
                  <a:cubicBezTo>
                    <a:pt x="209" y="88"/>
                    <a:pt x="194" y="37"/>
                    <a:pt x="148" y="12"/>
                  </a:cubicBezTo>
                  <a:cubicBezTo>
                    <a:pt x="135" y="4"/>
                    <a:pt x="121" y="0"/>
                    <a:pt x="10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6" name="Google Shape;2836;p38"/>
            <p:cNvSpPr/>
            <p:nvPr/>
          </p:nvSpPr>
          <p:spPr>
            <a:xfrm>
              <a:off x="877344" y="3465695"/>
              <a:ext cx="36568" cy="36568"/>
            </a:xfrm>
            <a:custGeom>
              <a:avLst/>
              <a:gdLst/>
              <a:ahLst/>
              <a:cxnLst/>
              <a:rect l="l" t="t" r="r" b="b"/>
              <a:pathLst>
                <a:path w="255" h="255" extrusionOk="0">
                  <a:moveTo>
                    <a:pt x="128" y="0"/>
                  </a:moveTo>
                  <a:cubicBezTo>
                    <a:pt x="57" y="10"/>
                    <a:pt x="1" y="61"/>
                    <a:pt x="1" y="127"/>
                  </a:cubicBezTo>
                  <a:cubicBezTo>
                    <a:pt x="1" y="199"/>
                    <a:pt x="57" y="255"/>
                    <a:pt x="128" y="255"/>
                  </a:cubicBezTo>
                  <a:cubicBezTo>
                    <a:pt x="194" y="255"/>
                    <a:pt x="255" y="199"/>
                    <a:pt x="255" y="127"/>
                  </a:cubicBezTo>
                  <a:cubicBezTo>
                    <a:pt x="255" y="61"/>
                    <a:pt x="194" y="0"/>
                    <a:pt x="12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descr="A cartoon of a person in a carriage&#10;&#10;Description automatically generated">
            <a:extLst>
              <a:ext uri="{FF2B5EF4-FFF2-40B4-BE49-F238E27FC236}">
                <a16:creationId xmlns:a16="http://schemas.microsoft.com/office/drawing/2014/main" id="{6C9CB54C-4DAD-711B-780B-CA8433A08E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860313" y="1328315"/>
            <a:ext cx="10295833" cy="5797203"/>
          </a:xfrm>
          <a:prstGeom prst="rect">
            <a:avLst/>
          </a:prstGeom>
        </p:spPr>
      </p:pic>
      <p:grpSp>
        <p:nvGrpSpPr>
          <p:cNvPr id="4" name="Group 3">
            <a:extLst>
              <a:ext uri="{FF2B5EF4-FFF2-40B4-BE49-F238E27FC236}">
                <a16:creationId xmlns:a16="http://schemas.microsoft.com/office/drawing/2014/main" id="{02334CA1-8383-F975-33D6-828722DA9B0D}"/>
              </a:ext>
            </a:extLst>
          </p:cNvPr>
          <p:cNvGrpSpPr/>
          <p:nvPr/>
        </p:nvGrpSpPr>
        <p:grpSpPr>
          <a:xfrm>
            <a:off x="2056606" y="-23544"/>
            <a:ext cx="1852779" cy="1992865"/>
            <a:chOff x="1214509" y="294991"/>
            <a:chExt cx="1852779" cy="1992865"/>
          </a:xfrm>
        </p:grpSpPr>
        <p:sp>
          <p:nvSpPr>
            <p:cNvPr id="5" name="椭圆 12">
              <a:extLst>
                <a:ext uri="{FF2B5EF4-FFF2-40B4-BE49-F238E27FC236}">
                  <a16:creationId xmlns:a16="http://schemas.microsoft.com/office/drawing/2014/main" id="{90DDA79E-CC42-45F2-314C-1735BB14BDC2}"/>
                </a:ext>
              </a:extLst>
            </p:cNvPr>
            <p:cNvSpPr/>
            <p:nvPr/>
          </p:nvSpPr>
          <p:spPr>
            <a:xfrm>
              <a:off x="1742557" y="963126"/>
              <a:ext cx="1324731" cy="1324730"/>
            </a:xfrm>
            <a:prstGeom prst="ellipse">
              <a:avLst/>
            </a:prstGeom>
            <a:solidFill>
              <a:sysClr val="window" lastClr="FFFFFF"/>
            </a:solidFill>
            <a:ln w="12700" cap="flat" cmpd="sng" algn="ctr">
              <a:noFill/>
              <a:prstDash val="solid"/>
              <a:miter lim="800000"/>
            </a:ln>
            <a:effectLst/>
          </p:spPr>
          <p:txBody>
            <a:bodyPr rtlCol="0" anchor="b"/>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4F9BCA"/>
                  </a:solidFill>
                  <a:effectLst/>
                  <a:uLnTx/>
                  <a:uFillTx/>
                  <a:latin typeface="思源黑体 CN Heavy" panose="020B0A00000000000000" pitchFamily="34" charset="-122"/>
                  <a:ea typeface="思源黑体 CN Heavy" panose="020B0A00000000000000" pitchFamily="34" charset="-122"/>
                  <a:cs typeface="Arial"/>
                  <a:sym typeface="Arial"/>
                </a:rPr>
                <a:t>0</a:t>
              </a:r>
              <a:r>
                <a:rPr lang="en-US" altLang="zh-CN" sz="4000" b="1" dirty="0">
                  <a:solidFill>
                    <a:srgbClr val="4F9BCA"/>
                  </a:solidFill>
                  <a:latin typeface="思源黑体 CN Heavy" panose="020B0A00000000000000" pitchFamily="34" charset="-122"/>
                  <a:ea typeface="思源黑体 CN Heavy" panose="020B0A00000000000000" pitchFamily="34" charset="-122"/>
                  <a:cs typeface="Arial"/>
                  <a:sym typeface="Arial"/>
                </a:rPr>
                <a:t>4</a:t>
              </a:r>
              <a:endParaRPr kumimoji="0" lang="zh-CN" altLang="en-US" sz="4000" b="1" i="0" u="none" strike="noStrike" kern="1200" cap="none" spc="0" normalizeH="0" baseline="0" noProof="0" dirty="0">
                <a:ln>
                  <a:noFill/>
                </a:ln>
                <a:solidFill>
                  <a:srgbClr val="4F9BCA"/>
                </a:solidFill>
                <a:effectLst/>
                <a:uLnTx/>
                <a:uFillTx/>
                <a:latin typeface="思源黑体 CN Heavy" panose="020B0A00000000000000" pitchFamily="34" charset="-122"/>
                <a:ea typeface="思源黑体 CN Heavy" panose="020B0A00000000000000" pitchFamily="34" charset="-122"/>
                <a:cs typeface="Arial"/>
                <a:sym typeface="Arial"/>
              </a:endParaRPr>
            </a:p>
          </p:txBody>
        </p:sp>
        <p:pic>
          <p:nvPicPr>
            <p:cNvPr id="6" name="图片 33">
              <a:extLst>
                <a:ext uri="{FF2B5EF4-FFF2-40B4-BE49-F238E27FC236}">
                  <a16:creationId xmlns:a16="http://schemas.microsoft.com/office/drawing/2014/main" id="{769ED3B5-76E8-156B-05BB-9D33797C6A0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034381">
              <a:off x="1214509" y="294991"/>
              <a:ext cx="1850385" cy="1850385"/>
            </a:xfrm>
            <a:prstGeom prst="rect">
              <a:avLst/>
            </a:prstGeom>
          </p:spPr>
        </p:pic>
      </p:grpSp>
      <p:sp>
        <p:nvSpPr>
          <p:cNvPr id="7" name="TextBox 6">
            <a:extLst>
              <a:ext uri="{FF2B5EF4-FFF2-40B4-BE49-F238E27FC236}">
                <a16:creationId xmlns:a16="http://schemas.microsoft.com/office/drawing/2014/main" id="{07957243-93CA-B112-040E-DF079AE41141}"/>
              </a:ext>
            </a:extLst>
          </p:cNvPr>
          <p:cNvSpPr txBox="1"/>
          <p:nvPr/>
        </p:nvSpPr>
        <p:spPr>
          <a:xfrm>
            <a:off x="1184997" y="2139479"/>
            <a:ext cx="4572000" cy="2554545"/>
          </a:xfrm>
          <a:prstGeom prst="rect">
            <a:avLst/>
          </a:prstGeom>
          <a:noFill/>
        </p:spPr>
        <p:txBody>
          <a:bodyPr wrap="square">
            <a:spAutoFit/>
          </a:bodyPr>
          <a:lstStyle/>
          <a:p>
            <a:pPr algn="ctr"/>
            <a:r>
              <a:rPr lang="vi-VN" sz="4000" b="1" dirty="0">
                <a:latin typeface="+mj-lt"/>
              </a:rPr>
              <a:t>Vai trò của trí tưởng tượng trong trong việc viết truyện cổ tích</a:t>
            </a:r>
            <a:endParaRPr lang="en-SG" sz="4000" dirty="0">
              <a:latin typeface="+mj-lt"/>
            </a:endParaRPr>
          </a:p>
        </p:txBody>
      </p:sp>
    </p:spTree>
    <p:extLst>
      <p:ext uri="{BB962C8B-B14F-4D97-AF65-F5344CB8AC3E}">
        <p14:creationId xmlns:p14="http://schemas.microsoft.com/office/powerpoint/2010/main" val="243390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30"/>
        <p:cNvGrpSpPr/>
        <p:nvPr/>
      </p:nvGrpSpPr>
      <p:grpSpPr>
        <a:xfrm>
          <a:off x="0" y="0"/>
          <a:ext cx="0" cy="0"/>
          <a:chOff x="0" y="0"/>
          <a:chExt cx="0" cy="0"/>
        </a:xfrm>
      </p:grpSpPr>
      <p:grpSp>
        <p:nvGrpSpPr>
          <p:cNvPr id="3434" name="Google Shape;3434;p43"/>
          <p:cNvGrpSpPr/>
          <p:nvPr/>
        </p:nvGrpSpPr>
        <p:grpSpPr>
          <a:xfrm>
            <a:off x="1379756" y="1827412"/>
            <a:ext cx="9646545" cy="4257947"/>
            <a:chOff x="1034816" y="1370559"/>
            <a:chExt cx="7234909" cy="3193460"/>
          </a:xfrm>
        </p:grpSpPr>
        <p:sp>
          <p:nvSpPr>
            <p:cNvPr id="3435" name="Google Shape;3435;p43"/>
            <p:cNvSpPr/>
            <p:nvPr/>
          </p:nvSpPr>
          <p:spPr>
            <a:xfrm flipH="1">
              <a:off x="1034816" y="4280339"/>
              <a:ext cx="25669" cy="25669"/>
            </a:xfrm>
            <a:custGeom>
              <a:avLst/>
              <a:gdLst/>
              <a:ahLst/>
              <a:cxnLst/>
              <a:rect l="l" t="t" r="r" b="b"/>
              <a:pathLst>
                <a:path w="179" h="179" extrusionOk="0">
                  <a:moveTo>
                    <a:pt x="87" y="1"/>
                  </a:moveTo>
                  <a:cubicBezTo>
                    <a:pt x="37" y="1"/>
                    <a:pt x="1" y="36"/>
                    <a:pt x="1" y="87"/>
                  </a:cubicBezTo>
                  <a:cubicBezTo>
                    <a:pt x="1" y="138"/>
                    <a:pt x="37" y="179"/>
                    <a:pt x="87" y="179"/>
                  </a:cubicBezTo>
                  <a:cubicBezTo>
                    <a:pt x="138" y="179"/>
                    <a:pt x="179" y="138"/>
                    <a:pt x="179" y="87"/>
                  </a:cubicBezTo>
                  <a:cubicBezTo>
                    <a:pt x="179" y="36"/>
                    <a:pt x="133" y="1"/>
                    <a:pt x="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6" name="Google Shape;3436;p43"/>
            <p:cNvSpPr/>
            <p:nvPr/>
          </p:nvSpPr>
          <p:spPr>
            <a:xfrm flipH="1">
              <a:off x="4096204" y="1370559"/>
              <a:ext cx="25669" cy="26386"/>
            </a:xfrm>
            <a:custGeom>
              <a:avLst/>
              <a:gdLst/>
              <a:ahLst/>
              <a:cxnLst/>
              <a:rect l="l" t="t" r="r" b="b"/>
              <a:pathLst>
                <a:path w="179" h="184" extrusionOk="0">
                  <a:moveTo>
                    <a:pt x="92" y="0"/>
                  </a:moveTo>
                  <a:cubicBezTo>
                    <a:pt x="42" y="0"/>
                    <a:pt x="1" y="41"/>
                    <a:pt x="1" y="92"/>
                  </a:cubicBezTo>
                  <a:cubicBezTo>
                    <a:pt x="1" y="138"/>
                    <a:pt x="47" y="184"/>
                    <a:pt x="92" y="184"/>
                  </a:cubicBezTo>
                  <a:cubicBezTo>
                    <a:pt x="143" y="184"/>
                    <a:pt x="179" y="143"/>
                    <a:pt x="179" y="92"/>
                  </a:cubicBezTo>
                  <a:cubicBezTo>
                    <a:pt x="179" y="41"/>
                    <a:pt x="143" y="0"/>
                    <a:pt x="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7" name="Google Shape;3437;p43"/>
            <p:cNvSpPr/>
            <p:nvPr/>
          </p:nvSpPr>
          <p:spPr>
            <a:xfrm flipH="1">
              <a:off x="4747391" y="4043380"/>
              <a:ext cx="25669" cy="25669"/>
            </a:xfrm>
            <a:custGeom>
              <a:avLst/>
              <a:gdLst/>
              <a:ahLst/>
              <a:cxnLst/>
              <a:rect l="l" t="t" r="r" b="b"/>
              <a:pathLst>
                <a:path w="179" h="179" extrusionOk="0">
                  <a:moveTo>
                    <a:pt x="87" y="1"/>
                  </a:moveTo>
                  <a:cubicBezTo>
                    <a:pt x="37" y="1"/>
                    <a:pt x="1" y="42"/>
                    <a:pt x="1" y="92"/>
                  </a:cubicBezTo>
                  <a:cubicBezTo>
                    <a:pt x="1" y="143"/>
                    <a:pt x="37" y="179"/>
                    <a:pt x="87" y="179"/>
                  </a:cubicBezTo>
                  <a:cubicBezTo>
                    <a:pt x="138" y="179"/>
                    <a:pt x="179" y="143"/>
                    <a:pt x="179" y="92"/>
                  </a:cubicBezTo>
                  <a:cubicBezTo>
                    <a:pt x="179" y="42"/>
                    <a:pt x="138" y="1"/>
                    <a:pt x="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8" name="Google Shape;3438;p43"/>
            <p:cNvSpPr/>
            <p:nvPr/>
          </p:nvSpPr>
          <p:spPr>
            <a:xfrm flipH="1">
              <a:off x="6857412" y="4444653"/>
              <a:ext cx="25669" cy="25669"/>
            </a:xfrm>
            <a:custGeom>
              <a:avLst/>
              <a:gdLst/>
              <a:ahLst/>
              <a:cxnLst/>
              <a:rect l="l" t="t" r="r" b="b"/>
              <a:pathLst>
                <a:path w="179" h="179" extrusionOk="0">
                  <a:moveTo>
                    <a:pt x="92" y="1"/>
                  </a:moveTo>
                  <a:cubicBezTo>
                    <a:pt x="46" y="1"/>
                    <a:pt x="0" y="42"/>
                    <a:pt x="0" y="92"/>
                  </a:cubicBezTo>
                  <a:cubicBezTo>
                    <a:pt x="0" y="143"/>
                    <a:pt x="41" y="179"/>
                    <a:pt x="92" y="179"/>
                  </a:cubicBezTo>
                  <a:cubicBezTo>
                    <a:pt x="143" y="179"/>
                    <a:pt x="178" y="143"/>
                    <a:pt x="178" y="92"/>
                  </a:cubicBezTo>
                  <a:cubicBezTo>
                    <a:pt x="178" y="36"/>
                    <a:pt x="143" y="1"/>
                    <a:pt x="9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9" name="Google Shape;3439;p43"/>
            <p:cNvSpPr/>
            <p:nvPr/>
          </p:nvSpPr>
          <p:spPr>
            <a:xfrm flipH="1">
              <a:off x="4565329" y="2633781"/>
              <a:ext cx="25669" cy="25669"/>
            </a:xfrm>
            <a:custGeom>
              <a:avLst/>
              <a:gdLst/>
              <a:ahLst/>
              <a:cxnLst/>
              <a:rect l="l" t="t" r="r" b="b"/>
              <a:pathLst>
                <a:path w="179" h="179" extrusionOk="0">
                  <a:moveTo>
                    <a:pt x="87" y="0"/>
                  </a:moveTo>
                  <a:cubicBezTo>
                    <a:pt x="37" y="0"/>
                    <a:pt x="1" y="46"/>
                    <a:pt x="1" y="87"/>
                  </a:cubicBezTo>
                  <a:cubicBezTo>
                    <a:pt x="1" y="138"/>
                    <a:pt x="37" y="178"/>
                    <a:pt x="87" y="178"/>
                  </a:cubicBezTo>
                  <a:cubicBezTo>
                    <a:pt x="138" y="178"/>
                    <a:pt x="179" y="138"/>
                    <a:pt x="179" y="87"/>
                  </a:cubicBezTo>
                  <a:cubicBezTo>
                    <a:pt x="179" y="36"/>
                    <a:pt x="138" y="0"/>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0" name="Google Shape;3440;p43"/>
            <p:cNvSpPr/>
            <p:nvPr/>
          </p:nvSpPr>
          <p:spPr>
            <a:xfrm flipH="1">
              <a:off x="8139386" y="1570237"/>
              <a:ext cx="30115" cy="26099"/>
            </a:xfrm>
            <a:custGeom>
              <a:avLst/>
              <a:gdLst/>
              <a:ahLst/>
              <a:cxnLst/>
              <a:rect l="l" t="t" r="r" b="b"/>
              <a:pathLst>
                <a:path w="210" h="182" extrusionOk="0">
                  <a:moveTo>
                    <a:pt x="107" y="0"/>
                  </a:moveTo>
                  <a:cubicBezTo>
                    <a:pt x="74" y="0"/>
                    <a:pt x="44" y="20"/>
                    <a:pt x="26" y="52"/>
                  </a:cubicBezTo>
                  <a:cubicBezTo>
                    <a:pt x="1" y="93"/>
                    <a:pt x="21" y="144"/>
                    <a:pt x="67" y="169"/>
                  </a:cubicBezTo>
                  <a:cubicBezTo>
                    <a:pt x="80" y="178"/>
                    <a:pt x="94" y="182"/>
                    <a:pt x="109" y="182"/>
                  </a:cubicBezTo>
                  <a:cubicBezTo>
                    <a:pt x="138" y="182"/>
                    <a:pt x="167" y="165"/>
                    <a:pt x="184" y="134"/>
                  </a:cubicBezTo>
                  <a:cubicBezTo>
                    <a:pt x="209" y="88"/>
                    <a:pt x="194" y="37"/>
                    <a:pt x="148" y="12"/>
                  </a:cubicBezTo>
                  <a:cubicBezTo>
                    <a:pt x="135" y="4"/>
                    <a:pt x="121" y="0"/>
                    <a:pt x="10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1" name="Google Shape;3441;p43"/>
            <p:cNvSpPr/>
            <p:nvPr/>
          </p:nvSpPr>
          <p:spPr>
            <a:xfrm flipH="1">
              <a:off x="8233157" y="3446645"/>
              <a:ext cx="36568" cy="36568"/>
            </a:xfrm>
            <a:custGeom>
              <a:avLst/>
              <a:gdLst/>
              <a:ahLst/>
              <a:cxnLst/>
              <a:rect l="l" t="t" r="r" b="b"/>
              <a:pathLst>
                <a:path w="255" h="255" extrusionOk="0">
                  <a:moveTo>
                    <a:pt x="128" y="0"/>
                  </a:moveTo>
                  <a:cubicBezTo>
                    <a:pt x="57" y="10"/>
                    <a:pt x="1" y="61"/>
                    <a:pt x="1" y="127"/>
                  </a:cubicBezTo>
                  <a:cubicBezTo>
                    <a:pt x="1" y="199"/>
                    <a:pt x="57" y="255"/>
                    <a:pt x="128" y="255"/>
                  </a:cubicBezTo>
                  <a:cubicBezTo>
                    <a:pt x="194" y="255"/>
                    <a:pt x="255" y="199"/>
                    <a:pt x="255" y="127"/>
                  </a:cubicBezTo>
                  <a:cubicBezTo>
                    <a:pt x="255" y="61"/>
                    <a:pt x="194" y="0"/>
                    <a:pt x="12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2" name="Google Shape;3442;p43"/>
            <p:cNvSpPr/>
            <p:nvPr/>
          </p:nvSpPr>
          <p:spPr>
            <a:xfrm flipH="1">
              <a:off x="3578258" y="4538351"/>
              <a:ext cx="25669" cy="25669"/>
            </a:xfrm>
            <a:custGeom>
              <a:avLst/>
              <a:gdLst/>
              <a:ahLst/>
              <a:cxnLst/>
              <a:rect l="l" t="t" r="r" b="b"/>
              <a:pathLst>
                <a:path w="179" h="179" extrusionOk="0">
                  <a:moveTo>
                    <a:pt x="87" y="0"/>
                  </a:moveTo>
                  <a:cubicBezTo>
                    <a:pt x="36" y="0"/>
                    <a:pt x="1" y="41"/>
                    <a:pt x="1" y="92"/>
                  </a:cubicBezTo>
                  <a:cubicBezTo>
                    <a:pt x="1" y="143"/>
                    <a:pt x="36" y="178"/>
                    <a:pt x="87" y="178"/>
                  </a:cubicBezTo>
                  <a:cubicBezTo>
                    <a:pt x="138" y="178"/>
                    <a:pt x="179" y="143"/>
                    <a:pt x="179" y="92"/>
                  </a:cubicBezTo>
                  <a:cubicBezTo>
                    <a:pt x="179" y="41"/>
                    <a:pt x="138" y="0"/>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8" name="图片 18">
            <a:extLst>
              <a:ext uri="{FF2B5EF4-FFF2-40B4-BE49-F238E27FC236}">
                <a16:creationId xmlns:a16="http://schemas.microsoft.com/office/drawing/2014/main" id="{4B417197-68ED-12B1-ECB1-ECA3D87C379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5533" y="127574"/>
            <a:ext cx="1556128" cy="844107"/>
          </a:xfrm>
          <a:prstGeom prst="rect">
            <a:avLst/>
          </a:prstGeom>
        </p:spPr>
      </p:pic>
      <p:sp>
        <p:nvSpPr>
          <p:cNvPr id="9" name="PPT-13-4">
            <a:extLst>
              <a:ext uri="{FF2B5EF4-FFF2-40B4-BE49-F238E27FC236}">
                <a16:creationId xmlns:a16="http://schemas.microsoft.com/office/drawing/2014/main" id="{2B245AA0-3BB4-B208-38B4-5A0D8912D659}"/>
              </a:ext>
            </a:extLst>
          </p:cNvPr>
          <p:cNvSpPr txBox="1"/>
          <p:nvPr/>
        </p:nvSpPr>
        <p:spPr>
          <a:xfrm>
            <a:off x="1947553" y="-44734"/>
            <a:ext cx="8361677" cy="1351019"/>
          </a:xfrm>
          <a:prstGeom prst="rect">
            <a:avLst/>
          </a:prstGeom>
          <a:noFill/>
        </p:spPr>
        <p:txBody>
          <a:bodyPr wrap="square">
            <a:normAutofit/>
          </a:bodyPr>
          <a:lstStyle/>
          <a:p>
            <a:pPr algn="ctr">
              <a:lnSpc>
                <a:spcPct val="110000"/>
              </a:lnSpc>
              <a:spcAft>
                <a:spcPts val="800"/>
              </a:spcAft>
            </a:pP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4. </a:t>
            </a: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Vai trò của trí tưởng tượng trong trong việc viết truyện cổ tích</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0" name="Google Shape;4838;p56">
            <a:extLst>
              <a:ext uri="{FF2B5EF4-FFF2-40B4-BE49-F238E27FC236}">
                <a16:creationId xmlns:a16="http://schemas.microsoft.com/office/drawing/2014/main" id="{70C7BC23-94BB-C4FB-90F4-8B4F4478E338}"/>
              </a:ext>
            </a:extLst>
          </p:cNvPr>
          <p:cNvGrpSpPr/>
          <p:nvPr/>
        </p:nvGrpSpPr>
        <p:grpSpPr>
          <a:xfrm rot="-4957593">
            <a:off x="11601965" y="-129925"/>
            <a:ext cx="721741" cy="804947"/>
            <a:chOff x="3604950" y="2842325"/>
            <a:chExt cx="76550" cy="85375"/>
          </a:xfrm>
        </p:grpSpPr>
        <p:sp>
          <p:nvSpPr>
            <p:cNvPr id="11" name="Google Shape;4839;p56">
              <a:extLst>
                <a:ext uri="{FF2B5EF4-FFF2-40B4-BE49-F238E27FC236}">
                  <a16:creationId xmlns:a16="http://schemas.microsoft.com/office/drawing/2014/main" id="{7907F14F-5939-7479-2A8D-AD01BD2D8C06}"/>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4840;p56">
              <a:extLst>
                <a:ext uri="{FF2B5EF4-FFF2-40B4-BE49-F238E27FC236}">
                  <a16:creationId xmlns:a16="http://schemas.microsoft.com/office/drawing/2014/main" id="{4E0A1D39-EC19-05C8-51C6-1E7EB9D2CEA0}"/>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4841;p56">
              <a:extLst>
                <a:ext uri="{FF2B5EF4-FFF2-40B4-BE49-F238E27FC236}">
                  <a16:creationId xmlns:a16="http://schemas.microsoft.com/office/drawing/2014/main" id="{8C56BCE7-1BA1-208C-135E-DF9721C76AB9}"/>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4842;p56">
              <a:extLst>
                <a:ext uri="{FF2B5EF4-FFF2-40B4-BE49-F238E27FC236}">
                  <a16:creationId xmlns:a16="http://schemas.microsoft.com/office/drawing/2014/main" id="{C68AF6BD-56C3-D5A4-FA8B-757C7F7BFA71}"/>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4843;p56">
              <a:extLst>
                <a:ext uri="{FF2B5EF4-FFF2-40B4-BE49-F238E27FC236}">
                  <a16:creationId xmlns:a16="http://schemas.microsoft.com/office/drawing/2014/main" id="{C6DD64B7-1EA2-E8CC-63D5-CD3180AD6FA5}"/>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4844;p56">
              <a:extLst>
                <a:ext uri="{FF2B5EF4-FFF2-40B4-BE49-F238E27FC236}">
                  <a16:creationId xmlns:a16="http://schemas.microsoft.com/office/drawing/2014/main" id="{CBEF9828-F6CA-8ADE-7267-91AAA140E0F9}"/>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4845;p56">
              <a:extLst>
                <a:ext uri="{FF2B5EF4-FFF2-40B4-BE49-F238E27FC236}">
                  <a16:creationId xmlns:a16="http://schemas.microsoft.com/office/drawing/2014/main" id="{A283ACC3-221B-68E3-D48F-86A08BD2FC42}"/>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4846;p56">
              <a:extLst>
                <a:ext uri="{FF2B5EF4-FFF2-40B4-BE49-F238E27FC236}">
                  <a16:creationId xmlns:a16="http://schemas.microsoft.com/office/drawing/2014/main" id="{693B4B35-89CF-C634-353B-93147D3FECA2}"/>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4847;p56">
              <a:extLst>
                <a:ext uri="{FF2B5EF4-FFF2-40B4-BE49-F238E27FC236}">
                  <a16:creationId xmlns:a16="http://schemas.microsoft.com/office/drawing/2014/main" id="{08B1A45D-E268-9AB5-E208-9C25091D153B}"/>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4848;p56">
              <a:extLst>
                <a:ext uri="{FF2B5EF4-FFF2-40B4-BE49-F238E27FC236}">
                  <a16:creationId xmlns:a16="http://schemas.microsoft.com/office/drawing/2014/main" id="{5D12D9CF-059F-6763-14A1-F274D43708BC}"/>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 name="Google Shape;4838;p56">
            <a:extLst>
              <a:ext uri="{FF2B5EF4-FFF2-40B4-BE49-F238E27FC236}">
                <a16:creationId xmlns:a16="http://schemas.microsoft.com/office/drawing/2014/main" id="{6E315A0B-8FD9-CC00-9D6B-C0155D788151}"/>
              </a:ext>
            </a:extLst>
          </p:cNvPr>
          <p:cNvGrpSpPr/>
          <p:nvPr/>
        </p:nvGrpSpPr>
        <p:grpSpPr>
          <a:xfrm rot="-4957593">
            <a:off x="10864673" y="154989"/>
            <a:ext cx="403794" cy="467723"/>
            <a:chOff x="3604950" y="2842325"/>
            <a:chExt cx="76550" cy="85375"/>
          </a:xfrm>
        </p:grpSpPr>
        <p:sp>
          <p:nvSpPr>
            <p:cNvPr id="22" name="Google Shape;4839;p56">
              <a:extLst>
                <a:ext uri="{FF2B5EF4-FFF2-40B4-BE49-F238E27FC236}">
                  <a16:creationId xmlns:a16="http://schemas.microsoft.com/office/drawing/2014/main" id="{261B358A-A4D9-E1D3-84B0-528FEADE3204}"/>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4840;p56">
              <a:extLst>
                <a:ext uri="{FF2B5EF4-FFF2-40B4-BE49-F238E27FC236}">
                  <a16:creationId xmlns:a16="http://schemas.microsoft.com/office/drawing/2014/main" id="{00576A17-7522-F63F-2EED-3F7FD745DAC1}"/>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4841;p56">
              <a:extLst>
                <a:ext uri="{FF2B5EF4-FFF2-40B4-BE49-F238E27FC236}">
                  <a16:creationId xmlns:a16="http://schemas.microsoft.com/office/drawing/2014/main" id="{5D2A783B-0AC6-B902-3FA6-FAFBA72A9590}"/>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4842;p56">
              <a:extLst>
                <a:ext uri="{FF2B5EF4-FFF2-40B4-BE49-F238E27FC236}">
                  <a16:creationId xmlns:a16="http://schemas.microsoft.com/office/drawing/2014/main" id="{23DBBC22-52E0-E66A-5E47-DA8883BB928D}"/>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4843;p56">
              <a:extLst>
                <a:ext uri="{FF2B5EF4-FFF2-40B4-BE49-F238E27FC236}">
                  <a16:creationId xmlns:a16="http://schemas.microsoft.com/office/drawing/2014/main" id="{A4C59252-C8B9-4C4B-88D3-12A0FF1F8D6A}"/>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4844;p56">
              <a:extLst>
                <a:ext uri="{FF2B5EF4-FFF2-40B4-BE49-F238E27FC236}">
                  <a16:creationId xmlns:a16="http://schemas.microsoft.com/office/drawing/2014/main" id="{5A998C9F-2827-24E5-5348-D36183D40C20}"/>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4845;p56">
              <a:extLst>
                <a:ext uri="{FF2B5EF4-FFF2-40B4-BE49-F238E27FC236}">
                  <a16:creationId xmlns:a16="http://schemas.microsoft.com/office/drawing/2014/main" id="{910FF1B9-BDD4-027C-CB35-2EB501732416}"/>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4846;p56">
              <a:extLst>
                <a:ext uri="{FF2B5EF4-FFF2-40B4-BE49-F238E27FC236}">
                  <a16:creationId xmlns:a16="http://schemas.microsoft.com/office/drawing/2014/main" id="{35B717A7-4F6C-DA60-6ED8-C36A16281AA5}"/>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4847;p56">
              <a:extLst>
                <a:ext uri="{FF2B5EF4-FFF2-40B4-BE49-F238E27FC236}">
                  <a16:creationId xmlns:a16="http://schemas.microsoft.com/office/drawing/2014/main" id="{A13A4596-FDCA-2698-5AC6-4D980FE9826B}"/>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4848;p56">
              <a:extLst>
                <a:ext uri="{FF2B5EF4-FFF2-40B4-BE49-F238E27FC236}">
                  <a16:creationId xmlns:a16="http://schemas.microsoft.com/office/drawing/2014/main" id="{72EE6EC6-A5EF-0E0C-83A4-D7DA5B3CFE95}"/>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 name="Google Shape;4838;p56">
            <a:extLst>
              <a:ext uri="{FF2B5EF4-FFF2-40B4-BE49-F238E27FC236}">
                <a16:creationId xmlns:a16="http://schemas.microsoft.com/office/drawing/2014/main" id="{9BE82A8D-D224-DCEC-CB1E-78D12A255381}"/>
              </a:ext>
            </a:extLst>
          </p:cNvPr>
          <p:cNvGrpSpPr/>
          <p:nvPr/>
        </p:nvGrpSpPr>
        <p:grpSpPr>
          <a:xfrm rot="-4957593">
            <a:off x="11221324" y="760254"/>
            <a:ext cx="200159" cy="231151"/>
            <a:chOff x="3604950" y="2842325"/>
            <a:chExt cx="76550" cy="85375"/>
          </a:xfrm>
        </p:grpSpPr>
        <p:sp>
          <p:nvSpPr>
            <p:cNvPr id="33" name="Google Shape;4839;p56">
              <a:extLst>
                <a:ext uri="{FF2B5EF4-FFF2-40B4-BE49-F238E27FC236}">
                  <a16:creationId xmlns:a16="http://schemas.microsoft.com/office/drawing/2014/main" id="{39CC18DC-2813-3EF9-B934-71FA30A72123}"/>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4840;p56">
              <a:extLst>
                <a:ext uri="{FF2B5EF4-FFF2-40B4-BE49-F238E27FC236}">
                  <a16:creationId xmlns:a16="http://schemas.microsoft.com/office/drawing/2014/main" id="{D39F8B19-C80D-E655-1ECE-7EB2ABC0F949}"/>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4841;p56">
              <a:extLst>
                <a:ext uri="{FF2B5EF4-FFF2-40B4-BE49-F238E27FC236}">
                  <a16:creationId xmlns:a16="http://schemas.microsoft.com/office/drawing/2014/main" id="{B1010150-0AD1-706D-A7C4-67EE58117CD5}"/>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4842;p56">
              <a:extLst>
                <a:ext uri="{FF2B5EF4-FFF2-40B4-BE49-F238E27FC236}">
                  <a16:creationId xmlns:a16="http://schemas.microsoft.com/office/drawing/2014/main" id="{B89AC58F-609E-C001-8178-9257C5101AED}"/>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4843;p56">
              <a:extLst>
                <a:ext uri="{FF2B5EF4-FFF2-40B4-BE49-F238E27FC236}">
                  <a16:creationId xmlns:a16="http://schemas.microsoft.com/office/drawing/2014/main" id="{FD5D5373-51F4-233B-0602-C5EF9A67B506}"/>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4844;p56">
              <a:extLst>
                <a:ext uri="{FF2B5EF4-FFF2-40B4-BE49-F238E27FC236}">
                  <a16:creationId xmlns:a16="http://schemas.microsoft.com/office/drawing/2014/main" id="{7CC31EAC-BDA9-6BE6-E002-F04BDFC17C3C}"/>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845;p56">
              <a:extLst>
                <a:ext uri="{FF2B5EF4-FFF2-40B4-BE49-F238E27FC236}">
                  <a16:creationId xmlns:a16="http://schemas.microsoft.com/office/drawing/2014/main" id="{F7FEA740-0613-2ADC-50EC-FD9B522FF995}"/>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846;p56">
              <a:extLst>
                <a:ext uri="{FF2B5EF4-FFF2-40B4-BE49-F238E27FC236}">
                  <a16:creationId xmlns:a16="http://schemas.microsoft.com/office/drawing/2014/main" id="{2343B3E6-A207-7461-FA07-35F38F28C3E4}"/>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847;p56">
              <a:extLst>
                <a:ext uri="{FF2B5EF4-FFF2-40B4-BE49-F238E27FC236}">
                  <a16:creationId xmlns:a16="http://schemas.microsoft.com/office/drawing/2014/main" id="{388F716A-FE3E-3B93-6E51-95989FB4D983}"/>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848;p56">
              <a:extLst>
                <a:ext uri="{FF2B5EF4-FFF2-40B4-BE49-F238E27FC236}">
                  <a16:creationId xmlns:a16="http://schemas.microsoft.com/office/drawing/2014/main" id="{466AA4D7-3860-D87A-E92D-CAADA27FC6ED}"/>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图片 4" descr="2">
            <a:extLst>
              <a:ext uri="{FF2B5EF4-FFF2-40B4-BE49-F238E27FC236}">
                <a16:creationId xmlns:a16="http://schemas.microsoft.com/office/drawing/2014/main" id="{E5418832-C22F-94D0-E2C5-FF73DF05759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98058" y="148556"/>
            <a:ext cx="10167916" cy="7595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内容占位符 2">
            <a:extLst>
              <a:ext uri="{FF2B5EF4-FFF2-40B4-BE49-F238E27FC236}">
                <a16:creationId xmlns:a16="http://schemas.microsoft.com/office/drawing/2014/main" id="{8D2CB886-3605-5BE3-0018-C4106C5DB826}"/>
              </a:ext>
            </a:extLst>
          </p:cNvPr>
          <p:cNvSpPr txBox="1">
            <a:spLocks noChangeArrowheads="1"/>
          </p:cNvSpPr>
          <p:nvPr/>
        </p:nvSpPr>
        <p:spPr bwMode="auto">
          <a:xfrm>
            <a:off x="4441372" y="2151244"/>
            <a:ext cx="6450332" cy="34512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4000" i="1" dirty="0">
                <a:solidFill>
                  <a:schemeClr val="bg1"/>
                </a:solidFill>
                <a:latin typeface="+mj-lt"/>
              </a:rPr>
              <a:t>Truyện cổ An-đéc-xen đã chinh phục hàng triệu trái tim độc giả. Theo em, trí tưởng tượng đã giúp ích như thế nào cho An-đéc-xen trong việc viết truyện cổ tích?</a:t>
            </a:r>
            <a:endParaRPr lang="en-SG" sz="4000" dirty="0">
              <a:solidFill>
                <a:schemeClr val="bg1"/>
              </a:solidFill>
              <a:latin typeface="+mj-lt"/>
            </a:endParaRPr>
          </a:p>
        </p:txBody>
      </p:sp>
      <p:pic>
        <p:nvPicPr>
          <p:cNvPr id="4" name="图片 34">
            <a:extLst>
              <a:ext uri="{FF2B5EF4-FFF2-40B4-BE49-F238E27FC236}">
                <a16:creationId xmlns:a16="http://schemas.microsoft.com/office/drawing/2014/main" id="{2FB0158C-8D9A-2B23-BB3C-F9AE45CA934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402761" y="3511708"/>
            <a:ext cx="3756411" cy="3756411"/>
          </a:xfrm>
          <a:prstGeom prst="rect">
            <a:avLst/>
          </a:prstGeom>
        </p:spPr>
      </p:pic>
    </p:spTree>
    <p:extLst>
      <p:ext uri="{BB962C8B-B14F-4D97-AF65-F5344CB8AC3E}">
        <p14:creationId xmlns:p14="http://schemas.microsoft.com/office/powerpoint/2010/main" val="99322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p:cTn id="21"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23"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30"/>
        <p:cNvGrpSpPr/>
        <p:nvPr/>
      </p:nvGrpSpPr>
      <p:grpSpPr>
        <a:xfrm>
          <a:off x="0" y="0"/>
          <a:ext cx="0" cy="0"/>
          <a:chOff x="0" y="0"/>
          <a:chExt cx="0" cy="0"/>
        </a:xfrm>
      </p:grpSpPr>
      <p:grpSp>
        <p:nvGrpSpPr>
          <p:cNvPr id="3434" name="Google Shape;3434;p43"/>
          <p:cNvGrpSpPr/>
          <p:nvPr/>
        </p:nvGrpSpPr>
        <p:grpSpPr>
          <a:xfrm>
            <a:off x="1379756" y="1827412"/>
            <a:ext cx="9646545" cy="4257947"/>
            <a:chOff x="1034816" y="1370559"/>
            <a:chExt cx="7234909" cy="3193460"/>
          </a:xfrm>
        </p:grpSpPr>
        <p:sp>
          <p:nvSpPr>
            <p:cNvPr id="3435" name="Google Shape;3435;p43"/>
            <p:cNvSpPr/>
            <p:nvPr/>
          </p:nvSpPr>
          <p:spPr>
            <a:xfrm flipH="1">
              <a:off x="1034816" y="4280339"/>
              <a:ext cx="25669" cy="25669"/>
            </a:xfrm>
            <a:custGeom>
              <a:avLst/>
              <a:gdLst/>
              <a:ahLst/>
              <a:cxnLst/>
              <a:rect l="l" t="t" r="r" b="b"/>
              <a:pathLst>
                <a:path w="179" h="179" extrusionOk="0">
                  <a:moveTo>
                    <a:pt x="87" y="1"/>
                  </a:moveTo>
                  <a:cubicBezTo>
                    <a:pt x="37" y="1"/>
                    <a:pt x="1" y="36"/>
                    <a:pt x="1" y="87"/>
                  </a:cubicBezTo>
                  <a:cubicBezTo>
                    <a:pt x="1" y="138"/>
                    <a:pt x="37" y="179"/>
                    <a:pt x="87" y="179"/>
                  </a:cubicBezTo>
                  <a:cubicBezTo>
                    <a:pt x="138" y="179"/>
                    <a:pt x="179" y="138"/>
                    <a:pt x="179" y="87"/>
                  </a:cubicBezTo>
                  <a:cubicBezTo>
                    <a:pt x="179" y="36"/>
                    <a:pt x="133" y="1"/>
                    <a:pt x="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6" name="Google Shape;3436;p43"/>
            <p:cNvSpPr/>
            <p:nvPr/>
          </p:nvSpPr>
          <p:spPr>
            <a:xfrm flipH="1">
              <a:off x="4096204" y="1370559"/>
              <a:ext cx="25669" cy="26386"/>
            </a:xfrm>
            <a:custGeom>
              <a:avLst/>
              <a:gdLst/>
              <a:ahLst/>
              <a:cxnLst/>
              <a:rect l="l" t="t" r="r" b="b"/>
              <a:pathLst>
                <a:path w="179" h="184" extrusionOk="0">
                  <a:moveTo>
                    <a:pt x="92" y="0"/>
                  </a:moveTo>
                  <a:cubicBezTo>
                    <a:pt x="42" y="0"/>
                    <a:pt x="1" y="41"/>
                    <a:pt x="1" y="92"/>
                  </a:cubicBezTo>
                  <a:cubicBezTo>
                    <a:pt x="1" y="138"/>
                    <a:pt x="47" y="184"/>
                    <a:pt x="92" y="184"/>
                  </a:cubicBezTo>
                  <a:cubicBezTo>
                    <a:pt x="143" y="184"/>
                    <a:pt x="179" y="143"/>
                    <a:pt x="179" y="92"/>
                  </a:cubicBezTo>
                  <a:cubicBezTo>
                    <a:pt x="179" y="41"/>
                    <a:pt x="143" y="0"/>
                    <a:pt x="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7" name="Google Shape;3437;p43"/>
            <p:cNvSpPr/>
            <p:nvPr/>
          </p:nvSpPr>
          <p:spPr>
            <a:xfrm flipH="1">
              <a:off x="4747391" y="4043380"/>
              <a:ext cx="25669" cy="25669"/>
            </a:xfrm>
            <a:custGeom>
              <a:avLst/>
              <a:gdLst/>
              <a:ahLst/>
              <a:cxnLst/>
              <a:rect l="l" t="t" r="r" b="b"/>
              <a:pathLst>
                <a:path w="179" h="179" extrusionOk="0">
                  <a:moveTo>
                    <a:pt x="87" y="1"/>
                  </a:moveTo>
                  <a:cubicBezTo>
                    <a:pt x="37" y="1"/>
                    <a:pt x="1" y="42"/>
                    <a:pt x="1" y="92"/>
                  </a:cubicBezTo>
                  <a:cubicBezTo>
                    <a:pt x="1" y="143"/>
                    <a:pt x="37" y="179"/>
                    <a:pt x="87" y="179"/>
                  </a:cubicBezTo>
                  <a:cubicBezTo>
                    <a:pt x="138" y="179"/>
                    <a:pt x="179" y="143"/>
                    <a:pt x="179" y="92"/>
                  </a:cubicBezTo>
                  <a:cubicBezTo>
                    <a:pt x="179" y="42"/>
                    <a:pt x="138" y="1"/>
                    <a:pt x="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8" name="Google Shape;3438;p43"/>
            <p:cNvSpPr/>
            <p:nvPr/>
          </p:nvSpPr>
          <p:spPr>
            <a:xfrm flipH="1">
              <a:off x="6857412" y="4444653"/>
              <a:ext cx="25669" cy="25669"/>
            </a:xfrm>
            <a:custGeom>
              <a:avLst/>
              <a:gdLst/>
              <a:ahLst/>
              <a:cxnLst/>
              <a:rect l="l" t="t" r="r" b="b"/>
              <a:pathLst>
                <a:path w="179" h="179" extrusionOk="0">
                  <a:moveTo>
                    <a:pt x="92" y="1"/>
                  </a:moveTo>
                  <a:cubicBezTo>
                    <a:pt x="46" y="1"/>
                    <a:pt x="0" y="42"/>
                    <a:pt x="0" y="92"/>
                  </a:cubicBezTo>
                  <a:cubicBezTo>
                    <a:pt x="0" y="143"/>
                    <a:pt x="41" y="179"/>
                    <a:pt x="92" y="179"/>
                  </a:cubicBezTo>
                  <a:cubicBezTo>
                    <a:pt x="143" y="179"/>
                    <a:pt x="178" y="143"/>
                    <a:pt x="178" y="92"/>
                  </a:cubicBezTo>
                  <a:cubicBezTo>
                    <a:pt x="178" y="36"/>
                    <a:pt x="143" y="1"/>
                    <a:pt x="9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9" name="Google Shape;3439;p43"/>
            <p:cNvSpPr/>
            <p:nvPr/>
          </p:nvSpPr>
          <p:spPr>
            <a:xfrm flipH="1">
              <a:off x="4565329" y="2633781"/>
              <a:ext cx="25669" cy="25669"/>
            </a:xfrm>
            <a:custGeom>
              <a:avLst/>
              <a:gdLst/>
              <a:ahLst/>
              <a:cxnLst/>
              <a:rect l="l" t="t" r="r" b="b"/>
              <a:pathLst>
                <a:path w="179" h="179" extrusionOk="0">
                  <a:moveTo>
                    <a:pt x="87" y="0"/>
                  </a:moveTo>
                  <a:cubicBezTo>
                    <a:pt x="37" y="0"/>
                    <a:pt x="1" y="46"/>
                    <a:pt x="1" y="87"/>
                  </a:cubicBezTo>
                  <a:cubicBezTo>
                    <a:pt x="1" y="138"/>
                    <a:pt x="37" y="178"/>
                    <a:pt x="87" y="178"/>
                  </a:cubicBezTo>
                  <a:cubicBezTo>
                    <a:pt x="138" y="178"/>
                    <a:pt x="179" y="138"/>
                    <a:pt x="179" y="87"/>
                  </a:cubicBezTo>
                  <a:cubicBezTo>
                    <a:pt x="179" y="36"/>
                    <a:pt x="138" y="0"/>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0" name="Google Shape;3440;p43"/>
            <p:cNvSpPr/>
            <p:nvPr/>
          </p:nvSpPr>
          <p:spPr>
            <a:xfrm flipH="1">
              <a:off x="8139386" y="1570237"/>
              <a:ext cx="30115" cy="26099"/>
            </a:xfrm>
            <a:custGeom>
              <a:avLst/>
              <a:gdLst/>
              <a:ahLst/>
              <a:cxnLst/>
              <a:rect l="l" t="t" r="r" b="b"/>
              <a:pathLst>
                <a:path w="210" h="182" extrusionOk="0">
                  <a:moveTo>
                    <a:pt x="107" y="0"/>
                  </a:moveTo>
                  <a:cubicBezTo>
                    <a:pt x="74" y="0"/>
                    <a:pt x="44" y="20"/>
                    <a:pt x="26" y="52"/>
                  </a:cubicBezTo>
                  <a:cubicBezTo>
                    <a:pt x="1" y="93"/>
                    <a:pt x="21" y="144"/>
                    <a:pt x="67" y="169"/>
                  </a:cubicBezTo>
                  <a:cubicBezTo>
                    <a:pt x="80" y="178"/>
                    <a:pt x="94" y="182"/>
                    <a:pt x="109" y="182"/>
                  </a:cubicBezTo>
                  <a:cubicBezTo>
                    <a:pt x="138" y="182"/>
                    <a:pt x="167" y="165"/>
                    <a:pt x="184" y="134"/>
                  </a:cubicBezTo>
                  <a:cubicBezTo>
                    <a:pt x="209" y="88"/>
                    <a:pt x="194" y="37"/>
                    <a:pt x="148" y="12"/>
                  </a:cubicBezTo>
                  <a:cubicBezTo>
                    <a:pt x="135" y="4"/>
                    <a:pt x="121" y="0"/>
                    <a:pt x="10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1" name="Google Shape;3441;p43"/>
            <p:cNvSpPr/>
            <p:nvPr/>
          </p:nvSpPr>
          <p:spPr>
            <a:xfrm flipH="1">
              <a:off x="8233157" y="3446645"/>
              <a:ext cx="36568" cy="36568"/>
            </a:xfrm>
            <a:custGeom>
              <a:avLst/>
              <a:gdLst/>
              <a:ahLst/>
              <a:cxnLst/>
              <a:rect l="l" t="t" r="r" b="b"/>
              <a:pathLst>
                <a:path w="255" h="255" extrusionOk="0">
                  <a:moveTo>
                    <a:pt x="128" y="0"/>
                  </a:moveTo>
                  <a:cubicBezTo>
                    <a:pt x="57" y="10"/>
                    <a:pt x="1" y="61"/>
                    <a:pt x="1" y="127"/>
                  </a:cubicBezTo>
                  <a:cubicBezTo>
                    <a:pt x="1" y="199"/>
                    <a:pt x="57" y="255"/>
                    <a:pt x="128" y="255"/>
                  </a:cubicBezTo>
                  <a:cubicBezTo>
                    <a:pt x="194" y="255"/>
                    <a:pt x="255" y="199"/>
                    <a:pt x="255" y="127"/>
                  </a:cubicBezTo>
                  <a:cubicBezTo>
                    <a:pt x="255" y="61"/>
                    <a:pt x="194" y="0"/>
                    <a:pt x="12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2" name="Google Shape;3442;p43"/>
            <p:cNvSpPr/>
            <p:nvPr/>
          </p:nvSpPr>
          <p:spPr>
            <a:xfrm flipH="1">
              <a:off x="3578258" y="4538351"/>
              <a:ext cx="25669" cy="25669"/>
            </a:xfrm>
            <a:custGeom>
              <a:avLst/>
              <a:gdLst/>
              <a:ahLst/>
              <a:cxnLst/>
              <a:rect l="l" t="t" r="r" b="b"/>
              <a:pathLst>
                <a:path w="179" h="179" extrusionOk="0">
                  <a:moveTo>
                    <a:pt x="87" y="0"/>
                  </a:moveTo>
                  <a:cubicBezTo>
                    <a:pt x="36" y="0"/>
                    <a:pt x="1" y="41"/>
                    <a:pt x="1" y="92"/>
                  </a:cubicBezTo>
                  <a:cubicBezTo>
                    <a:pt x="1" y="143"/>
                    <a:pt x="36" y="178"/>
                    <a:pt x="87" y="178"/>
                  </a:cubicBezTo>
                  <a:cubicBezTo>
                    <a:pt x="138" y="178"/>
                    <a:pt x="179" y="143"/>
                    <a:pt x="179" y="92"/>
                  </a:cubicBezTo>
                  <a:cubicBezTo>
                    <a:pt x="179" y="41"/>
                    <a:pt x="138" y="0"/>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8" name="图片 18">
            <a:extLst>
              <a:ext uri="{FF2B5EF4-FFF2-40B4-BE49-F238E27FC236}">
                <a16:creationId xmlns:a16="http://schemas.microsoft.com/office/drawing/2014/main" id="{4B417197-68ED-12B1-ECB1-ECA3D87C379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5533" y="127574"/>
            <a:ext cx="1556128" cy="844107"/>
          </a:xfrm>
          <a:prstGeom prst="rect">
            <a:avLst/>
          </a:prstGeom>
        </p:spPr>
      </p:pic>
      <p:sp>
        <p:nvSpPr>
          <p:cNvPr id="9" name="PPT-13-4">
            <a:extLst>
              <a:ext uri="{FF2B5EF4-FFF2-40B4-BE49-F238E27FC236}">
                <a16:creationId xmlns:a16="http://schemas.microsoft.com/office/drawing/2014/main" id="{2B245AA0-3BB4-B208-38B4-5A0D8912D659}"/>
              </a:ext>
            </a:extLst>
          </p:cNvPr>
          <p:cNvSpPr txBox="1"/>
          <p:nvPr/>
        </p:nvSpPr>
        <p:spPr>
          <a:xfrm>
            <a:off x="1947553" y="-44734"/>
            <a:ext cx="8361677" cy="1351019"/>
          </a:xfrm>
          <a:prstGeom prst="rect">
            <a:avLst/>
          </a:prstGeom>
          <a:noFill/>
        </p:spPr>
        <p:txBody>
          <a:bodyPr wrap="square">
            <a:normAutofit/>
          </a:bodyPr>
          <a:lstStyle/>
          <a:p>
            <a:pPr algn="ctr">
              <a:lnSpc>
                <a:spcPct val="110000"/>
              </a:lnSpc>
              <a:spcAft>
                <a:spcPts val="800"/>
              </a:spcAft>
            </a:pP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4. </a:t>
            </a: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Vai trò của trí tưởng tượng trong trong việc viết truyện cổ tích</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0" name="Google Shape;4838;p56">
            <a:extLst>
              <a:ext uri="{FF2B5EF4-FFF2-40B4-BE49-F238E27FC236}">
                <a16:creationId xmlns:a16="http://schemas.microsoft.com/office/drawing/2014/main" id="{70C7BC23-94BB-C4FB-90F4-8B4F4478E338}"/>
              </a:ext>
            </a:extLst>
          </p:cNvPr>
          <p:cNvGrpSpPr/>
          <p:nvPr/>
        </p:nvGrpSpPr>
        <p:grpSpPr>
          <a:xfrm rot="-4957593">
            <a:off x="11601965" y="-129925"/>
            <a:ext cx="721741" cy="804947"/>
            <a:chOff x="3604950" y="2842325"/>
            <a:chExt cx="76550" cy="85375"/>
          </a:xfrm>
        </p:grpSpPr>
        <p:sp>
          <p:nvSpPr>
            <p:cNvPr id="11" name="Google Shape;4839;p56">
              <a:extLst>
                <a:ext uri="{FF2B5EF4-FFF2-40B4-BE49-F238E27FC236}">
                  <a16:creationId xmlns:a16="http://schemas.microsoft.com/office/drawing/2014/main" id="{7907F14F-5939-7479-2A8D-AD01BD2D8C06}"/>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4840;p56">
              <a:extLst>
                <a:ext uri="{FF2B5EF4-FFF2-40B4-BE49-F238E27FC236}">
                  <a16:creationId xmlns:a16="http://schemas.microsoft.com/office/drawing/2014/main" id="{4E0A1D39-EC19-05C8-51C6-1E7EB9D2CEA0}"/>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4841;p56">
              <a:extLst>
                <a:ext uri="{FF2B5EF4-FFF2-40B4-BE49-F238E27FC236}">
                  <a16:creationId xmlns:a16="http://schemas.microsoft.com/office/drawing/2014/main" id="{8C56BCE7-1BA1-208C-135E-DF9721C76AB9}"/>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4842;p56">
              <a:extLst>
                <a:ext uri="{FF2B5EF4-FFF2-40B4-BE49-F238E27FC236}">
                  <a16:creationId xmlns:a16="http://schemas.microsoft.com/office/drawing/2014/main" id="{C68AF6BD-56C3-D5A4-FA8B-757C7F7BFA71}"/>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4843;p56">
              <a:extLst>
                <a:ext uri="{FF2B5EF4-FFF2-40B4-BE49-F238E27FC236}">
                  <a16:creationId xmlns:a16="http://schemas.microsoft.com/office/drawing/2014/main" id="{C6DD64B7-1EA2-E8CC-63D5-CD3180AD6FA5}"/>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4844;p56">
              <a:extLst>
                <a:ext uri="{FF2B5EF4-FFF2-40B4-BE49-F238E27FC236}">
                  <a16:creationId xmlns:a16="http://schemas.microsoft.com/office/drawing/2014/main" id="{CBEF9828-F6CA-8ADE-7267-91AAA140E0F9}"/>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4845;p56">
              <a:extLst>
                <a:ext uri="{FF2B5EF4-FFF2-40B4-BE49-F238E27FC236}">
                  <a16:creationId xmlns:a16="http://schemas.microsoft.com/office/drawing/2014/main" id="{A283ACC3-221B-68E3-D48F-86A08BD2FC42}"/>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4846;p56">
              <a:extLst>
                <a:ext uri="{FF2B5EF4-FFF2-40B4-BE49-F238E27FC236}">
                  <a16:creationId xmlns:a16="http://schemas.microsoft.com/office/drawing/2014/main" id="{693B4B35-89CF-C634-353B-93147D3FECA2}"/>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4847;p56">
              <a:extLst>
                <a:ext uri="{FF2B5EF4-FFF2-40B4-BE49-F238E27FC236}">
                  <a16:creationId xmlns:a16="http://schemas.microsoft.com/office/drawing/2014/main" id="{08B1A45D-E268-9AB5-E208-9C25091D153B}"/>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4848;p56">
              <a:extLst>
                <a:ext uri="{FF2B5EF4-FFF2-40B4-BE49-F238E27FC236}">
                  <a16:creationId xmlns:a16="http://schemas.microsoft.com/office/drawing/2014/main" id="{5D12D9CF-059F-6763-14A1-F274D43708BC}"/>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 name="Google Shape;4838;p56">
            <a:extLst>
              <a:ext uri="{FF2B5EF4-FFF2-40B4-BE49-F238E27FC236}">
                <a16:creationId xmlns:a16="http://schemas.microsoft.com/office/drawing/2014/main" id="{6E315A0B-8FD9-CC00-9D6B-C0155D788151}"/>
              </a:ext>
            </a:extLst>
          </p:cNvPr>
          <p:cNvGrpSpPr/>
          <p:nvPr/>
        </p:nvGrpSpPr>
        <p:grpSpPr>
          <a:xfrm rot="-4957593">
            <a:off x="10864673" y="154989"/>
            <a:ext cx="403794" cy="467723"/>
            <a:chOff x="3604950" y="2842325"/>
            <a:chExt cx="76550" cy="85375"/>
          </a:xfrm>
        </p:grpSpPr>
        <p:sp>
          <p:nvSpPr>
            <p:cNvPr id="22" name="Google Shape;4839;p56">
              <a:extLst>
                <a:ext uri="{FF2B5EF4-FFF2-40B4-BE49-F238E27FC236}">
                  <a16:creationId xmlns:a16="http://schemas.microsoft.com/office/drawing/2014/main" id="{261B358A-A4D9-E1D3-84B0-528FEADE3204}"/>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4840;p56">
              <a:extLst>
                <a:ext uri="{FF2B5EF4-FFF2-40B4-BE49-F238E27FC236}">
                  <a16:creationId xmlns:a16="http://schemas.microsoft.com/office/drawing/2014/main" id="{00576A17-7522-F63F-2EED-3F7FD745DAC1}"/>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4841;p56">
              <a:extLst>
                <a:ext uri="{FF2B5EF4-FFF2-40B4-BE49-F238E27FC236}">
                  <a16:creationId xmlns:a16="http://schemas.microsoft.com/office/drawing/2014/main" id="{5D2A783B-0AC6-B902-3FA6-FAFBA72A9590}"/>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4842;p56">
              <a:extLst>
                <a:ext uri="{FF2B5EF4-FFF2-40B4-BE49-F238E27FC236}">
                  <a16:creationId xmlns:a16="http://schemas.microsoft.com/office/drawing/2014/main" id="{23DBBC22-52E0-E66A-5E47-DA8883BB928D}"/>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4843;p56">
              <a:extLst>
                <a:ext uri="{FF2B5EF4-FFF2-40B4-BE49-F238E27FC236}">
                  <a16:creationId xmlns:a16="http://schemas.microsoft.com/office/drawing/2014/main" id="{A4C59252-C8B9-4C4B-88D3-12A0FF1F8D6A}"/>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4844;p56">
              <a:extLst>
                <a:ext uri="{FF2B5EF4-FFF2-40B4-BE49-F238E27FC236}">
                  <a16:creationId xmlns:a16="http://schemas.microsoft.com/office/drawing/2014/main" id="{5A998C9F-2827-24E5-5348-D36183D40C20}"/>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4845;p56">
              <a:extLst>
                <a:ext uri="{FF2B5EF4-FFF2-40B4-BE49-F238E27FC236}">
                  <a16:creationId xmlns:a16="http://schemas.microsoft.com/office/drawing/2014/main" id="{910FF1B9-BDD4-027C-CB35-2EB501732416}"/>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4846;p56">
              <a:extLst>
                <a:ext uri="{FF2B5EF4-FFF2-40B4-BE49-F238E27FC236}">
                  <a16:creationId xmlns:a16="http://schemas.microsoft.com/office/drawing/2014/main" id="{35B717A7-4F6C-DA60-6ED8-C36A16281AA5}"/>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4847;p56">
              <a:extLst>
                <a:ext uri="{FF2B5EF4-FFF2-40B4-BE49-F238E27FC236}">
                  <a16:creationId xmlns:a16="http://schemas.microsoft.com/office/drawing/2014/main" id="{A13A4596-FDCA-2698-5AC6-4D980FE9826B}"/>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4848;p56">
              <a:extLst>
                <a:ext uri="{FF2B5EF4-FFF2-40B4-BE49-F238E27FC236}">
                  <a16:creationId xmlns:a16="http://schemas.microsoft.com/office/drawing/2014/main" id="{72EE6EC6-A5EF-0E0C-83A4-D7DA5B3CFE95}"/>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 name="Google Shape;4838;p56">
            <a:extLst>
              <a:ext uri="{FF2B5EF4-FFF2-40B4-BE49-F238E27FC236}">
                <a16:creationId xmlns:a16="http://schemas.microsoft.com/office/drawing/2014/main" id="{9BE82A8D-D224-DCEC-CB1E-78D12A255381}"/>
              </a:ext>
            </a:extLst>
          </p:cNvPr>
          <p:cNvGrpSpPr/>
          <p:nvPr/>
        </p:nvGrpSpPr>
        <p:grpSpPr>
          <a:xfrm rot="-4957593">
            <a:off x="11221324" y="760254"/>
            <a:ext cx="200159" cy="231151"/>
            <a:chOff x="3604950" y="2842325"/>
            <a:chExt cx="76550" cy="85375"/>
          </a:xfrm>
        </p:grpSpPr>
        <p:sp>
          <p:nvSpPr>
            <p:cNvPr id="33" name="Google Shape;4839;p56">
              <a:extLst>
                <a:ext uri="{FF2B5EF4-FFF2-40B4-BE49-F238E27FC236}">
                  <a16:creationId xmlns:a16="http://schemas.microsoft.com/office/drawing/2014/main" id="{39CC18DC-2813-3EF9-B934-71FA30A72123}"/>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4840;p56">
              <a:extLst>
                <a:ext uri="{FF2B5EF4-FFF2-40B4-BE49-F238E27FC236}">
                  <a16:creationId xmlns:a16="http://schemas.microsoft.com/office/drawing/2014/main" id="{D39F8B19-C80D-E655-1ECE-7EB2ABC0F949}"/>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4841;p56">
              <a:extLst>
                <a:ext uri="{FF2B5EF4-FFF2-40B4-BE49-F238E27FC236}">
                  <a16:creationId xmlns:a16="http://schemas.microsoft.com/office/drawing/2014/main" id="{B1010150-0AD1-706D-A7C4-67EE58117CD5}"/>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4842;p56">
              <a:extLst>
                <a:ext uri="{FF2B5EF4-FFF2-40B4-BE49-F238E27FC236}">
                  <a16:creationId xmlns:a16="http://schemas.microsoft.com/office/drawing/2014/main" id="{B89AC58F-609E-C001-8178-9257C5101AED}"/>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4843;p56">
              <a:extLst>
                <a:ext uri="{FF2B5EF4-FFF2-40B4-BE49-F238E27FC236}">
                  <a16:creationId xmlns:a16="http://schemas.microsoft.com/office/drawing/2014/main" id="{FD5D5373-51F4-233B-0602-C5EF9A67B506}"/>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4844;p56">
              <a:extLst>
                <a:ext uri="{FF2B5EF4-FFF2-40B4-BE49-F238E27FC236}">
                  <a16:creationId xmlns:a16="http://schemas.microsoft.com/office/drawing/2014/main" id="{7CC31EAC-BDA9-6BE6-E002-F04BDFC17C3C}"/>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845;p56">
              <a:extLst>
                <a:ext uri="{FF2B5EF4-FFF2-40B4-BE49-F238E27FC236}">
                  <a16:creationId xmlns:a16="http://schemas.microsoft.com/office/drawing/2014/main" id="{F7FEA740-0613-2ADC-50EC-FD9B522FF995}"/>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846;p56">
              <a:extLst>
                <a:ext uri="{FF2B5EF4-FFF2-40B4-BE49-F238E27FC236}">
                  <a16:creationId xmlns:a16="http://schemas.microsoft.com/office/drawing/2014/main" id="{2343B3E6-A207-7461-FA07-35F38F28C3E4}"/>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847;p56">
              <a:extLst>
                <a:ext uri="{FF2B5EF4-FFF2-40B4-BE49-F238E27FC236}">
                  <a16:creationId xmlns:a16="http://schemas.microsoft.com/office/drawing/2014/main" id="{388F716A-FE3E-3B93-6E51-95989FB4D983}"/>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848;p56">
              <a:extLst>
                <a:ext uri="{FF2B5EF4-FFF2-40B4-BE49-F238E27FC236}">
                  <a16:creationId xmlns:a16="http://schemas.microsoft.com/office/drawing/2014/main" id="{466AA4D7-3860-D87A-E92D-CAADA27FC6ED}"/>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5" name="Picture 4" descr="Thảo luận – Khăn trải bàn – Reading Habit">
            <a:extLst>
              <a:ext uri="{FF2B5EF4-FFF2-40B4-BE49-F238E27FC236}">
                <a16:creationId xmlns:a16="http://schemas.microsoft.com/office/drawing/2014/main" id="{248FE276-E480-5D9F-7F88-06871D776A6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13911" y="1741188"/>
            <a:ext cx="5302431" cy="3917297"/>
          </a:xfrm>
          <a:prstGeom prst="rect">
            <a:avLst/>
          </a:prstGeom>
          <a:noFill/>
          <a:ln>
            <a:noFill/>
          </a:ln>
        </p:spPr>
      </p:pic>
      <p:pic>
        <p:nvPicPr>
          <p:cNvPr id="6" name="图片 13">
            <a:extLst>
              <a:ext uri="{FF2B5EF4-FFF2-40B4-BE49-F238E27FC236}">
                <a16:creationId xmlns:a16="http://schemas.microsoft.com/office/drawing/2014/main" id="{CD83CBAD-297A-867A-7225-F59035694417}"/>
              </a:ext>
            </a:extLst>
          </p:cNvPr>
          <p:cNvPicPr>
            <a:picLocks noChangeAspect="1"/>
          </p:cNvPicPr>
          <p:nvPr/>
        </p:nvPicPr>
        <p:blipFill>
          <a:blip r:embed="rId5">
            <a:extLst>
              <a:ext uri="{28A0092B-C50C-407E-A947-70E740481C1C}">
                <a14:useLocalDpi xmlns:a14="http://schemas.microsoft.com/office/drawing/2010/main" val="0"/>
              </a:ext>
            </a:extLst>
          </a:blip>
          <a:srcRect t="62381"/>
          <a:stretch>
            <a:fillRect/>
          </a:stretch>
        </p:blipFill>
        <p:spPr>
          <a:xfrm>
            <a:off x="-375607" y="3935308"/>
            <a:ext cx="7120914" cy="3583383"/>
          </a:xfrm>
          <a:custGeom>
            <a:avLst/>
            <a:gdLst>
              <a:gd name="connsiteX0" fmla="*/ 2975896 w 7120914"/>
              <a:gd name="connsiteY0" fmla="*/ 694233 h 3583383"/>
              <a:gd name="connsiteX1" fmla="*/ 2496439 w 7120914"/>
              <a:gd name="connsiteY1" fmla="*/ 1173690 h 3583383"/>
              <a:gd name="connsiteX2" fmla="*/ 2975896 w 7120914"/>
              <a:gd name="connsiteY2" fmla="*/ 1653147 h 3583383"/>
              <a:gd name="connsiteX3" fmla="*/ 3455353 w 7120914"/>
              <a:gd name="connsiteY3" fmla="*/ 1173690 h 3583383"/>
              <a:gd name="connsiteX4" fmla="*/ 2975896 w 7120914"/>
              <a:gd name="connsiteY4" fmla="*/ 694233 h 3583383"/>
              <a:gd name="connsiteX5" fmla="*/ 0 w 7120914"/>
              <a:gd name="connsiteY5" fmla="*/ 0 h 3583383"/>
              <a:gd name="connsiteX6" fmla="*/ 7120914 w 7120914"/>
              <a:gd name="connsiteY6" fmla="*/ 0 h 3583383"/>
              <a:gd name="connsiteX7" fmla="*/ 7120914 w 7120914"/>
              <a:gd name="connsiteY7" fmla="*/ 3583383 h 3583383"/>
              <a:gd name="connsiteX8" fmla="*/ 0 w 7120914"/>
              <a:gd name="connsiteY8" fmla="*/ 3583383 h 3583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20913" h="3583383">
                <a:moveTo>
                  <a:pt x="2975896" y="694233"/>
                </a:moveTo>
                <a:cubicBezTo>
                  <a:pt x="2711099" y="694233"/>
                  <a:pt x="2496439" y="908893"/>
                  <a:pt x="2496439" y="1173690"/>
                </a:cubicBezTo>
                <a:cubicBezTo>
                  <a:pt x="2496439" y="1438487"/>
                  <a:pt x="2711099" y="1653147"/>
                  <a:pt x="2975896" y="1653147"/>
                </a:cubicBezTo>
                <a:cubicBezTo>
                  <a:pt x="3240693" y="1653147"/>
                  <a:pt x="3455353" y="1438487"/>
                  <a:pt x="3455353" y="1173690"/>
                </a:cubicBezTo>
                <a:cubicBezTo>
                  <a:pt x="3455353" y="908893"/>
                  <a:pt x="3240693" y="694233"/>
                  <a:pt x="2975896" y="694233"/>
                </a:cubicBezTo>
                <a:close/>
                <a:moveTo>
                  <a:pt x="0" y="0"/>
                </a:moveTo>
                <a:lnTo>
                  <a:pt x="7120914" y="0"/>
                </a:lnTo>
                <a:lnTo>
                  <a:pt x="7120914" y="3583383"/>
                </a:lnTo>
                <a:lnTo>
                  <a:pt x="0" y="3583383"/>
                </a:lnTo>
                <a:close/>
              </a:path>
            </a:pathLst>
          </a:custGeom>
        </p:spPr>
      </p:pic>
      <p:pic>
        <p:nvPicPr>
          <p:cNvPr id="7" name="图片 7">
            <a:extLst>
              <a:ext uri="{FF2B5EF4-FFF2-40B4-BE49-F238E27FC236}">
                <a16:creationId xmlns:a16="http://schemas.microsoft.com/office/drawing/2014/main" id="{980FFF84-5305-7EC1-BEBD-A59639229DEB}"/>
              </a:ext>
            </a:extLst>
          </p:cNvPr>
          <p:cNvPicPr>
            <a:picLocks noChangeAspect="1"/>
          </p:cNvPicPr>
          <p:nvPr/>
        </p:nvPicPr>
        <p:blipFill>
          <a:blip r:embed="rId6">
            <a:extLst>
              <a:ext uri="{28A0092B-C50C-407E-A947-70E740481C1C}">
                <a14:useLocalDpi xmlns:a14="http://schemas.microsoft.com/office/drawing/2010/main" val="0"/>
              </a:ext>
            </a:extLst>
          </a:blip>
          <a:srcRect l="32070" t="53186" r="10016" b="5769"/>
          <a:stretch>
            <a:fillRect/>
          </a:stretch>
        </p:blipFill>
        <p:spPr>
          <a:xfrm>
            <a:off x="1727895" y="3089683"/>
            <a:ext cx="3986016" cy="3768317"/>
          </a:xfrm>
          <a:prstGeom prst="rect">
            <a:avLst/>
          </a:prstGeom>
        </p:spPr>
      </p:pic>
    </p:spTree>
    <p:extLst>
      <p:ext uri="{BB962C8B-B14F-4D97-AF65-F5344CB8AC3E}">
        <p14:creationId xmlns:p14="http://schemas.microsoft.com/office/powerpoint/2010/main" val="1754321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30"/>
        <p:cNvGrpSpPr/>
        <p:nvPr/>
      </p:nvGrpSpPr>
      <p:grpSpPr>
        <a:xfrm>
          <a:off x="0" y="0"/>
          <a:ext cx="0" cy="0"/>
          <a:chOff x="0" y="0"/>
          <a:chExt cx="0" cy="0"/>
        </a:xfrm>
      </p:grpSpPr>
      <p:grpSp>
        <p:nvGrpSpPr>
          <p:cNvPr id="3434" name="Google Shape;3434;p43"/>
          <p:cNvGrpSpPr/>
          <p:nvPr/>
        </p:nvGrpSpPr>
        <p:grpSpPr>
          <a:xfrm>
            <a:off x="1379756" y="1827412"/>
            <a:ext cx="9646545" cy="4257947"/>
            <a:chOff x="1034816" y="1370559"/>
            <a:chExt cx="7234909" cy="3193460"/>
          </a:xfrm>
        </p:grpSpPr>
        <p:sp>
          <p:nvSpPr>
            <p:cNvPr id="3435" name="Google Shape;3435;p43"/>
            <p:cNvSpPr/>
            <p:nvPr/>
          </p:nvSpPr>
          <p:spPr>
            <a:xfrm flipH="1">
              <a:off x="1034816" y="4280339"/>
              <a:ext cx="25669" cy="25669"/>
            </a:xfrm>
            <a:custGeom>
              <a:avLst/>
              <a:gdLst/>
              <a:ahLst/>
              <a:cxnLst/>
              <a:rect l="l" t="t" r="r" b="b"/>
              <a:pathLst>
                <a:path w="179" h="179" extrusionOk="0">
                  <a:moveTo>
                    <a:pt x="87" y="1"/>
                  </a:moveTo>
                  <a:cubicBezTo>
                    <a:pt x="37" y="1"/>
                    <a:pt x="1" y="36"/>
                    <a:pt x="1" y="87"/>
                  </a:cubicBezTo>
                  <a:cubicBezTo>
                    <a:pt x="1" y="138"/>
                    <a:pt x="37" y="179"/>
                    <a:pt x="87" y="179"/>
                  </a:cubicBezTo>
                  <a:cubicBezTo>
                    <a:pt x="138" y="179"/>
                    <a:pt x="179" y="138"/>
                    <a:pt x="179" y="87"/>
                  </a:cubicBezTo>
                  <a:cubicBezTo>
                    <a:pt x="179" y="36"/>
                    <a:pt x="133" y="1"/>
                    <a:pt x="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6" name="Google Shape;3436;p43"/>
            <p:cNvSpPr/>
            <p:nvPr/>
          </p:nvSpPr>
          <p:spPr>
            <a:xfrm flipH="1">
              <a:off x="4096204" y="1370559"/>
              <a:ext cx="25669" cy="26386"/>
            </a:xfrm>
            <a:custGeom>
              <a:avLst/>
              <a:gdLst/>
              <a:ahLst/>
              <a:cxnLst/>
              <a:rect l="l" t="t" r="r" b="b"/>
              <a:pathLst>
                <a:path w="179" h="184" extrusionOk="0">
                  <a:moveTo>
                    <a:pt x="92" y="0"/>
                  </a:moveTo>
                  <a:cubicBezTo>
                    <a:pt x="42" y="0"/>
                    <a:pt x="1" y="41"/>
                    <a:pt x="1" y="92"/>
                  </a:cubicBezTo>
                  <a:cubicBezTo>
                    <a:pt x="1" y="138"/>
                    <a:pt x="47" y="184"/>
                    <a:pt x="92" y="184"/>
                  </a:cubicBezTo>
                  <a:cubicBezTo>
                    <a:pt x="143" y="184"/>
                    <a:pt x="179" y="143"/>
                    <a:pt x="179" y="92"/>
                  </a:cubicBezTo>
                  <a:cubicBezTo>
                    <a:pt x="179" y="41"/>
                    <a:pt x="143" y="0"/>
                    <a:pt x="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7" name="Google Shape;3437;p43"/>
            <p:cNvSpPr/>
            <p:nvPr/>
          </p:nvSpPr>
          <p:spPr>
            <a:xfrm flipH="1">
              <a:off x="4747391" y="4043380"/>
              <a:ext cx="25669" cy="25669"/>
            </a:xfrm>
            <a:custGeom>
              <a:avLst/>
              <a:gdLst/>
              <a:ahLst/>
              <a:cxnLst/>
              <a:rect l="l" t="t" r="r" b="b"/>
              <a:pathLst>
                <a:path w="179" h="179" extrusionOk="0">
                  <a:moveTo>
                    <a:pt x="87" y="1"/>
                  </a:moveTo>
                  <a:cubicBezTo>
                    <a:pt x="37" y="1"/>
                    <a:pt x="1" y="42"/>
                    <a:pt x="1" y="92"/>
                  </a:cubicBezTo>
                  <a:cubicBezTo>
                    <a:pt x="1" y="143"/>
                    <a:pt x="37" y="179"/>
                    <a:pt x="87" y="179"/>
                  </a:cubicBezTo>
                  <a:cubicBezTo>
                    <a:pt x="138" y="179"/>
                    <a:pt x="179" y="143"/>
                    <a:pt x="179" y="92"/>
                  </a:cubicBezTo>
                  <a:cubicBezTo>
                    <a:pt x="179" y="42"/>
                    <a:pt x="138" y="1"/>
                    <a:pt x="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8" name="Google Shape;3438;p43"/>
            <p:cNvSpPr/>
            <p:nvPr/>
          </p:nvSpPr>
          <p:spPr>
            <a:xfrm flipH="1">
              <a:off x="6857412" y="4444653"/>
              <a:ext cx="25669" cy="25669"/>
            </a:xfrm>
            <a:custGeom>
              <a:avLst/>
              <a:gdLst/>
              <a:ahLst/>
              <a:cxnLst/>
              <a:rect l="l" t="t" r="r" b="b"/>
              <a:pathLst>
                <a:path w="179" h="179" extrusionOk="0">
                  <a:moveTo>
                    <a:pt x="92" y="1"/>
                  </a:moveTo>
                  <a:cubicBezTo>
                    <a:pt x="46" y="1"/>
                    <a:pt x="0" y="42"/>
                    <a:pt x="0" y="92"/>
                  </a:cubicBezTo>
                  <a:cubicBezTo>
                    <a:pt x="0" y="143"/>
                    <a:pt x="41" y="179"/>
                    <a:pt x="92" y="179"/>
                  </a:cubicBezTo>
                  <a:cubicBezTo>
                    <a:pt x="143" y="179"/>
                    <a:pt x="178" y="143"/>
                    <a:pt x="178" y="92"/>
                  </a:cubicBezTo>
                  <a:cubicBezTo>
                    <a:pt x="178" y="36"/>
                    <a:pt x="143" y="1"/>
                    <a:pt x="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9" name="Google Shape;3439;p43"/>
            <p:cNvSpPr/>
            <p:nvPr/>
          </p:nvSpPr>
          <p:spPr>
            <a:xfrm flipH="1">
              <a:off x="4565329" y="2633781"/>
              <a:ext cx="25669" cy="25669"/>
            </a:xfrm>
            <a:custGeom>
              <a:avLst/>
              <a:gdLst/>
              <a:ahLst/>
              <a:cxnLst/>
              <a:rect l="l" t="t" r="r" b="b"/>
              <a:pathLst>
                <a:path w="179" h="179" extrusionOk="0">
                  <a:moveTo>
                    <a:pt x="87" y="0"/>
                  </a:moveTo>
                  <a:cubicBezTo>
                    <a:pt x="37" y="0"/>
                    <a:pt x="1" y="46"/>
                    <a:pt x="1" y="87"/>
                  </a:cubicBezTo>
                  <a:cubicBezTo>
                    <a:pt x="1" y="138"/>
                    <a:pt x="37" y="178"/>
                    <a:pt x="87" y="178"/>
                  </a:cubicBezTo>
                  <a:cubicBezTo>
                    <a:pt x="138" y="178"/>
                    <a:pt x="179" y="138"/>
                    <a:pt x="179" y="87"/>
                  </a:cubicBezTo>
                  <a:cubicBezTo>
                    <a:pt x="179" y="36"/>
                    <a:pt x="138" y="0"/>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0" name="Google Shape;3440;p43"/>
            <p:cNvSpPr/>
            <p:nvPr/>
          </p:nvSpPr>
          <p:spPr>
            <a:xfrm flipH="1">
              <a:off x="8139386" y="1570237"/>
              <a:ext cx="30115" cy="26099"/>
            </a:xfrm>
            <a:custGeom>
              <a:avLst/>
              <a:gdLst/>
              <a:ahLst/>
              <a:cxnLst/>
              <a:rect l="l" t="t" r="r" b="b"/>
              <a:pathLst>
                <a:path w="210" h="182" extrusionOk="0">
                  <a:moveTo>
                    <a:pt x="107" y="0"/>
                  </a:moveTo>
                  <a:cubicBezTo>
                    <a:pt x="74" y="0"/>
                    <a:pt x="44" y="20"/>
                    <a:pt x="26" y="52"/>
                  </a:cubicBezTo>
                  <a:cubicBezTo>
                    <a:pt x="1" y="93"/>
                    <a:pt x="21" y="144"/>
                    <a:pt x="67" y="169"/>
                  </a:cubicBezTo>
                  <a:cubicBezTo>
                    <a:pt x="80" y="178"/>
                    <a:pt x="94" y="182"/>
                    <a:pt x="109" y="182"/>
                  </a:cubicBezTo>
                  <a:cubicBezTo>
                    <a:pt x="138" y="182"/>
                    <a:pt x="167" y="165"/>
                    <a:pt x="184" y="134"/>
                  </a:cubicBezTo>
                  <a:cubicBezTo>
                    <a:pt x="209" y="88"/>
                    <a:pt x="194" y="37"/>
                    <a:pt x="148" y="12"/>
                  </a:cubicBezTo>
                  <a:cubicBezTo>
                    <a:pt x="135" y="4"/>
                    <a:pt x="121" y="0"/>
                    <a:pt x="10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1" name="Google Shape;3441;p43"/>
            <p:cNvSpPr/>
            <p:nvPr/>
          </p:nvSpPr>
          <p:spPr>
            <a:xfrm flipH="1">
              <a:off x="8233157" y="3446645"/>
              <a:ext cx="36568" cy="36568"/>
            </a:xfrm>
            <a:custGeom>
              <a:avLst/>
              <a:gdLst/>
              <a:ahLst/>
              <a:cxnLst/>
              <a:rect l="l" t="t" r="r" b="b"/>
              <a:pathLst>
                <a:path w="255" h="255" extrusionOk="0">
                  <a:moveTo>
                    <a:pt x="128" y="0"/>
                  </a:moveTo>
                  <a:cubicBezTo>
                    <a:pt x="57" y="10"/>
                    <a:pt x="1" y="61"/>
                    <a:pt x="1" y="127"/>
                  </a:cubicBezTo>
                  <a:cubicBezTo>
                    <a:pt x="1" y="199"/>
                    <a:pt x="57" y="255"/>
                    <a:pt x="128" y="255"/>
                  </a:cubicBezTo>
                  <a:cubicBezTo>
                    <a:pt x="194" y="255"/>
                    <a:pt x="255" y="199"/>
                    <a:pt x="255" y="127"/>
                  </a:cubicBezTo>
                  <a:cubicBezTo>
                    <a:pt x="255" y="61"/>
                    <a:pt x="194" y="0"/>
                    <a:pt x="1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2" name="Google Shape;3442;p43"/>
            <p:cNvSpPr/>
            <p:nvPr/>
          </p:nvSpPr>
          <p:spPr>
            <a:xfrm flipH="1">
              <a:off x="3578258" y="4538351"/>
              <a:ext cx="25669" cy="25669"/>
            </a:xfrm>
            <a:custGeom>
              <a:avLst/>
              <a:gdLst/>
              <a:ahLst/>
              <a:cxnLst/>
              <a:rect l="l" t="t" r="r" b="b"/>
              <a:pathLst>
                <a:path w="179" h="179" extrusionOk="0">
                  <a:moveTo>
                    <a:pt x="87" y="0"/>
                  </a:moveTo>
                  <a:cubicBezTo>
                    <a:pt x="36" y="0"/>
                    <a:pt x="1" y="41"/>
                    <a:pt x="1" y="92"/>
                  </a:cubicBezTo>
                  <a:cubicBezTo>
                    <a:pt x="1" y="143"/>
                    <a:pt x="36" y="178"/>
                    <a:pt x="87" y="178"/>
                  </a:cubicBezTo>
                  <a:cubicBezTo>
                    <a:pt x="138" y="178"/>
                    <a:pt x="179" y="143"/>
                    <a:pt x="179" y="92"/>
                  </a:cubicBezTo>
                  <a:cubicBezTo>
                    <a:pt x="179" y="41"/>
                    <a:pt x="138" y="0"/>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8" name="图片 18">
            <a:extLst>
              <a:ext uri="{FF2B5EF4-FFF2-40B4-BE49-F238E27FC236}">
                <a16:creationId xmlns:a16="http://schemas.microsoft.com/office/drawing/2014/main" id="{4B417197-68ED-12B1-ECB1-ECA3D87C379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55533" y="127574"/>
            <a:ext cx="1556128" cy="844107"/>
          </a:xfrm>
          <a:prstGeom prst="rect">
            <a:avLst/>
          </a:prstGeom>
        </p:spPr>
      </p:pic>
      <p:sp>
        <p:nvSpPr>
          <p:cNvPr id="9" name="PPT-13-4">
            <a:extLst>
              <a:ext uri="{FF2B5EF4-FFF2-40B4-BE49-F238E27FC236}">
                <a16:creationId xmlns:a16="http://schemas.microsoft.com/office/drawing/2014/main" id="{2B245AA0-3BB4-B208-38B4-5A0D8912D659}"/>
              </a:ext>
            </a:extLst>
          </p:cNvPr>
          <p:cNvSpPr txBox="1"/>
          <p:nvPr/>
        </p:nvSpPr>
        <p:spPr>
          <a:xfrm>
            <a:off x="3700001" y="90154"/>
            <a:ext cx="4853669" cy="1188720"/>
          </a:xfrm>
          <a:prstGeom prst="rect">
            <a:avLst/>
          </a:prstGeom>
          <a:noFill/>
        </p:spPr>
        <p:txBody>
          <a:bodyPr wrap="square">
            <a:norm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4400" b="1" i="0" u="none" strike="noStrike" kern="1200" normalizeH="0" baseline="0" noProof="0" dirty="0" err="1">
                <a:ln w="0"/>
                <a:effectLst>
                  <a:outerShdw blurRad="38100" dist="19050" dir="2700000" algn="tl" rotWithShape="0">
                    <a:schemeClr val="dk1">
                      <a:alpha val="40000"/>
                    </a:schemeClr>
                  </a:outerShdw>
                </a:effectLst>
                <a:uLnTx/>
                <a:uFillTx/>
                <a:latin typeface="Times New Roman" panose="02020603050405020304" pitchFamily="18" charset="0"/>
                <a:ea typeface="Source Han Sans SC"/>
                <a:cs typeface="Times New Roman" panose="02020603050405020304" pitchFamily="18" charset="0"/>
              </a:rPr>
              <a:t>Hoạt</a:t>
            </a:r>
            <a:r>
              <a:rPr kumimoji="0" lang="en-US" altLang="en-US" sz="4400" b="1" i="0" u="none" strike="noStrike" kern="1200" normalizeH="0" noProof="0" dirty="0">
                <a:ln w="0"/>
                <a:effectLst>
                  <a:outerShdw blurRad="38100" dist="19050" dir="2700000" algn="tl" rotWithShape="0">
                    <a:schemeClr val="dk1">
                      <a:alpha val="40000"/>
                    </a:schemeClr>
                  </a:outerShdw>
                </a:effectLst>
                <a:uLnTx/>
                <a:uFillTx/>
                <a:latin typeface="Times New Roman" panose="02020603050405020304" pitchFamily="18" charset="0"/>
                <a:ea typeface="Source Han Sans SC"/>
                <a:cs typeface="Times New Roman" panose="02020603050405020304" pitchFamily="18" charset="0"/>
              </a:rPr>
              <a:t> </a:t>
            </a:r>
            <a:r>
              <a:rPr kumimoji="0" lang="en-US" altLang="en-US" sz="4400" b="1" i="0" u="none" strike="noStrike" kern="1200" normalizeH="0" noProof="0" dirty="0" err="1">
                <a:ln w="0"/>
                <a:effectLst>
                  <a:outerShdw blurRad="38100" dist="19050" dir="2700000" algn="tl" rotWithShape="0">
                    <a:schemeClr val="dk1">
                      <a:alpha val="40000"/>
                    </a:schemeClr>
                  </a:outerShdw>
                </a:effectLst>
                <a:uLnTx/>
                <a:uFillTx/>
                <a:latin typeface="Times New Roman" panose="02020603050405020304" pitchFamily="18" charset="0"/>
                <a:ea typeface="Source Han Sans SC"/>
                <a:cs typeface="Times New Roman" panose="02020603050405020304" pitchFamily="18" charset="0"/>
              </a:rPr>
              <a:t>động</a:t>
            </a:r>
            <a:r>
              <a:rPr kumimoji="0" lang="en-US" altLang="en-US" sz="4400" b="1" i="0" u="none" strike="noStrike" kern="1200" normalizeH="0" noProof="0" dirty="0">
                <a:ln w="0"/>
                <a:effectLst>
                  <a:outerShdw blurRad="38100" dist="19050" dir="2700000" algn="tl" rotWithShape="0">
                    <a:schemeClr val="dk1">
                      <a:alpha val="40000"/>
                    </a:schemeClr>
                  </a:outerShdw>
                </a:effectLst>
                <a:uLnTx/>
                <a:uFillTx/>
                <a:latin typeface="Times New Roman" panose="02020603050405020304" pitchFamily="18" charset="0"/>
                <a:ea typeface="Source Han Sans SC"/>
                <a:cs typeface="Times New Roman" panose="02020603050405020304" pitchFamily="18" charset="0"/>
              </a:rPr>
              <a:t> </a:t>
            </a:r>
            <a:r>
              <a:rPr kumimoji="0" lang="en-US" altLang="en-US" sz="4400" b="1" i="0" u="none" strike="noStrike" kern="1200" normalizeH="0" noProof="0" dirty="0" err="1">
                <a:ln w="0"/>
                <a:effectLst>
                  <a:outerShdw blurRad="38100" dist="19050" dir="2700000" algn="tl" rotWithShape="0">
                    <a:schemeClr val="dk1">
                      <a:alpha val="40000"/>
                    </a:schemeClr>
                  </a:outerShdw>
                </a:effectLst>
                <a:uLnTx/>
                <a:uFillTx/>
                <a:latin typeface="Times New Roman" panose="02020603050405020304" pitchFamily="18" charset="0"/>
                <a:ea typeface="Source Han Sans SC"/>
                <a:cs typeface="Times New Roman" panose="02020603050405020304" pitchFamily="18" charset="0"/>
              </a:rPr>
              <a:t>mở</a:t>
            </a:r>
            <a:r>
              <a:rPr kumimoji="0" lang="en-US" altLang="en-US" sz="4400" b="1" i="0" u="none" strike="noStrike" kern="1200" normalizeH="0" noProof="0" dirty="0">
                <a:ln w="0"/>
                <a:effectLst>
                  <a:outerShdw blurRad="38100" dist="19050" dir="2700000" algn="tl" rotWithShape="0">
                    <a:schemeClr val="dk1">
                      <a:alpha val="40000"/>
                    </a:schemeClr>
                  </a:outerShdw>
                </a:effectLst>
                <a:uLnTx/>
                <a:uFillTx/>
                <a:latin typeface="Times New Roman" panose="02020603050405020304" pitchFamily="18" charset="0"/>
                <a:ea typeface="Source Han Sans SC"/>
                <a:cs typeface="Times New Roman" panose="02020603050405020304" pitchFamily="18" charset="0"/>
              </a:rPr>
              <a:t> </a:t>
            </a:r>
            <a:r>
              <a:rPr kumimoji="0" lang="en-US" altLang="en-US" sz="4400" b="1" i="0" u="none" strike="noStrike" kern="1200" normalizeH="0" noProof="0" dirty="0" err="1">
                <a:ln w="0"/>
                <a:effectLst>
                  <a:outerShdw blurRad="38100" dist="19050" dir="2700000" algn="tl" rotWithShape="0">
                    <a:schemeClr val="dk1">
                      <a:alpha val="40000"/>
                    </a:schemeClr>
                  </a:outerShdw>
                </a:effectLst>
                <a:uLnTx/>
                <a:uFillTx/>
                <a:latin typeface="Times New Roman" panose="02020603050405020304" pitchFamily="18" charset="0"/>
                <a:ea typeface="Source Han Sans SC"/>
                <a:cs typeface="Times New Roman" panose="02020603050405020304" pitchFamily="18" charset="0"/>
              </a:rPr>
              <a:t>đầu</a:t>
            </a:r>
            <a:endParaRPr kumimoji="0" lang="en-US" altLang="en-US" sz="4400" b="1" i="0" u="none" strike="noStrike" kern="1200" normalizeH="0" baseline="0" noProof="0" dirty="0">
              <a:ln w="0"/>
              <a:effectLst>
                <a:outerShdw blurRad="38100" dist="19050" dir="2700000" algn="tl" rotWithShape="0">
                  <a:schemeClr val="dk1">
                    <a:alpha val="40000"/>
                  </a:schemeClr>
                </a:outerShdw>
              </a:effectLst>
              <a:uLnTx/>
              <a:uFillTx/>
              <a:latin typeface="Times New Roman" panose="02020603050405020304" pitchFamily="18" charset="0"/>
              <a:ea typeface="Source Han Sans SC"/>
              <a:cs typeface="Times New Roman" panose="02020603050405020304" pitchFamily="18" charset="0"/>
            </a:endParaRPr>
          </a:p>
        </p:txBody>
      </p:sp>
      <p:grpSp>
        <p:nvGrpSpPr>
          <p:cNvPr id="10" name="Google Shape;4838;p56">
            <a:extLst>
              <a:ext uri="{FF2B5EF4-FFF2-40B4-BE49-F238E27FC236}">
                <a16:creationId xmlns:a16="http://schemas.microsoft.com/office/drawing/2014/main" id="{70C7BC23-94BB-C4FB-90F4-8B4F4478E338}"/>
              </a:ext>
            </a:extLst>
          </p:cNvPr>
          <p:cNvGrpSpPr/>
          <p:nvPr/>
        </p:nvGrpSpPr>
        <p:grpSpPr>
          <a:xfrm rot="-4957593">
            <a:off x="11601965" y="-129925"/>
            <a:ext cx="721741" cy="804947"/>
            <a:chOff x="3604950" y="2842325"/>
            <a:chExt cx="76550" cy="85375"/>
          </a:xfrm>
        </p:grpSpPr>
        <p:sp>
          <p:nvSpPr>
            <p:cNvPr id="11" name="Google Shape;4839;p56">
              <a:extLst>
                <a:ext uri="{FF2B5EF4-FFF2-40B4-BE49-F238E27FC236}">
                  <a16:creationId xmlns:a16="http://schemas.microsoft.com/office/drawing/2014/main" id="{7907F14F-5939-7479-2A8D-AD01BD2D8C06}"/>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4840;p56">
              <a:extLst>
                <a:ext uri="{FF2B5EF4-FFF2-40B4-BE49-F238E27FC236}">
                  <a16:creationId xmlns:a16="http://schemas.microsoft.com/office/drawing/2014/main" id="{4E0A1D39-EC19-05C8-51C6-1E7EB9D2CEA0}"/>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4841;p56">
              <a:extLst>
                <a:ext uri="{FF2B5EF4-FFF2-40B4-BE49-F238E27FC236}">
                  <a16:creationId xmlns:a16="http://schemas.microsoft.com/office/drawing/2014/main" id="{8C56BCE7-1BA1-208C-135E-DF9721C76AB9}"/>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4842;p56">
              <a:extLst>
                <a:ext uri="{FF2B5EF4-FFF2-40B4-BE49-F238E27FC236}">
                  <a16:creationId xmlns:a16="http://schemas.microsoft.com/office/drawing/2014/main" id="{C68AF6BD-56C3-D5A4-FA8B-757C7F7BFA71}"/>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4843;p56">
              <a:extLst>
                <a:ext uri="{FF2B5EF4-FFF2-40B4-BE49-F238E27FC236}">
                  <a16:creationId xmlns:a16="http://schemas.microsoft.com/office/drawing/2014/main" id="{C6DD64B7-1EA2-E8CC-63D5-CD3180AD6FA5}"/>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4844;p56">
              <a:extLst>
                <a:ext uri="{FF2B5EF4-FFF2-40B4-BE49-F238E27FC236}">
                  <a16:creationId xmlns:a16="http://schemas.microsoft.com/office/drawing/2014/main" id="{CBEF9828-F6CA-8ADE-7267-91AAA140E0F9}"/>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4845;p56">
              <a:extLst>
                <a:ext uri="{FF2B5EF4-FFF2-40B4-BE49-F238E27FC236}">
                  <a16:creationId xmlns:a16="http://schemas.microsoft.com/office/drawing/2014/main" id="{A283ACC3-221B-68E3-D48F-86A08BD2FC42}"/>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4846;p56">
              <a:extLst>
                <a:ext uri="{FF2B5EF4-FFF2-40B4-BE49-F238E27FC236}">
                  <a16:creationId xmlns:a16="http://schemas.microsoft.com/office/drawing/2014/main" id="{693B4B35-89CF-C634-353B-93147D3FECA2}"/>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4847;p56">
              <a:extLst>
                <a:ext uri="{FF2B5EF4-FFF2-40B4-BE49-F238E27FC236}">
                  <a16:creationId xmlns:a16="http://schemas.microsoft.com/office/drawing/2014/main" id="{08B1A45D-E268-9AB5-E208-9C25091D153B}"/>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4848;p56">
              <a:extLst>
                <a:ext uri="{FF2B5EF4-FFF2-40B4-BE49-F238E27FC236}">
                  <a16:creationId xmlns:a16="http://schemas.microsoft.com/office/drawing/2014/main" id="{5D12D9CF-059F-6763-14A1-F274D43708BC}"/>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1" name="Google Shape;4838;p56">
            <a:extLst>
              <a:ext uri="{FF2B5EF4-FFF2-40B4-BE49-F238E27FC236}">
                <a16:creationId xmlns:a16="http://schemas.microsoft.com/office/drawing/2014/main" id="{6E315A0B-8FD9-CC00-9D6B-C0155D788151}"/>
              </a:ext>
            </a:extLst>
          </p:cNvPr>
          <p:cNvGrpSpPr/>
          <p:nvPr/>
        </p:nvGrpSpPr>
        <p:grpSpPr>
          <a:xfrm rot="-4957593">
            <a:off x="10864673" y="154989"/>
            <a:ext cx="403794" cy="467723"/>
            <a:chOff x="3604950" y="2842325"/>
            <a:chExt cx="76550" cy="85375"/>
          </a:xfrm>
        </p:grpSpPr>
        <p:sp>
          <p:nvSpPr>
            <p:cNvPr id="22" name="Google Shape;4839;p56">
              <a:extLst>
                <a:ext uri="{FF2B5EF4-FFF2-40B4-BE49-F238E27FC236}">
                  <a16:creationId xmlns:a16="http://schemas.microsoft.com/office/drawing/2014/main" id="{261B358A-A4D9-E1D3-84B0-528FEADE3204}"/>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4840;p56">
              <a:extLst>
                <a:ext uri="{FF2B5EF4-FFF2-40B4-BE49-F238E27FC236}">
                  <a16:creationId xmlns:a16="http://schemas.microsoft.com/office/drawing/2014/main" id="{00576A17-7522-F63F-2EED-3F7FD745DAC1}"/>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4841;p56">
              <a:extLst>
                <a:ext uri="{FF2B5EF4-FFF2-40B4-BE49-F238E27FC236}">
                  <a16:creationId xmlns:a16="http://schemas.microsoft.com/office/drawing/2014/main" id="{5D2A783B-0AC6-B902-3FA6-FAFBA72A9590}"/>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4842;p56">
              <a:extLst>
                <a:ext uri="{FF2B5EF4-FFF2-40B4-BE49-F238E27FC236}">
                  <a16:creationId xmlns:a16="http://schemas.microsoft.com/office/drawing/2014/main" id="{23DBBC22-52E0-E66A-5E47-DA8883BB928D}"/>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4843;p56">
              <a:extLst>
                <a:ext uri="{FF2B5EF4-FFF2-40B4-BE49-F238E27FC236}">
                  <a16:creationId xmlns:a16="http://schemas.microsoft.com/office/drawing/2014/main" id="{A4C59252-C8B9-4C4B-88D3-12A0FF1F8D6A}"/>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4844;p56">
              <a:extLst>
                <a:ext uri="{FF2B5EF4-FFF2-40B4-BE49-F238E27FC236}">
                  <a16:creationId xmlns:a16="http://schemas.microsoft.com/office/drawing/2014/main" id="{5A998C9F-2827-24E5-5348-D36183D40C20}"/>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4845;p56">
              <a:extLst>
                <a:ext uri="{FF2B5EF4-FFF2-40B4-BE49-F238E27FC236}">
                  <a16:creationId xmlns:a16="http://schemas.microsoft.com/office/drawing/2014/main" id="{910FF1B9-BDD4-027C-CB35-2EB501732416}"/>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4846;p56">
              <a:extLst>
                <a:ext uri="{FF2B5EF4-FFF2-40B4-BE49-F238E27FC236}">
                  <a16:creationId xmlns:a16="http://schemas.microsoft.com/office/drawing/2014/main" id="{35B717A7-4F6C-DA60-6ED8-C36A16281AA5}"/>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4847;p56">
              <a:extLst>
                <a:ext uri="{FF2B5EF4-FFF2-40B4-BE49-F238E27FC236}">
                  <a16:creationId xmlns:a16="http://schemas.microsoft.com/office/drawing/2014/main" id="{A13A4596-FDCA-2698-5AC6-4D980FE9826B}"/>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4848;p56">
              <a:extLst>
                <a:ext uri="{FF2B5EF4-FFF2-40B4-BE49-F238E27FC236}">
                  <a16:creationId xmlns:a16="http://schemas.microsoft.com/office/drawing/2014/main" id="{72EE6EC6-A5EF-0E0C-83A4-D7DA5B3CFE95}"/>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2" name="Google Shape;4838;p56">
            <a:extLst>
              <a:ext uri="{FF2B5EF4-FFF2-40B4-BE49-F238E27FC236}">
                <a16:creationId xmlns:a16="http://schemas.microsoft.com/office/drawing/2014/main" id="{9BE82A8D-D224-DCEC-CB1E-78D12A255381}"/>
              </a:ext>
            </a:extLst>
          </p:cNvPr>
          <p:cNvGrpSpPr/>
          <p:nvPr/>
        </p:nvGrpSpPr>
        <p:grpSpPr>
          <a:xfrm rot="-4957593">
            <a:off x="11221324" y="760254"/>
            <a:ext cx="200159" cy="231151"/>
            <a:chOff x="3604950" y="2842325"/>
            <a:chExt cx="76550" cy="85375"/>
          </a:xfrm>
        </p:grpSpPr>
        <p:sp>
          <p:nvSpPr>
            <p:cNvPr id="33" name="Google Shape;4839;p56">
              <a:extLst>
                <a:ext uri="{FF2B5EF4-FFF2-40B4-BE49-F238E27FC236}">
                  <a16:creationId xmlns:a16="http://schemas.microsoft.com/office/drawing/2014/main" id="{39CC18DC-2813-3EF9-B934-71FA30A72123}"/>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4840;p56">
              <a:extLst>
                <a:ext uri="{FF2B5EF4-FFF2-40B4-BE49-F238E27FC236}">
                  <a16:creationId xmlns:a16="http://schemas.microsoft.com/office/drawing/2014/main" id="{D39F8B19-C80D-E655-1ECE-7EB2ABC0F949}"/>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4841;p56">
              <a:extLst>
                <a:ext uri="{FF2B5EF4-FFF2-40B4-BE49-F238E27FC236}">
                  <a16:creationId xmlns:a16="http://schemas.microsoft.com/office/drawing/2014/main" id="{B1010150-0AD1-706D-A7C4-67EE58117CD5}"/>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4842;p56">
              <a:extLst>
                <a:ext uri="{FF2B5EF4-FFF2-40B4-BE49-F238E27FC236}">
                  <a16:creationId xmlns:a16="http://schemas.microsoft.com/office/drawing/2014/main" id="{B89AC58F-609E-C001-8178-9257C5101AED}"/>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4843;p56">
              <a:extLst>
                <a:ext uri="{FF2B5EF4-FFF2-40B4-BE49-F238E27FC236}">
                  <a16:creationId xmlns:a16="http://schemas.microsoft.com/office/drawing/2014/main" id="{FD5D5373-51F4-233B-0602-C5EF9A67B506}"/>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4844;p56">
              <a:extLst>
                <a:ext uri="{FF2B5EF4-FFF2-40B4-BE49-F238E27FC236}">
                  <a16:creationId xmlns:a16="http://schemas.microsoft.com/office/drawing/2014/main" id="{7CC31EAC-BDA9-6BE6-E002-F04BDFC17C3C}"/>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4845;p56">
              <a:extLst>
                <a:ext uri="{FF2B5EF4-FFF2-40B4-BE49-F238E27FC236}">
                  <a16:creationId xmlns:a16="http://schemas.microsoft.com/office/drawing/2014/main" id="{F7FEA740-0613-2ADC-50EC-FD9B522FF995}"/>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4846;p56">
              <a:extLst>
                <a:ext uri="{FF2B5EF4-FFF2-40B4-BE49-F238E27FC236}">
                  <a16:creationId xmlns:a16="http://schemas.microsoft.com/office/drawing/2014/main" id="{2343B3E6-A207-7461-FA07-35F38F28C3E4}"/>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4847;p56">
              <a:extLst>
                <a:ext uri="{FF2B5EF4-FFF2-40B4-BE49-F238E27FC236}">
                  <a16:creationId xmlns:a16="http://schemas.microsoft.com/office/drawing/2014/main" id="{388F716A-FE3E-3B93-6E51-95989FB4D983}"/>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4848;p56">
              <a:extLst>
                <a:ext uri="{FF2B5EF4-FFF2-40B4-BE49-F238E27FC236}">
                  <a16:creationId xmlns:a16="http://schemas.microsoft.com/office/drawing/2014/main" id="{466AA4D7-3860-D87A-E92D-CAADA27FC6ED}"/>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 name="组合 31">
            <a:extLst>
              <a:ext uri="{FF2B5EF4-FFF2-40B4-BE49-F238E27FC236}">
                <a16:creationId xmlns:a16="http://schemas.microsoft.com/office/drawing/2014/main" id="{0A6ECC27-F018-C68A-E7CF-BAA0FA32F9A0}"/>
              </a:ext>
            </a:extLst>
          </p:cNvPr>
          <p:cNvGrpSpPr/>
          <p:nvPr/>
        </p:nvGrpSpPr>
        <p:grpSpPr>
          <a:xfrm>
            <a:off x="10358" y="787048"/>
            <a:ext cx="7327751" cy="5369900"/>
            <a:chOff x="805751" y="1297387"/>
            <a:chExt cx="6026596" cy="4002759"/>
          </a:xfrm>
        </p:grpSpPr>
        <p:grpSp>
          <p:nvGrpSpPr>
            <p:cNvPr id="3" name="组合 12">
              <a:extLst>
                <a:ext uri="{FF2B5EF4-FFF2-40B4-BE49-F238E27FC236}">
                  <a16:creationId xmlns:a16="http://schemas.microsoft.com/office/drawing/2014/main" id="{7D1CDEA3-71E8-54A0-118B-2CBFA722F67E}"/>
                </a:ext>
              </a:extLst>
            </p:cNvPr>
            <p:cNvGrpSpPr/>
            <p:nvPr/>
          </p:nvGrpSpPr>
          <p:grpSpPr>
            <a:xfrm>
              <a:off x="1058255" y="1607131"/>
              <a:ext cx="5774092" cy="3693015"/>
              <a:chOff x="557512" y="3295853"/>
              <a:chExt cx="5774092" cy="3693015"/>
            </a:xfrm>
          </p:grpSpPr>
          <p:pic>
            <p:nvPicPr>
              <p:cNvPr id="5" name="图片 7">
                <a:extLst>
                  <a:ext uri="{FF2B5EF4-FFF2-40B4-BE49-F238E27FC236}">
                    <a16:creationId xmlns:a16="http://schemas.microsoft.com/office/drawing/2014/main" id="{5350588F-08C5-973E-B262-774B8EA5642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507" t="19897" r="4239" b="24296"/>
              <a:stretch/>
            </p:blipFill>
            <p:spPr>
              <a:xfrm>
                <a:off x="557512" y="3295853"/>
                <a:ext cx="5774092" cy="3693015"/>
              </a:xfrm>
              <a:prstGeom prst="rect">
                <a:avLst/>
              </a:prstGeom>
            </p:spPr>
          </p:pic>
          <p:grpSp>
            <p:nvGrpSpPr>
              <p:cNvPr id="6" name="组合 8">
                <a:extLst>
                  <a:ext uri="{FF2B5EF4-FFF2-40B4-BE49-F238E27FC236}">
                    <a16:creationId xmlns:a16="http://schemas.microsoft.com/office/drawing/2014/main" id="{49678867-CD4E-D491-41E8-7C6E2E689A57}"/>
                  </a:ext>
                </a:extLst>
              </p:cNvPr>
              <p:cNvGrpSpPr/>
              <p:nvPr/>
            </p:nvGrpSpPr>
            <p:grpSpPr>
              <a:xfrm>
                <a:off x="1622714" y="4336163"/>
                <a:ext cx="2380832" cy="788107"/>
                <a:chOff x="1253917" y="4565576"/>
                <a:chExt cx="2380832" cy="788107"/>
              </a:xfrm>
            </p:grpSpPr>
            <p:sp>
              <p:nvSpPr>
                <p:cNvPr id="7" name="矩形 9">
                  <a:extLst>
                    <a:ext uri="{FF2B5EF4-FFF2-40B4-BE49-F238E27FC236}">
                      <a16:creationId xmlns:a16="http://schemas.microsoft.com/office/drawing/2014/main" id="{5E9B12BA-8A13-5472-B69E-A5AA511FB544}"/>
                    </a:ext>
                  </a:extLst>
                </p:cNvPr>
                <p:cNvSpPr/>
                <p:nvPr/>
              </p:nvSpPr>
              <p:spPr>
                <a:xfrm>
                  <a:off x="1393349" y="5013416"/>
                  <a:ext cx="2101967" cy="340267"/>
                </a:xfrm>
                <a:prstGeom prst="rect">
                  <a:avLst/>
                </a:prstGeom>
              </p:spPr>
              <p:txBody>
                <a:bodyPr wrap="square">
                  <a:spAutoFit/>
                </a:bodyPr>
                <a:lstStyle/>
                <a:p>
                  <a:pPr algn="ctr" defTabSz="685800">
                    <a:buClrTx/>
                  </a:pPr>
                  <a:endParaRPr sz="1350" kern="1200">
                    <a:solidFill>
                      <a:prstClr val="black"/>
                    </a:solidFill>
                    <a:latin typeface="Calibri" panose="020F0502020204030204"/>
                    <a:ea typeface="+mn-ea"/>
                    <a:cs typeface="+mn-cs"/>
                  </a:endParaRPr>
                </a:p>
              </p:txBody>
            </p:sp>
            <p:sp>
              <p:nvSpPr>
                <p:cNvPr id="43" name="文本框 10">
                  <a:extLst>
                    <a:ext uri="{FF2B5EF4-FFF2-40B4-BE49-F238E27FC236}">
                      <a16:creationId xmlns:a16="http://schemas.microsoft.com/office/drawing/2014/main" id="{CAF9ACEB-1EAF-8E2C-DAA7-44BD050E89DC}"/>
                    </a:ext>
                  </a:extLst>
                </p:cNvPr>
                <p:cNvSpPr txBox="1"/>
                <p:nvPr>
                  <p:custDataLst>
                    <p:tags r:id="rId1"/>
                  </p:custDataLst>
                </p:nvPr>
              </p:nvSpPr>
              <p:spPr>
                <a:xfrm>
                  <a:off x="1253917" y="4565576"/>
                  <a:ext cx="2380832" cy="306078"/>
                </a:xfrm>
                <a:prstGeom prst="rect">
                  <a:avLst/>
                </a:prstGeom>
                <a:noFill/>
              </p:spPr>
              <p:txBody>
                <a:bodyPr wrap="square" lIns="67500" tIns="35100" rIns="67500" bIns="35100" rtlCol="0" anchor="t" anchorCtr="0">
                  <a:noAutofit/>
                </a:bodyPr>
                <a:lstStyle>
                  <a:defPPr>
                    <a:defRPr lang="zh-CN"/>
                  </a:defPPr>
                  <a:lvl1pPr algn="ctr" defTabSz="1216660">
                    <a:spcBef>
                      <a:spcPct val="20000"/>
                    </a:spcBef>
                    <a:defRPr sz="2400" b="1">
                      <a:solidFill>
                        <a:srgbClr val="FFC72F"/>
                      </a:solidFill>
                      <a:latin typeface="标小智龙珠体" panose="02020500000000000000" pitchFamily="18" charset="-122"/>
                      <a:ea typeface="标小智龙珠体" panose="02020500000000000000" pitchFamily="18" charset="-122"/>
                      <a:cs typeface="+mj-cs"/>
                    </a:defRPr>
                  </a:lvl1pPr>
                </a:lstStyle>
                <a:p>
                  <a:pPr defTabSz="912495">
                    <a:buClrTx/>
                  </a:pPr>
                  <a:endParaRPr sz="1800" kern="1200"/>
                </a:p>
              </p:txBody>
            </p:sp>
          </p:grpSp>
        </p:grpSp>
        <p:pic>
          <p:nvPicPr>
            <p:cNvPr id="4" name="图片 30">
              <a:extLst>
                <a:ext uri="{FF2B5EF4-FFF2-40B4-BE49-F238E27FC236}">
                  <a16:creationId xmlns:a16="http://schemas.microsoft.com/office/drawing/2014/main" id="{F9B18019-8CBA-1604-5FD9-59FA3D3314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751" y="1297387"/>
              <a:ext cx="2081995" cy="2081995"/>
            </a:xfrm>
            <a:prstGeom prst="rect">
              <a:avLst/>
            </a:prstGeom>
          </p:spPr>
        </p:pic>
      </p:grpSp>
      <p:pic>
        <p:nvPicPr>
          <p:cNvPr id="44" name="图片 36">
            <a:extLst>
              <a:ext uri="{FF2B5EF4-FFF2-40B4-BE49-F238E27FC236}">
                <a16:creationId xmlns:a16="http://schemas.microsoft.com/office/drawing/2014/main" id="{00FAEB69-4FC0-62E7-6A1C-D86CACA2FD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47594" y="4500767"/>
            <a:ext cx="5623199" cy="2556000"/>
          </a:xfrm>
          <a:prstGeom prst="rect">
            <a:avLst/>
          </a:prstGeom>
        </p:spPr>
      </p:pic>
      <p:sp>
        <p:nvSpPr>
          <p:cNvPr id="45" name="TextBox 44">
            <a:extLst>
              <a:ext uri="{FF2B5EF4-FFF2-40B4-BE49-F238E27FC236}">
                <a16:creationId xmlns:a16="http://schemas.microsoft.com/office/drawing/2014/main" id="{D3D8A148-5C16-9888-F66A-8953AB412C2A}"/>
              </a:ext>
            </a:extLst>
          </p:cNvPr>
          <p:cNvSpPr txBox="1"/>
          <p:nvPr/>
        </p:nvSpPr>
        <p:spPr>
          <a:xfrm>
            <a:off x="1165699" y="2599660"/>
            <a:ext cx="5529391" cy="2554545"/>
          </a:xfrm>
          <a:prstGeom prst="rect">
            <a:avLst/>
          </a:prstGeom>
          <a:noFill/>
        </p:spPr>
        <p:txBody>
          <a:bodyPr wrap="square">
            <a:spAutoFit/>
          </a:bodyPr>
          <a:lstStyle/>
          <a:p>
            <a:pPr algn="ctr"/>
            <a:r>
              <a:rPr lang="vi-VN" sz="3200" i="1" dirty="0">
                <a:solidFill>
                  <a:schemeClr val="accent6"/>
                </a:solidFill>
                <a:latin typeface="+mj-lt"/>
              </a:rPr>
              <a:t>Truyện cổ An-đéc-xen đã rất quen thuộc với các em, qua những câu chuyện ấy, em hình dung An-đéc-xen là người như thế nào?</a:t>
            </a:r>
            <a:endParaRPr lang="en-SG" sz="3200" dirty="0">
              <a:solidFill>
                <a:schemeClr val="accent6"/>
              </a:solidFill>
              <a:latin typeface="+mj-lt"/>
            </a:endParaRPr>
          </a:p>
        </p:txBody>
      </p:sp>
    </p:spTree>
    <p:extLst>
      <p:ext uri="{BB962C8B-B14F-4D97-AF65-F5344CB8AC3E}">
        <p14:creationId xmlns:p14="http://schemas.microsoft.com/office/powerpoint/2010/main" val="347207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 calcmode="lin" valueType="num">
                                      <p:cBhvr>
                                        <p:cTn id="14" dur="500" fill="hold"/>
                                        <p:tgtEl>
                                          <p:spTgt spid="44"/>
                                        </p:tgtEl>
                                        <p:attrNameLst>
                                          <p:attrName>ppt_w</p:attrName>
                                        </p:attrNameLst>
                                      </p:cBhvr>
                                      <p:tavLst>
                                        <p:tav tm="0">
                                          <p:val>
                                            <p:fltVal val="0"/>
                                          </p:val>
                                        </p:tav>
                                        <p:tav tm="100000">
                                          <p:val>
                                            <p:strVal val="#ppt_w"/>
                                          </p:val>
                                        </p:tav>
                                      </p:tavLst>
                                    </p:anim>
                                    <p:anim calcmode="lin" valueType="num">
                                      <p:cBhvr>
                                        <p:cTn id="15" dur="500" fill="hold"/>
                                        <p:tgtEl>
                                          <p:spTgt spid="44"/>
                                        </p:tgtEl>
                                        <p:attrNameLst>
                                          <p:attrName>ppt_h</p:attrName>
                                        </p:attrNameLst>
                                      </p:cBhvr>
                                      <p:tavLst>
                                        <p:tav tm="0">
                                          <p:val>
                                            <p:fltVal val="0"/>
                                          </p:val>
                                        </p:tav>
                                        <p:tav tm="100000">
                                          <p:val>
                                            <p:strVal val="#ppt_h"/>
                                          </p:val>
                                        </p:tav>
                                      </p:tavLst>
                                    </p:anim>
                                    <p:animEffect transition="in" filter="fade">
                                      <p:cBhvr>
                                        <p:cTn id="16" dur="500"/>
                                        <p:tgtEl>
                                          <p:spTgt spid="4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1000"/>
                                        <p:tgtEl>
                                          <p:spTgt spid="45"/>
                                        </p:tgtEl>
                                      </p:cBhvr>
                                    </p:animEffect>
                                    <p:anim calcmode="lin" valueType="num">
                                      <p:cBhvr>
                                        <p:cTn id="22" dur="1000" fill="hold"/>
                                        <p:tgtEl>
                                          <p:spTgt spid="45"/>
                                        </p:tgtEl>
                                        <p:attrNameLst>
                                          <p:attrName>ppt_x</p:attrName>
                                        </p:attrNameLst>
                                      </p:cBhvr>
                                      <p:tavLst>
                                        <p:tav tm="0">
                                          <p:val>
                                            <p:strVal val="#ppt_x"/>
                                          </p:val>
                                        </p:tav>
                                        <p:tav tm="100000">
                                          <p:val>
                                            <p:strVal val="#ppt_x"/>
                                          </p:val>
                                        </p:tav>
                                      </p:tavLst>
                                    </p:anim>
                                    <p:anim calcmode="lin" valueType="num">
                                      <p:cBhvr>
                                        <p:cTn id="2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30"/>
        <p:cNvGrpSpPr/>
        <p:nvPr/>
      </p:nvGrpSpPr>
      <p:grpSpPr>
        <a:xfrm>
          <a:off x="0" y="0"/>
          <a:ext cx="0" cy="0"/>
          <a:chOff x="0" y="0"/>
          <a:chExt cx="0" cy="0"/>
        </a:xfrm>
      </p:grpSpPr>
      <p:grpSp>
        <p:nvGrpSpPr>
          <p:cNvPr id="3434" name="Google Shape;3434;p43"/>
          <p:cNvGrpSpPr/>
          <p:nvPr/>
        </p:nvGrpSpPr>
        <p:grpSpPr>
          <a:xfrm>
            <a:off x="1379756" y="1827412"/>
            <a:ext cx="9646545" cy="4257947"/>
            <a:chOff x="1034816" y="1370559"/>
            <a:chExt cx="7234909" cy="3193460"/>
          </a:xfrm>
        </p:grpSpPr>
        <p:sp>
          <p:nvSpPr>
            <p:cNvPr id="3435" name="Google Shape;3435;p43"/>
            <p:cNvSpPr/>
            <p:nvPr/>
          </p:nvSpPr>
          <p:spPr>
            <a:xfrm flipH="1">
              <a:off x="1034816" y="4280339"/>
              <a:ext cx="25669" cy="25669"/>
            </a:xfrm>
            <a:custGeom>
              <a:avLst/>
              <a:gdLst/>
              <a:ahLst/>
              <a:cxnLst/>
              <a:rect l="l" t="t" r="r" b="b"/>
              <a:pathLst>
                <a:path w="179" h="179" extrusionOk="0">
                  <a:moveTo>
                    <a:pt x="87" y="1"/>
                  </a:moveTo>
                  <a:cubicBezTo>
                    <a:pt x="37" y="1"/>
                    <a:pt x="1" y="36"/>
                    <a:pt x="1" y="87"/>
                  </a:cubicBezTo>
                  <a:cubicBezTo>
                    <a:pt x="1" y="138"/>
                    <a:pt x="37" y="179"/>
                    <a:pt x="87" y="179"/>
                  </a:cubicBezTo>
                  <a:cubicBezTo>
                    <a:pt x="138" y="179"/>
                    <a:pt x="179" y="138"/>
                    <a:pt x="179" y="87"/>
                  </a:cubicBezTo>
                  <a:cubicBezTo>
                    <a:pt x="179" y="36"/>
                    <a:pt x="133" y="1"/>
                    <a:pt x="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6" name="Google Shape;3436;p43"/>
            <p:cNvSpPr/>
            <p:nvPr/>
          </p:nvSpPr>
          <p:spPr>
            <a:xfrm flipH="1">
              <a:off x="4096204" y="1370559"/>
              <a:ext cx="25669" cy="26386"/>
            </a:xfrm>
            <a:custGeom>
              <a:avLst/>
              <a:gdLst/>
              <a:ahLst/>
              <a:cxnLst/>
              <a:rect l="l" t="t" r="r" b="b"/>
              <a:pathLst>
                <a:path w="179" h="184" extrusionOk="0">
                  <a:moveTo>
                    <a:pt x="92" y="0"/>
                  </a:moveTo>
                  <a:cubicBezTo>
                    <a:pt x="42" y="0"/>
                    <a:pt x="1" y="41"/>
                    <a:pt x="1" y="92"/>
                  </a:cubicBezTo>
                  <a:cubicBezTo>
                    <a:pt x="1" y="138"/>
                    <a:pt x="47" y="184"/>
                    <a:pt x="92" y="184"/>
                  </a:cubicBezTo>
                  <a:cubicBezTo>
                    <a:pt x="143" y="184"/>
                    <a:pt x="179" y="143"/>
                    <a:pt x="179" y="92"/>
                  </a:cubicBezTo>
                  <a:cubicBezTo>
                    <a:pt x="179" y="41"/>
                    <a:pt x="143" y="0"/>
                    <a:pt x="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7" name="Google Shape;3437;p43"/>
            <p:cNvSpPr/>
            <p:nvPr/>
          </p:nvSpPr>
          <p:spPr>
            <a:xfrm flipH="1">
              <a:off x="4747391" y="4043380"/>
              <a:ext cx="25669" cy="25669"/>
            </a:xfrm>
            <a:custGeom>
              <a:avLst/>
              <a:gdLst/>
              <a:ahLst/>
              <a:cxnLst/>
              <a:rect l="l" t="t" r="r" b="b"/>
              <a:pathLst>
                <a:path w="179" h="179" extrusionOk="0">
                  <a:moveTo>
                    <a:pt x="87" y="1"/>
                  </a:moveTo>
                  <a:cubicBezTo>
                    <a:pt x="37" y="1"/>
                    <a:pt x="1" y="42"/>
                    <a:pt x="1" y="92"/>
                  </a:cubicBezTo>
                  <a:cubicBezTo>
                    <a:pt x="1" y="143"/>
                    <a:pt x="37" y="179"/>
                    <a:pt x="87" y="179"/>
                  </a:cubicBezTo>
                  <a:cubicBezTo>
                    <a:pt x="138" y="179"/>
                    <a:pt x="179" y="143"/>
                    <a:pt x="179" y="92"/>
                  </a:cubicBezTo>
                  <a:cubicBezTo>
                    <a:pt x="179" y="42"/>
                    <a:pt x="138" y="1"/>
                    <a:pt x="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8" name="Google Shape;3438;p43"/>
            <p:cNvSpPr/>
            <p:nvPr/>
          </p:nvSpPr>
          <p:spPr>
            <a:xfrm flipH="1">
              <a:off x="6857412" y="4444653"/>
              <a:ext cx="25669" cy="25669"/>
            </a:xfrm>
            <a:custGeom>
              <a:avLst/>
              <a:gdLst/>
              <a:ahLst/>
              <a:cxnLst/>
              <a:rect l="l" t="t" r="r" b="b"/>
              <a:pathLst>
                <a:path w="179" h="179" extrusionOk="0">
                  <a:moveTo>
                    <a:pt x="92" y="1"/>
                  </a:moveTo>
                  <a:cubicBezTo>
                    <a:pt x="46" y="1"/>
                    <a:pt x="0" y="42"/>
                    <a:pt x="0" y="92"/>
                  </a:cubicBezTo>
                  <a:cubicBezTo>
                    <a:pt x="0" y="143"/>
                    <a:pt x="41" y="179"/>
                    <a:pt x="92" y="179"/>
                  </a:cubicBezTo>
                  <a:cubicBezTo>
                    <a:pt x="143" y="179"/>
                    <a:pt x="178" y="143"/>
                    <a:pt x="178" y="92"/>
                  </a:cubicBezTo>
                  <a:cubicBezTo>
                    <a:pt x="178" y="36"/>
                    <a:pt x="143" y="1"/>
                    <a:pt x="9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9" name="Google Shape;3439;p43"/>
            <p:cNvSpPr/>
            <p:nvPr/>
          </p:nvSpPr>
          <p:spPr>
            <a:xfrm flipH="1">
              <a:off x="4565329" y="2633781"/>
              <a:ext cx="25669" cy="25669"/>
            </a:xfrm>
            <a:custGeom>
              <a:avLst/>
              <a:gdLst/>
              <a:ahLst/>
              <a:cxnLst/>
              <a:rect l="l" t="t" r="r" b="b"/>
              <a:pathLst>
                <a:path w="179" h="179" extrusionOk="0">
                  <a:moveTo>
                    <a:pt x="87" y="0"/>
                  </a:moveTo>
                  <a:cubicBezTo>
                    <a:pt x="37" y="0"/>
                    <a:pt x="1" y="46"/>
                    <a:pt x="1" y="87"/>
                  </a:cubicBezTo>
                  <a:cubicBezTo>
                    <a:pt x="1" y="138"/>
                    <a:pt x="37" y="178"/>
                    <a:pt x="87" y="178"/>
                  </a:cubicBezTo>
                  <a:cubicBezTo>
                    <a:pt x="138" y="178"/>
                    <a:pt x="179" y="138"/>
                    <a:pt x="179" y="87"/>
                  </a:cubicBezTo>
                  <a:cubicBezTo>
                    <a:pt x="179" y="36"/>
                    <a:pt x="138" y="0"/>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0" name="Google Shape;3440;p43"/>
            <p:cNvSpPr/>
            <p:nvPr/>
          </p:nvSpPr>
          <p:spPr>
            <a:xfrm flipH="1">
              <a:off x="8139386" y="1570237"/>
              <a:ext cx="30115" cy="26099"/>
            </a:xfrm>
            <a:custGeom>
              <a:avLst/>
              <a:gdLst/>
              <a:ahLst/>
              <a:cxnLst/>
              <a:rect l="l" t="t" r="r" b="b"/>
              <a:pathLst>
                <a:path w="210" h="182" extrusionOk="0">
                  <a:moveTo>
                    <a:pt x="107" y="0"/>
                  </a:moveTo>
                  <a:cubicBezTo>
                    <a:pt x="74" y="0"/>
                    <a:pt x="44" y="20"/>
                    <a:pt x="26" y="52"/>
                  </a:cubicBezTo>
                  <a:cubicBezTo>
                    <a:pt x="1" y="93"/>
                    <a:pt x="21" y="144"/>
                    <a:pt x="67" y="169"/>
                  </a:cubicBezTo>
                  <a:cubicBezTo>
                    <a:pt x="80" y="178"/>
                    <a:pt x="94" y="182"/>
                    <a:pt x="109" y="182"/>
                  </a:cubicBezTo>
                  <a:cubicBezTo>
                    <a:pt x="138" y="182"/>
                    <a:pt x="167" y="165"/>
                    <a:pt x="184" y="134"/>
                  </a:cubicBezTo>
                  <a:cubicBezTo>
                    <a:pt x="209" y="88"/>
                    <a:pt x="194" y="37"/>
                    <a:pt x="148" y="12"/>
                  </a:cubicBezTo>
                  <a:cubicBezTo>
                    <a:pt x="135" y="4"/>
                    <a:pt x="121" y="0"/>
                    <a:pt x="10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1" name="Google Shape;3441;p43"/>
            <p:cNvSpPr/>
            <p:nvPr/>
          </p:nvSpPr>
          <p:spPr>
            <a:xfrm flipH="1">
              <a:off x="8233157" y="3446645"/>
              <a:ext cx="36568" cy="36568"/>
            </a:xfrm>
            <a:custGeom>
              <a:avLst/>
              <a:gdLst/>
              <a:ahLst/>
              <a:cxnLst/>
              <a:rect l="l" t="t" r="r" b="b"/>
              <a:pathLst>
                <a:path w="255" h="255" extrusionOk="0">
                  <a:moveTo>
                    <a:pt x="128" y="0"/>
                  </a:moveTo>
                  <a:cubicBezTo>
                    <a:pt x="57" y="10"/>
                    <a:pt x="1" y="61"/>
                    <a:pt x="1" y="127"/>
                  </a:cubicBezTo>
                  <a:cubicBezTo>
                    <a:pt x="1" y="199"/>
                    <a:pt x="57" y="255"/>
                    <a:pt x="128" y="255"/>
                  </a:cubicBezTo>
                  <a:cubicBezTo>
                    <a:pt x="194" y="255"/>
                    <a:pt x="255" y="199"/>
                    <a:pt x="255" y="127"/>
                  </a:cubicBezTo>
                  <a:cubicBezTo>
                    <a:pt x="255" y="61"/>
                    <a:pt x="194" y="0"/>
                    <a:pt x="12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2" name="Google Shape;3442;p43"/>
            <p:cNvSpPr/>
            <p:nvPr/>
          </p:nvSpPr>
          <p:spPr>
            <a:xfrm flipH="1">
              <a:off x="3578258" y="4538351"/>
              <a:ext cx="25669" cy="25669"/>
            </a:xfrm>
            <a:custGeom>
              <a:avLst/>
              <a:gdLst/>
              <a:ahLst/>
              <a:cxnLst/>
              <a:rect l="l" t="t" r="r" b="b"/>
              <a:pathLst>
                <a:path w="179" h="179" extrusionOk="0">
                  <a:moveTo>
                    <a:pt x="87" y="0"/>
                  </a:moveTo>
                  <a:cubicBezTo>
                    <a:pt x="36" y="0"/>
                    <a:pt x="1" y="41"/>
                    <a:pt x="1" y="92"/>
                  </a:cubicBezTo>
                  <a:cubicBezTo>
                    <a:pt x="1" y="143"/>
                    <a:pt x="36" y="178"/>
                    <a:pt x="87" y="178"/>
                  </a:cubicBezTo>
                  <a:cubicBezTo>
                    <a:pt x="138" y="178"/>
                    <a:pt x="179" y="143"/>
                    <a:pt x="179" y="92"/>
                  </a:cubicBezTo>
                  <a:cubicBezTo>
                    <a:pt x="179" y="41"/>
                    <a:pt x="138" y="0"/>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8" name="图片 18">
            <a:extLst>
              <a:ext uri="{FF2B5EF4-FFF2-40B4-BE49-F238E27FC236}">
                <a16:creationId xmlns:a16="http://schemas.microsoft.com/office/drawing/2014/main" id="{4B417197-68ED-12B1-ECB1-ECA3D87C379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5533" y="127574"/>
            <a:ext cx="1556128" cy="844107"/>
          </a:xfrm>
          <a:prstGeom prst="rect">
            <a:avLst/>
          </a:prstGeom>
        </p:spPr>
      </p:pic>
      <p:sp>
        <p:nvSpPr>
          <p:cNvPr id="9" name="PPT-13-4">
            <a:extLst>
              <a:ext uri="{FF2B5EF4-FFF2-40B4-BE49-F238E27FC236}">
                <a16:creationId xmlns:a16="http://schemas.microsoft.com/office/drawing/2014/main" id="{2B245AA0-3BB4-B208-38B4-5A0D8912D659}"/>
              </a:ext>
            </a:extLst>
          </p:cNvPr>
          <p:cNvSpPr txBox="1"/>
          <p:nvPr/>
        </p:nvSpPr>
        <p:spPr>
          <a:xfrm>
            <a:off x="1947553" y="-44734"/>
            <a:ext cx="8361677" cy="1351019"/>
          </a:xfrm>
          <a:prstGeom prst="rect">
            <a:avLst/>
          </a:prstGeom>
          <a:noFill/>
        </p:spPr>
        <p:txBody>
          <a:bodyPr wrap="square">
            <a:normAutofit/>
          </a:bodyPr>
          <a:lstStyle/>
          <a:p>
            <a:pPr algn="ctr">
              <a:lnSpc>
                <a:spcPct val="110000"/>
              </a:lnSpc>
              <a:spcAft>
                <a:spcPts val="800"/>
              </a:spcAft>
            </a:pP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4. </a:t>
            </a: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Vai trò của trí tưởng tượng trong trong việc viết truyện cổ tích</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0" name="Google Shape;4838;p56">
            <a:extLst>
              <a:ext uri="{FF2B5EF4-FFF2-40B4-BE49-F238E27FC236}">
                <a16:creationId xmlns:a16="http://schemas.microsoft.com/office/drawing/2014/main" id="{70C7BC23-94BB-C4FB-90F4-8B4F4478E338}"/>
              </a:ext>
            </a:extLst>
          </p:cNvPr>
          <p:cNvGrpSpPr/>
          <p:nvPr/>
        </p:nvGrpSpPr>
        <p:grpSpPr>
          <a:xfrm rot="-4957593">
            <a:off x="11601965" y="-129925"/>
            <a:ext cx="721741" cy="804947"/>
            <a:chOff x="3604950" y="2842325"/>
            <a:chExt cx="76550" cy="85375"/>
          </a:xfrm>
        </p:grpSpPr>
        <p:sp>
          <p:nvSpPr>
            <p:cNvPr id="11" name="Google Shape;4839;p56">
              <a:extLst>
                <a:ext uri="{FF2B5EF4-FFF2-40B4-BE49-F238E27FC236}">
                  <a16:creationId xmlns:a16="http://schemas.microsoft.com/office/drawing/2014/main" id="{7907F14F-5939-7479-2A8D-AD01BD2D8C06}"/>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4840;p56">
              <a:extLst>
                <a:ext uri="{FF2B5EF4-FFF2-40B4-BE49-F238E27FC236}">
                  <a16:creationId xmlns:a16="http://schemas.microsoft.com/office/drawing/2014/main" id="{4E0A1D39-EC19-05C8-51C6-1E7EB9D2CEA0}"/>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4841;p56">
              <a:extLst>
                <a:ext uri="{FF2B5EF4-FFF2-40B4-BE49-F238E27FC236}">
                  <a16:creationId xmlns:a16="http://schemas.microsoft.com/office/drawing/2014/main" id="{8C56BCE7-1BA1-208C-135E-DF9721C76AB9}"/>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4842;p56">
              <a:extLst>
                <a:ext uri="{FF2B5EF4-FFF2-40B4-BE49-F238E27FC236}">
                  <a16:creationId xmlns:a16="http://schemas.microsoft.com/office/drawing/2014/main" id="{C68AF6BD-56C3-D5A4-FA8B-757C7F7BFA71}"/>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4843;p56">
              <a:extLst>
                <a:ext uri="{FF2B5EF4-FFF2-40B4-BE49-F238E27FC236}">
                  <a16:creationId xmlns:a16="http://schemas.microsoft.com/office/drawing/2014/main" id="{C6DD64B7-1EA2-E8CC-63D5-CD3180AD6FA5}"/>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4844;p56">
              <a:extLst>
                <a:ext uri="{FF2B5EF4-FFF2-40B4-BE49-F238E27FC236}">
                  <a16:creationId xmlns:a16="http://schemas.microsoft.com/office/drawing/2014/main" id="{CBEF9828-F6CA-8ADE-7267-91AAA140E0F9}"/>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4845;p56">
              <a:extLst>
                <a:ext uri="{FF2B5EF4-FFF2-40B4-BE49-F238E27FC236}">
                  <a16:creationId xmlns:a16="http://schemas.microsoft.com/office/drawing/2014/main" id="{A283ACC3-221B-68E3-D48F-86A08BD2FC42}"/>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4846;p56">
              <a:extLst>
                <a:ext uri="{FF2B5EF4-FFF2-40B4-BE49-F238E27FC236}">
                  <a16:creationId xmlns:a16="http://schemas.microsoft.com/office/drawing/2014/main" id="{693B4B35-89CF-C634-353B-93147D3FECA2}"/>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4847;p56">
              <a:extLst>
                <a:ext uri="{FF2B5EF4-FFF2-40B4-BE49-F238E27FC236}">
                  <a16:creationId xmlns:a16="http://schemas.microsoft.com/office/drawing/2014/main" id="{08B1A45D-E268-9AB5-E208-9C25091D153B}"/>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4848;p56">
              <a:extLst>
                <a:ext uri="{FF2B5EF4-FFF2-40B4-BE49-F238E27FC236}">
                  <a16:creationId xmlns:a16="http://schemas.microsoft.com/office/drawing/2014/main" id="{5D12D9CF-059F-6763-14A1-F274D43708BC}"/>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 name="Google Shape;4838;p56">
            <a:extLst>
              <a:ext uri="{FF2B5EF4-FFF2-40B4-BE49-F238E27FC236}">
                <a16:creationId xmlns:a16="http://schemas.microsoft.com/office/drawing/2014/main" id="{6E315A0B-8FD9-CC00-9D6B-C0155D788151}"/>
              </a:ext>
            </a:extLst>
          </p:cNvPr>
          <p:cNvGrpSpPr/>
          <p:nvPr/>
        </p:nvGrpSpPr>
        <p:grpSpPr>
          <a:xfrm rot="-4957593">
            <a:off x="10864673" y="154989"/>
            <a:ext cx="403794" cy="467723"/>
            <a:chOff x="3604950" y="2842325"/>
            <a:chExt cx="76550" cy="85375"/>
          </a:xfrm>
        </p:grpSpPr>
        <p:sp>
          <p:nvSpPr>
            <p:cNvPr id="22" name="Google Shape;4839;p56">
              <a:extLst>
                <a:ext uri="{FF2B5EF4-FFF2-40B4-BE49-F238E27FC236}">
                  <a16:creationId xmlns:a16="http://schemas.microsoft.com/office/drawing/2014/main" id="{261B358A-A4D9-E1D3-84B0-528FEADE3204}"/>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4840;p56">
              <a:extLst>
                <a:ext uri="{FF2B5EF4-FFF2-40B4-BE49-F238E27FC236}">
                  <a16:creationId xmlns:a16="http://schemas.microsoft.com/office/drawing/2014/main" id="{00576A17-7522-F63F-2EED-3F7FD745DAC1}"/>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4841;p56">
              <a:extLst>
                <a:ext uri="{FF2B5EF4-FFF2-40B4-BE49-F238E27FC236}">
                  <a16:creationId xmlns:a16="http://schemas.microsoft.com/office/drawing/2014/main" id="{5D2A783B-0AC6-B902-3FA6-FAFBA72A9590}"/>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4842;p56">
              <a:extLst>
                <a:ext uri="{FF2B5EF4-FFF2-40B4-BE49-F238E27FC236}">
                  <a16:creationId xmlns:a16="http://schemas.microsoft.com/office/drawing/2014/main" id="{23DBBC22-52E0-E66A-5E47-DA8883BB928D}"/>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4843;p56">
              <a:extLst>
                <a:ext uri="{FF2B5EF4-FFF2-40B4-BE49-F238E27FC236}">
                  <a16:creationId xmlns:a16="http://schemas.microsoft.com/office/drawing/2014/main" id="{A4C59252-C8B9-4C4B-88D3-12A0FF1F8D6A}"/>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4844;p56">
              <a:extLst>
                <a:ext uri="{FF2B5EF4-FFF2-40B4-BE49-F238E27FC236}">
                  <a16:creationId xmlns:a16="http://schemas.microsoft.com/office/drawing/2014/main" id="{5A998C9F-2827-24E5-5348-D36183D40C20}"/>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4845;p56">
              <a:extLst>
                <a:ext uri="{FF2B5EF4-FFF2-40B4-BE49-F238E27FC236}">
                  <a16:creationId xmlns:a16="http://schemas.microsoft.com/office/drawing/2014/main" id="{910FF1B9-BDD4-027C-CB35-2EB501732416}"/>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4846;p56">
              <a:extLst>
                <a:ext uri="{FF2B5EF4-FFF2-40B4-BE49-F238E27FC236}">
                  <a16:creationId xmlns:a16="http://schemas.microsoft.com/office/drawing/2014/main" id="{35B717A7-4F6C-DA60-6ED8-C36A16281AA5}"/>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4847;p56">
              <a:extLst>
                <a:ext uri="{FF2B5EF4-FFF2-40B4-BE49-F238E27FC236}">
                  <a16:creationId xmlns:a16="http://schemas.microsoft.com/office/drawing/2014/main" id="{A13A4596-FDCA-2698-5AC6-4D980FE9826B}"/>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4848;p56">
              <a:extLst>
                <a:ext uri="{FF2B5EF4-FFF2-40B4-BE49-F238E27FC236}">
                  <a16:creationId xmlns:a16="http://schemas.microsoft.com/office/drawing/2014/main" id="{72EE6EC6-A5EF-0E0C-83A4-D7DA5B3CFE95}"/>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 name="Google Shape;4838;p56">
            <a:extLst>
              <a:ext uri="{FF2B5EF4-FFF2-40B4-BE49-F238E27FC236}">
                <a16:creationId xmlns:a16="http://schemas.microsoft.com/office/drawing/2014/main" id="{9BE82A8D-D224-DCEC-CB1E-78D12A255381}"/>
              </a:ext>
            </a:extLst>
          </p:cNvPr>
          <p:cNvGrpSpPr/>
          <p:nvPr/>
        </p:nvGrpSpPr>
        <p:grpSpPr>
          <a:xfrm rot="-4957593">
            <a:off x="11221324" y="760254"/>
            <a:ext cx="200159" cy="231151"/>
            <a:chOff x="3604950" y="2842325"/>
            <a:chExt cx="76550" cy="85375"/>
          </a:xfrm>
        </p:grpSpPr>
        <p:sp>
          <p:nvSpPr>
            <p:cNvPr id="33" name="Google Shape;4839;p56">
              <a:extLst>
                <a:ext uri="{FF2B5EF4-FFF2-40B4-BE49-F238E27FC236}">
                  <a16:creationId xmlns:a16="http://schemas.microsoft.com/office/drawing/2014/main" id="{39CC18DC-2813-3EF9-B934-71FA30A72123}"/>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4840;p56">
              <a:extLst>
                <a:ext uri="{FF2B5EF4-FFF2-40B4-BE49-F238E27FC236}">
                  <a16:creationId xmlns:a16="http://schemas.microsoft.com/office/drawing/2014/main" id="{D39F8B19-C80D-E655-1ECE-7EB2ABC0F949}"/>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4841;p56">
              <a:extLst>
                <a:ext uri="{FF2B5EF4-FFF2-40B4-BE49-F238E27FC236}">
                  <a16:creationId xmlns:a16="http://schemas.microsoft.com/office/drawing/2014/main" id="{B1010150-0AD1-706D-A7C4-67EE58117CD5}"/>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4842;p56">
              <a:extLst>
                <a:ext uri="{FF2B5EF4-FFF2-40B4-BE49-F238E27FC236}">
                  <a16:creationId xmlns:a16="http://schemas.microsoft.com/office/drawing/2014/main" id="{B89AC58F-609E-C001-8178-9257C5101AED}"/>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4843;p56">
              <a:extLst>
                <a:ext uri="{FF2B5EF4-FFF2-40B4-BE49-F238E27FC236}">
                  <a16:creationId xmlns:a16="http://schemas.microsoft.com/office/drawing/2014/main" id="{FD5D5373-51F4-233B-0602-C5EF9A67B506}"/>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4844;p56">
              <a:extLst>
                <a:ext uri="{FF2B5EF4-FFF2-40B4-BE49-F238E27FC236}">
                  <a16:creationId xmlns:a16="http://schemas.microsoft.com/office/drawing/2014/main" id="{7CC31EAC-BDA9-6BE6-E002-F04BDFC17C3C}"/>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845;p56">
              <a:extLst>
                <a:ext uri="{FF2B5EF4-FFF2-40B4-BE49-F238E27FC236}">
                  <a16:creationId xmlns:a16="http://schemas.microsoft.com/office/drawing/2014/main" id="{F7FEA740-0613-2ADC-50EC-FD9B522FF995}"/>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846;p56">
              <a:extLst>
                <a:ext uri="{FF2B5EF4-FFF2-40B4-BE49-F238E27FC236}">
                  <a16:creationId xmlns:a16="http://schemas.microsoft.com/office/drawing/2014/main" id="{2343B3E6-A207-7461-FA07-35F38F28C3E4}"/>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847;p56">
              <a:extLst>
                <a:ext uri="{FF2B5EF4-FFF2-40B4-BE49-F238E27FC236}">
                  <a16:creationId xmlns:a16="http://schemas.microsoft.com/office/drawing/2014/main" id="{388F716A-FE3E-3B93-6E51-95989FB4D983}"/>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848;p56">
              <a:extLst>
                <a:ext uri="{FF2B5EF4-FFF2-40B4-BE49-F238E27FC236}">
                  <a16:creationId xmlns:a16="http://schemas.microsoft.com/office/drawing/2014/main" id="{466AA4D7-3860-D87A-E92D-CAADA27FC6ED}"/>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 name="矩形 18">
            <a:extLst>
              <a:ext uri="{FF2B5EF4-FFF2-40B4-BE49-F238E27FC236}">
                <a16:creationId xmlns:a16="http://schemas.microsoft.com/office/drawing/2014/main" id="{099BB41A-67CA-29BF-A4B2-2FB72A0C9B52}"/>
              </a:ext>
            </a:extLst>
          </p:cNvPr>
          <p:cNvSpPr/>
          <p:nvPr/>
        </p:nvSpPr>
        <p:spPr>
          <a:xfrm>
            <a:off x="4718529" y="1414155"/>
            <a:ext cx="7259691" cy="901036"/>
          </a:xfrm>
          <a:prstGeom prst="rect">
            <a:avLst/>
          </a:prstGeom>
        </p:spPr>
        <p:txBody>
          <a:bodyPr vert="horz" wrap="square">
            <a:noAutofit/>
          </a:bodyPr>
          <a:lstStyle/>
          <a:p>
            <a:r>
              <a:rPr lang="vi-VN" sz="2600" dirty="0">
                <a:latin typeface="+mj-lt"/>
              </a:rPr>
              <a:t>là một trong những nguyên nhân tạo nên sự thành công, hấp dẫn cho truyện cổ của An-đéc-xen.</a:t>
            </a:r>
            <a:endParaRPr lang="en-SG" sz="2600" dirty="0">
              <a:latin typeface="+mj-lt"/>
            </a:endParaRPr>
          </a:p>
        </p:txBody>
      </p:sp>
      <p:sp>
        <p:nvSpPr>
          <p:cNvPr id="4" name="矩形 21">
            <a:extLst>
              <a:ext uri="{FF2B5EF4-FFF2-40B4-BE49-F238E27FC236}">
                <a16:creationId xmlns:a16="http://schemas.microsoft.com/office/drawing/2014/main" id="{A113F53B-0C76-80BB-7946-3F23CCB8005E}"/>
              </a:ext>
            </a:extLst>
          </p:cNvPr>
          <p:cNvSpPr/>
          <p:nvPr/>
        </p:nvSpPr>
        <p:spPr>
          <a:xfrm>
            <a:off x="4833244" y="2781842"/>
            <a:ext cx="7358755" cy="1922455"/>
          </a:xfrm>
          <a:prstGeom prst="rect">
            <a:avLst/>
          </a:prstGeom>
        </p:spPr>
        <p:txBody>
          <a:bodyPr vert="horz" wrap="square">
            <a:normAutofit fontScale="92500" lnSpcReduction="10000"/>
          </a:bodyPr>
          <a:lstStyle/>
          <a:p>
            <a:r>
              <a:rPr lang="vi-VN" sz="2800" dirty="0">
                <a:latin typeface="+mj-lt"/>
              </a:rPr>
              <a:t>Trong tác phẩm của ông, những mái nhà tuyết trắng, những cánh rừng xanh thẳm, nàng tiên cá nhỏ giữa biển cả bao la, cô bé mỗi lần quẹt một que diêm là một lần thắp lên mong ước.... đều được viết nên từ trí tưởng tượng diệu kì.</a:t>
            </a:r>
            <a:endParaRPr lang="en-SG" sz="2800" dirty="0">
              <a:latin typeface="+mj-lt"/>
            </a:endParaRPr>
          </a:p>
        </p:txBody>
      </p:sp>
      <p:cxnSp>
        <p:nvCxnSpPr>
          <p:cNvPr id="5" name="直接连接符 10">
            <a:extLst>
              <a:ext uri="{FF2B5EF4-FFF2-40B4-BE49-F238E27FC236}">
                <a16:creationId xmlns:a16="http://schemas.microsoft.com/office/drawing/2014/main" id="{E9D481EE-FCCF-0977-BFDE-974CD1B77FE0}"/>
              </a:ext>
            </a:extLst>
          </p:cNvPr>
          <p:cNvCxnSpPr>
            <a:cxnSpLocks/>
          </p:cNvCxnSpPr>
          <p:nvPr/>
        </p:nvCxnSpPr>
        <p:spPr>
          <a:xfrm flipV="1">
            <a:off x="2692529" y="2315191"/>
            <a:ext cx="1226328" cy="869650"/>
          </a:xfrm>
          <a:prstGeom prst="line">
            <a:avLst/>
          </a:prstGeom>
          <a:noFill/>
          <a:ln w="19050" cap="flat" cmpd="sng" algn="ctr">
            <a:solidFill>
              <a:srgbClr val="ED8FAF"/>
            </a:solidFill>
            <a:prstDash val="sysDash"/>
            <a:miter lim="800000"/>
          </a:ln>
          <a:effectLst/>
        </p:spPr>
      </p:cxnSp>
      <p:cxnSp>
        <p:nvCxnSpPr>
          <p:cNvPr id="6" name="直接连接符 11">
            <a:extLst>
              <a:ext uri="{FF2B5EF4-FFF2-40B4-BE49-F238E27FC236}">
                <a16:creationId xmlns:a16="http://schemas.microsoft.com/office/drawing/2014/main" id="{2F481C98-1FD8-5FC4-CC5E-F709EABF16BF}"/>
              </a:ext>
            </a:extLst>
          </p:cNvPr>
          <p:cNvCxnSpPr>
            <a:cxnSpLocks/>
          </p:cNvCxnSpPr>
          <p:nvPr/>
        </p:nvCxnSpPr>
        <p:spPr>
          <a:xfrm>
            <a:off x="2693658" y="3799400"/>
            <a:ext cx="987623" cy="0"/>
          </a:xfrm>
          <a:prstGeom prst="line">
            <a:avLst/>
          </a:prstGeom>
          <a:noFill/>
          <a:ln w="19050" cap="flat" cmpd="sng" algn="ctr">
            <a:solidFill>
              <a:srgbClr val="ED8FAF"/>
            </a:solidFill>
            <a:prstDash val="sysDash"/>
            <a:miter lim="800000"/>
          </a:ln>
          <a:effectLst/>
        </p:spPr>
      </p:cxnSp>
      <p:cxnSp>
        <p:nvCxnSpPr>
          <p:cNvPr id="7" name="直接连接符 11">
            <a:extLst>
              <a:ext uri="{FF2B5EF4-FFF2-40B4-BE49-F238E27FC236}">
                <a16:creationId xmlns:a16="http://schemas.microsoft.com/office/drawing/2014/main" id="{642419BA-5AD0-63AA-405D-84EDE19646C4}"/>
              </a:ext>
            </a:extLst>
          </p:cNvPr>
          <p:cNvCxnSpPr>
            <a:cxnSpLocks/>
          </p:cNvCxnSpPr>
          <p:nvPr/>
        </p:nvCxnSpPr>
        <p:spPr>
          <a:xfrm>
            <a:off x="2674026" y="4476736"/>
            <a:ext cx="1244831" cy="914438"/>
          </a:xfrm>
          <a:prstGeom prst="line">
            <a:avLst/>
          </a:prstGeom>
          <a:noFill/>
          <a:ln w="19050" cap="flat" cmpd="sng" algn="ctr">
            <a:solidFill>
              <a:srgbClr val="ED8FAF"/>
            </a:solidFill>
            <a:prstDash val="sysDash"/>
            <a:miter lim="800000"/>
          </a:ln>
          <a:effectLst/>
        </p:spPr>
      </p:cxnSp>
      <p:sp>
        <p:nvSpPr>
          <p:cNvPr id="44" name="椭圆 29">
            <a:extLst>
              <a:ext uri="{FF2B5EF4-FFF2-40B4-BE49-F238E27FC236}">
                <a16:creationId xmlns:a16="http://schemas.microsoft.com/office/drawing/2014/main" id="{116865F8-2B13-CB47-B90A-84A373C5EB31}"/>
              </a:ext>
            </a:extLst>
          </p:cNvPr>
          <p:cNvSpPr/>
          <p:nvPr/>
        </p:nvSpPr>
        <p:spPr>
          <a:xfrm>
            <a:off x="138948" y="2526116"/>
            <a:ext cx="2524972" cy="2383435"/>
          </a:xfrm>
          <a:prstGeom prst="ellipse">
            <a:avLst/>
          </a:prstGeom>
          <a:noFill/>
          <a:ln w="28575" cap="flat" cmpd="sng" algn="ctr">
            <a:solidFill>
              <a:srgbClr val="ED8FA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Arial"/>
            </a:endParaRPr>
          </a:p>
        </p:txBody>
      </p:sp>
      <p:pic>
        <p:nvPicPr>
          <p:cNvPr id="45" name="图片 30">
            <a:extLst>
              <a:ext uri="{FF2B5EF4-FFF2-40B4-BE49-F238E27FC236}">
                <a16:creationId xmlns:a16="http://schemas.microsoft.com/office/drawing/2014/main" id="{10B689FD-13AB-1B28-BA66-4DF106A3D52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388484">
            <a:off x="1705939" y="2410722"/>
            <a:ext cx="821219" cy="627302"/>
          </a:xfrm>
          <a:prstGeom prst="rect">
            <a:avLst/>
          </a:prstGeom>
        </p:spPr>
      </p:pic>
      <p:sp>
        <p:nvSpPr>
          <p:cNvPr id="48" name="文本框 2">
            <a:extLst>
              <a:ext uri="{FF2B5EF4-FFF2-40B4-BE49-F238E27FC236}">
                <a16:creationId xmlns:a16="http://schemas.microsoft.com/office/drawing/2014/main" id="{50181C5A-9C6E-8F87-2F07-DCC8550C2940}"/>
              </a:ext>
            </a:extLst>
          </p:cNvPr>
          <p:cNvSpPr txBox="1"/>
          <p:nvPr/>
        </p:nvSpPr>
        <p:spPr>
          <a:xfrm>
            <a:off x="372720" y="3013896"/>
            <a:ext cx="2250575" cy="1571007"/>
          </a:xfrm>
          <a:prstGeom prst="rect">
            <a:avLst/>
          </a:prstGeom>
          <a:noFill/>
        </p:spPr>
        <p:txBody>
          <a:bodyPr wrap="none" rtlCol="0">
            <a:normAutofit/>
          </a:bodyPr>
          <a:lstStyle/>
          <a:p>
            <a:pPr algn="ctr">
              <a:defRPr/>
            </a:pPr>
            <a:r>
              <a:rPr lang="vi-VN" sz="2400" b="1" dirty="0">
                <a:solidFill>
                  <a:schemeClr val="tx2">
                    <a:lumMod val="60000"/>
                    <a:lumOff val="40000"/>
                  </a:schemeClr>
                </a:solidFill>
                <a:latin typeface="+mj-lt"/>
              </a:rPr>
              <a:t>Trí tưởng tượng </a:t>
            </a:r>
            <a:endParaRPr lang="en-US" sz="2400" b="1" dirty="0">
              <a:solidFill>
                <a:schemeClr val="tx2">
                  <a:lumMod val="60000"/>
                  <a:lumOff val="40000"/>
                </a:schemeClr>
              </a:solidFill>
              <a:latin typeface="+mj-lt"/>
            </a:endParaRPr>
          </a:p>
          <a:p>
            <a:pPr algn="ctr">
              <a:defRPr/>
            </a:pPr>
            <a:r>
              <a:rPr lang="vi-VN" sz="2400" b="1" dirty="0">
                <a:solidFill>
                  <a:schemeClr val="tx2">
                    <a:lumMod val="60000"/>
                    <a:lumOff val="40000"/>
                  </a:schemeClr>
                </a:solidFill>
                <a:latin typeface="+mj-lt"/>
              </a:rPr>
              <a:t>phong phú, </a:t>
            </a:r>
            <a:endParaRPr lang="en-US" sz="2400" b="1" dirty="0">
              <a:solidFill>
                <a:schemeClr val="tx2">
                  <a:lumMod val="60000"/>
                  <a:lumOff val="40000"/>
                </a:schemeClr>
              </a:solidFill>
              <a:latin typeface="+mj-lt"/>
            </a:endParaRPr>
          </a:p>
          <a:p>
            <a:pPr algn="ctr">
              <a:defRPr/>
            </a:pPr>
            <a:r>
              <a:rPr lang="vi-VN" sz="2400" b="1" dirty="0">
                <a:solidFill>
                  <a:schemeClr val="tx2">
                    <a:lumMod val="60000"/>
                    <a:lumOff val="40000"/>
                  </a:schemeClr>
                </a:solidFill>
                <a:latin typeface="+mj-lt"/>
              </a:rPr>
              <a:t>bay bổng</a:t>
            </a:r>
            <a:endParaRPr lang="en-US" altLang="en-US" sz="4000" b="1" dirty="0">
              <a:solidFill>
                <a:schemeClr val="tx2">
                  <a:lumMod val="60000"/>
                  <a:lumOff val="40000"/>
                </a:schemeClr>
              </a:solidFill>
              <a:latin typeface="+mj-lt"/>
              <a:ea typeface="思源黑体 CN Medium" panose="020B0600000000000000" pitchFamily="34" charset="-122"/>
              <a:cs typeface="Times New Roman" panose="02020603050405020304" pitchFamily="18" charset="0"/>
              <a:sym typeface="思源黑体 CN Medium" panose="020B0600000000000000" pitchFamily="34" charset="-122"/>
            </a:endParaRPr>
          </a:p>
        </p:txBody>
      </p:sp>
      <p:sp>
        <p:nvSpPr>
          <p:cNvPr id="49" name="矩形 23">
            <a:extLst>
              <a:ext uri="{FF2B5EF4-FFF2-40B4-BE49-F238E27FC236}">
                <a16:creationId xmlns:a16="http://schemas.microsoft.com/office/drawing/2014/main" id="{52D26588-0604-CC27-2FA8-941C2CC698BB}"/>
              </a:ext>
            </a:extLst>
          </p:cNvPr>
          <p:cNvSpPr/>
          <p:nvPr/>
        </p:nvSpPr>
        <p:spPr>
          <a:xfrm>
            <a:off x="5060095" y="4807043"/>
            <a:ext cx="7303732" cy="1922455"/>
          </a:xfrm>
          <a:prstGeom prst="rect">
            <a:avLst/>
          </a:prstGeom>
        </p:spPr>
        <p:txBody>
          <a:bodyPr vert="horz" wrap="square">
            <a:normAutofit fontScale="92500"/>
          </a:bodyPr>
          <a:lstStyle/>
          <a:p>
            <a:r>
              <a:rPr lang="vi-VN" sz="2800" dirty="0">
                <a:latin typeface="+mj-lt"/>
              </a:rPr>
              <a:t>Trong thế giới của ông, mặt trời, mặt trăng, hoa hồng.... không phải là những sự vật vô tri vô giác, mà đều là những sinh thể có hồn, truyền cho người đọc cảm nhận về những vẻ đẹp muôn màu của cuộc sống.</a:t>
            </a:r>
            <a:endParaRPr lang="en-SG" sz="2800" dirty="0">
              <a:latin typeface="+mj-lt"/>
            </a:endParaRPr>
          </a:p>
        </p:txBody>
      </p:sp>
      <p:pic>
        <p:nvPicPr>
          <p:cNvPr id="50" name="图片 7">
            <a:extLst>
              <a:ext uri="{FF2B5EF4-FFF2-40B4-BE49-F238E27FC236}">
                <a16:creationId xmlns:a16="http://schemas.microsoft.com/office/drawing/2014/main" id="{44404B06-181D-057C-88B2-A94F7ED5F0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64198" y="4221251"/>
            <a:ext cx="3038721" cy="2339846"/>
          </a:xfrm>
          <a:prstGeom prst="rect">
            <a:avLst/>
          </a:prstGeom>
        </p:spPr>
      </p:pic>
      <p:pic>
        <p:nvPicPr>
          <p:cNvPr id="51" name="图片 25">
            <a:extLst>
              <a:ext uri="{FF2B5EF4-FFF2-40B4-BE49-F238E27FC236}">
                <a16:creationId xmlns:a16="http://schemas.microsoft.com/office/drawing/2014/main" id="{F4982154-408B-CA59-8DA3-436E2AFD8B80}"/>
              </a:ext>
            </a:extLst>
          </p:cNvPr>
          <p:cNvPicPr>
            <a:picLocks noChangeAspect="1"/>
          </p:cNvPicPr>
          <p:nvPr/>
        </p:nvPicPr>
        <p:blipFill>
          <a:blip r:embed="rId6" cstate="hqprint">
            <a:extLst>
              <a:ext uri="{28A0092B-C50C-407E-A947-70E740481C1C}">
                <a14:useLocalDpi xmlns:a14="http://schemas.microsoft.com/office/drawing/2010/main" val="0"/>
              </a:ext>
            </a:extLst>
          </a:blip>
          <a:srcRect l="71270" t="38181" b="46487"/>
          <a:stretch>
            <a:fillRect/>
          </a:stretch>
        </p:blipFill>
        <p:spPr>
          <a:xfrm>
            <a:off x="3611952" y="1535055"/>
            <a:ext cx="1388227" cy="991061"/>
          </a:xfrm>
          <a:prstGeom prst="rect">
            <a:avLst/>
          </a:prstGeom>
        </p:spPr>
      </p:pic>
      <p:pic>
        <p:nvPicPr>
          <p:cNvPr id="52" name="图片 25">
            <a:extLst>
              <a:ext uri="{FF2B5EF4-FFF2-40B4-BE49-F238E27FC236}">
                <a16:creationId xmlns:a16="http://schemas.microsoft.com/office/drawing/2014/main" id="{B07B6DCC-6E5B-675E-6580-EC6845E013C8}"/>
              </a:ext>
            </a:extLst>
          </p:cNvPr>
          <p:cNvPicPr>
            <a:picLocks noChangeAspect="1"/>
          </p:cNvPicPr>
          <p:nvPr/>
        </p:nvPicPr>
        <p:blipFill>
          <a:blip r:embed="rId6" cstate="hqprint">
            <a:extLst>
              <a:ext uri="{28A0092B-C50C-407E-A947-70E740481C1C}">
                <a14:useLocalDpi xmlns:a14="http://schemas.microsoft.com/office/drawing/2010/main" val="0"/>
              </a:ext>
            </a:extLst>
          </a:blip>
          <a:srcRect l="71270" t="38181" b="46487"/>
          <a:stretch>
            <a:fillRect/>
          </a:stretch>
        </p:blipFill>
        <p:spPr>
          <a:xfrm>
            <a:off x="3526047" y="3370224"/>
            <a:ext cx="1388227" cy="991061"/>
          </a:xfrm>
          <a:prstGeom prst="rect">
            <a:avLst/>
          </a:prstGeom>
        </p:spPr>
      </p:pic>
      <p:pic>
        <p:nvPicPr>
          <p:cNvPr id="53" name="图片 25">
            <a:extLst>
              <a:ext uri="{FF2B5EF4-FFF2-40B4-BE49-F238E27FC236}">
                <a16:creationId xmlns:a16="http://schemas.microsoft.com/office/drawing/2014/main" id="{6B5917BE-247A-F3A2-EF0B-9019AEA299B0}"/>
              </a:ext>
            </a:extLst>
          </p:cNvPr>
          <p:cNvPicPr>
            <a:picLocks noChangeAspect="1"/>
          </p:cNvPicPr>
          <p:nvPr/>
        </p:nvPicPr>
        <p:blipFill>
          <a:blip r:embed="rId6" cstate="hqprint">
            <a:extLst>
              <a:ext uri="{28A0092B-C50C-407E-A947-70E740481C1C}">
                <a14:useLocalDpi xmlns:a14="http://schemas.microsoft.com/office/drawing/2010/main" val="0"/>
              </a:ext>
            </a:extLst>
          </a:blip>
          <a:srcRect l="71270" t="38181" b="46487"/>
          <a:stretch>
            <a:fillRect/>
          </a:stretch>
        </p:blipFill>
        <p:spPr>
          <a:xfrm>
            <a:off x="3790522" y="4935143"/>
            <a:ext cx="1388227" cy="991061"/>
          </a:xfrm>
          <a:prstGeom prst="rect">
            <a:avLst/>
          </a:prstGeom>
        </p:spPr>
      </p:pic>
    </p:spTree>
    <p:extLst>
      <p:ext uri="{BB962C8B-B14F-4D97-AF65-F5344CB8AC3E}">
        <p14:creationId xmlns:p14="http://schemas.microsoft.com/office/powerpoint/2010/main" val="403113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ppt_x"/>
                                          </p:val>
                                        </p:tav>
                                        <p:tav tm="100000">
                                          <p:val>
                                            <p:strVal val="#ppt_x"/>
                                          </p:val>
                                        </p:tav>
                                      </p:tavLst>
                                    </p:anim>
                                    <p:anim calcmode="lin" valueType="num">
                                      <p:cBhvr additive="base">
                                        <p:cTn id="12" dur="500" fill="hold"/>
                                        <p:tgtEl>
                                          <p:spTgt spid="4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500" fill="hold"/>
                                        <p:tgtEl>
                                          <p:spTgt spid="48"/>
                                        </p:tgtEl>
                                        <p:attrNameLst>
                                          <p:attrName>ppt_x</p:attrName>
                                        </p:attrNameLst>
                                      </p:cBhvr>
                                      <p:tavLst>
                                        <p:tav tm="0">
                                          <p:val>
                                            <p:strVal val="#ppt_x"/>
                                          </p:val>
                                        </p:tav>
                                        <p:tav tm="100000">
                                          <p:val>
                                            <p:strVal val="#ppt_x"/>
                                          </p:val>
                                        </p:tav>
                                      </p:tavLst>
                                    </p:anim>
                                    <p:anim calcmode="lin" valueType="num">
                                      <p:cBhvr additive="base">
                                        <p:cTn id="16"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barn(inVertical)">
                                      <p:cBhvr>
                                        <p:cTn id="26" dur="500"/>
                                        <p:tgtEl>
                                          <p:spTgt spid="5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barn(inVertical)">
                                      <p:cBhvr>
                                        <p:cTn id="39" dur="500"/>
                                        <p:tgtEl>
                                          <p:spTgt spid="5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inVertical)">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barn(inVertical)">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barn(inVertical)">
                                      <p:cBhvr>
                                        <p:cTn id="52" dur="500"/>
                                        <p:tgtEl>
                                          <p:spTgt spid="53"/>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barn(inVertical)">
                                      <p:cBhvr>
                                        <p:cTn id="5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4" grpId="0" animBg="1"/>
      <p:bldP spid="48" grpId="0"/>
      <p:bldP spid="4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30"/>
        <p:cNvGrpSpPr/>
        <p:nvPr/>
      </p:nvGrpSpPr>
      <p:grpSpPr>
        <a:xfrm>
          <a:off x="0" y="0"/>
          <a:ext cx="0" cy="0"/>
          <a:chOff x="0" y="0"/>
          <a:chExt cx="0" cy="0"/>
        </a:xfrm>
      </p:grpSpPr>
      <p:grpSp>
        <p:nvGrpSpPr>
          <p:cNvPr id="3434" name="Google Shape;3434;p43"/>
          <p:cNvGrpSpPr/>
          <p:nvPr/>
        </p:nvGrpSpPr>
        <p:grpSpPr>
          <a:xfrm>
            <a:off x="1379756" y="1827412"/>
            <a:ext cx="9646545" cy="4257947"/>
            <a:chOff x="1034816" y="1370559"/>
            <a:chExt cx="7234909" cy="3193460"/>
          </a:xfrm>
        </p:grpSpPr>
        <p:sp>
          <p:nvSpPr>
            <p:cNvPr id="3435" name="Google Shape;3435;p43"/>
            <p:cNvSpPr/>
            <p:nvPr/>
          </p:nvSpPr>
          <p:spPr>
            <a:xfrm flipH="1">
              <a:off x="1034816" y="4280339"/>
              <a:ext cx="25669" cy="25669"/>
            </a:xfrm>
            <a:custGeom>
              <a:avLst/>
              <a:gdLst/>
              <a:ahLst/>
              <a:cxnLst/>
              <a:rect l="l" t="t" r="r" b="b"/>
              <a:pathLst>
                <a:path w="179" h="179" extrusionOk="0">
                  <a:moveTo>
                    <a:pt x="87" y="1"/>
                  </a:moveTo>
                  <a:cubicBezTo>
                    <a:pt x="37" y="1"/>
                    <a:pt x="1" y="36"/>
                    <a:pt x="1" y="87"/>
                  </a:cubicBezTo>
                  <a:cubicBezTo>
                    <a:pt x="1" y="138"/>
                    <a:pt x="37" y="179"/>
                    <a:pt x="87" y="179"/>
                  </a:cubicBezTo>
                  <a:cubicBezTo>
                    <a:pt x="138" y="179"/>
                    <a:pt x="179" y="138"/>
                    <a:pt x="179" y="87"/>
                  </a:cubicBezTo>
                  <a:cubicBezTo>
                    <a:pt x="179" y="36"/>
                    <a:pt x="133" y="1"/>
                    <a:pt x="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6" name="Google Shape;3436;p43"/>
            <p:cNvSpPr/>
            <p:nvPr/>
          </p:nvSpPr>
          <p:spPr>
            <a:xfrm flipH="1">
              <a:off x="4096204" y="1370559"/>
              <a:ext cx="25669" cy="26386"/>
            </a:xfrm>
            <a:custGeom>
              <a:avLst/>
              <a:gdLst/>
              <a:ahLst/>
              <a:cxnLst/>
              <a:rect l="l" t="t" r="r" b="b"/>
              <a:pathLst>
                <a:path w="179" h="184" extrusionOk="0">
                  <a:moveTo>
                    <a:pt x="92" y="0"/>
                  </a:moveTo>
                  <a:cubicBezTo>
                    <a:pt x="42" y="0"/>
                    <a:pt x="1" y="41"/>
                    <a:pt x="1" y="92"/>
                  </a:cubicBezTo>
                  <a:cubicBezTo>
                    <a:pt x="1" y="138"/>
                    <a:pt x="47" y="184"/>
                    <a:pt x="92" y="184"/>
                  </a:cubicBezTo>
                  <a:cubicBezTo>
                    <a:pt x="143" y="184"/>
                    <a:pt x="179" y="143"/>
                    <a:pt x="179" y="92"/>
                  </a:cubicBezTo>
                  <a:cubicBezTo>
                    <a:pt x="179" y="41"/>
                    <a:pt x="143" y="0"/>
                    <a:pt x="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7" name="Google Shape;3437;p43"/>
            <p:cNvSpPr/>
            <p:nvPr/>
          </p:nvSpPr>
          <p:spPr>
            <a:xfrm flipH="1">
              <a:off x="4747391" y="4043380"/>
              <a:ext cx="25669" cy="25669"/>
            </a:xfrm>
            <a:custGeom>
              <a:avLst/>
              <a:gdLst/>
              <a:ahLst/>
              <a:cxnLst/>
              <a:rect l="l" t="t" r="r" b="b"/>
              <a:pathLst>
                <a:path w="179" h="179" extrusionOk="0">
                  <a:moveTo>
                    <a:pt x="87" y="1"/>
                  </a:moveTo>
                  <a:cubicBezTo>
                    <a:pt x="37" y="1"/>
                    <a:pt x="1" y="42"/>
                    <a:pt x="1" y="92"/>
                  </a:cubicBezTo>
                  <a:cubicBezTo>
                    <a:pt x="1" y="143"/>
                    <a:pt x="37" y="179"/>
                    <a:pt x="87" y="179"/>
                  </a:cubicBezTo>
                  <a:cubicBezTo>
                    <a:pt x="138" y="179"/>
                    <a:pt x="179" y="143"/>
                    <a:pt x="179" y="92"/>
                  </a:cubicBezTo>
                  <a:cubicBezTo>
                    <a:pt x="179" y="42"/>
                    <a:pt x="138" y="1"/>
                    <a:pt x="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8" name="Google Shape;3438;p43"/>
            <p:cNvSpPr/>
            <p:nvPr/>
          </p:nvSpPr>
          <p:spPr>
            <a:xfrm flipH="1">
              <a:off x="6857412" y="4444653"/>
              <a:ext cx="25669" cy="25669"/>
            </a:xfrm>
            <a:custGeom>
              <a:avLst/>
              <a:gdLst/>
              <a:ahLst/>
              <a:cxnLst/>
              <a:rect l="l" t="t" r="r" b="b"/>
              <a:pathLst>
                <a:path w="179" h="179" extrusionOk="0">
                  <a:moveTo>
                    <a:pt x="92" y="1"/>
                  </a:moveTo>
                  <a:cubicBezTo>
                    <a:pt x="46" y="1"/>
                    <a:pt x="0" y="42"/>
                    <a:pt x="0" y="92"/>
                  </a:cubicBezTo>
                  <a:cubicBezTo>
                    <a:pt x="0" y="143"/>
                    <a:pt x="41" y="179"/>
                    <a:pt x="92" y="179"/>
                  </a:cubicBezTo>
                  <a:cubicBezTo>
                    <a:pt x="143" y="179"/>
                    <a:pt x="178" y="143"/>
                    <a:pt x="178" y="92"/>
                  </a:cubicBezTo>
                  <a:cubicBezTo>
                    <a:pt x="178" y="36"/>
                    <a:pt x="143" y="1"/>
                    <a:pt x="9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9" name="Google Shape;3439;p43"/>
            <p:cNvSpPr/>
            <p:nvPr/>
          </p:nvSpPr>
          <p:spPr>
            <a:xfrm flipH="1">
              <a:off x="4565329" y="2633781"/>
              <a:ext cx="25669" cy="25669"/>
            </a:xfrm>
            <a:custGeom>
              <a:avLst/>
              <a:gdLst/>
              <a:ahLst/>
              <a:cxnLst/>
              <a:rect l="l" t="t" r="r" b="b"/>
              <a:pathLst>
                <a:path w="179" h="179" extrusionOk="0">
                  <a:moveTo>
                    <a:pt x="87" y="0"/>
                  </a:moveTo>
                  <a:cubicBezTo>
                    <a:pt x="37" y="0"/>
                    <a:pt x="1" y="46"/>
                    <a:pt x="1" y="87"/>
                  </a:cubicBezTo>
                  <a:cubicBezTo>
                    <a:pt x="1" y="138"/>
                    <a:pt x="37" y="178"/>
                    <a:pt x="87" y="178"/>
                  </a:cubicBezTo>
                  <a:cubicBezTo>
                    <a:pt x="138" y="178"/>
                    <a:pt x="179" y="138"/>
                    <a:pt x="179" y="87"/>
                  </a:cubicBezTo>
                  <a:cubicBezTo>
                    <a:pt x="179" y="36"/>
                    <a:pt x="138" y="0"/>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0" name="Google Shape;3440;p43"/>
            <p:cNvSpPr/>
            <p:nvPr/>
          </p:nvSpPr>
          <p:spPr>
            <a:xfrm flipH="1">
              <a:off x="8139386" y="1570237"/>
              <a:ext cx="30115" cy="26099"/>
            </a:xfrm>
            <a:custGeom>
              <a:avLst/>
              <a:gdLst/>
              <a:ahLst/>
              <a:cxnLst/>
              <a:rect l="l" t="t" r="r" b="b"/>
              <a:pathLst>
                <a:path w="210" h="182" extrusionOk="0">
                  <a:moveTo>
                    <a:pt x="107" y="0"/>
                  </a:moveTo>
                  <a:cubicBezTo>
                    <a:pt x="74" y="0"/>
                    <a:pt x="44" y="20"/>
                    <a:pt x="26" y="52"/>
                  </a:cubicBezTo>
                  <a:cubicBezTo>
                    <a:pt x="1" y="93"/>
                    <a:pt x="21" y="144"/>
                    <a:pt x="67" y="169"/>
                  </a:cubicBezTo>
                  <a:cubicBezTo>
                    <a:pt x="80" y="178"/>
                    <a:pt x="94" y="182"/>
                    <a:pt x="109" y="182"/>
                  </a:cubicBezTo>
                  <a:cubicBezTo>
                    <a:pt x="138" y="182"/>
                    <a:pt x="167" y="165"/>
                    <a:pt x="184" y="134"/>
                  </a:cubicBezTo>
                  <a:cubicBezTo>
                    <a:pt x="209" y="88"/>
                    <a:pt x="194" y="37"/>
                    <a:pt x="148" y="12"/>
                  </a:cubicBezTo>
                  <a:cubicBezTo>
                    <a:pt x="135" y="4"/>
                    <a:pt x="121" y="0"/>
                    <a:pt x="10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1" name="Google Shape;3441;p43"/>
            <p:cNvSpPr/>
            <p:nvPr/>
          </p:nvSpPr>
          <p:spPr>
            <a:xfrm flipH="1">
              <a:off x="8233157" y="3446645"/>
              <a:ext cx="36568" cy="36568"/>
            </a:xfrm>
            <a:custGeom>
              <a:avLst/>
              <a:gdLst/>
              <a:ahLst/>
              <a:cxnLst/>
              <a:rect l="l" t="t" r="r" b="b"/>
              <a:pathLst>
                <a:path w="255" h="255" extrusionOk="0">
                  <a:moveTo>
                    <a:pt x="128" y="0"/>
                  </a:moveTo>
                  <a:cubicBezTo>
                    <a:pt x="57" y="10"/>
                    <a:pt x="1" y="61"/>
                    <a:pt x="1" y="127"/>
                  </a:cubicBezTo>
                  <a:cubicBezTo>
                    <a:pt x="1" y="199"/>
                    <a:pt x="57" y="255"/>
                    <a:pt x="128" y="255"/>
                  </a:cubicBezTo>
                  <a:cubicBezTo>
                    <a:pt x="194" y="255"/>
                    <a:pt x="255" y="199"/>
                    <a:pt x="255" y="127"/>
                  </a:cubicBezTo>
                  <a:cubicBezTo>
                    <a:pt x="255" y="61"/>
                    <a:pt x="194" y="0"/>
                    <a:pt x="12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2" name="Google Shape;3442;p43"/>
            <p:cNvSpPr/>
            <p:nvPr/>
          </p:nvSpPr>
          <p:spPr>
            <a:xfrm flipH="1">
              <a:off x="3578258" y="4538351"/>
              <a:ext cx="25669" cy="25669"/>
            </a:xfrm>
            <a:custGeom>
              <a:avLst/>
              <a:gdLst/>
              <a:ahLst/>
              <a:cxnLst/>
              <a:rect l="l" t="t" r="r" b="b"/>
              <a:pathLst>
                <a:path w="179" h="179" extrusionOk="0">
                  <a:moveTo>
                    <a:pt x="87" y="0"/>
                  </a:moveTo>
                  <a:cubicBezTo>
                    <a:pt x="36" y="0"/>
                    <a:pt x="1" y="41"/>
                    <a:pt x="1" y="92"/>
                  </a:cubicBezTo>
                  <a:cubicBezTo>
                    <a:pt x="1" y="143"/>
                    <a:pt x="36" y="178"/>
                    <a:pt x="87" y="178"/>
                  </a:cubicBezTo>
                  <a:cubicBezTo>
                    <a:pt x="138" y="178"/>
                    <a:pt x="179" y="143"/>
                    <a:pt x="179" y="92"/>
                  </a:cubicBezTo>
                  <a:cubicBezTo>
                    <a:pt x="179" y="41"/>
                    <a:pt x="138" y="0"/>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8" name="图片 18">
            <a:extLst>
              <a:ext uri="{FF2B5EF4-FFF2-40B4-BE49-F238E27FC236}">
                <a16:creationId xmlns:a16="http://schemas.microsoft.com/office/drawing/2014/main" id="{4B417197-68ED-12B1-ECB1-ECA3D87C379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5533" y="127574"/>
            <a:ext cx="1556128" cy="844107"/>
          </a:xfrm>
          <a:prstGeom prst="rect">
            <a:avLst/>
          </a:prstGeom>
        </p:spPr>
      </p:pic>
      <p:sp>
        <p:nvSpPr>
          <p:cNvPr id="9" name="PPT-13-4">
            <a:extLst>
              <a:ext uri="{FF2B5EF4-FFF2-40B4-BE49-F238E27FC236}">
                <a16:creationId xmlns:a16="http://schemas.microsoft.com/office/drawing/2014/main" id="{2B245AA0-3BB4-B208-38B4-5A0D8912D659}"/>
              </a:ext>
            </a:extLst>
          </p:cNvPr>
          <p:cNvSpPr txBox="1"/>
          <p:nvPr/>
        </p:nvSpPr>
        <p:spPr>
          <a:xfrm>
            <a:off x="1947553" y="-44734"/>
            <a:ext cx="8361677" cy="1351019"/>
          </a:xfrm>
          <a:prstGeom prst="rect">
            <a:avLst/>
          </a:prstGeom>
          <a:noFill/>
        </p:spPr>
        <p:txBody>
          <a:bodyPr wrap="square">
            <a:normAutofit/>
          </a:bodyPr>
          <a:lstStyle/>
          <a:p>
            <a:pPr algn="ctr">
              <a:lnSpc>
                <a:spcPct val="110000"/>
              </a:lnSpc>
              <a:spcAft>
                <a:spcPts val="800"/>
              </a:spcAft>
            </a:pP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4. </a:t>
            </a: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Vai trò của trí tưởng tượng trong trong việc viết truyện cổ tích</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0" name="Google Shape;4838;p56">
            <a:extLst>
              <a:ext uri="{FF2B5EF4-FFF2-40B4-BE49-F238E27FC236}">
                <a16:creationId xmlns:a16="http://schemas.microsoft.com/office/drawing/2014/main" id="{70C7BC23-94BB-C4FB-90F4-8B4F4478E338}"/>
              </a:ext>
            </a:extLst>
          </p:cNvPr>
          <p:cNvGrpSpPr/>
          <p:nvPr/>
        </p:nvGrpSpPr>
        <p:grpSpPr>
          <a:xfrm rot="-4957593">
            <a:off x="11601965" y="-129925"/>
            <a:ext cx="721741" cy="804947"/>
            <a:chOff x="3604950" y="2842325"/>
            <a:chExt cx="76550" cy="85375"/>
          </a:xfrm>
        </p:grpSpPr>
        <p:sp>
          <p:nvSpPr>
            <p:cNvPr id="11" name="Google Shape;4839;p56">
              <a:extLst>
                <a:ext uri="{FF2B5EF4-FFF2-40B4-BE49-F238E27FC236}">
                  <a16:creationId xmlns:a16="http://schemas.microsoft.com/office/drawing/2014/main" id="{7907F14F-5939-7479-2A8D-AD01BD2D8C06}"/>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4840;p56">
              <a:extLst>
                <a:ext uri="{FF2B5EF4-FFF2-40B4-BE49-F238E27FC236}">
                  <a16:creationId xmlns:a16="http://schemas.microsoft.com/office/drawing/2014/main" id="{4E0A1D39-EC19-05C8-51C6-1E7EB9D2CEA0}"/>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4841;p56">
              <a:extLst>
                <a:ext uri="{FF2B5EF4-FFF2-40B4-BE49-F238E27FC236}">
                  <a16:creationId xmlns:a16="http://schemas.microsoft.com/office/drawing/2014/main" id="{8C56BCE7-1BA1-208C-135E-DF9721C76AB9}"/>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4842;p56">
              <a:extLst>
                <a:ext uri="{FF2B5EF4-FFF2-40B4-BE49-F238E27FC236}">
                  <a16:creationId xmlns:a16="http://schemas.microsoft.com/office/drawing/2014/main" id="{C68AF6BD-56C3-D5A4-FA8B-757C7F7BFA71}"/>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4843;p56">
              <a:extLst>
                <a:ext uri="{FF2B5EF4-FFF2-40B4-BE49-F238E27FC236}">
                  <a16:creationId xmlns:a16="http://schemas.microsoft.com/office/drawing/2014/main" id="{C6DD64B7-1EA2-E8CC-63D5-CD3180AD6FA5}"/>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4844;p56">
              <a:extLst>
                <a:ext uri="{FF2B5EF4-FFF2-40B4-BE49-F238E27FC236}">
                  <a16:creationId xmlns:a16="http://schemas.microsoft.com/office/drawing/2014/main" id="{CBEF9828-F6CA-8ADE-7267-91AAA140E0F9}"/>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4845;p56">
              <a:extLst>
                <a:ext uri="{FF2B5EF4-FFF2-40B4-BE49-F238E27FC236}">
                  <a16:creationId xmlns:a16="http://schemas.microsoft.com/office/drawing/2014/main" id="{A283ACC3-221B-68E3-D48F-86A08BD2FC42}"/>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4846;p56">
              <a:extLst>
                <a:ext uri="{FF2B5EF4-FFF2-40B4-BE49-F238E27FC236}">
                  <a16:creationId xmlns:a16="http://schemas.microsoft.com/office/drawing/2014/main" id="{693B4B35-89CF-C634-353B-93147D3FECA2}"/>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4847;p56">
              <a:extLst>
                <a:ext uri="{FF2B5EF4-FFF2-40B4-BE49-F238E27FC236}">
                  <a16:creationId xmlns:a16="http://schemas.microsoft.com/office/drawing/2014/main" id="{08B1A45D-E268-9AB5-E208-9C25091D153B}"/>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4848;p56">
              <a:extLst>
                <a:ext uri="{FF2B5EF4-FFF2-40B4-BE49-F238E27FC236}">
                  <a16:creationId xmlns:a16="http://schemas.microsoft.com/office/drawing/2014/main" id="{5D12D9CF-059F-6763-14A1-F274D43708BC}"/>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 name="Google Shape;4838;p56">
            <a:extLst>
              <a:ext uri="{FF2B5EF4-FFF2-40B4-BE49-F238E27FC236}">
                <a16:creationId xmlns:a16="http://schemas.microsoft.com/office/drawing/2014/main" id="{6E315A0B-8FD9-CC00-9D6B-C0155D788151}"/>
              </a:ext>
            </a:extLst>
          </p:cNvPr>
          <p:cNvGrpSpPr/>
          <p:nvPr/>
        </p:nvGrpSpPr>
        <p:grpSpPr>
          <a:xfrm rot="-4957593">
            <a:off x="10864673" y="154989"/>
            <a:ext cx="403794" cy="467723"/>
            <a:chOff x="3604950" y="2842325"/>
            <a:chExt cx="76550" cy="85375"/>
          </a:xfrm>
        </p:grpSpPr>
        <p:sp>
          <p:nvSpPr>
            <p:cNvPr id="22" name="Google Shape;4839;p56">
              <a:extLst>
                <a:ext uri="{FF2B5EF4-FFF2-40B4-BE49-F238E27FC236}">
                  <a16:creationId xmlns:a16="http://schemas.microsoft.com/office/drawing/2014/main" id="{261B358A-A4D9-E1D3-84B0-528FEADE3204}"/>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4840;p56">
              <a:extLst>
                <a:ext uri="{FF2B5EF4-FFF2-40B4-BE49-F238E27FC236}">
                  <a16:creationId xmlns:a16="http://schemas.microsoft.com/office/drawing/2014/main" id="{00576A17-7522-F63F-2EED-3F7FD745DAC1}"/>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4841;p56">
              <a:extLst>
                <a:ext uri="{FF2B5EF4-FFF2-40B4-BE49-F238E27FC236}">
                  <a16:creationId xmlns:a16="http://schemas.microsoft.com/office/drawing/2014/main" id="{5D2A783B-0AC6-B902-3FA6-FAFBA72A9590}"/>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4842;p56">
              <a:extLst>
                <a:ext uri="{FF2B5EF4-FFF2-40B4-BE49-F238E27FC236}">
                  <a16:creationId xmlns:a16="http://schemas.microsoft.com/office/drawing/2014/main" id="{23DBBC22-52E0-E66A-5E47-DA8883BB928D}"/>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4843;p56">
              <a:extLst>
                <a:ext uri="{FF2B5EF4-FFF2-40B4-BE49-F238E27FC236}">
                  <a16:creationId xmlns:a16="http://schemas.microsoft.com/office/drawing/2014/main" id="{A4C59252-C8B9-4C4B-88D3-12A0FF1F8D6A}"/>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4844;p56">
              <a:extLst>
                <a:ext uri="{FF2B5EF4-FFF2-40B4-BE49-F238E27FC236}">
                  <a16:creationId xmlns:a16="http://schemas.microsoft.com/office/drawing/2014/main" id="{5A998C9F-2827-24E5-5348-D36183D40C20}"/>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4845;p56">
              <a:extLst>
                <a:ext uri="{FF2B5EF4-FFF2-40B4-BE49-F238E27FC236}">
                  <a16:creationId xmlns:a16="http://schemas.microsoft.com/office/drawing/2014/main" id="{910FF1B9-BDD4-027C-CB35-2EB501732416}"/>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4846;p56">
              <a:extLst>
                <a:ext uri="{FF2B5EF4-FFF2-40B4-BE49-F238E27FC236}">
                  <a16:creationId xmlns:a16="http://schemas.microsoft.com/office/drawing/2014/main" id="{35B717A7-4F6C-DA60-6ED8-C36A16281AA5}"/>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4847;p56">
              <a:extLst>
                <a:ext uri="{FF2B5EF4-FFF2-40B4-BE49-F238E27FC236}">
                  <a16:creationId xmlns:a16="http://schemas.microsoft.com/office/drawing/2014/main" id="{A13A4596-FDCA-2698-5AC6-4D980FE9826B}"/>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4848;p56">
              <a:extLst>
                <a:ext uri="{FF2B5EF4-FFF2-40B4-BE49-F238E27FC236}">
                  <a16:creationId xmlns:a16="http://schemas.microsoft.com/office/drawing/2014/main" id="{72EE6EC6-A5EF-0E0C-83A4-D7DA5B3CFE95}"/>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 name="Google Shape;4838;p56">
            <a:extLst>
              <a:ext uri="{FF2B5EF4-FFF2-40B4-BE49-F238E27FC236}">
                <a16:creationId xmlns:a16="http://schemas.microsoft.com/office/drawing/2014/main" id="{9BE82A8D-D224-DCEC-CB1E-78D12A255381}"/>
              </a:ext>
            </a:extLst>
          </p:cNvPr>
          <p:cNvGrpSpPr/>
          <p:nvPr/>
        </p:nvGrpSpPr>
        <p:grpSpPr>
          <a:xfrm rot="-4957593">
            <a:off x="11221324" y="760254"/>
            <a:ext cx="200159" cy="231151"/>
            <a:chOff x="3604950" y="2842325"/>
            <a:chExt cx="76550" cy="85375"/>
          </a:xfrm>
        </p:grpSpPr>
        <p:sp>
          <p:nvSpPr>
            <p:cNvPr id="33" name="Google Shape;4839;p56">
              <a:extLst>
                <a:ext uri="{FF2B5EF4-FFF2-40B4-BE49-F238E27FC236}">
                  <a16:creationId xmlns:a16="http://schemas.microsoft.com/office/drawing/2014/main" id="{39CC18DC-2813-3EF9-B934-71FA30A72123}"/>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4840;p56">
              <a:extLst>
                <a:ext uri="{FF2B5EF4-FFF2-40B4-BE49-F238E27FC236}">
                  <a16:creationId xmlns:a16="http://schemas.microsoft.com/office/drawing/2014/main" id="{D39F8B19-C80D-E655-1ECE-7EB2ABC0F949}"/>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4841;p56">
              <a:extLst>
                <a:ext uri="{FF2B5EF4-FFF2-40B4-BE49-F238E27FC236}">
                  <a16:creationId xmlns:a16="http://schemas.microsoft.com/office/drawing/2014/main" id="{B1010150-0AD1-706D-A7C4-67EE58117CD5}"/>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4842;p56">
              <a:extLst>
                <a:ext uri="{FF2B5EF4-FFF2-40B4-BE49-F238E27FC236}">
                  <a16:creationId xmlns:a16="http://schemas.microsoft.com/office/drawing/2014/main" id="{B89AC58F-609E-C001-8178-9257C5101AED}"/>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4843;p56">
              <a:extLst>
                <a:ext uri="{FF2B5EF4-FFF2-40B4-BE49-F238E27FC236}">
                  <a16:creationId xmlns:a16="http://schemas.microsoft.com/office/drawing/2014/main" id="{FD5D5373-51F4-233B-0602-C5EF9A67B506}"/>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4844;p56">
              <a:extLst>
                <a:ext uri="{FF2B5EF4-FFF2-40B4-BE49-F238E27FC236}">
                  <a16:creationId xmlns:a16="http://schemas.microsoft.com/office/drawing/2014/main" id="{7CC31EAC-BDA9-6BE6-E002-F04BDFC17C3C}"/>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845;p56">
              <a:extLst>
                <a:ext uri="{FF2B5EF4-FFF2-40B4-BE49-F238E27FC236}">
                  <a16:creationId xmlns:a16="http://schemas.microsoft.com/office/drawing/2014/main" id="{F7FEA740-0613-2ADC-50EC-FD9B522FF995}"/>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846;p56">
              <a:extLst>
                <a:ext uri="{FF2B5EF4-FFF2-40B4-BE49-F238E27FC236}">
                  <a16:creationId xmlns:a16="http://schemas.microsoft.com/office/drawing/2014/main" id="{2343B3E6-A207-7461-FA07-35F38F28C3E4}"/>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847;p56">
              <a:extLst>
                <a:ext uri="{FF2B5EF4-FFF2-40B4-BE49-F238E27FC236}">
                  <a16:creationId xmlns:a16="http://schemas.microsoft.com/office/drawing/2014/main" id="{388F716A-FE3E-3B93-6E51-95989FB4D983}"/>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848;p56">
              <a:extLst>
                <a:ext uri="{FF2B5EF4-FFF2-40B4-BE49-F238E27FC236}">
                  <a16:creationId xmlns:a16="http://schemas.microsoft.com/office/drawing/2014/main" id="{466AA4D7-3860-D87A-E92D-CAADA27FC6ED}"/>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 name="组合 21">
            <a:extLst>
              <a:ext uri="{FF2B5EF4-FFF2-40B4-BE49-F238E27FC236}">
                <a16:creationId xmlns:a16="http://schemas.microsoft.com/office/drawing/2014/main" id="{8CA50124-B994-E8AC-79B3-C3D386408864}"/>
              </a:ext>
            </a:extLst>
          </p:cNvPr>
          <p:cNvGrpSpPr/>
          <p:nvPr/>
        </p:nvGrpSpPr>
        <p:grpSpPr>
          <a:xfrm>
            <a:off x="263525" y="1201253"/>
            <a:ext cx="3931881" cy="5595700"/>
            <a:chOff x="1317" y="962"/>
            <a:chExt cx="5883" cy="7663"/>
          </a:xfrm>
        </p:grpSpPr>
        <p:pic>
          <p:nvPicPr>
            <p:cNvPr id="3" name="图片 18" descr="图层 3">
              <a:extLst>
                <a:ext uri="{FF2B5EF4-FFF2-40B4-BE49-F238E27FC236}">
                  <a16:creationId xmlns:a16="http://schemas.microsoft.com/office/drawing/2014/main" id="{96FFBD2B-5612-278D-6214-880D2D9B6A97}"/>
                </a:ext>
              </a:extLst>
            </p:cNvPr>
            <p:cNvPicPr>
              <a:picLocks noChangeAspect="1"/>
            </p:cNvPicPr>
            <p:nvPr/>
          </p:nvPicPr>
          <p:blipFill>
            <a:blip r:embed="rId4"/>
            <a:stretch>
              <a:fillRect/>
            </a:stretch>
          </p:blipFill>
          <p:spPr>
            <a:xfrm>
              <a:off x="1317" y="4013"/>
              <a:ext cx="5883" cy="4612"/>
            </a:xfrm>
            <a:prstGeom prst="rect">
              <a:avLst/>
            </a:prstGeom>
          </p:spPr>
        </p:pic>
        <p:sp>
          <p:nvSpPr>
            <p:cNvPr id="4" name="椭圆形标注 19">
              <a:extLst>
                <a:ext uri="{FF2B5EF4-FFF2-40B4-BE49-F238E27FC236}">
                  <a16:creationId xmlns:a16="http://schemas.microsoft.com/office/drawing/2014/main" id="{50F17513-5866-8CE4-AA7D-024968E58DDF}"/>
                </a:ext>
              </a:extLst>
            </p:cNvPr>
            <p:cNvSpPr/>
            <p:nvPr/>
          </p:nvSpPr>
          <p:spPr>
            <a:xfrm rot="20264894" flipH="1">
              <a:off x="1332" y="962"/>
              <a:ext cx="3601" cy="2576"/>
            </a:xfrm>
            <a:prstGeom prst="wedgeEllipseCallout">
              <a:avLst/>
            </a:prstGeom>
            <a:solidFill>
              <a:srgbClr val="008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 name="TextBox 33">
              <a:extLst>
                <a:ext uri="{FF2B5EF4-FFF2-40B4-BE49-F238E27FC236}">
                  <a16:creationId xmlns:a16="http://schemas.microsoft.com/office/drawing/2014/main" id="{C900BB82-030C-3E80-C6E2-30D385E672EA}"/>
                </a:ext>
              </a:extLst>
            </p:cNvPr>
            <p:cNvSpPr txBox="1"/>
            <p:nvPr/>
          </p:nvSpPr>
          <p:spPr>
            <a:xfrm rot="20124156">
              <a:off x="1829" y="1407"/>
              <a:ext cx="2759" cy="1915"/>
            </a:xfrm>
            <a:prstGeom prst="rect">
              <a:avLst/>
            </a:prstGeom>
            <a:noFill/>
          </p:spPr>
          <p:txBody>
            <a:bodyPr wrap="non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400" b="1" dirty="0">
                  <a:effectLst/>
                  <a:latin typeface="Times New Roman" panose="02020603050405020304" pitchFamily="18" charset="0"/>
                  <a:ea typeface="Calibri" panose="020F0502020204030204" pitchFamily="34" charset="0"/>
                </a:rPr>
                <a:t>Trí tưởng tượng </a:t>
              </a:r>
              <a:endParaRPr lang="en-US" sz="2400" b="1" dirty="0">
                <a:effectLst/>
                <a:latin typeface="Times New Roman" panose="02020603050405020304" pitchFamily="18" charset="0"/>
                <a:ea typeface="Calibri" panose="020F0502020204030204" pitchFamily="34" charset="0"/>
              </a:endParaRPr>
            </a:p>
            <a:p>
              <a:pPr algn="ctr"/>
              <a:r>
                <a:rPr lang="vi-VN" sz="2400" b="1" dirty="0">
                  <a:effectLst/>
                  <a:latin typeface="Times New Roman" panose="02020603050405020304" pitchFamily="18" charset="0"/>
                  <a:ea typeface="Calibri" panose="020F0502020204030204" pitchFamily="34" charset="0"/>
                </a:rPr>
                <a:t>đã giúp </a:t>
              </a:r>
              <a:endParaRPr lang="en-US" sz="2400" b="1" dirty="0">
                <a:effectLst/>
                <a:latin typeface="Times New Roman" panose="02020603050405020304" pitchFamily="18" charset="0"/>
                <a:ea typeface="Calibri" panose="020F0502020204030204" pitchFamily="34" charset="0"/>
              </a:endParaRPr>
            </a:p>
            <a:p>
              <a:pPr algn="ctr"/>
              <a:r>
                <a:rPr lang="vi-VN" sz="2400" b="1" dirty="0">
                  <a:effectLst/>
                  <a:latin typeface="Times New Roman" panose="02020603050405020304" pitchFamily="18" charset="0"/>
                  <a:ea typeface="Calibri" panose="020F0502020204030204" pitchFamily="34" charset="0"/>
                </a:rPr>
                <a:t>An-đéc-xen</a:t>
              </a:r>
              <a:endParaRPr lang="zh-CN" altLang="en-US" sz="4000" b="1" spc="-200" dirty="0">
                <a:ln w="9525">
                  <a:noFill/>
                </a:ln>
                <a:solidFill>
                  <a:schemeClr val="bg1"/>
                </a:solidFill>
                <a:effectLst>
                  <a:outerShdw blurRad="50800" dist="38100" dir="5400000" algn="t" rotWithShape="0">
                    <a:schemeClr val="bg1">
                      <a:alpha val="69000"/>
                    </a:schemeClr>
                  </a:outerShdw>
                </a:effectLst>
                <a:latin typeface="思源黑体 CN Bold" panose="020B0800000000000000" charset="-122"/>
                <a:ea typeface="思源黑体 CN Bold" panose="020B0800000000000000" charset="-122"/>
                <a:cs typeface="思源黑体 CN Bold" panose="020B0800000000000000" charset="-122"/>
                <a:sym typeface="+mn-lt"/>
              </a:endParaRPr>
            </a:p>
          </p:txBody>
        </p:sp>
      </p:grpSp>
      <p:pic>
        <p:nvPicPr>
          <p:cNvPr id="6" name="图片 40">
            <a:extLst>
              <a:ext uri="{FF2B5EF4-FFF2-40B4-BE49-F238E27FC236}">
                <a16:creationId xmlns:a16="http://schemas.microsoft.com/office/drawing/2014/main" id="{E9BEC0F4-E316-9E4C-3DA2-E01A530B9D23}"/>
              </a:ext>
            </a:extLst>
          </p:cNvPr>
          <p:cNvPicPr>
            <a:picLocks noChangeAspect="1"/>
          </p:cNvPicPr>
          <p:nvPr/>
        </p:nvPicPr>
        <p:blipFill>
          <a:blip r:embed="rId5" cstate="hqprint">
            <a:extLst>
              <a:ext uri="{28A0092B-C50C-407E-A947-70E740481C1C}">
                <a14:useLocalDpi xmlns:a14="http://schemas.microsoft.com/office/drawing/2010/main" val="0"/>
              </a:ext>
            </a:extLst>
          </a:blip>
          <a:srcRect t="8219" r="79378" b="59187"/>
          <a:stretch>
            <a:fillRect/>
          </a:stretch>
        </p:blipFill>
        <p:spPr>
          <a:xfrm>
            <a:off x="2692928" y="1147273"/>
            <a:ext cx="2182020" cy="1642206"/>
          </a:xfrm>
          <a:custGeom>
            <a:avLst/>
            <a:gdLst>
              <a:gd name="connsiteX0" fmla="*/ 1358623 w 2514323"/>
              <a:gd name="connsiteY0" fmla="*/ 0 h 1892300"/>
              <a:gd name="connsiteX1" fmla="*/ 1803123 w 2514323"/>
              <a:gd name="connsiteY1" fmla="*/ 0 h 1892300"/>
              <a:gd name="connsiteX2" fmla="*/ 2057123 w 2514323"/>
              <a:gd name="connsiteY2" fmla="*/ 177800 h 1892300"/>
              <a:gd name="connsiteX3" fmla="*/ 2209523 w 2514323"/>
              <a:gd name="connsiteY3" fmla="*/ 393700 h 1892300"/>
              <a:gd name="connsiteX4" fmla="*/ 2514323 w 2514323"/>
              <a:gd name="connsiteY4" fmla="*/ 736600 h 1892300"/>
              <a:gd name="connsiteX5" fmla="*/ 2400023 w 2514323"/>
              <a:gd name="connsiteY5" fmla="*/ 1384300 h 1892300"/>
              <a:gd name="connsiteX6" fmla="*/ 1739623 w 2514323"/>
              <a:gd name="connsiteY6" fmla="*/ 1892300 h 1892300"/>
              <a:gd name="connsiteX7" fmla="*/ 1257023 w 2514323"/>
              <a:gd name="connsiteY7" fmla="*/ 1892300 h 1892300"/>
              <a:gd name="connsiteX8" fmla="*/ 1066523 w 2514323"/>
              <a:gd name="connsiteY8" fmla="*/ 1892300 h 1892300"/>
              <a:gd name="connsiteX9" fmla="*/ 0 w 2514323"/>
              <a:gd name="connsiteY9" fmla="*/ 1515880 h 1892300"/>
              <a:gd name="connsiteX10" fmla="*/ 0 w 2514323"/>
              <a:gd name="connsiteY10" fmla="*/ 1130162 h 1892300"/>
              <a:gd name="connsiteX11" fmla="*/ 329923 w 2514323"/>
              <a:gd name="connsiteY11" fmla="*/ 965200 h 1892300"/>
              <a:gd name="connsiteX12" fmla="*/ 939523 w 2514323"/>
              <a:gd name="connsiteY12" fmla="*/ 812800 h 1892300"/>
              <a:gd name="connsiteX13" fmla="*/ 1091923 w 2514323"/>
              <a:gd name="connsiteY13" fmla="*/ 482600 h 1892300"/>
              <a:gd name="connsiteX14" fmla="*/ 1358623 w 2514323"/>
              <a:gd name="connsiteY14" fmla="*/ 0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4323" h="1892300">
                <a:moveTo>
                  <a:pt x="1358623" y="0"/>
                </a:moveTo>
                <a:lnTo>
                  <a:pt x="1803123" y="0"/>
                </a:lnTo>
                <a:lnTo>
                  <a:pt x="2057123" y="177800"/>
                </a:lnTo>
                <a:lnTo>
                  <a:pt x="2209523" y="393700"/>
                </a:lnTo>
                <a:lnTo>
                  <a:pt x="2514323" y="736600"/>
                </a:lnTo>
                <a:lnTo>
                  <a:pt x="2400023" y="1384300"/>
                </a:lnTo>
                <a:lnTo>
                  <a:pt x="1739623" y="1892300"/>
                </a:lnTo>
                <a:lnTo>
                  <a:pt x="1257023" y="1892300"/>
                </a:lnTo>
                <a:lnTo>
                  <a:pt x="1066523" y="1892300"/>
                </a:lnTo>
                <a:lnTo>
                  <a:pt x="0" y="1515880"/>
                </a:lnTo>
                <a:lnTo>
                  <a:pt x="0" y="1130162"/>
                </a:lnTo>
                <a:lnTo>
                  <a:pt x="329923" y="965200"/>
                </a:lnTo>
                <a:lnTo>
                  <a:pt x="939523" y="812800"/>
                </a:lnTo>
                <a:lnTo>
                  <a:pt x="1091923" y="482600"/>
                </a:lnTo>
                <a:lnTo>
                  <a:pt x="1358623" y="0"/>
                </a:lnTo>
                <a:close/>
              </a:path>
            </a:pathLst>
          </a:custGeom>
        </p:spPr>
      </p:pic>
      <p:sp>
        <p:nvSpPr>
          <p:cNvPr id="7" name="TextBox 6">
            <a:extLst>
              <a:ext uri="{FF2B5EF4-FFF2-40B4-BE49-F238E27FC236}">
                <a16:creationId xmlns:a16="http://schemas.microsoft.com/office/drawing/2014/main" id="{C0D8D407-93F6-BF4C-8C92-13F7B7AE58AD}"/>
              </a:ext>
            </a:extLst>
          </p:cNvPr>
          <p:cNvSpPr txBox="1"/>
          <p:nvPr/>
        </p:nvSpPr>
        <p:spPr>
          <a:xfrm>
            <a:off x="5054434" y="1326507"/>
            <a:ext cx="6935462" cy="1569660"/>
          </a:xfrm>
          <a:prstGeom prst="rect">
            <a:avLst/>
          </a:prstGeom>
          <a:noFill/>
        </p:spPr>
        <p:txBody>
          <a:bodyPr wrap="square">
            <a:spAutoFit/>
          </a:bodyPr>
          <a:lstStyle/>
          <a:p>
            <a:r>
              <a:rPr lang="vi-VN" sz="3200" dirty="0">
                <a:latin typeface="+mj-lt"/>
              </a:rPr>
              <a:t>Tạo ra những hình ảnh thiên nhiên, cuộc sống bay bổng, diệu kì, sáng tạo ra những tình huống thú vị, hấp dẫn.</a:t>
            </a:r>
            <a:endParaRPr lang="en-SG" sz="3200" dirty="0">
              <a:latin typeface="+mj-lt"/>
            </a:endParaRPr>
          </a:p>
        </p:txBody>
      </p:sp>
      <p:pic>
        <p:nvPicPr>
          <p:cNvPr id="45" name="图片 40">
            <a:extLst>
              <a:ext uri="{FF2B5EF4-FFF2-40B4-BE49-F238E27FC236}">
                <a16:creationId xmlns:a16="http://schemas.microsoft.com/office/drawing/2014/main" id="{E1C9B58A-AAD3-58BB-4449-EA8E229F5910}"/>
              </a:ext>
            </a:extLst>
          </p:cNvPr>
          <p:cNvPicPr>
            <a:picLocks noChangeAspect="1"/>
          </p:cNvPicPr>
          <p:nvPr/>
        </p:nvPicPr>
        <p:blipFill>
          <a:blip r:embed="rId5" cstate="hqprint">
            <a:extLst>
              <a:ext uri="{28A0092B-C50C-407E-A947-70E740481C1C}">
                <a14:useLocalDpi xmlns:a14="http://schemas.microsoft.com/office/drawing/2010/main" val="0"/>
              </a:ext>
            </a:extLst>
          </a:blip>
          <a:srcRect t="8219" r="79378" b="59187"/>
          <a:stretch>
            <a:fillRect/>
          </a:stretch>
        </p:blipFill>
        <p:spPr>
          <a:xfrm>
            <a:off x="3574771" y="2937140"/>
            <a:ext cx="2182020" cy="1642206"/>
          </a:xfrm>
          <a:custGeom>
            <a:avLst/>
            <a:gdLst>
              <a:gd name="connsiteX0" fmla="*/ 1358623 w 2514323"/>
              <a:gd name="connsiteY0" fmla="*/ 0 h 1892300"/>
              <a:gd name="connsiteX1" fmla="*/ 1803123 w 2514323"/>
              <a:gd name="connsiteY1" fmla="*/ 0 h 1892300"/>
              <a:gd name="connsiteX2" fmla="*/ 2057123 w 2514323"/>
              <a:gd name="connsiteY2" fmla="*/ 177800 h 1892300"/>
              <a:gd name="connsiteX3" fmla="*/ 2209523 w 2514323"/>
              <a:gd name="connsiteY3" fmla="*/ 393700 h 1892300"/>
              <a:gd name="connsiteX4" fmla="*/ 2514323 w 2514323"/>
              <a:gd name="connsiteY4" fmla="*/ 736600 h 1892300"/>
              <a:gd name="connsiteX5" fmla="*/ 2400023 w 2514323"/>
              <a:gd name="connsiteY5" fmla="*/ 1384300 h 1892300"/>
              <a:gd name="connsiteX6" fmla="*/ 1739623 w 2514323"/>
              <a:gd name="connsiteY6" fmla="*/ 1892300 h 1892300"/>
              <a:gd name="connsiteX7" fmla="*/ 1257023 w 2514323"/>
              <a:gd name="connsiteY7" fmla="*/ 1892300 h 1892300"/>
              <a:gd name="connsiteX8" fmla="*/ 1066523 w 2514323"/>
              <a:gd name="connsiteY8" fmla="*/ 1892300 h 1892300"/>
              <a:gd name="connsiteX9" fmla="*/ 0 w 2514323"/>
              <a:gd name="connsiteY9" fmla="*/ 1515880 h 1892300"/>
              <a:gd name="connsiteX10" fmla="*/ 0 w 2514323"/>
              <a:gd name="connsiteY10" fmla="*/ 1130162 h 1892300"/>
              <a:gd name="connsiteX11" fmla="*/ 329923 w 2514323"/>
              <a:gd name="connsiteY11" fmla="*/ 965200 h 1892300"/>
              <a:gd name="connsiteX12" fmla="*/ 939523 w 2514323"/>
              <a:gd name="connsiteY12" fmla="*/ 812800 h 1892300"/>
              <a:gd name="connsiteX13" fmla="*/ 1091923 w 2514323"/>
              <a:gd name="connsiteY13" fmla="*/ 482600 h 1892300"/>
              <a:gd name="connsiteX14" fmla="*/ 1358623 w 2514323"/>
              <a:gd name="connsiteY14" fmla="*/ 0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4323" h="1892300">
                <a:moveTo>
                  <a:pt x="1358623" y="0"/>
                </a:moveTo>
                <a:lnTo>
                  <a:pt x="1803123" y="0"/>
                </a:lnTo>
                <a:lnTo>
                  <a:pt x="2057123" y="177800"/>
                </a:lnTo>
                <a:lnTo>
                  <a:pt x="2209523" y="393700"/>
                </a:lnTo>
                <a:lnTo>
                  <a:pt x="2514323" y="736600"/>
                </a:lnTo>
                <a:lnTo>
                  <a:pt x="2400023" y="1384300"/>
                </a:lnTo>
                <a:lnTo>
                  <a:pt x="1739623" y="1892300"/>
                </a:lnTo>
                <a:lnTo>
                  <a:pt x="1257023" y="1892300"/>
                </a:lnTo>
                <a:lnTo>
                  <a:pt x="1066523" y="1892300"/>
                </a:lnTo>
                <a:lnTo>
                  <a:pt x="0" y="1515880"/>
                </a:lnTo>
                <a:lnTo>
                  <a:pt x="0" y="1130162"/>
                </a:lnTo>
                <a:lnTo>
                  <a:pt x="329923" y="965200"/>
                </a:lnTo>
                <a:lnTo>
                  <a:pt x="939523" y="812800"/>
                </a:lnTo>
                <a:lnTo>
                  <a:pt x="1091923" y="482600"/>
                </a:lnTo>
                <a:lnTo>
                  <a:pt x="1358623" y="0"/>
                </a:lnTo>
                <a:close/>
              </a:path>
            </a:pathLst>
          </a:custGeom>
        </p:spPr>
      </p:pic>
      <p:sp>
        <p:nvSpPr>
          <p:cNvPr id="46" name="TextBox 45">
            <a:extLst>
              <a:ext uri="{FF2B5EF4-FFF2-40B4-BE49-F238E27FC236}">
                <a16:creationId xmlns:a16="http://schemas.microsoft.com/office/drawing/2014/main" id="{73CADDDC-A411-AF19-C6D6-60E497710709}"/>
              </a:ext>
            </a:extLst>
          </p:cNvPr>
          <p:cNvSpPr txBox="1"/>
          <p:nvPr/>
        </p:nvSpPr>
        <p:spPr>
          <a:xfrm>
            <a:off x="5936277" y="3116374"/>
            <a:ext cx="6087844" cy="1569660"/>
          </a:xfrm>
          <a:prstGeom prst="rect">
            <a:avLst/>
          </a:prstGeom>
          <a:noFill/>
        </p:spPr>
        <p:txBody>
          <a:bodyPr wrap="square">
            <a:spAutoFit/>
          </a:bodyPr>
          <a:lstStyle/>
          <a:p>
            <a:r>
              <a:rPr lang="vi-VN" sz="3200" dirty="0">
                <a:latin typeface="+mj-lt"/>
              </a:rPr>
              <a:t>Hoá thân vào nhân vật, cất lên tiếng nói bên trong, khiến nhân vật vừa chân thực, vừa kì ảo</a:t>
            </a:r>
            <a:endParaRPr lang="en-SG" sz="3200" dirty="0">
              <a:latin typeface="+mj-lt"/>
            </a:endParaRPr>
          </a:p>
        </p:txBody>
      </p:sp>
      <p:pic>
        <p:nvPicPr>
          <p:cNvPr id="47" name="图片 40">
            <a:extLst>
              <a:ext uri="{FF2B5EF4-FFF2-40B4-BE49-F238E27FC236}">
                <a16:creationId xmlns:a16="http://schemas.microsoft.com/office/drawing/2014/main" id="{9C65EEFF-32B9-3022-AB5E-877C8D5AB22E}"/>
              </a:ext>
            </a:extLst>
          </p:cNvPr>
          <p:cNvPicPr>
            <a:picLocks noChangeAspect="1"/>
          </p:cNvPicPr>
          <p:nvPr/>
        </p:nvPicPr>
        <p:blipFill>
          <a:blip r:embed="rId5" cstate="hqprint">
            <a:extLst>
              <a:ext uri="{28A0092B-C50C-407E-A947-70E740481C1C}">
                <a14:useLocalDpi xmlns:a14="http://schemas.microsoft.com/office/drawing/2010/main" val="0"/>
              </a:ext>
            </a:extLst>
          </a:blip>
          <a:srcRect t="8219" r="79378" b="59187"/>
          <a:stretch>
            <a:fillRect/>
          </a:stretch>
        </p:blipFill>
        <p:spPr>
          <a:xfrm>
            <a:off x="4551828" y="4750275"/>
            <a:ext cx="2182020" cy="1642206"/>
          </a:xfrm>
          <a:custGeom>
            <a:avLst/>
            <a:gdLst>
              <a:gd name="connsiteX0" fmla="*/ 1358623 w 2514323"/>
              <a:gd name="connsiteY0" fmla="*/ 0 h 1892300"/>
              <a:gd name="connsiteX1" fmla="*/ 1803123 w 2514323"/>
              <a:gd name="connsiteY1" fmla="*/ 0 h 1892300"/>
              <a:gd name="connsiteX2" fmla="*/ 2057123 w 2514323"/>
              <a:gd name="connsiteY2" fmla="*/ 177800 h 1892300"/>
              <a:gd name="connsiteX3" fmla="*/ 2209523 w 2514323"/>
              <a:gd name="connsiteY3" fmla="*/ 393700 h 1892300"/>
              <a:gd name="connsiteX4" fmla="*/ 2514323 w 2514323"/>
              <a:gd name="connsiteY4" fmla="*/ 736600 h 1892300"/>
              <a:gd name="connsiteX5" fmla="*/ 2400023 w 2514323"/>
              <a:gd name="connsiteY5" fmla="*/ 1384300 h 1892300"/>
              <a:gd name="connsiteX6" fmla="*/ 1739623 w 2514323"/>
              <a:gd name="connsiteY6" fmla="*/ 1892300 h 1892300"/>
              <a:gd name="connsiteX7" fmla="*/ 1257023 w 2514323"/>
              <a:gd name="connsiteY7" fmla="*/ 1892300 h 1892300"/>
              <a:gd name="connsiteX8" fmla="*/ 1066523 w 2514323"/>
              <a:gd name="connsiteY8" fmla="*/ 1892300 h 1892300"/>
              <a:gd name="connsiteX9" fmla="*/ 0 w 2514323"/>
              <a:gd name="connsiteY9" fmla="*/ 1515880 h 1892300"/>
              <a:gd name="connsiteX10" fmla="*/ 0 w 2514323"/>
              <a:gd name="connsiteY10" fmla="*/ 1130162 h 1892300"/>
              <a:gd name="connsiteX11" fmla="*/ 329923 w 2514323"/>
              <a:gd name="connsiteY11" fmla="*/ 965200 h 1892300"/>
              <a:gd name="connsiteX12" fmla="*/ 939523 w 2514323"/>
              <a:gd name="connsiteY12" fmla="*/ 812800 h 1892300"/>
              <a:gd name="connsiteX13" fmla="*/ 1091923 w 2514323"/>
              <a:gd name="connsiteY13" fmla="*/ 482600 h 1892300"/>
              <a:gd name="connsiteX14" fmla="*/ 1358623 w 2514323"/>
              <a:gd name="connsiteY14" fmla="*/ 0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4323" h="1892300">
                <a:moveTo>
                  <a:pt x="1358623" y="0"/>
                </a:moveTo>
                <a:lnTo>
                  <a:pt x="1803123" y="0"/>
                </a:lnTo>
                <a:lnTo>
                  <a:pt x="2057123" y="177800"/>
                </a:lnTo>
                <a:lnTo>
                  <a:pt x="2209523" y="393700"/>
                </a:lnTo>
                <a:lnTo>
                  <a:pt x="2514323" y="736600"/>
                </a:lnTo>
                <a:lnTo>
                  <a:pt x="2400023" y="1384300"/>
                </a:lnTo>
                <a:lnTo>
                  <a:pt x="1739623" y="1892300"/>
                </a:lnTo>
                <a:lnTo>
                  <a:pt x="1257023" y="1892300"/>
                </a:lnTo>
                <a:lnTo>
                  <a:pt x="1066523" y="1892300"/>
                </a:lnTo>
                <a:lnTo>
                  <a:pt x="0" y="1515880"/>
                </a:lnTo>
                <a:lnTo>
                  <a:pt x="0" y="1130162"/>
                </a:lnTo>
                <a:lnTo>
                  <a:pt x="329923" y="965200"/>
                </a:lnTo>
                <a:lnTo>
                  <a:pt x="939523" y="812800"/>
                </a:lnTo>
                <a:lnTo>
                  <a:pt x="1091923" y="482600"/>
                </a:lnTo>
                <a:lnTo>
                  <a:pt x="1358623" y="0"/>
                </a:lnTo>
                <a:close/>
              </a:path>
            </a:pathLst>
          </a:custGeom>
        </p:spPr>
      </p:pic>
      <p:sp>
        <p:nvSpPr>
          <p:cNvPr id="48" name="TextBox 47">
            <a:extLst>
              <a:ext uri="{FF2B5EF4-FFF2-40B4-BE49-F238E27FC236}">
                <a16:creationId xmlns:a16="http://schemas.microsoft.com/office/drawing/2014/main" id="{A005A298-9335-B077-9BAE-FBBD62474A1E}"/>
              </a:ext>
            </a:extLst>
          </p:cNvPr>
          <p:cNvSpPr txBox="1"/>
          <p:nvPr/>
        </p:nvSpPr>
        <p:spPr>
          <a:xfrm>
            <a:off x="6913334" y="4929509"/>
            <a:ext cx="5312308" cy="1569660"/>
          </a:xfrm>
          <a:prstGeom prst="rect">
            <a:avLst/>
          </a:prstGeom>
          <a:noFill/>
        </p:spPr>
        <p:txBody>
          <a:bodyPr wrap="square">
            <a:spAutoFit/>
          </a:bodyPr>
          <a:lstStyle/>
          <a:p>
            <a:r>
              <a:rPr lang="vi-VN" sz="3200" dirty="0">
                <a:latin typeface="+mj-lt"/>
              </a:rPr>
              <a:t>Đến gần hơn với thế giới tâm hồn trẻ thơ, nhìn cuộc sống qua lăng kính trẻ thơ.</a:t>
            </a:r>
            <a:endParaRPr lang="en-SG" sz="3200" dirty="0">
              <a:latin typeface="+mj-lt"/>
            </a:endParaRPr>
          </a:p>
        </p:txBody>
      </p:sp>
    </p:spTree>
    <p:extLst>
      <p:ext uri="{BB962C8B-B14F-4D97-AF65-F5344CB8AC3E}">
        <p14:creationId xmlns:p14="http://schemas.microsoft.com/office/powerpoint/2010/main" val="190889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barn(inVertical)">
                                      <p:cBhvr>
                                        <p:cTn id="22" dur="500"/>
                                        <p:tgtEl>
                                          <p:spTgt spid="4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barn(inVertical)">
                                      <p:cBhvr>
                                        <p:cTn id="25" dur="500"/>
                                        <p:tgtEl>
                                          <p:spTgt spid="4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barn(inVertical)">
                                      <p:cBhvr>
                                        <p:cTn id="30" dur="500"/>
                                        <p:tgtEl>
                                          <p:spTgt spid="47"/>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barn(inVertical)">
                                      <p:cBhvr>
                                        <p:cTn id="3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6" grpId="0"/>
      <p:bldP spid="4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98"/>
        <p:cNvGrpSpPr/>
        <p:nvPr/>
      </p:nvGrpSpPr>
      <p:grpSpPr>
        <a:xfrm>
          <a:off x="0" y="0"/>
          <a:ext cx="0" cy="0"/>
          <a:chOff x="0" y="0"/>
          <a:chExt cx="0" cy="0"/>
        </a:xfrm>
      </p:grpSpPr>
      <p:grpSp>
        <p:nvGrpSpPr>
          <p:cNvPr id="2806" name="Google Shape;2806;p38"/>
          <p:cNvGrpSpPr/>
          <p:nvPr/>
        </p:nvGrpSpPr>
        <p:grpSpPr>
          <a:xfrm rot="1020202">
            <a:off x="5588057" y="549356"/>
            <a:ext cx="642895" cy="634403"/>
            <a:chOff x="3606975" y="2736550"/>
            <a:chExt cx="43625" cy="43050"/>
          </a:xfrm>
        </p:grpSpPr>
        <p:sp>
          <p:nvSpPr>
            <p:cNvPr id="2807" name="Google Shape;2807;p38"/>
            <p:cNvSpPr/>
            <p:nvPr/>
          </p:nvSpPr>
          <p:spPr>
            <a:xfrm>
              <a:off x="3625650" y="2755175"/>
              <a:ext cx="6275" cy="5825"/>
            </a:xfrm>
            <a:custGeom>
              <a:avLst/>
              <a:gdLst/>
              <a:ahLst/>
              <a:cxnLst/>
              <a:rect l="l" t="t" r="r" b="b"/>
              <a:pathLst>
                <a:path w="251" h="233" extrusionOk="0">
                  <a:moveTo>
                    <a:pt x="128" y="64"/>
                  </a:moveTo>
                  <a:cubicBezTo>
                    <a:pt x="133" y="64"/>
                    <a:pt x="133" y="64"/>
                    <a:pt x="143" y="75"/>
                  </a:cubicBezTo>
                  <a:cubicBezTo>
                    <a:pt x="143" y="75"/>
                    <a:pt x="148" y="75"/>
                    <a:pt x="148" y="80"/>
                  </a:cubicBezTo>
                  <a:lnTo>
                    <a:pt x="159" y="80"/>
                  </a:lnTo>
                  <a:lnTo>
                    <a:pt x="169" y="85"/>
                  </a:lnTo>
                  <a:cubicBezTo>
                    <a:pt x="167" y="84"/>
                    <a:pt x="166" y="83"/>
                    <a:pt x="165" y="83"/>
                  </a:cubicBezTo>
                  <a:lnTo>
                    <a:pt x="165" y="83"/>
                  </a:lnTo>
                  <a:cubicBezTo>
                    <a:pt x="165" y="83"/>
                    <a:pt x="167" y="85"/>
                    <a:pt x="169" y="86"/>
                  </a:cubicBezTo>
                  <a:lnTo>
                    <a:pt x="169" y="86"/>
                  </a:lnTo>
                  <a:cubicBezTo>
                    <a:pt x="169" y="85"/>
                    <a:pt x="169" y="85"/>
                    <a:pt x="169" y="85"/>
                  </a:cubicBezTo>
                  <a:lnTo>
                    <a:pt x="169" y="85"/>
                  </a:lnTo>
                  <a:cubicBezTo>
                    <a:pt x="170" y="86"/>
                    <a:pt x="170" y="86"/>
                    <a:pt x="170" y="86"/>
                  </a:cubicBezTo>
                  <a:cubicBezTo>
                    <a:pt x="170" y="86"/>
                    <a:pt x="169" y="86"/>
                    <a:pt x="169" y="86"/>
                  </a:cubicBezTo>
                  <a:lnTo>
                    <a:pt x="169" y="86"/>
                  </a:lnTo>
                  <a:cubicBezTo>
                    <a:pt x="169" y="87"/>
                    <a:pt x="170" y="90"/>
                    <a:pt x="174" y="90"/>
                  </a:cubicBezTo>
                  <a:cubicBezTo>
                    <a:pt x="174" y="90"/>
                    <a:pt x="174" y="100"/>
                    <a:pt x="179" y="100"/>
                  </a:cubicBezTo>
                  <a:cubicBezTo>
                    <a:pt x="179" y="103"/>
                    <a:pt x="179" y="105"/>
                    <a:pt x="181" y="107"/>
                  </a:cubicBezTo>
                  <a:lnTo>
                    <a:pt x="181" y="107"/>
                  </a:lnTo>
                  <a:cubicBezTo>
                    <a:pt x="180" y="109"/>
                    <a:pt x="179" y="112"/>
                    <a:pt x="179" y="115"/>
                  </a:cubicBezTo>
                  <a:lnTo>
                    <a:pt x="179" y="136"/>
                  </a:lnTo>
                  <a:lnTo>
                    <a:pt x="179" y="141"/>
                  </a:lnTo>
                  <a:cubicBezTo>
                    <a:pt x="179" y="146"/>
                    <a:pt x="174" y="146"/>
                    <a:pt x="174" y="156"/>
                  </a:cubicBezTo>
                  <a:lnTo>
                    <a:pt x="169" y="161"/>
                  </a:lnTo>
                  <a:lnTo>
                    <a:pt x="159" y="166"/>
                  </a:lnTo>
                  <a:lnTo>
                    <a:pt x="108" y="166"/>
                  </a:lnTo>
                  <a:cubicBezTo>
                    <a:pt x="108" y="166"/>
                    <a:pt x="103" y="161"/>
                    <a:pt x="98" y="161"/>
                  </a:cubicBezTo>
                  <a:lnTo>
                    <a:pt x="92" y="161"/>
                  </a:lnTo>
                  <a:lnTo>
                    <a:pt x="82" y="156"/>
                  </a:lnTo>
                  <a:cubicBezTo>
                    <a:pt x="82" y="156"/>
                    <a:pt x="82" y="151"/>
                    <a:pt x="77" y="151"/>
                  </a:cubicBezTo>
                  <a:lnTo>
                    <a:pt x="77" y="141"/>
                  </a:lnTo>
                  <a:cubicBezTo>
                    <a:pt x="77" y="141"/>
                    <a:pt x="77" y="136"/>
                    <a:pt x="72" y="130"/>
                  </a:cubicBezTo>
                  <a:lnTo>
                    <a:pt x="72" y="125"/>
                  </a:lnTo>
                  <a:lnTo>
                    <a:pt x="72" y="110"/>
                  </a:lnTo>
                  <a:lnTo>
                    <a:pt x="72" y="105"/>
                  </a:lnTo>
                  <a:cubicBezTo>
                    <a:pt x="72" y="100"/>
                    <a:pt x="72" y="100"/>
                    <a:pt x="77" y="90"/>
                  </a:cubicBezTo>
                  <a:cubicBezTo>
                    <a:pt x="77" y="90"/>
                    <a:pt x="77" y="85"/>
                    <a:pt x="82" y="85"/>
                  </a:cubicBezTo>
                  <a:lnTo>
                    <a:pt x="82" y="80"/>
                  </a:lnTo>
                  <a:lnTo>
                    <a:pt x="92" y="75"/>
                  </a:lnTo>
                  <a:cubicBezTo>
                    <a:pt x="92" y="75"/>
                    <a:pt x="98" y="64"/>
                    <a:pt x="103" y="64"/>
                  </a:cubicBezTo>
                  <a:close/>
                  <a:moveTo>
                    <a:pt x="130" y="0"/>
                  </a:moveTo>
                  <a:cubicBezTo>
                    <a:pt x="96" y="0"/>
                    <a:pt x="64" y="17"/>
                    <a:pt x="42" y="39"/>
                  </a:cubicBezTo>
                  <a:cubicBezTo>
                    <a:pt x="6" y="80"/>
                    <a:pt x="1" y="136"/>
                    <a:pt x="26" y="171"/>
                  </a:cubicBezTo>
                  <a:cubicBezTo>
                    <a:pt x="49" y="212"/>
                    <a:pt x="93" y="233"/>
                    <a:pt x="138" y="233"/>
                  </a:cubicBezTo>
                  <a:cubicBezTo>
                    <a:pt x="143" y="233"/>
                    <a:pt x="148" y="233"/>
                    <a:pt x="154" y="232"/>
                  </a:cubicBezTo>
                  <a:cubicBezTo>
                    <a:pt x="209" y="217"/>
                    <a:pt x="250" y="166"/>
                    <a:pt x="250" y="115"/>
                  </a:cubicBezTo>
                  <a:cubicBezTo>
                    <a:pt x="250" y="109"/>
                    <a:pt x="248" y="103"/>
                    <a:pt x="244" y="98"/>
                  </a:cubicBezTo>
                  <a:lnTo>
                    <a:pt x="244" y="98"/>
                  </a:lnTo>
                  <a:cubicBezTo>
                    <a:pt x="237" y="55"/>
                    <a:pt x="205" y="22"/>
                    <a:pt x="169" y="8"/>
                  </a:cubicBezTo>
                  <a:cubicBezTo>
                    <a:pt x="156" y="3"/>
                    <a:pt x="143" y="0"/>
                    <a:pt x="13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8" name="Google Shape;2808;p38"/>
            <p:cNvSpPr/>
            <p:nvPr/>
          </p:nvSpPr>
          <p:spPr>
            <a:xfrm>
              <a:off x="3628075" y="2736550"/>
              <a:ext cx="1550" cy="20250"/>
            </a:xfrm>
            <a:custGeom>
              <a:avLst/>
              <a:gdLst/>
              <a:ahLst/>
              <a:cxnLst/>
              <a:rect l="l" t="t" r="r" b="b"/>
              <a:pathLst>
                <a:path w="62" h="810" extrusionOk="0">
                  <a:moveTo>
                    <a:pt x="31" y="1"/>
                  </a:moveTo>
                  <a:cubicBezTo>
                    <a:pt x="16" y="1"/>
                    <a:pt x="1" y="11"/>
                    <a:pt x="1" y="31"/>
                  </a:cubicBezTo>
                  <a:lnTo>
                    <a:pt x="1" y="682"/>
                  </a:lnTo>
                  <a:lnTo>
                    <a:pt x="1" y="779"/>
                  </a:lnTo>
                  <a:cubicBezTo>
                    <a:pt x="1" y="799"/>
                    <a:pt x="16" y="809"/>
                    <a:pt x="31" y="809"/>
                  </a:cubicBezTo>
                  <a:cubicBezTo>
                    <a:pt x="46" y="809"/>
                    <a:pt x="62" y="799"/>
                    <a:pt x="62" y="779"/>
                  </a:cubicBezTo>
                  <a:lnTo>
                    <a:pt x="62" y="123"/>
                  </a:lnTo>
                  <a:lnTo>
                    <a:pt x="62" y="31"/>
                  </a:lnTo>
                  <a:cubicBezTo>
                    <a:pt x="62" y="11"/>
                    <a:pt x="46" y="1"/>
                    <a:pt x="3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9" name="Google Shape;2809;p38"/>
            <p:cNvSpPr/>
            <p:nvPr/>
          </p:nvSpPr>
          <p:spPr>
            <a:xfrm>
              <a:off x="3623275" y="2738450"/>
              <a:ext cx="11000" cy="5925"/>
            </a:xfrm>
            <a:custGeom>
              <a:avLst/>
              <a:gdLst/>
              <a:ahLst/>
              <a:cxnLst/>
              <a:rect l="l" t="t" r="r" b="b"/>
              <a:pathLst>
                <a:path w="440" h="237" extrusionOk="0">
                  <a:moveTo>
                    <a:pt x="392" y="0"/>
                  </a:moveTo>
                  <a:cubicBezTo>
                    <a:pt x="385" y="0"/>
                    <a:pt x="377" y="4"/>
                    <a:pt x="371" y="11"/>
                  </a:cubicBezTo>
                  <a:lnTo>
                    <a:pt x="221" y="161"/>
                  </a:lnTo>
                  <a:lnTo>
                    <a:pt x="221" y="161"/>
                  </a:lnTo>
                  <a:lnTo>
                    <a:pt x="70" y="11"/>
                  </a:lnTo>
                  <a:cubicBezTo>
                    <a:pt x="64" y="4"/>
                    <a:pt x="56" y="2"/>
                    <a:pt x="49" y="2"/>
                  </a:cubicBezTo>
                  <a:cubicBezTo>
                    <a:pt x="24" y="2"/>
                    <a:pt x="1" y="37"/>
                    <a:pt x="25" y="57"/>
                  </a:cubicBezTo>
                  <a:lnTo>
                    <a:pt x="198" y="225"/>
                  </a:lnTo>
                  <a:cubicBezTo>
                    <a:pt x="205" y="232"/>
                    <a:pt x="213" y="236"/>
                    <a:pt x="221" y="236"/>
                  </a:cubicBezTo>
                  <a:cubicBezTo>
                    <a:pt x="228" y="236"/>
                    <a:pt x="236" y="232"/>
                    <a:pt x="243" y="225"/>
                  </a:cubicBezTo>
                  <a:lnTo>
                    <a:pt x="416" y="57"/>
                  </a:lnTo>
                  <a:cubicBezTo>
                    <a:pt x="439" y="30"/>
                    <a:pt x="416" y="0"/>
                    <a:pt x="3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0" name="Google Shape;2810;p38"/>
            <p:cNvSpPr/>
            <p:nvPr/>
          </p:nvSpPr>
          <p:spPr>
            <a:xfrm>
              <a:off x="3628075" y="2759450"/>
              <a:ext cx="1550" cy="20150"/>
            </a:xfrm>
            <a:custGeom>
              <a:avLst/>
              <a:gdLst/>
              <a:ahLst/>
              <a:cxnLst/>
              <a:rect l="l" t="t" r="r" b="b"/>
              <a:pathLst>
                <a:path w="62" h="806" extrusionOk="0">
                  <a:moveTo>
                    <a:pt x="31" y="0"/>
                  </a:moveTo>
                  <a:cubicBezTo>
                    <a:pt x="16" y="0"/>
                    <a:pt x="1" y="10"/>
                    <a:pt x="1" y="31"/>
                  </a:cubicBezTo>
                  <a:lnTo>
                    <a:pt x="1" y="682"/>
                  </a:lnTo>
                  <a:lnTo>
                    <a:pt x="1" y="778"/>
                  </a:lnTo>
                  <a:cubicBezTo>
                    <a:pt x="1" y="796"/>
                    <a:pt x="16" y="805"/>
                    <a:pt x="31" y="805"/>
                  </a:cubicBezTo>
                  <a:cubicBezTo>
                    <a:pt x="46" y="805"/>
                    <a:pt x="62" y="796"/>
                    <a:pt x="62" y="778"/>
                  </a:cubicBezTo>
                  <a:lnTo>
                    <a:pt x="62" y="122"/>
                  </a:lnTo>
                  <a:lnTo>
                    <a:pt x="62" y="31"/>
                  </a:lnTo>
                  <a:cubicBezTo>
                    <a:pt x="62" y="10"/>
                    <a:pt x="46" y="0"/>
                    <a:pt x="3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1" name="Google Shape;2811;p38"/>
            <p:cNvSpPr/>
            <p:nvPr/>
          </p:nvSpPr>
          <p:spPr>
            <a:xfrm>
              <a:off x="3623450" y="2771850"/>
              <a:ext cx="10975" cy="5925"/>
            </a:xfrm>
            <a:custGeom>
              <a:avLst/>
              <a:gdLst/>
              <a:ahLst/>
              <a:cxnLst/>
              <a:rect l="l" t="t" r="r" b="b"/>
              <a:pathLst>
                <a:path w="439" h="237" extrusionOk="0">
                  <a:moveTo>
                    <a:pt x="221" y="0"/>
                  </a:moveTo>
                  <a:cubicBezTo>
                    <a:pt x="212" y="0"/>
                    <a:pt x="203" y="3"/>
                    <a:pt x="196" y="8"/>
                  </a:cubicBezTo>
                  <a:lnTo>
                    <a:pt x="28" y="181"/>
                  </a:lnTo>
                  <a:cubicBezTo>
                    <a:pt x="1" y="204"/>
                    <a:pt x="21" y="237"/>
                    <a:pt x="46" y="237"/>
                  </a:cubicBezTo>
                  <a:cubicBezTo>
                    <a:pt x="54" y="237"/>
                    <a:pt x="61" y="234"/>
                    <a:pt x="69" y="226"/>
                  </a:cubicBezTo>
                  <a:lnTo>
                    <a:pt x="219" y="76"/>
                  </a:lnTo>
                  <a:lnTo>
                    <a:pt x="369" y="226"/>
                  </a:lnTo>
                  <a:cubicBezTo>
                    <a:pt x="375" y="233"/>
                    <a:pt x="383" y="236"/>
                    <a:pt x="390" y="236"/>
                  </a:cubicBezTo>
                  <a:cubicBezTo>
                    <a:pt x="416" y="236"/>
                    <a:pt x="438" y="201"/>
                    <a:pt x="414" y="181"/>
                  </a:cubicBezTo>
                  <a:lnTo>
                    <a:pt x="242" y="8"/>
                  </a:lnTo>
                  <a:cubicBezTo>
                    <a:pt x="236" y="3"/>
                    <a:pt x="229" y="0"/>
                    <a:pt x="22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2" name="Google Shape;2812;p38"/>
            <p:cNvSpPr/>
            <p:nvPr/>
          </p:nvSpPr>
          <p:spPr>
            <a:xfrm>
              <a:off x="3629975" y="2757275"/>
              <a:ext cx="20625" cy="1675"/>
            </a:xfrm>
            <a:custGeom>
              <a:avLst/>
              <a:gdLst/>
              <a:ahLst/>
              <a:cxnLst/>
              <a:rect l="l" t="t" r="r" b="b"/>
              <a:pathLst>
                <a:path w="825" h="67" extrusionOk="0">
                  <a:moveTo>
                    <a:pt x="36" y="1"/>
                  </a:moveTo>
                  <a:cubicBezTo>
                    <a:pt x="1" y="1"/>
                    <a:pt x="1" y="67"/>
                    <a:pt x="36" y="67"/>
                  </a:cubicBezTo>
                  <a:lnTo>
                    <a:pt x="789" y="67"/>
                  </a:lnTo>
                  <a:cubicBezTo>
                    <a:pt x="825" y="67"/>
                    <a:pt x="825" y="1"/>
                    <a:pt x="78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3" name="Google Shape;2813;p38"/>
            <p:cNvSpPr/>
            <p:nvPr/>
          </p:nvSpPr>
          <p:spPr>
            <a:xfrm>
              <a:off x="3642575" y="2752825"/>
              <a:ext cx="6325" cy="10325"/>
            </a:xfrm>
            <a:custGeom>
              <a:avLst/>
              <a:gdLst/>
              <a:ahLst/>
              <a:cxnLst/>
              <a:rect l="l" t="t" r="r" b="b"/>
              <a:pathLst>
                <a:path w="253" h="413" extrusionOk="0">
                  <a:moveTo>
                    <a:pt x="204" y="1"/>
                  </a:moveTo>
                  <a:cubicBezTo>
                    <a:pt x="197" y="1"/>
                    <a:pt x="189" y="4"/>
                    <a:pt x="184" y="11"/>
                  </a:cubicBezTo>
                  <a:lnTo>
                    <a:pt x="11" y="184"/>
                  </a:lnTo>
                  <a:cubicBezTo>
                    <a:pt x="0" y="199"/>
                    <a:pt x="0" y="219"/>
                    <a:pt x="11" y="230"/>
                  </a:cubicBezTo>
                  <a:lnTo>
                    <a:pt x="184" y="403"/>
                  </a:lnTo>
                  <a:cubicBezTo>
                    <a:pt x="189" y="410"/>
                    <a:pt x="196" y="413"/>
                    <a:pt x="203" y="413"/>
                  </a:cubicBezTo>
                  <a:cubicBezTo>
                    <a:pt x="226" y="413"/>
                    <a:pt x="249" y="380"/>
                    <a:pt x="229" y="357"/>
                  </a:cubicBezTo>
                  <a:lnTo>
                    <a:pt x="79" y="207"/>
                  </a:lnTo>
                  <a:lnTo>
                    <a:pt x="229" y="57"/>
                  </a:lnTo>
                  <a:cubicBezTo>
                    <a:pt x="253" y="33"/>
                    <a:pt x="228" y="1"/>
                    <a:pt x="20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4" name="Google Shape;2814;p38"/>
            <p:cNvSpPr/>
            <p:nvPr/>
          </p:nvSpPr>
          <p:spPr>
            <a:xfrm>
              <a:off x="3606975" y="2757275"/>
              <a:ext cx="20750" cy="1675"/>
            </a:xfrm>
            <a:custGeom>
              <a:avLst/>
              <a:gdLst/>
              <a:ahLst/>
              <a:cxnLst/>
              <a:rect l="l" t="t" r="r" b="b"/>
              <a:pathLst>
                <a:path w="830" h="67" extrusionOk="0">
                  <a:moveTo>
                    <a:pt x="36" y="1"/>
                  </a:moveTo>
                  <a:cubicBezTo>
                    <a:pt x="0" y="1"/>
                    <a:pt x="0" y="67"/>
                    <a:pt x="36" y="67"/>
                  </a:cubicBezTo>
                  <a:lnTo>
                    <a:pt x="789" y="67"/>
                  </a:lnTo>
                  <a:cubicBezTo>
                    <a:pt x="829" y="67"/>
                    <a:pt x="829" y="1"/>
                    <a:pt x="78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5" name="Google Shape;2815;p38"/>
            <p:cNvSpPr/>
            <p:nvPr/>
          </p:nvSpPr>
          <p:spPr>
            <a:xfrm>
              <a:off x="3608850" y="2753075"/>
              <a:ext cx="6400" cy="10225"/>
            </a:xfrm>
            <a:custGeom>
              <a:avLst/>
              <a:gdLst/>
              <a:ahLst/>
              <a:cxnLst/>
              <a:rect l="l" t="t" r="r" b="b"/>
              <a:pathLst>
                <a:path w="256" h="409" extrusionOk="0">
                  <a:moveTo>
                    <a:pt x="44" y="0"/>
                  </a:moveTo>
                  <a:cubicBezTo>
                    <a:pt x="19" y="0"/>
                    <a:pt x="0" y="30"/>
                    <a:pt x="27" y="57"/>
                  </a:cubicBezTo>
                  <a:lnTo>
                    <a:pt x="174" y="204"/>
                  </a:lnTo>
                  <a:lnTo>
                    <a:pt x="174" y="204"/>
                  </a:lnTo>
                  <a:lnTo>
                    <a:pt x="27" y="352"/>
                  </a:lnTo>
                  <a:cubicBezTo>
                    <a:pt x="0" y="379"/>
                    <a:pt x="22" y="408"/>
                    <a:pt x="46" y="408"/>
                  </a:cubicBezTo>
                  <a:cubicBezTo>
                    <a:pt x="53" y="408"/>
                    <a:pt x="61" y="405"/>
                    <a:pt x="68" y="398"/>
                  </a:cubicBezTo>
                  <a:lnTo>
                    <a:pt x="241" y="225"/>
                  </a:lnTo>
                  <a:cubicBezTo>
                    <a:pt x="256" y="214"/>
                    <a:pt x="256" y="194"/>
                    <a:pt x="241" y="184"/>
                  </a:cubicBezTo>
                  <a:lnTo>
                    <a:pt x="68" y="11"/>
                  </a:lnTo>
                  <a:cubicBezTo>
                    <a:pt x="60" y="3"/>
                    <a:pt x="52"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6" name="Google Shape;2816;p38"/>
            <p:cNvSpPr/>
            <p:nvPr/>
          </p:nvSpPr>
          <p:spPr>
            <a:xfrm>
              <a:off x="3612975" y="2742550"/>
              <a:ext cx="15475" cy="14875"/>
            </a:xfrm>
            <a:custGeom>
              <a:avLst/>
              <a:gdLst/>
              <a:ahLst/>
              <a:cxnLst/>
              <a:rect l="l" t="t" r="r" b="b"/>
              <a:pathLst>
                <a:path w="619" h="595" extrusionOk="0">
                  <a:moveTo>
                    <a:pt x="49" y="0"/>
                  </a:moveTo>
                  <a:cubicBezTo>
                    <a:pt x="24" y="0"/>
                    <a:pt x="1" y="36"/>
                    <a:pt x="25" y="56"/>
                  </a:cubicBezTo>
                  <a:lnTo>
                    <a:pt x="488" y="519"/>
                  </a:lnTo>
                  <a:lnTo>
                    <a:pt x="554" y="585"/>
                  </a:lnTo>
                  <a:cubicBezTo>
                    <a:pt x="560" y="592"/>
                    <a:pt x="567" y="595"/>
                    <a:pt x="574" y="595"/>
                  </a:cubicBezTo>
                  <a:cubicBezTo>
                    <a:pt x="597" y="595"/>
                    <a:pt x="619" y="562"/>
                    <a:pt x="599" y="539"/>
                  </a:cubicBezTo>
                  <a:lnTo>
                    <a:pt x="132" y="76"/>
                  </a:lnTo>
                  <a:lnTo>
                    <a:pt x="70" y="10"/>
                  </a:lnTo>
                  <a:cubicBezTo>
                    <a:pt x="64" y="3"/>
                    <a:pt x="56" y="0"/>
                    <a:pt x="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7" name="Google Shape;2817;p38"/>
            <p:cNvSpPr/>
            <p:nvPr/>
          </p:nvSpPr>
          <p:spPr>
            <a:xfrm>
              <a:off x="3611550" y="2741000"/>
              <a:ext cx="7775" cy="7525"/>
            </a:xfrm>
            <a:custGeom>
              <a:avLst/>
              <a:gdLst/>
              <a:ahLst/>
              <a:cxnLst/>
              <a:rect l="l" t="t" r="r" b="b"/>
              <a:pathLst>
                <a:path w="311" h="301" extrusionOk="0">
                  <a:moveTo>
                    <a:pt x="280" y="1"/>
                  </a:moveTo>
                  <a:cubicBezTo>
                    <a:pt x="265" y="1"/>
                    <a:pt x="250" y="11"/>
                    <a:pt x="250" y="31"/>
                  </a:cubicBezTo>
                  <a:lnTo>
                    <a:pt x="250" y="240"/>
                  </a:lnTo>
                  <a:lnTo>
                    <a:pt x="36" y="240"/>
                  </a:lnTo>
                  <a:cubicBezTo>
                    <a:pt x="0" y="240"/>
                    <a:pt x="0" y="301"/>
                    <a:pt x="36" y="301"/>
                  </a:cubicBezTo>
                  <a:lnTo>
                    <a:pt x="280" y="301"/>
                  </a:lnTo>
                  <a:cubicBezTo>
                    <a:pt x="300" y="301"/>
                    <a:pt x="311" y="291"/>
                    <a:pt x="311" y="270"/>
                  </a:cubicBezTo>
                  <a:lnTo>
                    <a:pt x="311" y="62"/>
                  </a:lnTo>
                  <a:lnTo>
                    <a:pt x="311" y="31"/>
                  </a:lnTo>
                  <a:cubicBezTo>
                    <a:pt x="311" y="11"/>
                    <a:pt x="295" y="1"/>
                    <a:pt x="28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8" name="Google Shape;2818;p38"/>
            <p:cNvSpPr/>
            <p:nvPr/>
          </p:nvSpPr>
          <p:spPr>
            <a:xfrm>
              <a:off x="3629175" y="2758800"/>
              <a:ext cx="15525" cy="14825"/>
            </a:xfrm>
            <a:custGeom>
              <a:avLst/>
              <a:gdLst/>
              <a:ahLst/>
              <a:cxnLst/>
              <a:rect l="l" t="t" r="r" b="b"/>
              <a:pathLst>
                <a:path w="621" h="593" extrusionOk="0">
                  <a:moveTo>
                    <a:pt x="45" y="0"/>
                  </a:moveTo>
                  <a:cubicBezTo>
                    <a:pt x="20" y="0"/>
                    <a:pt x="1" y="30"/>
                    <a:pt x="28" y="57"/>
                  </a:cubicBezTo>
                  <a:lnTo>
                    <a:pt x="491" y="520"/>
                  </a:lnTo>
                  <a:lnTo>
                    <a:pt x="552" y="581"/>
                  </a:lnTo>
                  <a:cubicBezTo>
                    <a:pt x="560" y="589"/>
                    <a:pt x="569" y="593"/>
                    <a:pt x="577" y="593"/>
                  </a:cubicBezTo>
                  <a:cubicBezTo>
                    <a:pt x="603" y="593"/>
                    <a:pt x="621" y="558"/>
                    <a:pt x="597" y="535"/>
                  </a:cubicBezTo>
                  <a:lnTo>
                    <a:pt x="135" y="72"/>
                  </a:lnTo>
                  <a:lnTo>
                    <a:pt x="68" y="11"/>
                  </a:lnTo>
                  <a:cubicBezTo>
                    <a:pt x="61" y="3"/>
                    <a:pt x="52" y="0"/>
                    <a:pt x="4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9" name="Google Shape;2819;p38"/>
            <p:cNvSpPr/>
            <p:nvPr/>
          </p:nvSpPr>
          <p:spPr>
            <a:xfrm>
              <a:off x="3638375" y="2767575"/>
              <a:ext cx="7775" cy="7650"/>
            </a:xfrm>
            <a:custGeom>
              <a:avLst/>
              <a:gdLst/>
              <a:ahLst/>
              <a:cxnLst/>
              <a:rect l="l" t="t" r="r" b="b"/>
              <a:pathLst>
                <a:path w="311" h="306" extrusionOk="0">
                  <a:moveTo>
                    <a:pt x="31" y="1"/>
                  </a:moveTo>
                  <a:cubicBezTo>
                    <a:pt x="16" y="1"/>
                    <a:pt x="1" y="16"/>
                    <a:pt x="1" y="36"/>
                  </a:cubicBezTo>
                  <a:lnTo>
                    <a:pt x="1" y="245"/>
                  </a:lnTo>
                  <a:lnTo>
                    <a:pt x="1" y="275"/>
                  </a:lnTo>
                  <a:cubicBezTo>
                    <a:pt x="1" y="296"/>
                    <a:pt x="17" y="306"/>
                    <a:pt x="34" y="306"/>
                  </a:cubicBezTo>
                  <a:cubicBezTo>
                    <a:pt x="50" y="306"/>
                    <a:pt x="67" y="296"/>
                    <a:pt x="67" y="275"/>
                  </a:cubicBezTo>
                  <a:lnTo>
                    <a:pt x="67" y="67"/>
                  </a:lnTo>
                  <a:lnTo>
                    <a:pt x="275" y="67"/>
                  </a:lnTo>
                  <a:cubicBezTo>
                    <a:pt x="311" y="67"/>
                    <a:pt x="311" y="1"/>
                    <a:pt x="27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0" name="Google Shape;2820;p38"/>
            <p:cNvSpPr/>
            <p:nvPr/>
          </p:nvSpPr>
          <p:spPr>
            <a:xfrm>
              <a:off x="3629175" y="2742525"/>
              <a:ext cx="15525" cy="14900"/>
            </a:xfrm>
            <a:custGeom>
              <a:avLst/>
              <a:gdLst/>
              <a:ahLst/>
              <a:cxnLst/>
              <a:rect l="l" t="t" r="r" b="b"/>
              <a:pathLst>
                <a:path w="621" h="596" extrusionOk="0">
                  <a:moveTo>
                    <a:pt x="572" y="1"/>
                  </a:moveTo>
                  <a:cubicBezTo>
                    <a:pt x="565" y="1"/>
                    <a:pt x="558" y="4"/>
                    <a:pt x="552" y="11"/>
                  </a:cubicBezTo>
                  <a:lnTo>
                    <a:pt x="89" y="479"/>
                  </a:lnTo>
                  <a:lnTo>
                    <a:pt x="28" y="540"/>
                  </a:lnTo>
                  <a:cubicBezTo>
                    <a:pt x="0" y="563"/>
                    <a:pt x="21" y="596"/>
                    <a:pt x="46" y="596"/>
                  </a:cubicBezTo>
                  <a:cubicBezTo>
                    <a:pt x="53" y="596"/>
                    <a:pt x="61" y="593"/>
                    <a:pt x="68" y="586"/>
                  </a:cubicBezTo>
                  <a:lnTo>
                    <a:pt x="536" y="123"/>
                  </a:lnTo>
                  <a:lnTo>
                    <a:pt x="597" y="57"/>
                  </a:lnTo>
                  <a:cubicBezTo>
                    <a:pt x="621" y="33"/>
                    <a:pt x="596" y="1"/>
                    <a:pt x="5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1" name="Google Shape;2821;p38"/>
            <p:cNvSpPr/>
            <p:nvPr/>
          </p:nvSpPr>
          <p:spPr>
            <a:xfrm>
              <a:off x="3638250" y="2741000"/>
              <a:ext cx="7900" cy="7525"/>
            </a:xfrm>
            <a:custGeom>
              <a:avLst/>
              <a:gdLst/>
              <a:ahLst/>
              <a:cxnLst/>
              <a:rect l="l" t="t" r="r" b="b"/>
              <a:pathLst>
                <a:path w="316" h="301" extrusionOk="0">
                  <a:moveTo>
                    <a:pt x="31" y="1"/>
                  </a:moveTo>
                  <a:cubicBezTo>
                    <a:pt x="16" y="1"/>
                    <a:pt x="0" y="11"/>
                    <a:pt x="0" y="31"/>
                  </a:cubicBezTo>
                  <a:lnTo>
                    <a:pt x="0" y="240"/>
                  </a:lnTo>
                  <a:lnTo>
                    <a:pt x="0" y="270"/>
                  </a:lnTo>
                  <a:cubicBezTo>
                    <a:pt x="0" y="291"/>
                    <a:pt x="11" y="301"/>
                    <a:pt x="31" y="301"/>
                  </a:cubicBezTo>
                  <a:lnTo>
                    <a:pt x="275" y="301"/>
                  </a:lnTo>
                  <a:cubicBezTo>
                    <a:pt x="316" y="301"/>
                    <a:pt x="316" y="240"/>
                    <a:pt x="275" y="240"/>
                  </a:cubicBezTo>
                  <a:lnTo>
                    <a:pt x="62" y="240"/>
                  </a:lnTo>
                  <a:lnTo>
                    <a:pt x="62" y="62"/>
                  </a:lnTo>
                  <a:lnTo>
                    <a:pt x="62" y="31"/>
                  </a:lnTo>
                  <a:cubicBezTo>
                    <a:pt x="62" y="11"/>
                    <a:pt x="46" y="1"/>
                    <a:pt x="3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2" name="Google Shape;2822;p38"/>
            <p:cNvSpPr/>
            <p:nvPr/>
          </p:nvSpPr>
          <p:spPr>
            <a:xfrm>
              <a:off x="3613025" y="2758800"/>
              <a:ext cx="15425" cy="14850"/>
            </a:xfrm>
            <a:custGeom>
              <a:avLst/>
              <a:gdLst/>
              <a:ahLst/>
              <a:cxnLst/>
              <a:rect l="l" t="t" r="r" b="b"/>
              <a:pathLst>
                <a:path w="617" h="594" extrusionOk="0">
                  <a:moveTo>
                    <a:pt x="573" y="0"/>
                  </a:moveTo>
                  <a:cubicBezTo>
                    <a:pt x="566" y="0"/>
                    <a:pt x="558" y="3"/>
                    <a:pt x="552" y="11"/>
                  </a:cubicBezTo>
                  <a:lnTo>
                    <a:pt x="89" y="474"/>
                  </a:lnTo>
                  <a:lnTo>
                    <a:pt x="23" y="540"/>
                  </a:lnTo>
                  <a:cubicBezTo>
                    <a:pt x="0" y="563"/>
                    <a:pt x="22" y="594"/>
                    <a:pt x="46" y="594"/>
                  </a:cubicBezTo>
                  <a:cubicBezTo>
                    <a:pt x="54" y="594"/>
                    <a:pt x="62" y="590"/>
                    <a:pt x="68" y="581"/>
                  </a:cubicBezTo>
                  <a:lnTo>
                    <a:pt x="531" y="118"/>
                  </a:lnTo>
                  <a:lnTo>
                    <a:pt x="597" y="57"/>
                  </a:lnTo>
                  <a:cubicBezTo>
                    <a:pt x="617" y="30"/>
                    <a:pt x="595" y="0"/>
                    <a:pt x="57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3" name="Google Shape;2823;p38"/>
            <p:cNvSpPr/>
            <p:nvPr/>
          </p:nvSpPr>
          <p:spPr>
            <a:xfrm>
              <a:off x="3611550" y="2767575"/>
              <a:ext cx="7775" cy="7575"/>
            </a:xfrm>
            <a:custGeom>
              <a:avLst/>
              <a:gdLst/>
              <a:ahLst/>
              <a:cxnLst/>
              <a:rect l="l" t="t" r="r" b="b"/>
              <a:pathLst>
                <a:path w="311" h="303" extrusionOk="0">
                  <a:moveTo>
                    <a:pt x="36" y="1"/>
                  </a:moveTo>
                  <a:cubicBezTo>
                    <a:pt x="0" y="1"/>
                    <a:pt x="0" y="67"/>
                    <a:pt x="36" y="67"/>
                  </a:cubicBezTo>
                  <a:lnTo>
                    <a:pt x="250" y="67"/>
                  </a:lnTo>
                  <a:lnTo>
                    <a:pt x="250" y="245"/>
                  </a:lnTo>
                  <a:lnTo>
                    <a:pt x="250" y="275"/>
                  </a:lnTo>
                  <a:cubicBezTo>
                    <a:pt x="250" y="293"/>
                    <a:pt x="265" y="302"/>
                    <a:pt x="280" y="302"/>
                  </a:cubicBezTo>
                  <a:cubicBezTo>
                    <a:pt x="295" y="302"/>
                    <a:pt x="311" y="293"/>
                    <a:pt x="311" y="275"/>
                  </a:cubicBezTo>
                  <a:lnTo>
                    <a:pt x="311" y="67"/>
                  </a:lnTo>
                  <a:lnTo>
                    <a:pt x="311" y="36"/>
                  </a:lnTo>
                  <a:cubicBezTo>
                    <a:pt x="311" y="16"/>
                    <a:pt x="300" y="1"/>
                    <a:pt x="28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824" name="Google Shape;2824;p38"/>
          <p:cNvSpPr/>
          <p:nvPr/>
        </p:nvSpPr>
        <p:spPr>
          <a:xfrm>
            <a:off x="5957180" y="820308"/>
            <a:ext cx="34225" cy="34225"/>
          </a:xfrm>
          <a:custGeom>
            <a:avLst/>
            <a:gdLst/>
            <a:ahLst/>
            <a:cxnLst/>
            <a:rect l="l" t="t" r="r" b="b"/>
            <a:pathLst>
              <a:path w="179" h="179" extrusionOk="0">
                <a:moveTo>
                  <a:pt x="87" y="0"/>
                </a:moveTo>
                <a:cubicBezTo>
                  <a:pt x="36" y="0"/>
                  <a:pt x="0" y="36"/>
                  <a:pt x="0" y="87"/>
                </a:cubicBezTo>
                <a:cubicBezTo>
                  <a:pt x="0" y="138"/>
                  <a:pt x="36" y="178"/>
                  <a:pt x="87" y="178"/>
                </a:cubicBezTo>
                <a:cubicBezTo>
                  <a:pt x="138" y="178"/>
                  <a:pt x="179" y="138"/>
                  <a:pt x="179" y="87"/>
                </a:cubicBezTo>
                <a:cubicBezTo>
                  <a:pt x="179" y="36"/>
                  <a:pt x="138" y="0"/>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825" name="Google Shape;2825;p38"/>
          <p:cNvGrpSpPr/>
          <p:nvPr/>
        </p:nvGrpSpPr>
        <p:grpSpPr>
          <a:xfrm>
            <a:off x="1169793" y="1282869"/>
            <a:ext cx="9443345" cy="3678291"/>
            <a:chOff x="877344" y="962152"/>
            <a:chExt cx="7082509" cy="2758718"/>
          </a:xfrm>
        </p:grpSpPr>
        <p:sp>
          <p:nvSpPr>
            <p:cNvPr id="2826" name="Google Shape;2826;p38"/>
            <p:cNvSpPr/>
            <p:nvPr/>
          </p:nvSpPr>
          <p:spPr>
            <a:xfrm>
              <a:off x="7934184" y="1175189"/>
              <a:ext cx="25669" cy="25669"/>
            </a:xfrm>
            <a:custGeom>
              <a:avLst/>
              <a:gdLst/>
              <a:ahLst/>
              <a:cxnLst/>
              <a:rect l="l" t="t" r="r" b="b"/>
              <a:pathLst>
                <a:path w="179" h="179" extrusionOk="0">
                  <a:moveTo>
                    <a:pt x="87" y="1"/>
                  </a:moveTo>
                  <a:cubicBezTo>
                    <a:pt x="37" y="1"/>
                    <a:pt x="1" y="36"/>
                    <a:pt x="1" y="87"/>
                  </a:cubicBezTo>
                  <a:cubicBezTo>
                    <a:pt x="1" y="138"/>
                    <a:pt x="37" y="179"/>
                    <a:pt x="87" y="179"/>
                  </a:cubicBezTo>
                  <a:cubicBezTo>
                    <a:pt x="138" y="179"/>
                    <a:pt x="179" y="138"/>
                    <a:pt x="179" y="87"/>
                  </a:cubicBezTo>
                  <a:cubicBezTo>
                    <a:pt x="179" y="36"/>
                    <a:pt x="133" y="1"/>
                    <a:pt x="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7" name="Google Shape;2827;p38"/>
            <p:cNvSpPr/>
            <p:nvPr/>
          </p:nvSpPr>
          <p:spPr>
            <a:xfrm>
              <a:off x="6157440" y="1643331"/>
              <a:ext cx="14770" cy="14627"/>
            </a:xfrm>
            <a:custGeom>
              <a:avLst/>
              <a:gdLst/>
              <a:ahLst/>
              <a:cxnLst/>
              <a:rect l="l" t="t" r="r" b="b"/>
              <a:pathLst>
                <a:path w="103" h="102" extrusionOk="0">
                  <a:moveTo>
                    <a:pt x="51" y="0"/>
                  </a:moveTo>
                  <a:cubicBezTo>
                    <a:pt x="21" y="0"/>
                    <a:pt x="0" y="26"/>
                    <a:pt x="0" y="51"/>
                  </a:cubicBezTo>
                  <a:cubicBezTo>
                    <a:pt x="0" y="76"/>
                    <a:pt x="26" y="92"/>
                    <a:pt x="51" y="102"/>
                  </a:cubicBezTo>
                  <a:cubicBezTo>
                    <a:pt x="82" y="102"/>
                    <a:pt x="102" y="76"/>
                    <a:pt x="102" y="51"/>
                  </a:cubicBezTo>
                  <a:cubicBezTo>
                    <a:pt x="102" y="15"/>
                    <a:pt x="77" y="0"/>
                    <a:pt x="5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8" name="Google Shape;2828;p38"/>
            <p:cNvSpPr/>
            <p:nvPr/>
          </p:nvSpPr>
          <p:spPr>
            <a:xfrm>
              <a:off x="2572653" y="1074688"/>
              <a:ext cx="25669" cy="25669"/>
            </a:xfrm>
            <a:custGeom>
              <a:avLst/>
              <a:gdLst/>
              <a:ahLst/>
              <a:cxnLst/>
              <a:rect l="l" t="t" r="r" b="b"/>
              <a:pathLst>
                <a:path w="179" h="179" extrusionOk="0">
                  <a:moveTo>
                    <a:pt x="87" y="0"/>
                  </a:moveTo>
                  <a:cubicBezTo>
                    <a:pt x="36" y="0"/>
                    <a:pt x="1" y="41"/>
                    <a:pt x="1" y="92"/>
                  </a:cubicBezTo>
                  <a:cubicBezTo>
                    <a:pt x="1" y="143"/>
                    <a:pt x="36" y="178"/>
                    <a:pt x="87" y="178"/>
                  </a:cubicBezTo>
                  <a:cubicBezTo>
                    <a:pt x="138" y="178"/>
                    <a:pt x="179" y="143"/>
                    <a:pt x="179" y="92"/>
                  </a:cubicBezTo>
                  <a:cubicBezTo>
                    <a:pt x="179" y="41"/>
                    <a:pt x="138" y="0"/>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9" name="Google Shape;2829;p38"/>
            <p:cNvSpPr/>
            <p:nvPr/>
          </p:nvSpPr>
          <p:spPr>
            <a:xfrm>
              <a:off x="5212209" y="3224230"/>
              <a:ext cx="25669" cy="25669"/>
            </a:xfrm>
            <a:custGeom>
              <a:avLst/>
              <a:gdLst/>
              <a:ahLst/>
              <a:cxnLst/>
              <a:rect l="l" t="t" r="r" b="b"/>
              <a:pathLst>
                <a:path w="179" h="179" extrusionOk="0">
                  <a:moveTo>
                    <a:pt x="87" y="1"/>
                  </a:moveTo>
                  <a:cubicBezTo>
                    <a:pt x="37" y="1"/>
                    <a:pt x="1" y="42"/>
                    <a:pt x="1" y="92"/>
                  </a:cubicBezTo>
                  <a:cubicBezTo>
                    <a:pt x="1" y="143"/>
                    <a:pt x="37" y="179"/>
                    <a:pt x="87" y="179"/>
                  </a:cubicBezTo>
                  <a:cubicBezTo>
                    <a:pt x="138" y="179"/>
                    <a:pt x="179" y="143"/>
                    <a:pt x="179" y="92"/>
                  </a:cubicBezTo>
                  <a:cubicBezTo>
                    <a:pt x="179" y="42"/>
                    <a:pt x="138" y="1"/>
                    <a:pt x="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0" name="Google Shape;2830;p38"/>
            <p:cNvSpPr/>
            <p:nvPr/>
          </p:nvSpPr>
          <p:spPr>
            <a:xfrm>
              <a:off x="7062046" y="1577748"/>
              <a:ext cx="25669" cy="25669"/>
            </a:xfrm>
            <a:custGeom>
              <a:avLst/>
              <a:gdLst/>
              <a:ahLst/>
              <a:cxnLst/>
              <a:rect l="l" t="t" r="r" b="b"/>
              <a:pathLst>
                <a:path w="179" h="179" extrusionOk="0">
                  <a:moveTo>
                    <a:pt x="92" y="1"/>
                  </a:moveTo>
                  <a:cubicBezTo>
                    <a:pt x="46" y="1"/>
                    <a:pt x="0" y="36"/>
                    <a:pt x="0" y="87"/>
                  </a:cubicBezTo>
                  <a:cubicBezTo>
                    <a:pt x="0" y="138"/>
                    <a:pt x="41" y="179"/>
                    <a:pt x="92" y="179"/>
                  </a:cubicBezTo>
                  <a:cubicBezTo>
                    <a:pt x="143" y="179"/>
                    <a:pt x="178" y="138"/>
                    <a:pt x="178" y="87"/>
                  </a:cubicBezTo>
                  <a:cubicBezTo>
                    <a:pt x="178" y="36"/>
                    <a:pt x="143" y="1"/>
                    <a:pt x="9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1" name="Google Shape;2831;p38"/>
            <p:cNvSpPr/>
            <p:nvPr/>
          </p:nvSpPr>
          <p:spPr>
            <a:xfrm>
              <a:off x="2539306" y="3695201"/>
              <a:ext cx="25669" cy="25669"/>
            </a:xfrm>
            <a:custGeom>
              <a:avLst/>
              <a:gdLst/>
              <a:ahLst/>
              <a:cxnLst/>
              <a:rect l="l" t="t" r="r" b="b"/>
              <a:pathLst>
                <a:path w="179" h="179" extrusionOk="0">
                  <a:moveTo>
                    <a:pt x="92" y="0"/>
                  </a:moveTo>
                  <a:cubicBezTo>
                    <a:pt x="46" y="0"/>
                    <a:pt x="0" y="46"/>
                    <a:pt x="0" y="92"/>
                  </a:cubicBezTo>
                  <a:cubicBezTo>
                    <a:pt x="0" y="142"/>
                    <a:pt x="41" y="178"/>
                    <a:pt x="92" y="178"/>
                  </a:cubicBezTo>
                  <a:cubicBezTo>
                    <a:pt x="142" y="178"/>
                    <a:pt x="178" y="142"/>
                    <a:pt x="178" y="92"/>
                  </a:cubicBezTo>
                  <a:cubicBezTo>
                    <a:pt x="178" y="41"/>
                    <a:pt x="142" y="0"/>
                    <a:pt x="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2" name="Google Shape;2832;p38"/>
            <p:cNvSpPr/>
            <p:nvPr/>
          </p:nvSpPr>
          <p:spPr>
            <a:xfrm>
              <a:off x="5760455" y="2513913"/>
              <a:ext cx="16921" cy="16204"/>
            </a:xfrm>
            <a:custGeom>
              <a:avLst/>
              <a:gdLst/>
              <a:ahLst/>
              <a:cxnLst/>
              <a:rect l="l" t="t" r="r" b="b"/>
              <a:pathLst>
                <a:path w="118" h="113" extrusionOk="0">
                  <a:moveTo>
                    <a:pt x="62" y="1"/>
                  </a:moveTo>
                  <a:cubicBezTo>
                    <a:pt x="26" y="1"/>
                    <a:pt x="1" y="26"/>
                    <a:pt x="1" y="57"/>
                  </a:cubicBezTo>
                  <a:cubicBezTo>
                    <a:pt x="1" y="87"/>
                    <a:pt x="26" y="113"/>
                    <a:pt x="62" y="113"/>
                  </a:cubicBezTo>
                  <a:cubicBezTo>
                    <a:pt x="92" y="113"/>
                    <a:pt x="118" y="87"/>
                    <a:pt x="118" y="57"/>
                  </a:cubicBezTo>
                  <a:cubicBezTo>
                    <a:pt x="118" y="26"/>
                    <a:pt x="92" y="1"/>
                    <a:pt x="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3" name="Google Shape;2833;p38"/>
            <p:cNvSpPr/>
            <p:nvPr/>
          </p:nvSpPr>
          <p:spPr>
            <a:xfrm>
              <a:off x="5484424" y="962152"/>
              <a:ext cx="25669" cy="25669"/>
            </a:xfrm>
            <a:custGeom>
              <a:avLst/>
              <a:gdLst/>
              <a:ahLst/>
              <a:cxnLst/>
              <a:rect l="l" t="t" r="r" b="b"/>
              <a:pathLst>
                <a:path w="179" h="179" extrusionOk="0">
                  <a:moveTo>
                    <a:pt x="92" y="1"/>
                  </a:moveTo>
                  <a:cubicBezTo>
                    <a:pt x="41" y="1"/>
                    <a:pt x="0" y="42"/>
                    <a:pt x="0" y="92"/>
                  </a:cubicBezTo>
                  <a:cubicBezTo>
                    <a:pt x="0" y="143"/>
                    <a:pt x="41" y="179"/>
                    <a:pt x="92" y="179"/>
                  </a:cubicBezTo>
                  <a:cubicBezTo>
                    <a:pt x="143" y="179"/>
                    <a:pt x="178" y="143"/>
                    <a:pt x="178" y="92"/>
                  </a:cubicBezTo>
                  <a:cubicBezTo>
                    <a:pt x="178" y="42"/>
                    <a:pt x="138" y="1"/>
                    <a:pt x="9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4" name="Google Shape;2834;p38"/>
            <p:cNvSpPr/>
            <p:nvPr/>
          </p:nvSpPr>
          <p:spPr>
            <a:xfrm>
              <a:off x="7847741" y="1994063"/>
              <a:ext cx="36568" cy="36711"/>
            </a:xfrm>
            <a:custGeom>
              <a:avLst/>
              <a:gdLst/>
              <a:ahLst/>
              <a:cxnLst/>
              <a:rect l="l" t="t" r="r" b="b"/>
              <a:pathLst>
                <a:path w="255" h="256" extrusionOk="0">
                  <a:moveTo>
                    <a:pt x="127" y="1"/>
                  </a:moveTo>
                  <a:cubicBezTo>
                    <a:pt x="56" y="1"/>
                    <a:pt x="0" y="57"/>
                    <a:pt x="0" y="128"/>
                  </a:cubicBezTo>
                  <a:cubicBezTo>
                    <a:pt x="0" y="194"/>
                    <a:pt x="56" y="255"/>
                    <a:pt x="127" y="255"/>
                  </a:cubicBezTo>
                  <a:cubicBezTo>
                    <a:pt x="199" y="255"/>
                    <a:pt x="255" y="194"/>
                    <a:pt x="255" y="128"/>
                  </a:cubicBezTo>
                  <a:cubicBezTo>
                    <a:pt x="255" y="57"/>
                    <a:pt x="199" y="1"/>
                    <a:pt x="12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5" name="Google Shape;2835;p38"/>
            <p:cNvSpPr/>
            <p:nvPr/>
          </p:nvSpPr>
          <p:spPr>
            <a:xfrm>
              <a:off x="977568" y="1589287"/>
              <a:ext cx="30115" cy="26099"/>
            </a:xfrm>
            <a:custGeom>
              <a:avLst/>
              <a:gdLst/>
              <a:ahLst/>
              <a:cxnLst/>
              <a:rect l="l" t="t" r="r" b="b"/>
              <a:pathLst>
                <a:path w="210" h="182" extrusionOk="0">
                  <a:moveTo>
                    <a:pt x="107" y="0"/>
                  </a:moveTo>
                  <a:cubicBezTo>
                    <a:pt x="74" y="0"/>
                    <a:pt x="44" y="20"/>
                    <a:pt x="26" y="52"/>
                  </a:cubicBezTo>
                  <a:cubicBezTo>
                    <a:pt x="1" y="93"/>
                    <a:pt x="21" y="144"/>
                    <a:pt x="67" y="169"/>
                  </a:cubicBezTo>
                  <a:cubicBezTo>
                    <a:pt x="80" y="178"/>
                    <a:pt x="94" y="182"/>
                    <a:pt x="109" y="182"/>
                  </a:cubicBezTo>
                  <a:cubicBezTo>
                    <a:pt x="138" y="182"/>
                    <a:pt x="167" y="165"/>
                    <a:pt x="184" y="134"/>
                  </a:cubicBezTo>
                  <a:cubicBezTo>
                    <a:pt x="209" y="88"/>
                    <a:pt x="194" y="37"/>
                    <a:pt x="148" y="12"/>
                  </a:cubicBezTo>
                  <a:cubicBezTo>
                    <a:pt x="135" y="4"/>
                    <a:pt x="121" y="0"/>
                    <a:pt x="10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6" name="Google Shape;2836;p38"/>
            <p:cNvSpPr/>
            <p:nvPr/>
          </p:nvSpPr>
          <p:spPr>
            <a:xfrm>
              <a:off x="877344" y="3465695"/>
              <a:ext cx="36568" cy="36568"/>
            </a:xfrm>
            <a:custGeom>
              <a:avLst/>
              <a:gdLst/>
              <a:ahLst/>
              <a:cxnLst/>
              <a:rect l="l" t="t" r="r" b="b"/>
              <a:pathLst>
                <a:path w="255" h="255" extrusionOk="0">
                  <a:moveTo>
                    <a:pt x="128" y="0"/>
                  </a:moveTo>
                  <a:cubicBezTo>
                    <a:pt x="57" y="10"/>
                    <a:pt x="1" y="61"/>
                    <a:pt x="1" y="127"/>
                  </a:cubicBezTo>
                  <a:cubicBezTo>
                    <a:pt x="1" y="199"/>
                    <a:pt x="57" y="255"/>
                    <a:pt x="128" y="255"/>
                  </a:cubicBezTo>
                  <a:cubicBezTo>
                    <a:pt x="194" y="255"/>
                    <a:pt x="255" y="199"/>
                    <a:pt x="255" y="127"/>
                  </a:cubicBezTo>
                  <a:cubicBezTo>
                    <a:pt x="255" y="61"/>
                    <a:pt x="194" y="0"/>
                    <a:pt x="12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descr="A cartoon of a person in a carriage&#10;&#10;Description automatically generated">
            <a:extLst>
              <a:ext uri="{FF2B5EF4-FFF2-40B4-BE49-F238E27FC236}">
                <a16:creationId xmlns:a16="http://schemas.microsoft.com/office/drawing/2014/main" id="{6C9CB54C-4DAD-711B-780B-CA8433A08E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860313" y="1328315"/>
            <a:ext cx="10295833" cy="5797203"/>
          </a:xfrm>
          <a:prstGeom prst="rect">
            <a:avLst/>
          </a:prstGeom>
        </p:spPr>
      </p:pic>
      <p:grpSp>
        <p:nvGrpSpPr>
          <p:cNvPr id="4" name="Group 3">
            <a:extLst>
              <a:ext uri="{FF2B5EF4-FFF2-40B4-BE49-F238E27FC236}">
                <a16:creationId xmlns:a16="http://schemas.microsoft.com/office/drawing/2014/main" id="{02334CA1-8383-F975-33D6-828722DA9B0D}"/>
              </a:ext>
            </a:extLst>
          </p:cNvPr>
          <p:cNvGrpSpPr/>
          <p:nvPr/>
        </p:nvGrpSpPr>
        <p:grpSpPr>
          <a:xfrm>
            <a:off x="2056606" y="-23544"/>
            <a:ext cx="1852779" cy="1992865"/>
            <a:chOff x="1214509" y="294991"/>
            <a:chExt cx="1852779" cy="1992865"/>
          </a:xfrm>
        </p:grpSpPr>
        <p:sp>
          <p:nvSpPr>
            <p:cNvPr id="5" name="椭圆 12">
              <a:extLst>
                <a:ext uri="{FF2B5EF4-FFF2-40B4-BE49-F238E27FC236}">
                  <a16:creationId xmlns:a16="http://schemas.microsoft.com/office/drawing/2014/main" id="{90DDA79E-CC42-45F2-314C-1735BB14BDC2}"/>
                </a:ext>
              </a:extLst>
            </p:cNvPr>
            <p:cNvSpPr/>
            <p:nvPr/>
          </p:nvSpPr>
          <p:spPr>
            <a:xfrm>
              <a:off x="1742557" y="963126"/>
              <a:ext cx="1324731" cy="1324730"/>
            </a:xfrm>
            <a:prstGeom prst="ellipse">
              <a:avLst/>
            </a:prstGeom>
            <a:solidFill>
              <a:sysClr val="window" lastClr="FFFFFF"/>
            </a:solidFill>
            <a:ln w="12700" cap="flat" cmpd="sng" algn="ctr">
              <a:noFill/>
              <a:prstDash val="solid"/>
              <a:miter lim="800000"/>
            </a:ln>
            <a:effectLst/>
          </p:spPr>
          <p:txBody>
            <a:bodyPr rtlCol="0" anchor="b"/>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4F9BCA"/>
                  </a:solidFill>
                  <a:effectLst/>
                  <a:uLnTx/>
                  <a:uFillTx/>
                  <a:latin typeface="思源黑体 CN Heavy" panose="020B0A00000000000000" pitchFamily="34" charset="-122"/>
                  <a:ea typeface="思源黑体 CN Heavy" panose="020B0A00000000000000" pitchFamily="34" charset="-122"/>
                  <a:cs typeface="Arial"/>
                  <a:sym typeface="Arial"/>
                </a:rPr>
                <a:t>05</a:t>
              </a:r>
              <a:endParaRPr kumimoji="0" lang="zh-CN" altLang="en-US" sz="4000" b="1" i="0" u="none" strike="noStrike" kern="1200" cap="none" spc="0" normalizeH="0" baseline="0" noProof="0" dirty="0">
                <a:ln>
                  <a:noFill/>
                </a:ln>
                <a:solidFill>
                  <a:srgbClr val="4F9BCA"/>
                </a:solidFill>
                <a:effectLst/>
                <a:uLnTx/>
                <a:uFillTx/>
                <a:latin typeface="思源黑体 CN Heavy" panose="020B0A00000000000000" pitchFamily="34" charset="-122"/>
                <a:ea typeface="思源黑体 CN Heavy" panose="020B0A00000000000000" pitchFamily="34" charset="-122"/>
                <a:cs typeface="Arial"/>
                <a:sym typeface="Arial"/>
              </a:endParaRPr>
            </a:p>
          </p:txBody>
        </p:sp>
        <p:pic>
          <p:nvPicPr>
            <p:cNvPr id="6" name="图片 33">
              <a:extLst>
                <a:ext uri="{FF2B5EF4-FFF2-40B4-BE49-F238E27FC236}">
                  <a16:creationId xmlns:a16="http://schemas.microsoft.com/office/drawing/2014/main" id="{769ED3B5-76E8-156B-05BB-9D33797C6A0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034381">
              <a:off x="1214509" y="294991"/>
              <a:ext cx="1850385" cy="1850385"/>
            </a:xfrm>
            <a:prstGeom prst="rect">
              <a:avLst/>
            </a:prstGeom>
          </p:spPr>
        </p:pic>
      </p:grpSp>
      <p:sp>
        <p:nvSpPr>
          <p:cNvPr id="7" name="TextBox 6">
            <a:extLst>
              <a:ext uri="{FF2B5EF4-FFF2-40B4-BE49-F238E27FC236}">
                <a16:creationId xmlns:a16="http://schemas.microsoft.com/office/drawing/2014/main" id="{07957243-93CA-B112-040E-DF079AE41141}"/>
              </a:ext>
            </a:extLst>
          </p:cNvPr>
          <p:cNvSpPr txBox="1"/>
          <p:nvPr/>
        </p:nvSpPr>
        <p:spPr>
          <a:xfrm>
            <a:off x="1184997" y="2139479"/>
            <a:ext cx="4572000" cy="2123658"/>
          </a:xfrm>
          <a:prstGeom prst="rect">
            <a:avLst/>
          </a:prstGeom>
          <a:noFill/>
        </p:spPr>
        <p:txBody>
          <a:bodyPr wrap="square">
            <a:spAutoFit/>
          </a:bodyPr>
          <a:lstStyle/>
          <a:p>
            <a:pPr algn="ctr"/>
            <a:r>
              <a:rPr lang="vi-VN" sz="4400" b="1" dirty="0">
                <a:latin typeface="+mj-lt"/>
              </a:rPr>
              <a:t>Tình cảm, thái độ của người viết đối với nhân vật</a:t>
            </a:r>
            <a:endParaRPr lang="en-SG" sz="4400" dirty="0">
              <a:latin typeface="+mj-lt"/>
            </a:endParaRPr>
          </a:p>
        </p:txBody>
      </p:sp>
    </p:spTree>
    <p:extLst>
      <p:ext uri="{BB962C8B-B14F-4D97-AF65-F5344CB8AC3E}">
        <p14:creationId xmlns:p14="http://schemas.microsoft.com/office/powerpoint/2010/main" val="100209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30"/>
        <p:cNvGrpSpPr/>
        <p:nvPr/>
      </p:nvGrpSpPr>
      <p:grpSpPr>
        <a:xfrm>
          <a:off x="0" y="0"/>
          <a:ext cx="0" cy="0"/>
          <a:chOff x="0" y="0"/>
          <a:chExt cx="0" cy="0"/>
        </a:xfrm>
      </p:grpSpPr>
      <p:grpSp>
        <p:nvGrpSpPr>
          <p:cNvPr id="3434" name="Google Shape;3434;p43"/>
          <p:cNvGrpSpPr/>
          <p:nvPr/>
        </p:nvGrpSpPr>
        <p:grpSpPr>
          <a:xfrm>
            <a:off x="1379756" y="1827412"/>
            <a:ext cx="9646545" cy="4257947"/>
            <a:chOff x="1034816" y="1370559"/>
            <a:chExt cx="7234909" cy="3193460"/>
          </a:xfrm>
        </p:grpSpPr>
        <p:sp>
          <p:nvSpPr>
            <p:cNvPr id="3435" name="Google Shape;3435;p43"/>
            <p:cNvSpPr/>
            <p:nvPr/>
          </p:nvSpPr>
          <p:spPr>
            <a:xfrm flipH="1">
              <a:off x="1034816" y="4280339"/>
              <a:ext cx="25669" cy="25669"/>
            </a:xfrm>
            <a:custGeom>
              <a:avLst/>
              <a:gdLst/>
              <a:ahLst/>
              <a:cxnLst/>
              <a:rect l="l" t="t" r="r" b="b"/>
              <a:pathLst>
                <a:path w="179" h="179" extrusionOk="0">
                  <a:moveTo>
                    <a:pt x="87" y="1"/>
                  </a:moveTo>
                  <a:cubicBezTo>
                    <a:pt x="37" y="1"/>
                    <a:pt x="1" y="36"/>
                    <a:pt x="1" y="87"/>
                  </a:cubicBezTo>
                  <a:cubicBezTo>
                    <a:pt x="1" y="138"/>
                    <a:pt x="37" y="179"/>
                    <a:pt x="87" y="179"/>
                  </a:cubicBezTo>
                  <a:cubicBezTo>
                    <a:pt x="138" y="179"/>
                    <a:pt x="179" y="138"/>
                    <a:pt x="179" y="87"/>
                  </a:cubicBezTo>
                  <a:cubicBezTo>
                    <a:pt x="179" y="36"/>
                    <a:pt x="133" y="1"/>
                    <a:pt x="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6" name="Google Shape;3436;p43"/>
            <p:cNvSpPr/>
            <p:nvPr/>
          </p:nvSpPr>
          <p:spPr>
            <a:xfrm flipH="1">
              <a:off x="4096204" y="1370559"/>
              <a:ext cx="25669" cy="26386"/>
            </a:xfrm>
            <a:custGeom>
              <a:avLst/>
              <a:gdLst/>
              <a:ahLst/>
              <a:cxnLst/>
              <a:rect l="l" t="t" r="r" b="b"/>
              <a:pathLst>
                <a:path w="179" h="184" extrusionOk="0">
                  <a:moveTo>
                    <a:pt x="92" y="0"/>
                  </a:moveTo>
                  <a:cubicBezTo>
                    <a:pt x="42" y="0"/>
                    <a:pt x="1" y="41"/>
                    <a:pt x="1" y="92"/>
                  </a:cubicBezTo>
                  <a:cubicBezTo>
                    <a:pt x="1" y="138"/>
                    <a:pt x="47" y="184"/>
                    <a:pt x="92" y="184"/>
                  </a:cubicBezTo>
                  <a:cubicBezTo>
                    <a:pt x="143" y="184"/>
                    <a:pt x="179" y="143"/>
                    <a:pt x="179" y="92"/>
                  </a:cubicBezTo>
                  <a:cubicBezTo>
                    <a:pt x="179" y="41"/>
                    <a:pt x="143" y="0"/>
                    <a:pt x="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7" name="Google Shape;3437;p43"/>
            <p:cNvSpPr/>
            <p:nvPr/>
          </p:nvSpPr>
          <p:spPr>
            <a:xfrm flipH="1">
              <a:off x="4747391" y="4043380"/>
              <a:ext cx="25669" cy="25669"/>
            </a:xfrm>
            <a:custGeom>
              <a:avLst/>
              <a:gdLst/>
              <a:ahLst/>
              <a:cxnLst/>
              <a:rect l="l" t="t" r="r" b="b"/>
              <a:pathLst>
                <a:path w="179" h="179" extrusionOk="0">
                  <a:moveTo>
                    <a:pt x="87" y="1"/>
                  </a:moveTo>
                  <a:cubicBezTo>
                    <a:pt x="37" y="1"/>
                    <a:pt x="1" y="42"/>
                    <a:pt x="1" y="92"/>
                  </a:cubicBezTo>
                  <a:cubicBezTo>
                    <a:pt x="1" y="143"/>
                    <a:pt x="37" y="179"/>
                    <a:pt x="87" y="179"/>
                  </a:cubicBezTo>
                  <a:cubicBezTo>
                    <a:pt x="138" y="179"/>
                    <a:pt x="179" y="143"/>
                    <a:pt x="179" y="92"/>
                  </a:cubicBezTo>
                  <a:cubicBezTo>
                    <a:pt x="179" y="42"/>
                    <a:pt x="138" y="1"/>
                    <a:pt x="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8" name="Google Shape;3438;p43"/>
            <p:cNvSpPr/>
            <p:nvPr/>
          </p:nvSpPr>
          <p:spPr>
            <a:xfrm flipH="1">
              <a:off x="6857412" y="4444653"/>
              <a:ext cx="25669" cy="25669"/>
            </a:xfrm>
            <a:custGeom>
              <a:avLst/>
              <a:gdLst/>
              <a:ahLst/>
              <a:cxnLst/>
              <a:rect l="l" t="t" r="r" b="b"/>
              <a:pathLst>
                <a:path w="179" h="179" extrusionOk="0">
                  <a:moveTo>
                    <a:pt x="92" y="1"/>
                  </a:moveTo>
                  <a:cubicBezTo>
                    <a:pt x="46" y="1"/>
                    <a:pt x="0" y="42"/>
                    <a:pt x="0" y="92"/>
                  </a:cubicBezTo>
                  <a:cubicBezTo>
                    <a:pt x="0" y="143"/>
                    <a:pt x="41" y="179"/>
                    <a:pt x="92" y="179"/>
                  </a:cubicBezTo>
                  <a:cubicBezTo>
                    <a:pt x="143" y="179"/>
                    <a:pt x="178" y="143"/>
                    <a:pt x="178" y="92"/>
                  </a:cubicBezTo>
                  <a:cubicBezTo>
                    <a:pt x="178" y="36"/>
                    <a:pt x="143" y="1"/>
                    <a:pt x="9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9" name="Google Shape;3439;p43"/>
            <p:cNvSpPr/>
            <p:nvPr/>
          </p:nvSpPr>
          <p:spPr>
            <a:xfrm flipH="1">
              <a:off x="4565329" y="2633781"/>
              <a:ext cx="25669" cy="25669"/>
            </a:xfrm>
            <a:custGeom>
              <a:avLst/>
              <a:gdLst/>
              <a:ahLst/>
              <a:cxnLst/>
              <a:rect l="l" t="t" r="r" b="b"/>
              <a:pathLst>
                <a:path w="179" h="179" extrusionOk="0">
                  <a:moveTo>
                    <a:pt x="87" y="0"/>
                  </a:moveTo>
                  <a:cubicBezTo>
                    <a:pt x="37" y="0"/>
                    <a:pt x="1" y="46"/>
                    <a:pt x="1" y="87"/>
                  </a:cubicBezTo>
                  <a:cubicBezTo>
                    <a:pt x="1" y="138"/>
                    <a:pt x="37" y="178"/>
                    <a:pt x="87" y="178"/>
                  </a:cubicBezTo>
                  <a:cubicBezTo>
                    <a:pt x="138" y="178"/>
                    <a:pt x="179" y="138"/>
                    <a:pt x="179" y="87"/>
                  </a:cubicBezTo>
                  <a:cubicBezTo>
                    <a:pt x="179" y="36"/>
                    <a:pt x="138" y="0"/>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0" name="Google Shape;3440;p43"/>
            <p:cNvSpPr/>
            <p:nvPr/>
          </p:nvSpPr>
          <p:spPr>
            <a:xfrm flipH="1">
              <a:off x="8139386" y="1570237"/>
              <a:ext cx="30115" cy="26099"/>
            </a:xfrm>
            <a:custGeom>
              <a:avLst/>
              <a:gdLst/>
              <a:ahLst/>
              <a:cxnLst/>
              <a:rect l="l" t="t" r="r" b="b"/>
              <a:pathLst>
                <a:path w="210" h="182" extrusionOk="0">
                  <a:moveTo>
                    <a:pt x="107" y="0"/>
                  </a:moveTo>
                  <a:cubicBezTo>
                    <a:pt x="74" y="0"/>
                    <a:pt x="44" y="20"/>
                    <a:pt x="26" y="52"/>
                  </a:cubicBezTo>
                  <a:cubicBezTo>
                    <a:pt x="1" y="93"/>
                    <a:pt x="21" y="144"/>
                    <a:pt x="67" y="169"/>
                  </a:cubicBezTo>
                  <a:cubicBezTo>
                    <a:pt x="80" y="178"/>
                    <a:pt x="94" y="182"/>
                    <a:pt x="109" y="182"/>
                  </a:cubicBezTo>
                  <a:cubicBezTo>
                    <a:pt x="138" y="182"/>
                    <a:pt x="167" y="165"/>
                    <a:pt x="184" y="134"/>
                  </a:cubicBezTo>
                  <a:cubicBezTo>
                    <a:pt x="209" y="88"/>
                    <a:pt x="194" y="37"/>
                    <a:pt x="148" y="12"/>
                  </a:cubicBezTo>
                  <a:cubicBezTo>
                    <a:pt x="135" y="4"/>
                    <a:pt x="121" y="0"/>
                    <a:pt x="10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1" name="Google Shape;3441;p43"/>
            <p:cNvSpPr/>
            <p:nvPr/>
          </p:nvSpPr>
          <p:spPr>
            <a:xfrm flipH="1">
              <a:off x="8233157" y="3446645"/>
              <a:ext cx="36568" cy="36568"/>
            </a:xfrm>
            <a:custGeom>
              <a:avLst/>
              <a:gdLst/>
              <a:ahLst/>
              <a:cxnLst/>
              <a:rect l="l" t="t" r="r" b="b"/>
              <a:pathLst>
                <a:path w="255" h="255" extrusionOk="0">
                  <a:moveTo>
                    <a:pt x="128" y="0"/>
                  </a:moveTo>
                  <a:cubicBezTo>
                    <a:pt x="57" y="10"/>
                    <a:pt x="1" y="61"/>
                    <a:pt x="1" y="127"/>
                  </a:cubicBezTo>
                  <a:cubicBezTo>
                    <a:pt x="1" y="199"/>
                    <a:pt x="57" y="255"/>
                    <a:pt x="128" y="255"/>
                  </a:cubicBezTo>
                  <a:cubicBezTo>
                    <a:pt x="194" y="255"/>
                    <a:pt x="255" y="199"/>
                    <a:pt x="255" y="127"/>
                  </a:cubicBezTo>
                  <a:cubicBezTo>
                    <a:pt x="255" y="61"/>
                    <a:pt x="194" y="0"/>
                    <a:pt x="12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2" name="Google Shape;3442;p43"/>
            <p:cNvSpPr/>
            <p:nvPr/>
          </p:nvSpPr>
          <p:spPr>
            <a:xfrm flipH="1">
              <a:off x="3578258" y="4538351"/>
              <a:ext cx="25669" cy="25669"/>
            </a:xfrm>
            <a:custGeom>
              <a:avLst/>
              <a:gdLst/>
              <a:ahLst/>
              <a:cxnLst/>
              <a:rect l="l" t="t" r="r" b="b"/>
              <a:pathLst>
                <a:path w="179" h="179" extrusionOk="0">
                  <a:moveTo>
                    <a:pt x="87" y="0"/>
                  </a:moveTo>
                  <a:cubicBezTo>
                    <a:pt x="36" y="0"/>
                    <a:pt x="1" y="41"/>
                    <a:pt x="1" y="92"/>
                  </a:cubicBezTo>
                  <a:cubicBezTo>
                    <a:pt x="1" y="143"/>
                    <a:pt x="36" y="178"/>
                    <a:pt x="87" y="178"/>
                  </a:cubicBezTo>
                  <a:cubicBezTo>
                    <a:pt x="138" y="178"/>
                    <a:pt x="179" y="143"/>
                    <a:pt x="179" y="92"/>
                  </a:cubicBezTo>
                  <a:cubicBezTo>
                    <a:pt x="179" y="41"/>
                    <a:pt x="138" y="0"/>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8" name="图片 18">
            <a:extLst>
              <a:ext uri="{FF2B5EF4-FFF2-40B4-BE49-F238E27FC236}">
                <a16:creationId xmlns:a16="http://schemas.microsoft.com/office/drawing/2014/main" id="{4B417197-68ED-12B1-ECB1-ECA3D87C379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5118" y="127574"/>
            <a:ext cx="1556128" cy="844107"/>
          </a:xfrm>
          <a:prstGeom prst="rect">
            <a:avLst/>
          </a:prstGeom>
        </p:spPr>
      </p:pic>
      <p:sp>
        <p:nvSpPr>
          <p:cNvPr id="9" name="PPT-13-4">
            <a:extLst>
              <a:ext uri="{FF2B5EF4-FFF2-40B4-BE49-F238E27FC236}">
                <a16:creationId xmlns:a16="http://schemas.microsoft.com/office/drawing/2014/main" id="{2B245AA0-3BB4-B208-38B4-5A0D8912D659}"/>
              </a:ext>
            </a:extLst>
          </p:cNvPr>
          <p:cNvSpPr txBox="1"/>
          <p:nvPr/>
        </p:nvSpPr>
        <p:spPr>
          <a:xfrm>
            <a:off x="1629658" y="-27176"/>
            <a:ext cx="9273786" cy="1188720"/>
          </a:xfrm>
          <a:prstGeom prst="rect">
            <a:avLst/>
          </a:prstGeom>
          <a:noFill/>
        </p:spPr>
        <p:txBody>
          <a:bodyPr wrap="square">
            <a:noAutofit/>
          </a:bodyPr>
          <a:lstStyle/>
          <a:p>
            <a:pPr algn="just">
              <a:lnSpc>
                <a:spcPct val="150000"/>
              </a:lnSpc>
              <a:spcAft>
                <a:spcPts val="800"/>
              </a:spcAft>
            </a:pPr>
            <a:r>
              <a:rPr lang="en-US" sz="3200" b="1" dirty="0">
                <a:solidFill>
                  <a:srgbClr val="FCFCFC"/>
                </a:solidFill>
                <a:latin typeface="Times New Roman" panose="02020603050405020304" pitchFamily="18" charset="0"/>
                <a:ea typeface="Calibri" panose="020F0502020204030204" pitchFamily="34" charset="0"/>
                <a:cs typeface="Times New Roman" panose="02020603050405020304" pitchFamily="18" charset="0"/>
              </a:rPr>
              <a:t>5. </a:t>
            </a:r>
            <a:r>
              <a:rPr lang="vi-VN" sz="3200" b="1" kern="100" dirty="0">
                <a:effectLst/>
                <a:latin typeface="Times New Roman" panose="02020603050405020304" pitchFamily="18" charset="0"/>
                <a:ea typeface="Arial" panose="020B0604020202020204" pitchFamily="34" charset="0"/>
                <a:cs typeface="Times New Roman" panose="02020603050405020304" pitchFamily="18" charset="0"/>
              </a:rPr>
              <a:t>Tình cảm, thái độ của người viết đối với nhân vật</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endParaRPr kumimoji="0" lang="en-SG" sz="3200" b="0" i="0" u="none" strike="noStrike" kern="1200" cap="none" spc="0" normalizeH="0" baseline="0" noProof="0" dirty="0">
              <a:ln>
                <a:noFill/>
              </a:ln>
              <a:solidFill>
                <a:srgbClr val="FCFCFC"/>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10" name="Google Shape;4838;p56">
            <a:extLst>
              <a:ext uri="{FF2B5EF4-FFF2-40B4-BE49-F238E27FC236}">
                <a16:creationId xmlns:a16="http://schemas.microsoft.com/office/drawing/2014/main" id="{70C7BC23-94BB-C4FB-90F4-8B4F4478E338}"/>
              </a:ext>
            </a:extLst>
          </p:cNvPr>
          <p:cNvGrpSpPr/>
          <p:nvPr/>
        </p:nvGrpSpPr>
        <p:grpSpPr>
          <a:xfrm rot="-4957593">
            <a:off x="11601965" y="-129925"/>
            <a:ext cx="721741" cy="804947"/>
            <a:chOff x="3604950" y="2842325"/>
            <a:chExt cx="76550" cy="85375"/>
          </a:xfrm>
        </p:grpSpPr>
        <p:sp>
          <p:nvSpPr>
            <p:cNvPr id="11" name="Google Shape;4839;p56">
              <a:extLst>
                <a:ext uri="{FF2B5EF4-FFF2-40B4-BE49-F238E27FC236}">
                  <a16:creationId xmlns:a16="http://schemas.microsoft.com/office/drawing/2014/main" id="{7907F14F-5939-7479-2A8D-AD01BD2D8C06}"/>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4840;p56">
              <a:extLst>
                <a:ext uri="{FF2B5EF4-FFF2-40B4-BE49-F238E27FC236}">
                  <a16:creationId xmlns:a16="http://schemas.microsoft.com/office/drawing/2014/main" id="{4E0A1D39-EC19-05C8-51C6-1E7EB9D2CEA0}"/>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4841;p56">
              <a:extLst>
                <a:ext uri="{FF2B5EF4-FFF2-40B4-BE49-F238E27FC236}">
                  <a16:creationId xmlns:a16="http://schemas.microsoft.com/office/drawing/2014/main" id="{8C56BCE7-1BA1-208C-135E-DF9721C76AB9}"/>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4842;p56">
              <a:extLst>
                <a:ext uri="{FF2B5EF4-FFF2-40B4-BE49-F238E27FC236}">
                  <a16:creationId xmlns:a16="http://schemas.microsoft.com/office/drawing/2014/main" id="{C68AF6BD-56C3-D5A4-FA8B-757C7F7BFA71}"/>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4843;p56">
              <a:extLst>
                <a:ext uri="{FF2B5EF4-FFF2-40B4-BE49-F238E27FC236}">
                  <a16:creationId xmlns:a16="http://schemas.microsoft.com/office/drawing/2014/main" id="{C6DD64B7-1EA2-E8CC-63D5-CD3180AD6FA5}"/>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4844;p56">
              <a:extLst>
                <a:ext uri="{FF2B5EF4-FFF2-40B4-BE49-F238E27FC236}">
                  <a16:creationId xmlns:a16="http://schemas.microsoft.com/office/drawing/2014/main" id="{CBEF9828-F6CA-8ADE-7267-91AAA140E0F9}"/>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4845;p56">
              <a:extLst>
                <a:ext uri="{FF2B5EF4-FFF2-40B4-BE49-F238E27FC236}">
                  <a16:creationId xmlns:a16="http://schemas.microsoft.com/office/drawing/2014/main" id="{A283ACC3-221B-68E3-D48F-86A08BD2FC42}"/>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4846;p56">
              <a:extLst>
                <a:ext uri="{FF2B5EF4-FFF2-40B4-BE49-F238E27FC236}">
                  <a16:creationId xmlns:a16="http://schemas.microsoft.com/office/drawing/2014/main" id="{693B4B35-89CF-C634-353B-93147D3FECA2}"/>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4847;p56">
              <a:extLst>
                <a:ext uri="{FF2B5EF4-FFF2-40B4-BE49-F238E27FC236}">
                  <a16:creationId xmlns:a16="http://schemas.microsoft.com/office/drawing/2014/main" id="{08B1A45D-E268-9AB5-E208-9C25091D153B}"/>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4848;p56">
              <a:extLst>
                <a:ext uri="{FF2B5EF4-FFF2-40B4-BE49-F238E27FC236}">
                  <a16:creationId xmlns:a16="http://schemas.microsoft.com/office/drawing/2014/main" id="{5D12D9CF-059F-6763-14A1-F274D43708BC}"/>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 name="Google Shape;4838;p56">
            <a:extLst>
              <a:ext uri="{FF2B5EF4-FFF2-40B4-BE49-F238E27FC236}">
                <a16:creationId xmlns:a16="http://schemas.microsoft.com/office/drawing/2014/main" id="{6E315A0B-8FD9-CC00-9D6B-C0155D788151}"/>
              </a:ext>
            </a:extLst>
          </p:cNvPr>
          <p:cNvGrpSpPr/>
          <p:nvPr/>
        </p:nvGrpSpPr>
        <p:grpSpPr>
          <a:xfrm rot="-4957593">
            <a:off x="10864673" y="154989"/>
            <a:ext cx="403794" cy="467723"/>
            <a:chOff x="3604950" y="2842325"/>
            <a:chExt cx="76550" cy="85375"/>
          </a:xfrm>
        </p:grpSpPr>
        <p:sp>
          <p:nvSpPr>
            <p:cNvPr id="22" name="Google Shape;4839;p56">
              <a:extLst>
                <a:ext uri="{FF2B5EF4-FFF2-40B4-BE49-F238E27FC236}">
                  <a16:creationId xmlns:a16="http://schemas.microsoft.com/office/drawing/2014/main" id="{261B358A-A4D9-E1D3-84B0-528FEADE3204}"/>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4840;p56">
              <a:extLst>
                <a:ext uri="{FF2B5EF4-FFF2-40B4-BE49-F238E27FC236}">
                  <a16:creationId xmlns:a16="http://schemas.microsoft.com/office/drawing/2014/main" id="{00576A17-7522-F63F-2EED-3F7FD745DAC1}"/>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4841;p56">
              <a:extLst>
                <a:ext uri="{FF2B5EF4-FFF2-40B4-BE49-F238E27FC236}">
                  <a16:creationId xmlns:a16="http://schemas.microsoft.com/office/drawing/2014/main" id="{5D2A783B-0AC6-B902-3FA6-FAFBA72A9590}"/>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4842;p56">
              <a:extLst>
                <a:ext uri="{FF2B5EF4-FFF2-40B4-BE49-F238E27FC236}">
                  <a16:creationId xmlns:a16="http://schemas.microsoft.com/office/drawing/2014/main" id="{23DBBC22-52E0-E66A-5E47-DA8883BB928D}"/>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4843;p56">
              <a:extLst>
                <a:ext uri="{FF2B5EF4-FFF2-40B4-BE49-F238E27FC236}">
                  <a16:creationId xmlns:a16="http://schemas.microsoft.com/office/drawing/2014/main" id="{A4C59252-C8B9-4C4B-88D3-12A0FF1F8D6A}"/>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4844;p56">
              <a:extLst>
                <a:ext uri="{FF2B5EF4-FFF2-40B4-BE49-F238E27FC236}">
                  <a16:creationId xmlns:a16="http://schemas.microsoft.com/office/drawing/2014/main" id="{5A998C9F-2827-24E5-5348-D36183D40C20}"/>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4845;p56">
              <a:extLst>
                <a:ext uri="{FF2B5EF4-FFF2-40B4-BE49-F238E27FC236}">
                  <a16:creationId xmlns:a16="http://schemas.microsoft.com/office/drawing/2014/main" id="{910FF1B9-BDD4-027C-CB35-2EB501732416}"/>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4846;p56">
              <a:extLst>
                <a:ext uri="{FF2B5EF4-FFF2-40B4-BE49-F238E27FC236}">
                  <a16:creationId xmlns:a16="http://schemas.microsoft.com/office/drawing/2014/main" id="{35B717A7-4F6C-DA60-6ED8-C36A16281AA5}"/>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4847;p56">
              <a:extLst>
                <a:ext uri="{FF2B5EF4-FFF2-40B4-BE49-F238E27FC236}">
                  <a16:creationId xmlns:a16="http://schemas.microsoft.com/office/drawing/2014/main" id="{A13A4596-FDCA-2698-5AC6-4D980FE9826B}"/>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4848;p56">
              <a:extLst>
                <a:ext uri="{FF2B5EF4-FFF2-40B4-BE49-F238E27FC236}">
                  <a16:creationId xmlns:a16="http://schemas.microsoft.com/office/drawing/2014/main" id="{72EE6EC6-A5EF-0E0C-83A4-D7DA5B3CFE95}"/>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 name="Google Shape;4838;p56">
            <a:extLst>
              <a:ext uri="{FF2B5EF4-FFF2-40B4-BE49-F238E27FC236}">
                <a16:creationId xmlns:a16="http://schemas.microsoft.com/office/drawing/2014/main" id="{9BE82A8D-D224-DCEC-CB1E-78D12A255381}"/>
              </a:ext>
            </a:extLst>
          </p:cNvPr>
          <p:cNvGrpSpPr/>
          <p:nvPr/>
        </p:nvGrpSpPr>
        <p:grpSpPr>
          <a:xfrm rot="-4957593">
            <a:off x="11221324" y="760254"/>
            <a:ext cx="200159" cy="231151"/>
            <a:chOff x="3604950" y="2842325"/>
            <a:chExt cx="76550" cy="85375"/>
          </a:xfrm>
        </p:grpSpPr>
        <p:sp>
          <p:nvSpPr>
            <p:cNvPr id="33" name="Google Shape;4839;p56">
              <a:extLst>
                <a:ext uri="{FF2B5EF4-FFF2-40B4-BE49-F238E27FC236}">
                  <a16:creationId xmlns:a16="http://schemas.microsoft.com/office/drawing/2014/main" id="{39CC18DC-2813-3EF9-B934-71FA30A72123}"/>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4840;p56">
              <a:extLst>
                <a:ext uri="{FF2B5EF4-FFF2-40B4-BE49-F238E27FC236}">
                  <a16:creationId xmlns:a16="http://schemas.microsoft.com/office/drawing/2014/main" id="{D39F8B19-C80D-E655-1ECE-7EB2ABC0F949}"/>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4841;p56">
              <a:extLst>
                <a:ext uri="{FF2B5EF4-FFF2-40B4-BE49-F238E27FC236}">
                  <a16:creationId xmlns:a16="http://schemas.microsoft.com/office/drawing/2014/main" id="{B1010150-0AD1-706D-A7C4-67EE58117CD5}"/>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4842;p56">
              <a:extLst>
                <a:ext uri="{FF2B5EF4-FFF2-40B4-BE49-F238E27FC236}">
                  <a16:creationId xmlns:a16="http://schemas.microsoft.com/office/drawing/2014/main" id="{B89AC58F-609E-C001-8178-9257C5101AED}"/>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4843;p56">
              <a:extLst>
                <a:ext uri="{FF2B5EF4-FFF2-40B4-BE49-F238E27FC236}">
                  <a16:creationId xmlns:a16="http://schemas.microsoft.com/office/drawing/2014/main" id="{FD5D5373-51F4-233B-0602-C5EF9A67B506}"/>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4844;p56">
              <a:extLst>
                <a:ext uri="{FF2B5EF4-FFF2-40B4-BE49-F238E27FC236}">
                  <a16:creationId xmlns:a16="http://schemas.microsoft.com/office/drawing/2014/main" id="{7CC31EAC-BDA9-6BE6-E002-F04BDFC17C3C}"/>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845;p56">
              <a:extLst>
                <a:ext uri="{FF2B5EF4-FFF2-40B4-BE49-F238E27FC236}">
                  <a16:creationId xmlns:a16="http://schemas.microsoft.com/office/drawing/2014/main" id="{F7FEA740-0613-2ADC-50EC-FD9B522FF995}"/>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846;p56">
              <a:extLst>
                <a:ext uri="{FF2B5EF4-FFF2-40B4-BE49-F238E27FC236}">
                  <a16:creationId xmlns:a16="http://schemas.microsoft.com/office/drawing/2014/main" id="{2343B3E6-A207-7461-FA07-35F38F28C3E4}"/>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847;p56">
              <a:extLst>
                <a:ext uri="{FF2B5EF4-FFF2-40B4-BE49-F238E27FC236}">
                  <a16:creationId xmlns:a16="http://schemas.microsoft.com/office/drawing/2014/main" id="{388F716A-FE3E-3B93-6E51-95989FB4D983}"/>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848;p56">
              <a:extLst>
                <a:ext uri="{FF2B5EF4-FFF2-40B4-BE49-F238E27FC236}">
                  <a16:creationId xmlns:a16="http://schemas.microsoft.com/office/drawing/2014/main" id="{466AA4D7-3860-D87A-E92D-CAADA27FC6ED}"/>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图片 11">
            <a:extLst>
              <a:ext uri="{FF2B5EF4-FFF2-40B4-BE49-F238E27FC236}">
                <a16:creationId xmlns:a16="http://schemas.microsoft.com/office/drawing/2014/main" id="{DD11DCD1-94F4-7B5A-02AE-1B1ED42842B1}"/>
              </a:ext>
            </a:extLst>
          </p:cNvPr>
          <p:cNvPicPr>
            <a:picLocks noChangeAspect="1"/>
          </p:cNvPicPr>
          <p:nvPr/>
        </p:nvPicPr>
        <p:blipFill rotWithShape="1">
          <a:blip r:embed="rId4">
            <a:extLst>
              <a:ext uri="{28A0092B-C50C-407E-A947-70E740481C1C}">
                <a14:useLocalDpi xmlns:a14="http://schemas.microsoft.com/office/drawing/2010/main" val="0"/>
              </a:ext>
            </a:extLst>
          </a:blip>
          <a:srcRect l="43878" t="66532"/>
          <a:stretch>
            <a:fillRect/>
          </a:stretch>
        </p:blipFill>
        <p:spPr>
          <a:xfrm>
            <a:off x="-310912" y="3593599"/>
            <a:ext cx="5081924" cy="4295489"/>
          </a:xfrm>
          <a:prstGeom prst="rect">
            <a:avLst/>
          </a:prstGeom>
        </p:spPr>
      </p:pic>
      <p:pic>
        <p:nvPicPr>
          <p:cNvPr id="3" name="图片 34">
            <a:extLst>
              <a:ext uri="{FF2B5EF4-FFF2-40B4-BE49-F238E27FC236}">
                <a16:creationId xmlns:a16="http://schemas.microsoft.com/office/drawing/2014/main" id="{E7C20516-F490-E5AD-444E-795F4F97239B}"/>
              </a:ext>
            </a:extLst>
          </p:cNvPr>
          <p:cNvPicPr>
            <a:picLocks noChangeAspect="1"/>
          </p:cNvPicPr>
          <p:nvPr/>
        </p:nvPicPr>
        <p:blipFill>
          <a:blip r:embed="rId5"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3267289" y="850622"/>
            <a:ext cx="8361634" cy="5521793"/>
          </a:xfrm>
          <a:prstGeom prst="rect">
            <a:avLst/>
          </a:prstGeom>
        </p:spPr>
      </p:pic>
      <p:pic>
        <p:nvPicPr>
          <p:cNvPr id="4" name="图片 35">
            <a:extLst>
              <a:ext uri="{FF2B5EF4-FFF2-40B4-BE49-F238E27FC236}">
                <a16:creationId xmlns:a16="http://schemas.microsoft.com/office/drawing/2014/main" id="{B915DE90-B89F-1A1A-CF77-B4F253E8C37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88872" y="885949"/>
            <a:ext cx="1226581" cy="1226581"/>
          </a:xfrm>
          <a:prstGeom prst="rect">
            <a:avLst/>
          </a:prstGeom>
        </p:spPr>
      </p:pic>
      <p:sp>
        <p:nvSpPr>
          <p:cNvPr id="5" name="TextBox 4">
            <a:extLst>
              <a:ext uri="{FF2B5EF4-FFF2-40B4-BE49-F238E27FC236}">
                <a16:creationId xmlns:a16="http://schemas.microsoft.com/office/drawing/2014/main" id="{D2680243-7260-A115-3C21-154F682B5FBC}"/>
              </a:ext>
            </a:extLst>
          </p:cNvPr>
          <p:cNvSpPr txBox="1"/>
          <p:nvPr/>
        </p:nvSpPr>
        <p:spPr>
          <a:xfrm>
            <a:off x="4102162" y="1749253"/>
            <a:ext cx="6240831" cy="3785652"/>
          </a:xfrm>
          <a:prstGeom prst="rect">
            <a:avLst/>
          </a:prstGeom>
          <a:noFill/>
        </p:spPr>
        <p:txBody>
          <a:bodyPr wrap="square">
            <a:spAutoFit/>
          </a:bodyPr>
          <a:lstStyle/>
          <a:p>
            <a:pPr algn="ctr"/>
            <a:r>
              <a:rPr lang="vi-VN" sz="4800" i="1" dirty="0">
                <a:solidFill>
                  <a:schemeClr val="bg1"/>
                </a:solidFill>
                <a:latin typeface="+mj-lt"/>
              </a:rPr>
              <a:t>Qua đoạn trích, em nhận ra tình cảm, thái độ gì của nhà văn Pau-xtốp-xki đối với nhà văn An-đéc-xen?</a:t>
            </a:r>
            <a:endParaRPr lang="en-SG" sz="4800" dirty="0">
              <a:solidFill>
                <a:schemeClr val="bg1"/>
              </a:solidFill>
              <a:latin typeface="+mj-lt"/>
            </a:endParaRPr>
          </a:p>
        </p:txBody>
      </p:sp>
    </p:spTree>
    <p:extLst>
      <p:ext uri="{BB962C8B-B14F-4D97-AF65-F5344CB8AC3E}">
        <p14:creationId xmlns:p14="http://schemas.microsoft.com/office/powerpoint/2010/main" val="197300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30"/>
        <p:cNvGrpSpPr/>
        <p:nvPr/>
      </p:nvGrpSpPr>
      <p:grpSpPr>
        <a:xfrm>
          <a:off x="0" y="0"/>
          <a:ext cx="0" cy="0"/>
          <a:chOff x="0" y="0"/>
          <a:chExt cx="0" cy="0"/>
        </a:xfrm>
      </p:grpSpPr>
      <p:grpSp>
        <p:nvGrpSpPr>
          <p:cNvPr id="3434" name="Google Shape;3434;p43"/>
          <p:cNvGrpSpPr/>
          <p:nvPr/>
        </p:nvGrpSpPr>
        <p:grpSpPr>
          <a:xfrm>
            <a:off x="1379756" y="1827412"/>
            <a:ext cx="9646545" cy="4257947"/>
            <a:chOff x="1034816" y="1370559"/>
            <a:chExt cx="7234909" cy="3193460"/>
          </a:xfrm>
        </p:grpSpPr>
        <p:sp>
          <p:nvSpPr>
            <p:cNvPr id="3435" name="Google Shape;3435;p43"/>
            <p:cNvSpPr/>
            <p:nvPr/>
          </p:nvSpPr>
          <p:spPr>
            <a:xfrm flipH="1">
              <a:off x="1034816" y="4280339"/>
              <a:ext cx="25669" cy="25669"/>
            </a:xfrm>
            <a:custGeom>
              <a:avLst/>
              <a:gdLst/>
              <a:ahLst/>
              <a:cxnLst/>
              <a:rect l="l" t="t" r="r" b="b"/>
              <a:pathLst>
                <a:path w="179" h="179" extrusionOk="0">
                  <a:moveTo>
                    <a:pt x="87" y="1"/>
                  </a:moveTo>
                  <a:cubicBezTo>
                    <a:pt x="37" y="1"/>
                    <a:pt x="1" y="36"/>
                    <a:pt x="1" y="87"/>
                  </a:cubicBezTo>
                  <a:cubicBezTo>
                    <a:pt x="1" y="138"/>
                    <a:pt x="37" y="179"/>
                    <a:pt x="87" y="179"/>
                  </a:cubicBezTo>
                  <a:cubicBezTo>
                    <a:pt x="138" y="179"/>
                    <a:pt x="179" y="138"/>
                    <a:pt x="179" y="87"/>
                  </a:cubicBezTo>
                  <a:cubicBezTo>
                    <a:pt x="179" y="36"/>
                    <a:pt x="133" y="1"/>
                    <a:pt x="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6" name="Google Shape;3436;p43"/>
            <p:cNvSpPr/>
            <p:nvPr/>
          </p:nvSpPr>
          <p:spPr>
            <a:xfrm flipH="1">
              <a:off x="4096204" y="1370559"/>
              <a:ext cx="25669" cy="26386"/>
            </a:xfrm>
            <a:custGeom>
              <a:avLst/>
              <a:gdLst/>
              <a:ahLst/>
              <a:cxnLst/>
              <a:rect l="l" t="t" r="r" b="b"/>
              <a:pathLst>
                <a:path w="179" h="184" extrusionOk="0">
                  <a:moveTo>
                    <a:pt x="92" y="0"/>
                  </a:moveTo>
                  <a:cubicBezTo>
                    <a:pt x="42" y="0"/>
                    <a:pt x="1" y="41"/>
                    <a:pt x="1" y="92"/>
                  </a:cubicBezTo>
                  <a:cubicBezTo>
                    <a:pt x="1" y="138"/>
                    <a:pt x="47" y="184"/>
                    <a:pt x="92" y="184"/>
                  </a:cubicBezTo>
                  <a:cubicBezTo>
                    <a:pt x="143" y="184"/>
                    <a:pt x="179" y="143"/>
                    <a:pt x="179" y="92"/>
                  </a:cubicBezTo>
                  <a:cubicBezTo>
                    <a:pt x="179" y="41"/>
                    <a:pt x="143" y="0"/>
                    <a:pt x="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7" name="Google Shape;3437;p43"/>
            <p:cNvSpPr/>
            <p:nvPr/>
          </p:nvSpPr>
          <p:spPr>
            <a:xfrm flipH="1">
              <a:off x="4747391" y="4043380"/>
              <a:ext cx="25669" cy="25669"/>
            </a:xfrm>
            <a:custGeom>
              <a:avLst/>
              <a:gdLst/>
              <a:ahLst/>
              <a:cxnLst/>
              <a:rect l="l" t="t" r="r" b="b"/>
              <a:pathLst>
                <a:path w="179" h="179" extrusionOk="0">
                  <a:moveTo>
                    <a:pt x="87" y="1"/>
                  </a:moveTo>
                  <a:cubicBezTo>
                    <a:pt x="37" y="1"/>
                    <a:pt x="1" y="42"/>
                    <a:pt x="1" y="92"/>
                  </a:cubicBezTo>
                  <a:cubicBezTo>
                    <a:pt x="1" y="143"/>
                    <a:pt x="37" y="179"/>
                    <a:pt x="87" y="179"/>
                  </a:cubicBezTo>
                  <a:cubicBezTo>
                    <a:pt x="138" y="179"/>
                    <a:pt x="179" y="143"/>
                    <a:pt x="179" y="92"/>
                  </a:cubicBezTo>
                  <a:cubicBezTo>
                    <a:pt x="179" y="42"/>
                    <a:pt x="138" y="1"/>
                    <a:pt x="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8" name="Google Shape;3438;p43"/>
            <p:cNvSpPr/>
            <p:nvPr/>
          </p:nvSpPr>
          <p:spPr>
            <a:xfrm flipH="1">
              <a:off x="6857412" y="4444653"/>
              <a:ext cx="25669" cy="25669"/>
            </a:xfrm>
            <a:custGeom>
              <a:avLst/>
              <a:gdLst/>
              <a:ahLst/>
              <a:cxnLst/>
              <a:rect l="l" t="t" r="r" b="b"/>
              <a:pathLst>
                <a:path w="179" h="179" extrusionOk="0">
                  <a:moveTo>
                    <a:pt x="92" y="1"/>
                  </a:moveTo>
                  <a:cubicBezTo>
                    <a:pt x="46" y="1"/>
                    <a:pt x="0" y="42"/>
                    <a:pt x="0" y="92"/>
                  </a:cubicBezTo>
                  <a:cubicBezTo>
                    <a:pt x="0" y="143"/>
                    <a:pt x="41" y="179"/>
                    <a:pt x="92" y="179"/>
                  </a:cubicBezTo>
                  <a:cubicBezTo>
                    <a:pt x="143" y="179"/>
                    <a:pt x="178" y="143"/>
                    <a:pt x="178" y="92"/>
                  </a:cubicBezTo>
                  <a:cubicBezTo>
                    <a:pt x="178" y="36"/>
                    <a:pt x="143" y="1"/>
                    <a:pt x="9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9" name="Google Shape;3439;p43"/>
            <p:cNvSpPr/>
            <p:nvPr/>
          </p:nvSpPr>
          <p:spPr>
            <a:xfrm flipH="1">
              <a:off x="4565329" y="2633781"/>
              <a:ext cx="25669" cy="25669"/>
            </a:xfrm>
            <a:custGeom>
              <a:avLst/>
              <a:gdLst/>
              <a:ahLst/>
              <a:cxnLst/>
              <a:rect l="l" t="t" r="r" b="b"/>
              <a:pathLst>
                <a:path w="179" h="179" extrusionOk="0">
                  <a:moveTo>
                    <a:pt x="87" y="0"/>
                  </a:moveTo>
                  <a:cubicBezTo>
                    <a:pt x="37" y="0"/>
                    <a:pt x="1" y="46"/>
                    <a:pt x="1" y="87"/>
                  </a:cubicBezTo>
                  <a:cubicBezTo>
                    <a:pt x="1" y="138"/>
                    <a:pt x="37" y="178"/>
                    <a:pt x="87" y="178"/>
                  </a:cubicBezTo>
                  <a:cubicBezTo>
                    <a:pt x="138" y="178"/>
                    <a:pt x="179" y="138"/>
                    <a:pt x="179" y="87"/>
                  </a:cubicBezTo>
                  <a:cubicBezTo>
                    <a:pt x="179" y="36"/>
                    <a:pt x="138" y="0"/>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0" name="Google Shape;3440;p43"/>
            <p:cNvSpPr/>
            <p:nvPr/>
          </p:nvSpPr>
          <p:spPr>
            <a:xfrm flipH="1">
              <a:off x="8139386" y="1570237"/>
              <a:ext cx="30115" cy="26099"/>
            </a:xfrm>
            <a:custGeom>
              <a:avLst/>
              <a:gdLst/>
              <a:ahLst/>
              <a:cxnLst/>
              <a:rect l="l" t="t" r="r" b="b"/>
              <a:pathLst>
                <a:path w="210" h="182" extrusionOk="0">
                  <a:moveTo>
                    <a:pt x="107" y="0"/>
                  </a:moveTo>
                  <a:cubicBezTo>
                    <a:pt x="74" y="0"/>
                    <a:pt x="44" y="20"/>
                    <a:pt x="26" y="52"/>
                  </a:cubicBezTo>
                  <a:cubicBezTo>
                    <a:pt x="1" y="93"/>
                    <a:pt x="21" y="144"/>
                    <a:pt x="67" y="169"/>
                  </a:cubicBezTo>
                  <a:cubicBezTo>
                    <a:pt x="80" y="178"/>
                    <a:pt x="94" y="182"/>
                    <a:pt x="109" y="182"/>
                  </a:cubicBezTo>
                  <a:cubicBezTo>
                    <a:pt x="138" y="182"/>
                    <a:pt x="167" y="165"/>
                    <a:pt x="184" y="134"/>
                  </a:cubicBezTo>
                  <a:cubicBezTo>
                    <a:pt x="209" y="88"/>
                    <a:pt x="194" y="37"/>
                    <a:pt x="148" y="12"/>
                  </a:cubicBezTo>
                  <a:cubicBezTo>
                    <a:pt x="135" y="4"/>
                    <a:pt x="121" y="0"/>
                    <a:pt x="10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1" name="Google Shape;3441;p43"/>
            <p:cNvSpPr/>
            <p:nvPr/>
          </p:nvSpPr>
          <p:spPr>
            <a:xfrm flipH="1">
              <a:off x="8233157" y="3446645"/>
              <a:ext cx="36568" cy="36568"/>
            </a:xfrm>
            <a:custGeom>
              <a:avLst/>
              <a:gdLst/>
              <a:ahLst/>
              <a:cxnLst/>
              <a:rect l="l" t="t" r="r" b="b"/>
              <a:pathLst>
                <a:path w="255" h="255" extrusionOk="0">
                  <a:moveTo>
                    <a:pt x="128" y="0"/>
                  </a:moveTo>
                  <a:cubicBezTo>
                    <a:pt x="57" y="10"/>
                    <a:pt x="1" y="61"/>
                    <a:pt x="1" y="127"/>
                  </a:cubicBezTo>
                  <a:cubicBezTo>
                    <a:pt x="1" y="199"/>
                    <a:pt x="57" y="255"/>
                    <a:pt x="128" y="255"/>
                  </a:cubicBezTo>
                  <a:cubicBezTo>
                    <a:pt x="194" y="255"/>
                    <a:pt x="255" y="199"/>
                    <a:pt x="255" y="127"/>
                  </a:cubicBezTo>
                  <a:cubicBezTo>
                    <a:pt x="255" y="61"/>
                    <a:pt x="194" y="0"/>
                    <a:pt x="12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2" name="Google Shape;3442;p43"/>
            <p:cNvSpPr/>
            <p:nvPr/>
          </p:nvSpPr>
          <p:spPr>
            <a:xfrm flipH="1">
              <a:off x="3578258" y="4538351"/>
              <a:ext cx="25669" cy="25669"/>
            </a:xfrm>
            <a:custGeom>
              <a:avLst/>
              <a:gdLst/>
              <a:ahLst/>
              <a:cxnLst/>
              <a:rect l="l" t="t" r="r" b="b"/>
              <a:pathLst>
                <a:path w="179" h="179" extrusionOk="0">
                  <a:moveTo>
                    <a:pt x="87" y="0"/>
                  </a:moveTo>
                  <a:cubicBezTo>
                    <a:pt x="36" y="0"/>
                    <a:pt x="1" y="41"/>
                    <a:pt x="1" y="92"/>
                  </a:cubicBezTo>
                  <a:cubicBezTo>
                    <a:pt x="1" y="143"/>
                    <a:pt x="36" y="178"/>
                    <a:pt x="87" y="178"/>
                  </a:cubicBezTo>
                  <a:cubicBezTo>
                    <a:pt x="138" y="178"/>
                    <a:pt x="179" y="143"/>
                    <a:pt x="179" y="92"/>
                  </a:cubicBezTo>
                  <a:cubicBezTo>
                    <a:pt x="179" y="41"/>
                    <a:pt x="138" y="0"/>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8" name="图片 18">
            <a:extLst>
              <a:ext uri="{FF2B5EF4-FFF2-40B4-BE49-F238E27FC236}">
                <a16:creationId xmlns:a16="http://schemas.microsoft.com/office/drawing/2014/main" id="{4B417197-68ED-12B1-ECB1-ECA3D87C3795}"/>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5118" y="127574"/>
            <a:ext cx="1556128" cy="844107"/>
          </a:xfrm>
          <a:prstGeom prst="rect">
            <a:avLst/>
          </a:prstGeom>
        </p:spPr>
      </p:pic>
      <p:sp>
        <p:nvSpPr>
          <p:cNvPr id="9" name="PPT-13-4">
            <a:extLst>
              <a:ext uri="{FF2B5EF4-FFF2-40B4-BE49-F238E27FC236}">
                <a16:creationId xmlns:a16="http://schemas.microsoft.com/office/drawing/2014/main" id="{2B245AA0-3BB4-B208-38B4-5A0D8912D659}"/>
              </a:ext>
            </a:extLst>
          </p:cNvPr>
          <p:cNvSpPr txBox="1"/>
          <p:nvPr/>
        </p:nvSpPr>
        <p:spPr>
          <a:xfrm>
            <a:off x="1629658" y="-27176"/>
            <a:ext cx="9273786" cy="1188720"/>
          </a:xfrm>
          <a:prstGeom prst="rect">
            <a:avLst/>
          </a:prstGeom>
          <a:noFill/>
        </p:spPr>
        <p:txBody>
          <a:bodyPr wrap="square">
            <a:noAutofit/>
          </a:bodyPr>
          <a:lstStyle/>
          <a:p>
            <a:pPr algn="just">
              <a:lnSpc>
                <a:spcPct val="150000"/>
              </a:lnSpc>
              <a:spcAft>
                <a:spcPts val="800"/>
              </a:spcAft>
            </a:pPr>
            <a:r>
              <a:rPr lang="en-US" sz="3200" b="1" dirty="0">
                <a:solidFill>
                  <a:srgbClr val="FCFCFC"/>
                </a:solidFill>
                <a:latin typeface="Times New Roman" panose="02020603050405020304" pitchFamily="18" charset="0"/>
                <a:ea typeface="Calibri" panose="020F0502020204030204" pitchFamily="34" charset="0"/>
                <a:cs typeface="Times New Roman" panose="02020603050405020304" pitchFamily="18" charset="0"/>
              </a:rPr>
              <a:t>5. </a:t>
            </a:r>
            <a:r>
              <a:rPr lang="vi-VN" sz="3200" b="1" kern="100" dirty="0">
                <a:effectLst/>
                <a:latin typeface="Times New Roman" panose="02020603050405020304" pitchFamily="18" charset="0"/>
                <a:ea typeface="Arial" panose="020B0604020202020204" pitchFamily="34" charset="0"/>
                <a:cs typeface="Times New Roman" panose="02020603050405020304" pitchFamily="18" charset="0"/>
              </a:rPr>
              <a:t>Tình cảm, thái độ của người viết đối với nhân vật</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endParaRPr kumimoji="0" lang="en-SG" sz="3200" b="0" i="0" u="none" strike="noStrike" kern="1200" cap="none" spc="0" normalizeH="0" baseline="0" noProof="0" dirty="0">
              <a:ln>
                <a:noFill/>
              </a:ln>
              <a:solidFill>
                <a:srgbClr val="FCFCFC"/>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10" name="Google Shape;4838;p56">
            <a:extLst>
              <a:ext uri="{FF2B5EF4-FFF2-40B4-BE49-F238E27FC236}">
                <a16:creationId xmlns:a16="http://schemas.microsoft.com/office/drawing/2014/main" id="{70C7BC23-94BB-C4FB-90F4-8B4F4478E338}"/>
              </a:ext>
            </a:extLst>
          </p:cNvPr>
          <p:cNvGrpSpPr/>
          <p:nvPr/>
        </p:nvGrpSpPr>
        <p:grpSpPr>
          <a:xfrm rot="-4957593">
            <a:off x="11601965" y="-129925"/>
            <a:ext cx="721741" cy="804947"/>
            <a:chOff x="3604950" y="2842325"/>
            <a:chExt cx="76550" cy="85375"/>
          </a:xfrm>
        </p:grpSpPr>
        <p:sp>
          <p:nvSpPr>
            <p:cNvPr id="11" name="Google Shape;4839;p56">
              <a:extLst>
                <a:ext uri="{FF2B5EF4-FFF2-40B4-BE49-F238E27FC236}">
                  <a16:creationId xmlns:a16="http://schemas.microsoft.com/office/drawing/2014/main" id="{7907F14F-5939-7479-2A8D-AD01BD2D8C06}"/>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4840;p56">
              <a:extLst>
                <a:ext uri="{FF2B5EF4-FFF2-40B4-BE49-F238E27FC236}">
                  <a16:creationId xmlns:a16="http://schemas.microsoft.com/office/drawing/2014/main" id="{4E0A1D39-EC19-05C8-51C6-1E7EB9D2CEA0}"/>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4841;p56">
              <a:extLst>
                <a:ext uri="{FF2B5EF4-FFF2-40B4-BE49-F238E27FC236}">
                  <a16:creationId xmlns:a16="http://schemas.microsoft.com/office/drawing/2014/main" id="{8C56BCE7-1BA1-208C-135E-DF9721C76AB9}"/>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4842;p56">
              <a:extLst>
                <a:ext uri="{FF2B5EF4-FFF2-40B4-BE49-F238E27FC236}">
                  <a16:creationId xmlns:a16="http://schemas.microsoft.com/office/drawing/2014/main" id="{C68AF6BD-56C3-D5A4-FA8B-757C7F7BFA71}"/>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4843;p56">
              <a:extLst>
                <a:ext uri="{FF2B5EF4-FFF2-40B4-BE49-F238E27FC236}">
                  <a16:creationId xmlns:a16="http://schemas.microsoft.com/office/drawing/2014/main" id="{C6DD64B7-1EA2-E8CC-63D5-CD3180AD6FA5}"/>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4844;p56">
              <a:extLst>
                <a:ext uri="{FF2B5EF4-FFF2-40B4-BE49-F238E27FC236}">
                  <a16:creationId xmlns:a16="http://schemas.microsoft.com/office/drawing/2014/main" id="{CBEF9828-F6CA-8ADE-7267-91AAA140E0F9}"/>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4845;p56">
              <a:extLst>
                <a:ext uri="{FF2B5EF4-FFF2-40B4-BE49-F238E27FC236}">
                  <a16:creationId xmlns:a16="http://schemas.microsoft.com/office/drawing/2014/main" id="{A283ACC3-221B-68E3-D48F-86A08BD2FC42}"/>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4846;p56">
              <a:extLst>
                <a:ext uri="{FF2B5EF4-FFF2-40B4-BE49-F238E27FC236}">
                  <a16:creationId xmlns:a16="http://schemas.microsoft.com/office/drawing/2014/main" id="{693B4B35-89CF-C634-353B-93147D3FECA2}"/>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4847;p56">
              <a:extLst>
                <a:ext uri="{FF2B5EF4-FFF2-40B4-BE49-F238E27FC236}">
                  <a16:creationId xmlns:a16="http://schemas.microsoft.com/office/drawing/2014/main" id="{08B1A45D-E268-9AB5-E208-9C25091D153B}"/>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4848;p56">
              <a:extLst>
                <a:ext uri="{FF2B5EF4-FFF2-40B4-BE49-F238E27FC236}">
                  <a16:creationId xmlns:a16="http://schemas.microsoft.com/office/drawing/2014/main" id="{5D12D9CF-059F-6763-14A1-F274D43708BC}"/>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 name="Google Shape;4838;p56">
            <a:extLst>
              <a:ext uri="{FF2B5EF4-FFF2-40B4-BE49-F238E27FC236}">
                <a16:creationId xmlns:a16="http://schemas.microsoft.com/office/drawing/2014/main" id="{6E315A0B-8FD9-CC00-9D6B-C0155D788151}"/>
              </a:ext>
            </a:extLst>
          </p:cNvPr>
          <p:cNvGrpSpPr/>
          <p:nvPr/>
        </p:nvGrpSpPr>
        <p:grpSpPr>
          <a:xfrm rot="-4957593">
            <a:off x="10864673" y="154989"/>
            <a:ext cx="403794" cy="467723"/>
            <a:chOff x="3604950" y="2842325"/>
            <a:chExt cx="76550" cy="85375"/>
          </a:xfrm>
        </p:grpSpPr>
        <p:sp>
          <p:nvSpPr>
            <p:cNvPr id="22" name="Google Shape;4839;p56">
              <a:extLst>
                <a:ext uri="{FF2B5EF4-FFF2-40B4-BE49-F238E27FC236}">
                  <a16:creationId xmlns:a16="http://schemas.microsoft.com/office/drawing/2014/main" id="{261B358A-A4D9-E1D3-84B0-528FEADE3204}"/>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4840;p56">
              <a:extLst>
                <a:ext uri="{FF2B5EF4-FFF2-40B4-BE49-F238E27FC236}">
                  <a16:creationId xmlns:a16="http://schemas.microsoft.com/office/drawing/2014/main" id="{00576A17-7522-F63F-2EED-3F7FD745DAC1}"/>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4841;p56">
              <a:extLst>
                <a:ext uri="{FF2B5EF4-FFF2-40B4-BE49-F238E27FC236}">
                  <a16:creationId xmlns:a16="http://schemas.microsoft.com/office/drawing/2014/main" id="{5D2A783B-0AC6-B902-3FA6-FAFBA72A9590}"/>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4842;p56">
              <a:extLst>
                <a:ext uri="{FF2B5EF4-FFF2-40B4-BE49-F238E27FC236}">
                  <a16:creationId xmlns:a16="http://schemas.microsoft.com/office/drawing/2014/main" id="{23DBBC22-52E0-E66A-5E47-DA8883BB928D}"/>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4843;p56">
              <a:extLst>
                <a:ext uri="{FF2B5EF4-FFF2-40B4-BE49-F238E27FC236}">
                  <a16:creationId xmlns:a16="http://schemas.microsoft.com/office/drawing/2014/main" id="{A4C59252-C8B9-4C4B-88D3-12A0FF1F8D6A}"/>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4844;p56">
              <a:extLst>
                <a:ext uri="{FF2B5EF4-FFF2-40B4-BE49-F238E27FC236}">
                  <a16:creationId xmlns:a16="http://schemas.microsoft.com/office/drawing/2014/main" id="{5A998C9F-2827-24E5-5348-D36183D40C20}"/>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4845;p56">
              <a:extLst>
                <a:ext uri="{FF2B5EF4-FFF2-40B4-BE49-F238E27FC236}">
                  <a16:creationId xmlns:a16="http://schemas.microsoft.com/office/drawing/2014/main" id="{910FF1B9-BDD4-027C-CB35-2EB501732416}"/>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4846;p56">
              <a:extLst>
                <a:ext uri="{FF2B5EF4-FFF2-40B4-BE49-F238E27FC236}">
                  <a16:creationId xmlns:a16="http://schemas.microsoft.com/office/drawing/2014/main" id="{35B717A7-4F6C-DA60-6ED8-C36A16281AA5}"/>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4847;p56">
              <a:extLst>
                <a:ext uri="{FF2B5EF4-FFF2-40B4-BE49-F238E27FC236}">
                  <a16:creationId xmlns:a16="http://schemas.microsoft.com/office/drawing/2014/main" id="{A13A4596-FDCA-2698-5AC6-4D980FE9826B}"/>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4848;p56">
              <a:extLst>
                <a:ext uri="{FF2B5EF4-FFF2-40B4-BE49-F238E27FC236}">
                  <a16:creationId xmlns:a16="http://schemas.microsoft.com/office/drawing/2014/main" id="{72EE6EC6-A5EF-0E0C-83A4-D7DA5B3CFE95}"/>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 name="Google Shape;4838;p56">
            <a:extLst>
              <a:ext uri="{FF2B5EF4-FFF2-40B4-BE49-F238E27FC236}">
                <a16:creationId xmlns:a16="http://schemas.microsoft.com/office/drawing/2014/main" id="{9BE82A8D-D224-DCEC-CB1E-78D12A255381}"/>
              </a:ext>
            </a:extLst>
          </p:cNvPr>
          <p:cNvGrpSpPr/>
          <p:nvPr/>
        </p:nvGrpSpPr>
        <p:grpSpPr>
          <a:xfrm rot="-4957593">
            <a:off x="11221324" y="760254"/>
            <a:ext cx="200159" cy="231151"/>
            <a:chOff x="3604950" y="2842325"/>
            <a:chExt cx="76550" cy="85375"/>
          </a:xfrm>
        </p:grpSpPr>
        <p:sp>
          <p:nvSpPr>
            <p:cNvPr id="33" name="Google Shape;4839;p56">
              <a:extLst>
                <a:ext uri="{FF2B5EF4-FFF2-40B4-BE49-F238E27FC236}">
                  <a16:creationId xmlns:a16="http://schemas.microsoft.com/office/drawing/2014/main" id="{39CC18DC-2813-3EF9-B934-71FA30A72123}"/>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4840;p56">
              <a:extLst>
                <a:ext uri="{FF2B5EF4-FFF2-40B4-BE49-F238E27FC236}">
                  <a16:creationId xmlns:a16="http://schemas.microsoft.com/office/drawing/2014/main" id="{D39F8B19-C80D-E655-1ECE-7EB2ABC0F949}"/>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4841;p56">
              <a:extLst>
                <a:ext uri="{FF2B5EF4-FFF2-40B4-BE49-F238E27FC236}">
                  <a16:creationId xmlns:a16="http://schemas.microsoft.com/office/drawing/2014/main" id="{B1010150-0AD1-706D-A7C4-67EE58117CD5}"/>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4842;p56">
              <a:extLst>
                <a:ext uri="{FF2B5EF4-FFF2-40B4-BE49-F238E27FC236}">
                  <a16:creationId xmlns:a16="http://schemas.microsoft.com/office/drawing/2014/main" id="{B89AC58F-609E-C001-8178-9257C5101AED}"/>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4843;p56">
              <a:extLst>
                <a:ext uri="{FF2B5EF4-FFF2-40B4-BE49-F238E27FC236}">
                  <a16:creationId xmlns:a16="http://schemas.microsoft.com/office/drawing/2014/main" id="{FD5D5373-51F4-233B-0602-C5EF9A67B506}"/>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4844;p56">
              <a:extLst>
                <a:ext uri="{FF2B5EF4-FFF2-40B4-BE49-F238E27FC236}">
                  <a16:creationId xmlns:a16="http://schemas.microsoft.com/office/drawing/2014/main" id="{7CC31EAC-BDA9-6BE6-E002-F04BDFC17C3C}"/>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845;p56">
              <a:extLst>
                <a:ext uri="{FF2B5EF4-FFF2-40B4-BE49-F238E27FC236}">
                  <a16:creationId xmlns:a16="http://schemas.microsoft.com/office/drawing/2014/main" id="{F7FEA740-0613-2ADC-50EC-FD9B522FF995}"/>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846;p56">
              <a:extLst>
                <a:ext uri="{FF2B5EF4-FFF2-40B4-BE49-F238E27FC236}">
                  <a16:creationId xmlns:a16="http://schemas.microsoft.com/office/drawing/2014/main" id="{2343B3E6-A207-7461-FA07-35F38F28C3E4}"/>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847;p56">
              <a:extLst>
                <a:ext uri="{FF2B5EF4-FFF2-40B4-BE49-F238E27FC236}">
                  <a16:creationId xmlns:a16="http://schemas.microsoft.com/office/drawing/2014/main" id="{388F716A-FE3E-3B93-6E51-95989FB4D983}"/>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848;p56">
              <a:extLst>
                <a:ext uri="{FF2B5EF4-FFF2-40B4-BE49-F238E27FC236}">
                  <a16:creationId xmlns:a16="http://schemas.microsoft.com/office/drawing/2014/main" id="{466AA4D7-3860-D87A-E92D-CAADA27FC6ED}"/>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 name="PA-任意多边形 17">
            <a:extLst>
              <a:ext uri="{FF2B5EF4-FFF2-40B4-BE49-F238E27FC236}">
                <a16:creationId xmlns:a16="http://schemas.microsoft.com/office/drawing/2014/main" id="{19ED0BB3-C922-0DCE-7555-C300BBE29CF1}"/>
              </a:ext>
            </a:extLst>
          </p:cNvPr>
          <p:cNvSpPr/>
          <p:nvPr>
            <p:custDataLst>
              <p:tags r:id="rId1"/>
            </p:custDataLst>
          </p:nvPr>
        </p:nvSpPr>
        <p:spPr>
          <a:xfrm>
            <a:off x="183265" y="1235506"/>
            <a:ext cx="3492619" cy="5062347"/>
          </a:xfrm>
          <a:custGeom>
            <a:avLst/>
            <a:gdLst>
              <a:gd name="connsiteX0" fmla="*/ 0 w 3111146"/>
              <a:gd name="connsiteY0" fmla="*/ 0 h 3268371"/>
              <a:gd name="connsiteX1" fmla="*/ 3111146 w 3111146"/>
              <a:gd name="connsiteY1" fmla="*/ 0 h 3268371"/>
              <a:gd name="connsiteX2" fmla="*/ 3111146 w 3111146"/>
              <a:gd name="connsiteY2" fmla="*/ 675124 h 3268371"/>
              <a:gd name="connsiteX3" fmla="*/ 3027296 w 3111146"/>
              <a:gd name="connsiteY3" fmla="*/ 670890 h 3268371"/>
              <a:gd name="connsiteX4" fmla="*/ 1968317 w 3111146"/>
              <a:gd name="connsiteY4" fmla="*/ 1729869 h 3268371"/>
              <a:gd name="connsiteX5" fmla="*/ 3027296 w 3111146"/>
              <a:gd name="connsiteY5" fmla="*/ 2788848 h 3268371"/>
              <a:gd name="connsiteX6" fmla="*/ 3111146 w 3111146"/>
              <a:gd name="connsiteY6" fmla="*/ 2784614 h 3268371"/>
              <a:gd name="connsiteX7" fmla="*/ 3111146 w 3111146"/>
              <a:gd name="connsiteY7" fmla="*/ 3268371 h 3268371"/>
              <a:gd name="connsiteX8" fmla="*/ 0 w 3111146"/>
              <a:gd name="connsiteY8" fmla="*/ 3268371 h 326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1146" h="3268371">
                <a:moveTo>
                  <a:pt x="0" y="0"/>
                </a:moveTo>
                <a:lnTo>
                  <a:pt x="3111146" y="0"/>
                </a:lnTo>
                <a:lnTo>
                  <a:pt x="3111146" y="675124"/>
                </a:lnTo>
                <a:lnTo>
                  <a:pt x="3027296" y="670890"/>
                </a:lnTo>
                <a:cubicBezTo>
                  <a:pt x="2442438" y="670890"/>
                  <a:pt x="1968317" y="1145011"/>
                  <a:pt x="1968317" y="1729869"/>
                </a:cubicBezTo>
                <a:cubicBezTo>
                  <a:pt x="1968317" y="2314727"/>
                  <a:pt x="2442438" y="2788848"/>
                  <a:pt x="3027296" y="2788848"/>
                </a:cubicBezTo>
                <a:lnTo>
                  <a:pt x="3111146" y="2784614"/>
                </a:lnTo>
                <a:lnTo>
                  <a:pt x="3111146" y="3268371"/>
                </a:lnTo>
                <a:lnTo>
                  <a:pt x="0" y="3268371"/>
                </a:lnTo>
                <a:close/>
              </a:path>
            </a:pathLst>
          </a:custGeom>
          <a:solidFill>
            <a:schemeClr val="tx2">
              <a:lumMod val="20000"/>
              <a:lumOff val="80000"/>
            </a:schemeClr>
          </a:solidFill>
          <a:ln w="12700" cap="flat" cmpd="sng" algn="ctr">
            <a:noFill/>
            <a:prstDash val="solid"/>
            <a:miter lim="800000"/>
          </a:ln>
          <a:effectLst/>
        </p:spPr>
        <p:txBody>
          <a:bodyPr wrap="square" anchor="ctr">
            <a:noAutofit/>
          </a:bodyPr>
          <a:lstStyle/>
          <a:p>
            <a:pPr algn="ctr" defTabSz="1219170">
              <a:spcBef>
                <a:spcPct val="0"/>
              </a:spcBef>
              <a:spcAft>
                <a:spcPct val="0"/>
              </a:spcAft>
              <a:defRPr/>
            </a:pPr>
            <a:endParaRPr sz="2400" kern="0" dirty="0">
              <a:solidFill>
                <a:schemeClr val="bg1"/>
              </a:solidFill>
              <a:latin typeface="字魂59号-创粗黑" panose="00000500000000000000" pitchFamily="2" charset="-122"/>
              <a:ea typeface="字魂59号-创粗黑" panose="00000500000000000000" pitchFamily="2" charset="-122"/>
              <a:cs typeface="Arial"/>
              <a:sym typeface="Arial"/>
            </a:endParaRPr>
          </a:p>
        </p:txBody>
      </p:sp>
      <p:sp>
        <p:nvSpPr>
          <p:cNvPr id="7" name="PA-椭圆 49">
            <a:extLst>
              <a:ext uri="{FF2B5EF4-FFF2-40B4-BE49-F238E27FC236}">
                <a16:creationId xmlns:a16="http://schemas.microsoft.com/office/drawing/2014/main" id="{4E940D42-AB12-A7AF-65AA-F50439284856}"/>
              </a:ext>
            </a:extLst>
          </p:cNvPr>
          <p:cNvSpPr/>
          <p:nvPr>
            <p:custDataLst>
              <p:tags r:id="rId2"/>
            </p:custDataLst>
          </p:nvPr>
        </p:nvSpPr>
        <p:spPr>
          <a:xfrm>
            <a:off x="4295598" y="1360116"/>
            <a:ext cx="731008" cy="686968"/>
          </a:xfrm>
          <a:prstGeom prst="ellipse">
            <a:avLst/>
          </a:prstGeom>
          <a:solidFill>
            <a:srgbClr val="F4D022"/>
          </a:solidFill>
          <a:ln w="19050" cap="flat" cmpd="sng" algn="ctr">
            <a:noFill/>
            <a:prstDash val="solid"/>
            <a:miter lim="800000"/>
          </a:ln>
          <a:effectLst/>
        </p:spPr>
        <p:txBody>
          <a:bodyPr anchor="ctr">
            <a:normAutofit fontScale="95000"/>
          </a:bodyPr>
          <a:lstStyle/>
          <a:p>
            <a:pPr algn="ctr" defTabSz="1219170">
              <a:spcBef>
                <a:spcPct val="0"/>
              </a:spcBef>
              <a:spcAft>
                <a:spcPct val="0"/>
              </a:spcAft>
              <a:defRPr/>
            </a:pPr>
            <a:r>
              <a:rPr lang="en-US" altLang="zh-CN" sz="2400" b="1" kern="0" dirty="0">
                <a:solidFill>
                  <a:prstClr val="black"/>
                </a:solidFill>
                <a:latin typeface="Source Han Sans SC"/>
                <a:ea typeface="Source Han Sans SC"/>
                <a:cs typeface="Arial"/>
                <a:sym typeface="Arial"/>
              </a:rPr>
              <a:t>1</a:t>
            </a:r>
            <a:endParaRPr sz="2400" b="1" kern="0" dirty="0">
              <a:solidFill>
                <a:prstClr val="black"/>
              </a:solidFill>
              <a:latin typeface="字魂59号-创粗黑" panose="00000500000000000000" pitchFamily="2" charset="-122"/>
              <a:ea typeface="字魂59号-创粗黑" panose="00000500000000000000" pitchFamily="2" charset="-122"/>
              <a:cs typeface="Arial"/>
              <a:sym typeface="Arial"/>
            </a:endParaRPr>
          </a:p>
        </p:txBody>
      </p:sp>
      <p:sp>
        <p:nvSpPr>
          <p:cNvPr id="43" name="PA-椭圆 47">
            <a:extLst>
              <a:ext uri="{FF2B5EF4-FFF2-40B4-BE49-F238E27FC236}">
                <a16:creationId xmlns:a16="http://schemas.microsoft.com/office/drawing/2014/main" id="{3C0D59AA-B31E-37DA-9239-30C10998376C}"/>
              </a:ext>
            </a:extLst>
          </p:cNvPr>
          <p:cNvSpPr/>
          <p:nvPr>
            <p:custDataLst>
              <p:tags r:id="rId3"/>
            </p:custDataLst>
          </p:nvPr>
        </p:nvSpPr>
        <p:spPr>
          <a:xfrm>
            <a:off x="4295598" y="3087849"/>
            <a:ext cx="731008" cy="686968"/>
          </a:xfrm>
          <a:prstGeom prst="ellipse">
            <a:avLst/>
          </a:prstGeom>
          <a:solidFill>
            <a:srgbClr val="F4D022"/>
          </a:solidFill>
          <a:ln w="19050" cap="flat" cmpd="sng" algn="ctr">
            <a:noFill/>
            <a:prstDash val="solid"/>
            <a:miter lim="800000"/>
          </a:ln>
          <a:effectLst/>
        </p:spPr>
        <p:txBody>
          <a:bodyPr anchor="ctr">
            <a:normAutofit fontScale="95000"/>
          </a:bodyPr>
          <a:lstStyle/>
          <a:p>
            <a:pPr algn="ctr" defTabSz="1219170">
              <a:spcBef>
                <a:spcPct val="0"/>
              </a:spcBef>
              <a:spcAft>
                <a:spcPct val="0"/>
              </a:spcAft>
              <a:defRPr/>
            </a:pPr>
            <a:r>
              <a:rPr lang="en-US" altLang="zh-CN" sz="2400" b="1" kern="0">
                <a:solidFill>
                  <a:prstClr val="black"/>
                </a:solidFill>
                <a:latin typeface="Source Han Sans SC"/>
                <a:ea typeface="Source Han Sans SC"/>
                <a:cs typeface="Arial"/>
                <a:sym typeface="Arial"/>
              </a:rPr>
              <a:t>2</a:t>
            </a:r>
            <a:endParaRPr sz="2400" b="1" kern="0">
              <a:solidFill>
                <a:prstClr val="black"/>
              </a:solidFill>
              <a:latin typeface="字魂59号-创粗黑" panose="00000500000000000000" pitchFamily="2" charset="-122"/>
              <a:ea typeface="字魂59号-创粗黑" panose="00000500000000000000" pitchFamily="2" charset="-122"/>
              <a:cs typeface="Arial"/>
              <a:sym typeface="Arial"/>
            </a:endParaRPr>
          </a:p>
        </p:txBody>
      </p:sp>
      <p:sp>
        <p:nvSpPr>
          <p:cNvPr id="44" name="PA-椭圆 45">
            <a:extLst>
              <a:ext uri="{FF2B5EF4-FFF2-40B4-BE49-F238E27FC236}">
                <a16:creationId xmlns:a16="http://schemas.microsoft.com/office/drawing/2014/main" id="{8C82D790-7AD8-DCAD-A713-75E9359217B6}"/>
              </a:ext>
            </a:extLst>
          </p:cNvPr>
          <p:cNvSpPr/>
          <p:nvPr>
            <p:custDataLst>
              <p:tags r:id="rId4"/>
            </p:custDataLst>
          </p:nvPr>
        </p:nvSpPr>
        <p:spPr>
          <a:xfrm>
            <a:off x="4295598" y="4716623"/>
            <a:ext cx="731008" cy="686968"/>
          </a:xfrm>
          <a:prstGeom prst="ellipse">
            <a:avLst/>
          </a:prstGeom>
          <a:solidFill>
            <a:srgbClr val="F4D022"/>
          </a:solidFill>
          <a:ln w="19050" cap="flat" cmpd="sng" algn="ctr">
            <a:noFill/>
            <a:prstDash val="solid"/>
            <a:miter lim="800000"/>
          </a:ln>
          <a:effectLst/>
        </p:spPr>
        <p:txBody>
          <a:bodyPr anchor="ctr">
            <a:normAutofit fontScale="95000"/>
          </a:bodyPr>
          <a:lstStyle/>
          <a:p>
            <a:pPr algn="ctr" defTabSz="1219170">
              <a:spcBef>
                <a:spcPct val="0"/>
              </a:spcBef>
              <a:spcAft>
                <a:spcPct val="0"/>
              </a:spcAft>
              <a:defRPr/>
            </a:pPr>
            <a:r>
              <a:rPr lang="en-US" altLang="zh-CN" sz="2400" b="1" kern="0">
                <a:solidFill>
                  <a:prstClr val="black"/>
                </a:solidFill>
                <a:latin typeface="Source Han Sans SC"/>
                <a:ea typeface="Source Han Sans SC"/>
                <a:cs typeface="Arial"/>
                <a:sym typeface="Arial"/>
              </a:rPr>
              <a:t>3</a:t>
            </a:r>
            <a:endParaRPr sz="2400" b="1" kern="0">
              <a:solidFill>
                <a:prstClr val="black"/>
              </a:solidFill>
              <a:latin typeface="字魂59号-创粗黑" panose="00000500000000000000" pitchFamily="2" charset="-122"/>
              <a:ea typeface="字魂59号-创粗黑" panose="00000500000000000000" pitchFamily="2" charset="-122"/>
              <a:cs typeface="Arial"/>
              <a:sym typeface="Arial"/>
            </a:endParaRPr>
          </a:p>
        </p:txBody>
      </p:sp>
      <p:sp>
        <p:nvSpPr>
          <p:cNvPr id="45" name="PA-矩形 28">
            <a:extLst>
              <a:ext uri="{FF2B5EF4-FFF2-40B4-BE49-F238E27FC236}">
                <a16:creationId xmlns:a16="http://schemas.microsoft.com/office/drawing/2014/main" id="{9316582B-E890-A8E8-264E-E65C75A53F50}"/>
              </a:ext>
            </a:extLst>
          </p:cNvPr>
          <p:cNvSpPr/>
          <p:nvPr>
            <p:custDataLst>
              <p:tags r:id="rId5"/>
            </p:custDataLst>
          </p:nvPr>
        </p:nvSpPr>
        <p:spPr>
          <a:xfrm flipH="1">
            <a:off x="5267523" y="1235506"/>
            <a:ext cx="4934516" cy="889275"/>
          </a:xfrm>
          <a:prstGeom prst="rect">
            <a:avLst/>
          </a:prstGeom>
        </p:spPr>
        <p:txBody>
          <a:bodyPr wrap="square">
            <a:noAutofit/>
          </a:bodyPr>
          <a:lstStyle/>
          <a:p>
            <a:r>
              <a:rPr lang="vi-VN" sz="2800" dirty="0">
                <a:latin typeface="+mj-lt"/>
              </a:rPr>
              <a:t>Pau-xtốp-xki có sự hiểu biết về cuộc đời của An-đéc-xen. </a:t>
            </a:r>
            <a:endParaRPr lang="en-SG" sz="2800" dirty="0">
              <a:solidFill>
                <a:prstClr val="black"/>
              </a:solidFill>
              <a:latin typeface="+mj-lt"/>
              <a:cs typeface="Times New Roman" panose="02020603050405020304" pitchFamily="18" charset="0"/>
            </a:endParaRPr>
          </a:p>
        </p:txBody>
      </p:sp>
      <p:sp>
        <p:nvSpPr>
          <p:cNvPr id="46" name="PA-矩形 28">
            <a:extLst>
              <a:ext uri="{FF2B5EF4-FFF2-40B4-BE49-F238E27FC236}">
                <a16:creationId xmlns:a16="http://schemas.microsoft.com/office/drawing/2014/main" id="{B61EE63B-06B8-39C0-FE1F-62DACFC8A2B8}"/>
              </a:ext>
            </a:extLst>
          </p:cNvPr>
          <p:cNvSpPr/>
          <p:nvPr>
            <p:custDataLst>
              <p:tags r:id="rId6"/>
            </p:custDataLst>
          </p:nvPr>
        </p:nvSpPr>
        <p:spPr>
          <a:xfrm flipH="1">
            <a:off x="5209047" y="2324611"/>
            <a:ext cx="6953588" cy="1379071"/>
          </a:xfrm>
          <a:prstGeom prst="rect">
            <a:avLst/>
          </a:prstGeom>
        </p:spPr>
        <p:txBody>
          <a:bodyPr wrap="square">
            <a:noAutofit/>
          </a:bodyPr>
          <a:lstStyle/>
          <a:p>
            <a:r>
              <a:rPr lang="vi-VN" sz="2800" dirty="0">
                <a:latin typeface="+mj-lt"/>
              </a:rPr>
              <a:t>Nhân vật An-đéc-xen trong cảm nhận của Pau-xtốp-xki hiện lên tràn đầy vẻ đẹp lãng mạn, nhân hậu, mang trái tim trong sáng, đầy ắp tình yêu, hứng khởi với con người, các sống, đặc biệt là với trẻ thơ.</a:t>
            </a:r>
            <a:endParaRPr lang="en-SG" sz="2800" dirty="0">
              <a:latin typeface="+mj-lt"/>
            </a:endParaRPr>
          </a:p>
        </p:txBody>
      </p:sp>
      <p:sp>
        <p:nvSpPr>
          <p:cNvPr id="47" name="PA-矩形 28">
            <a:extLst>
              <a:ext uri="{FF2B5EF4-FFF2-40B4-BE49-F238E27FC236}">
                <a16:creationId xmlns:a16="http://schemas.microsoft.com/office/drawing/2014/main" id="{F4CB31AD-1727-8B85-738F-652BD369CC28}"/>
              </a:ext>
            </a:extLst>
          </p:cNvPr>
          <p:cNvSpPr/>
          <p:nvPr>
            <p:custDataLst>
              <p:tags r:id="rId7"/>
            </p:custDataLst>
          </p:nvPr>
        </p:nvSpPr>
        <p:spPr>
          <a:xfrm flipH="1">
            <a:off x="5172480" y="4682970"/>
            <a:ext cx="7105687" cy="499131"/>
          </a:xfrm>
          <a:prstGeom prst="rect">
            <a:avLst/>
          </a:prstGeom>
        </p:spPr>
        <p:txBody>
          <a:bodyPr wrap="square">
            <a:noAutofit/>
          </a:bodyPr>
          <a:lstStyle/>
          <a:p>
            <a:r>
              <a:rPr lang="vi-VN" sz="2800" dirty="0">
                <a:latin typeface="+mj-lt"/>
              </a:rPr>
              <a:t>Phải rất đồng điệu với tâm hồn và hiểu con người, hiểu sáng tác của An-đéc-xen thì Pau-xtốp-xki mới có thể diễn tả tinh tế về trạng thái, cảm hứng mà An-đéc-xen trải nghiệm qua mỗi lần sáng </a:t>
            </a:r>
            <a:r>
              <a:rPr lang="vi-VN" sz="2800" dirty="0" smtClean="0">
                <a:latin typeface="+mj-lt"/>
              </a:rPr>
              <a:t>tác</a:t>
            </a:r>
            <a:r>
              <a:rPr lang="en-US" sz="2800" dirty="0" smtClean="0">
                <a:latin typeface="+mj-lt"/>
              </a:rPr>
              <a:t>.</a:t>
            </a:r>
            <a:endParaRPr lang="en-SG" sz="2800" dirty="0">
              <a:solidFill>
                <a:prstClr val="black"/>
              </a:solidFill>
              <a:latin typeface="+mj-lt"/>
              <a:cs typeface="Times New Roman" panose="02020603050405020304" pitchFamily="18" charset="0"/>
            </a:endParaRPr>
          </a:p>
        </p:txBody>
      </p:sp>
      <p:pic>
        <p:nvPicPr>
          <p:cNvPr id="48" name="图片 63">
            <a:extLst>
              <a:ext uri="{FF2B5EF4-FFF2-40B4-BE49-F238E27FC236}">
                <a16:creationId xmlns:a16="http://schemas.microsoft.com/office/drawing/2014/main" id="{B29E39C4-73F8-62C2-8826-36B071BFFC0C}"/>
              </a:ext>
            </a:extLst>
          </p:cNvPr>
          <p:cNvPicPr>
            <a:picLocks noChangeAspect="1"/>
          </p:cNvPicPr>
          <p:nvPr/>
        </p:nvPicPr>
        <p:blipFill>
          <a:blip r:embed="rId11">
            <a:extLst>
              <a:ext uri="{28A0092B-C50C-407E-A947-70E740481C1C}">
                <a14:useLocalDpi xmlns:a14="http://schemas.microsoft.com/office/drawing/2010/main" val="0"/>
              </a:ext>
            </a:extLst>
          </a:blip>
          <a:srcRect l="14701" t="4052" r="49999" b="65643"/>
          <a:stretch>
            <a:fillRect/>
          </a:stretch>
        </p:blipFill>
        <p:spPr>
          <a:xfrm>
            <a:off x="1989961" y="2215533"/>
            <a:ext cx="2831923" cy="3246108"/>
          </a:xfrm>
          <a:prstGeom prst="rect">
            <a:avLst/>
          </a:prstGeom>
        </p:spPr>
      </p:pic>
      <p:sp>
        <p:nvSpPr>
          <p:cNvPr id="49" name="TextBox 48">
            <a:extLst>
              <a:ext uri="{FF2B5EF4-FFF2-40B4-BE49-F238E27FC236}">
                <a16:creationId xmlns:a16="http://schemas.microsoft.com/office/drawing/2014/main" id="{3E6CAA2C-F4FD-43AA-6099-161170873975}"/>
              </a:ext>
            </a:extLst>
          </p:cNvPr>
          <p:cNvSpPr txBox="1"/>
          <p:nvPr/>
        </p:nvSpPr>
        <p:spPr>
          <a:xfrm>
            <a:off x="222710" y="1266438"/>
            <a:ext cx="2142919" cy="4832092"/>
          </a:xfrm>
          <a:prstGeom prst="rect">
            <a:avLst/>
          </a:prstGeom>
          <a:noFill/>
        </p:spPr>
        <p:txBody>
          <a:bodyPr wrap="square">
            <a:spAutoFit/>
          </a:bodyPr>
          <a:lstStyle/>
          <a:p>
            <a:pPr algn="ctr"/>
            <a:r>
              <a:rPr lang="vi-VN" sz="2800" dirty="0">
                <a:solidFill>
                  <a:schemeClr val="bg1"/>
                </a:solidFill>
                <a:latin typeface="+mj-lt"/>
              </a:rPr>
              <a:t>Tình cảm, thái độ mà Pau-xtốp-xki dành cho An-đéc-xen là </a:t>
            </a:r>
            <a:r>
              <a:rPr lang="vi-VN" sz="2800" b="1" dirty="0">
                <a:solidFill>
                  <a:schemeClr val="bg1"/>
                </a:solidFill>
                <a:latin typeface="+mj-lt"/>
              </a:rPr>
              <a:t>sự đồng cảm, trân trọng của một nhà văn đối với một nhà văn khác. </a:t>
            </a:r>
            <a:endParaRPr lang="en-SG" sz="4400" b="1" dirty="0">
              <a:solidFill>
                <a:schemeClr val="bg1"/>
              </a:solidFill>
              <a:latin typeface="+mj-lt"/>
              <a:cs typeface="Times New Roman" panose="02020603050405020304" pitchFamily="18" charset="0"/>
            </a:endParaRPr>
          </a:p>
        </p:txBody>
      </p:sp>
    </p:spTree>
    <p:extLst>
      <p:ext uri="{BB962C8B-B14F-4D97-AF65-F5344CB8AC3E}">
        <p14:creationId xmlns:p14="http://schemas.microsoft.com/office/powerpoint/2010/main" val="141094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barn(inVertical)">
                                      <p:cBhvr>
                                        <p:cTn id="10" dur="500"/>
                                        <p:tgtEl>
                                          <p:spTgt spid="4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barn(inVertical)">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barn(inVertical)">
                                      <p:cBhvr>
                                        <p:cTn id="21" dur="500"/>
                                        <p:tgtEl>
                                          <p:spTgt spid="4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barn(inVertical)">
                                      <p:cBhvr>
                                        <p:cTn id="26" dur="500"/>
                                        <p:tgtEl>
                                          <p:spTgt spid="4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barn(inVertical)">
                                      <p:cBhvr>
                                        <p:cTn id="29" dur="500"/>
                                        <p:tgtEl>
                                          <p:spTgt spid="4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barn(inVertical)">
                                      <p:cBhvr>
                                        <p:cTn id="34" dur="500"/>
                                        <p:tgtEl>
                                          <p:spTgt spid="4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barn(inVertical)">
                                      <p:cBhvr>
                                        <p:cTn id="3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43" grpId="0" animBg="1"/>
      <p:bldP spid="44" grpId="0" animBg="1"/>
      <p:bldP spid="45" grpId="0"/>
      <p:bldP spid="46" grpId="0"/>
      <p:bldP spid="47" grpId="0"/>
      <p:bldP spid="4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498"/>
        <p:cNvGrpSpPr/>
        <p:nvPr/>
      </p:nvGrpSpPr>
      <p:grpSpPr>
        <a:xfrm>
          <a:off x="0" y="0"/>
          <a:ext cx="0" cy="0"/>
          <a:chOff x="0" y="0"/>
          <a:chExt cx="0" cy="0"/>
        </a:xfrm>
      </p:grpSpPr>
      <p:grpSp>
        <p:nvGrpSpPr>
          <p:cNvPr id="2806" name="Google Shape;2806;p38"/>
          <p:cNvGrpSpPr/>
          <p:nvPr/>
        </p:nvGrpSpPr>
        <p:grpSpPr>
          <a:xfrm rot="1020202">
            <a:off x="5588057" y="549356"/>
            <a:ext cx="642895" cy="634403"/>
            <a:chOff x="3606975" y="2736550"/>
            <a:chExt cx="43625" cy="43050"/>
          </a:xfrm>
        </p:grpSpPr>
        <p:sp>
          <p:nvSpPr>
            <p:cNvPr id="2807" name="Google Shape;2807;p38"/>
            <p:cNvSpPr/>
            <p:nvPr/>
          </p:nvSpPr>
          <p:spPr>
            <a:xfrm>
              <a:off x="3625650" y="2755175"/>
              <a:ext cx="6275" cy="5825"/>
            </a:xfrm>
            <a:custGeom>
              <a:avLst/>
              <a:gdLst/>
              <a:ahLst/>
              <a:cxnLst/>
              <a:rect l="l" t="t" r="r" b="b"/>
              <a:pathLst>
                <a:path w="251" h="233" extrusionOk="0">
                  <a:moveTo>
                    <a:pt x="128" y="64"/>
                  </a:moveTo>
                  <a:cubicBezTo>
                    <a:pt x="133" y="64"/>
                    <a:pt x="133" y="64"/>
                    <a:pt x="143" y="75"/>
                  </a:cubicBezTo>
                  <a:cubicBezTo>
                    <a:pt x="143" y="75"/>
                    <a:pt x="148" y="75"/>
                    <a:pt x="148" y="80"/>
                  </a:cubicBezTo>
                  <a:lnTo>
                    <a:pt x="159" y="80"/>
                  </a:lnTo>
                  <a:lnTo>
                    <a:pt x="169" y="85"/>
                  </a:lnTo>
                  <a:cubicBezTo>
                    <a:pt x="167" y="84"/>
                    <a:pt x="166" y="83"/>
                    <a:pt x="165" y="83"/>
                  </a:cubicBezTo>
                  <a:lnTo>
                    <a:pt x="165" y="83"/>
                  </a:lnTo>
                  <a:cubicBezTo>
                    <a:pt x="165" y="83"/>
                    <a:pt x="167" y="85"/>
                    <a:pt x="169" y="86"/>
                  </a:cubicBezTo>
                  <a:lnTo>
                    <a:pt x="169" y="86"/>
                  </a:lnTo>
                  <a:cubicBezTo>
                    <a:pt x="169" y="85"/>
                    <a:pt x="169" y="85"/>
                    <a:pt x="169" y="85"/>
                  </a:cubicBezTo>
                  <a:lnTo>
                    <a:pt x="169" y="85"/>
                  </a:lnTo>
                  <a:cubicBezTo>
                    <a:pt x="170" y="86"/>
                    <a:pt x="170" y="86"/>
                    <a:pt x="170" y="86"/>
                  </a:cubicBezTo>
                  <a:cubicBezTo>
                    <a:pt x="170" y="86"/>
                    <a:pt x="169" y="86"/>
                    <a:pt x="169" y="86"/>
                  </a:cubicBezTo>
                  <a:lnTo>
                    <a:pt x="169" y="86"/>
                  </a:lnTo>
                  <a:cubicBezTo>
                    <a:pt x="169" y="87"/>
                    <a:pt x="170" y="90"/>
                    <a:pt x="174" y="90"/>
                  </a:cubicBezTo>
                  <a:cubicBezTo>
                    <a:pt x="174" y="90"/>
                    <a:pt x="174" y="100"/>
                    <a:pt x="179" y="100"/>
                  </a:cubicBezTo>
                  <a:cubicBezTo>
                    <a:pt x="179" y="103"/>
                    <a:pt x="179" y="105"/>
                    <a:pt x="181" y="107"/>
                  </a:cubicBezTo>
                  <a:lnTo>
                    <a:pt x="181" y="107"/>
                  </a:lnTo>
                  <a:cubicBezTo>
                    <a:pt x="180" y="109"/>
                    <a:pt x="179" y="112"/>
                    <a:pt x="179" y="115"/>
                  </a:cubicBezTo>
                  <a:lnTo>
                    <a:pt x="179" y="136"/>
                  </a:lnTo>
                  <a:lnTo>
                    <a:pt x="179" y="141"/>
                  </a:lnTo>
                  <a:cubicBezTo>
                    <a:pt x="179" y="146"/>
                    <a:pt x="174" y="146"/>
                    <a:pt x="174" y="156"/>
                  </a:cubicBezTo>
                  <a:lnTo>
                    <a:pt x="169" y="161"/>
                  </a:lnTo>
                  <a:lnTo>
                    <a:pt x="159" y="166"/>
                  </a:lnTo>
                  <a:lnTo>
                    <a:pt x="108" y="166"/>
                  </a:lnTo>
                  <a:cubicBezTo>
                    <a:pt x="108" y="166"/>
                    <a:pt x="103" y="161"/>
                    <a:pt x="98" y="161"/>
                  </a:cubicBezTo>
                  <a:lnTo>
                    <a:pt x="92" y="161"/>
                  </a:lnTo>
                  <a:lnTo>
                    <a:pt x="82" y="156"/>
                  </a:lnTo>
                  <a:cubicBezTo>
                    <a:pt x="82" y="156"/>
                    <a:pt x="82" y="151"/>
                    <a:pt x="77" y="151"/>
                  </a:cubicBezTo>
                  <a:lnTo>
                    <a:pt x="77" y="141"/>
                  </a:lnTo>
                  <a:cubicBezTo>
                    <a:pt x="77" y="141"/>
                    <a:pt x="77" y="136"/>
                    <a:pt x="72" y="130"/>
                  </a:cubicBezTo>
                  <a:lnTo>
                    <a:pt x="72" y="125"/>
                  </a:lnTo>
                  <a:lnTo>
                    <a:pt x="72" y="110"/>
                  </a:lnTo>
                  <a:lnTo>
                    <a:pt x="72" y="105"/>
                  </a:lnTo>
                  <a:cubicBezTo>
                    <a:pt x="72" y="100"/>
                    <a:pt x="72" y="100"/>
                    <a:pt x="77" y="90"/>
                  </a:cubicBezTo>
                  <a:cubicBezTo>
                    <a:pt x="77" y="90"/>
                    <a:pt x="77" y="85"/>
                    <a:pt x="82" y="85"/>
                  </a:cubicBezTo>
                  <a:lnTo>
                    <a:pt x="82" y="80"/>
                  </a:lnTo>
                  <a:lnTo>
                    <a:pt x="92" y="75"/>
                  </a:lnTo>
                  <a:cubicBezTo>
                    <a:pt x="92" y="75"/>
                    <a:pt x="98" y="64"/>
                    <a:pt x="103" y="64"/>
                  </a:cubicBezTo>
                  <a:close/>
                  <a:moveTo>
                    <a:pt x="130" y="0"/>
                  </a:moveTo>
                  <a:cubicBezTo>
                    <a:pt x="96" y="0"/>
                    <a:pt x="64" y="17"/>
                    <a:pt x="42" y="39"/>
                  </a:cubicBezTo>
                  <a:cubicBezTo>
                    <a:pt x="6" y="80"/>
                    <a:pt x="1" y="136"/>
                    <a:pt x="26" y="171"/>
                  </a:cubicBezTo>
                  <a:cubicBezTo>
                    <a:pt x="49" y="212"/>
                    <a:pt x="93" y="233"/>
                    <a:pt x="138" y="233"/>
                  </a:cubicBezTo>
                  <a:cubicBezTo>
                    <a:pt x="143" y="233"/>
                    <a:pt x="148" y="233"/>
                    <a:pt x="154" y="232"/>
                  </a:cubicBezTo>
                  <a:cubicBezTo>
                    <a:pt x="209" y="217"/>
                    <a:pt x="250" y="166"/>
                    <a:pt x="250" y="115"/>
                  </a:cubicBezTo>
                  <a:cubicBezTo>
                    <a:pt x="250" y="109"/>
                    <a:pt x="248" y="103"/>
                    <a:pt x="244" y="98"/>
                  </a:cubicBezTo>
                  <a:lnTo>
                    <a:pt x="244" y="98"/>
                  </a:lnTo>
                  <a:cubicBezTo>
                    <a:pt x="237" y="55"/>
                    <a:pt x="205" y="22"/>
                    <a:pt x="169" y="8"/>
                  </a:cubicBezTo>
                  <a:cubicBezTo>
                    <a:pt x="156" y="3"/>
                    <a:pt x="143" y="0"/>
                    <a:pt x="13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8" name="Google Shape;2808;p38"/>
            <p:cNvSpPr/>
            <p:nvPr/>
          </p:nvSpPr>
          <p:spPr>
            <a:xfrm>
              <a:off x="3628075" y="2736550"/>
              <a:ext cx="1550" cy="20250"/>
            </a:xfrm>
            <a:custGeom>
              <a:avLst/>
              <a:gdLst/>
              <a:ahLst/>
              <a:cxnLst/>
              <a:rect l="l" t="t" r="r" b="b"/>
              <a:pathLst>
                <a:path w="62" h="810" extrusionOk="0">
                  <a:moveTo>
                    <a:pt x="31" y="1"/>
                  </a:moveTo>
                  <a:cubicBezTo>
                    <a:pt x="16" y="1"/>
                    <a:pt x="1" y="11"/>
                    <a:pt x="1" y="31"/>
                  </a:cubicBezTo>
                  <a:lnTo>
                    <a:pt x="1" y="682"/>
                  </a:lnTo>
                  <a:lnTo>
                    <a:pt x="1" y="779"/>
                  </a:lnTo>
                  <a:cubicBezTo>
                    <a:pt x="1" y="799"/>
                    <a:pt x="16" y="809"/>
                    <a:pt x="31" y="809"/>
                  </a:cubicBezTo>
                  <a:cubicBezTo>
                    <a:pt x="46" y="809"/>
                    <a:pt x="62" y="799"/>
                    <a:pt x="62" y="779"/>
                  </a:cubicBezTo>
                  <a:lnTo>
                    <a:pt x="62" y="123"/>
                  </a:lnTo>
                  <a:lnTo>
                    <a:pt x="62" y="31"/>
                  </a:lnTo>
                  <a:cubicBezTo>
                    <a:pt x="62" y="11"/>
                    <a:pt x="46" y="1"/>
                    <a:pt x="3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9" name="Google Shape;2809;p38"/>
            <p:cNvSpPr/>
            <p:nvPr/>
          </p:nvSpPr>
          <p:spPr>
            <a:xfrm>
              <a:off x="3623275" y="2738450"/>
              <a:ext cx="11000" cy="5925"/>
            </a:xfrm>
            <a:custGeom>
              <a:avLst/>
              <a:gdLst/>
              <a:ahLst/>
              <a:cxnLst/>
              <a:rect l="l" t="t" r="r" b="b"/>
              <a:pathLst>
                <a:path w="440" h="237" extrusionOk="0">
                  <a:moveTo>
                    <a:pt x="392" y="0"/>
                  </a:moveTo>
                  <a:cubicBezTo>
                    <a:pt x="385" y="0"/>
                    <a:pt x="377" y="4"/>
                    <a:pt x="371" y="11"/>
                  </a:cubicBezTo>
                  <a:lnTo>
                    <a:pt x="221" y="161"/>
                  </a:lnTo>
                  <a:lnTo>
                    <a:pt x="221" y="161"/>
                  </a:lnTo>
                  <a:lnTo>
                    <a:pt x="70" y="11"/>
                  </a:lnTo>
                  <a:cubicBezTo>
                    <a:pt x="64" y="4"/>
                    <a:pt x="56" y="2"/>
                    <a:pt x="49" y="2"/>
                  </a:cubicBezTo>
                  <a:cubicBezTo>
                    <a:pt x="24" y="2"/>
                    <a:pt x="1" y="37"/>
                    <a:pt x="25" y="57"/>
                  </a:cubicBezTo>
                  <a:lnTo>
                    <a:pt x="198" y="225"/>
                  </a:lnTo>
                  <a:cubicBezTo>
                    <a:pt x="205" y="232"/>
                    <a:pt x="213" y="236"/>
                    <a:pt x="221" y="236"/>
                  </a:cubicBezTo>
                  <a:cubicBezTo>
                    <a:pt x="228" y="236"/>
                    <a:pt x="236" y="232"/>
                    <a:pt x="243" y="225"/>
                  </a:cubicBezTo>
                  <a:lnTo>
                    <a:pt x="416" y="57"/>
                  </a:lnTo>
                  <a:cubicBezTo>
                    <a:pt x="439" y="30"/>
                    <a:pt x="416" y="0"/>
                    <a:pt x="3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0" name="Google Shape;2810;p38"/>
            <p:cNvSpPr/>
            <p:nvPr/>
          </p:nvSpPr>
          <p:spPr>
            <a:xfrm>
              <a:off x="3628075" y="2759450"/>
              <a:ext cx="1550" cy="20150"/>
            </a:xfrm>
            <a:custGeom>
              <a:avLst/>
              <a:gdLst/>
              <a:ahLst/>
              <a:cxnLst/>
              <a:rect l="l" t="t" r="r" b="b"/>
              <a:pathLst>
                <a:path w="62" h="806" extrusionOk="0">
                  <a:moveTo>
                    <a:pt x="31" y="0"/>
                  </a:moveTo>
                  <a:cubicBezTo>
                    <a:pt x="16" y="0"/>
                    <a:pt x="1" y="10"/>
                    <a:pt x="1" y="31"/>
                  </a:cubicBezTo>
                  <a:lnTo>
                    <a:pt x="1" y="682"/>
                  </a:lnTo>
                  <a:lnTo>
                    <a:pt x="1" y="778"/>
                  </a:lnTo>
                  <a:cubicBezTo>
                    <a:pt x="1" y="796"/>
                    <a:pt x="16" y="805"/>
                    <a:pt x="31" y="805"/>
                  </a:cubicBezTo>
                  <a:cubicBezTo>
                    <a:pt x="46" y="805"/>
                    <a:pt x="62" y="796"/>
                    <a:pt x="62" y="778"/>
                  </a:cubicBezTo>
                  <a:lnTo>
                    <a:pt x="62" y="122"/>
                  </a:lnTo>
                  <a:lnTo>
                    <a:pt x="62" y="31"/>
                  </a:lnTo>
                  <a:cubicBezTo>
                    <a:pt x="62" y="10"/>
                    <a:pt x="46" y="0"/>
                    <a:pt x="3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1" name="Google Shape;2811;p38"/>
            <p:cNvSpPr/>
            <p:nvPr/>
          </p:nvSpPr>
          <p:spPr>
            <a:xfrm>
              <a:off x="3623450" y="2771850"/>
              <a:ext cx="10975" cy="5925"/>
            </a:xfrm>
            <a:custGeom>
              <a:avLst/>
              <a:gdLst/>
              <a:ahLst/>
              <a:cxnLst/>
              <a:rect l="l" t="t" r="r" b="b"/>
              <a:pathLst>
                <a:path w="439" h="237" extrusionOk="0">
                  <a:moveTo>
                    <a:pt x="221" y="0"/>
                  </a:moveTo>
                  <a:cubicBezTo>
                    <a:pt x="212" y="0"/>
                    <a:pt x="203" y="3"/>
                    <a:pt x="196" y="8"/>
                  </a:cubicBezTo>
                  <a:lnTo>
                    <a:pt x="28" y="181"/>
                  </a:lnTo>
                  <a:cubicBezTo>
                    <a:pt x="1" y="204"/>
                    <a:pt x="21" y="237"/>
                    <a:pt x="46" y="237"/>
                  </a:cubicBezTo>
                  <a:cubicBezTo>
                    <a:pt x="54" y="237"/>
                    <a:pt x="61" y="234"/>
                    <a:pt x="69" y="226"/>
                  </a:cubicBezTo>
                  <a:lnTo>
                    <a:pt x="219" y="76"/>
                  </a:lnTo>
                  <a:lnTo>
                    <a:pt x="369" y="226"/>
                  </a:lnTo>
                  <a:cubicBezTo>
                    <a:pt x="375" y="233"/>
                    <a:pt x="383" y="236"/>
                    <a:pt x="390" y="236"/>
                  </a:cubicBezTo>
                  <a:cubicBezTo>
                    <a:pt x="416" y="236"/>
                    <a:pt x="438" y="201"/>
                    <a:pt x="414" y="181"/>
                  </a:cubicBezTo>
                  <a:lnTo>
                    <a:pt x="242" y="8"/>
                  </a:lnTo>
                  <a:cubicBezTo>
                    <a:pt x="236" y="3"/>
                    <a:pt x="229" y="0"/>
                    <a:pt x="22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2" name="Google Shape;2812;p38"/>
            <p:cNvSpPr/>
            <p:nvPr/>
          </p:nvSpPr>
          <p:spPr>
            <a:xfrm>
              <a:off x="3629975" y="2757275"/>
              <a:ext cx="20625" cy="1675"/>
            </a:xfrm>
            <a:custGeom>
              <a:avLst/>
              <a:gdLst/>
              <a:ahLst/>
              <a:cxnLst/>
              <a:rect l="l" t="t" r="r" b="b"/>
              <a:pathLst>
                <a:path w="825" h="67" extrusionOk="0">
                  <a:moveTo>
                    <a:pt x="36" y="1"/>
                  </a:moveTo>
                  <a:cubicBezTo>
                    <a:pt x="1" y="1"/>
                    <a:pt x="1" y="67"/>
                    <a:pt x="36" y="67"/>
                  </a:cubicBezTo>
                  <a:lnTo>
                    <a:pt x="789" y="67"/>
                  </a:lnTo>
                  <a:cubicBezTo>
                    <a:pt x="825" y="67"/>
                    <a:pt x="825" y="1"/>
                    <a:pt x="78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3" name="Google Shape;2813;p38"/>
            <p:cNvSpPr/>
            <p:nvPr/>
          </p:nvSpPr>
          <p:spPr>
            <a:xfrm>
              <a:off x="3642575" y="2752825"/>
              <a:ext cx="6325" cy="10325"/>
            </a:xfrm>
            <a:custGeom>
              <a:avLst/>
              <a:gdLst/>
              <a:ahLst/>
              <a:cxnLst/>
              <a:rect l="l" t="t" r="r" b="b"/>
              <a:pathLst>
                <a:path w="253" h="413" extrusionOk="0">
                  <a:moveTo>
                    <a:pt x="204" y="1"/>
                  </a:moveTo>
                  <a:cubicBezTo>
                    <a:pt x="197" y="1"/>
                    <a:pt x="189" y="4"/>
                    <a:pt x="184" y="11"/>
                  </a:cubicBezTo>
                  <a:lnTo>
                    <a:pt x="11" y="184"/>
                  </a:lnTo>
                  <a:cubicBezTo>
                    <a:pt x="0" y="199"/>
                    <a:pt x="0" y="219"/>
                    <a:pt x="11" y="230"/>
                  </a:cubicBezTo>
                  <a:lnTo>
                    <a:pt x="184" y="403"/>
                  </a:lnTo>
                  <a:cubicBezTo>
                    <a:pt x="189" y="410"/>
                    <a:pt x="196" y="413"/>
                    <a:pt x="203" y="413"/>
                  </a:cubicBezTo>
                  <a:cubicBezTo>
                    <a:pt x="226" y="413"/>
                    <a:pt x="249" y="380"/>
                    <a:pt x="229" y="357"/>
                  </a:cubicBezTo>
                  <a:lnTo>
                    <a:pt x="79" y="207"/>
                  </a:lnTo>
                  <a:lnTo>
                    <a:pt x="229" y="57"/>
                  </a:lnTo>
                  <a:cubicBezTo>
                    <a:pt x="253" y="33"/>
                    <a:pt x="228" y="1"/>
                    <a:pt x="20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4" name="Google Shape;2814;p38"/>
            <p:cNvSpPr/>
            <p:nvPr/>
          </p:nvSpPr>
          <p:spPr>
            <a:xfrm>
              <a:off x="3606975" y="2757275"/>
              <a:ext cx="20750" cy="1675"/>
            </a:xfrm>
            <a:custGeom>
              <a:avLst/>
              <a:gdLst/>
              <a:ahLst/>
              <a:cxnLst/>
              <a:rect l="l" t="t" r="r" b="b"/>
              <a:pathLst>
                <a:path w="830" h="67" extrusionOk="0">
                  <a:moveTo>
                    <a:pt x="36" y="1"/>
                  </a:moveTo>
                  <a:cubicBezTo>
                    <a:pt x="0" y="1"/>
                    <a:pt x="0" y="67"/>
                    <a:pt x="36" y="67"/>
                  </a:cubicBezTo>
                  <a:lnTo>
                    <a:pt x="789" y="67"/>
                  </a:lnTo>
                  <a:cubicBezTo>
                    <a:pt x="829" y="67"/>
                    <a:pt x="829" y="1"/>
                    <a:pt x="78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5" name="Google Shape;2815;p38"/>
            <p:cNvSpPr/>
            <p:nvPr/>
          </p:nvSpPr>
          <p:spPr>
            <a:xfrm>
              <a:off x="3608850" y="2753075"/>
              <a:ext cx="6400" cy="10225"/>
            </a:xfrm>
            <a:custGeom>
              <a:avLst/>
              <a:gdLst/>
              <a:ahLst/>
              <a:cxnLst/>
              <a:rect l="l" t="t" r="r" b="b"/>
              <a:pathLst>
                <a:path w="256" h="409" extrusionOk="0">
                  <a:moveTo>
                    <a:pt x="44" y="0"/>
                  </a:moveTo>
                  <a:cubicBezTo>
                    <a:pt x="19" y="0"/>
                    <a:pt x="0" y="30"/>
                    <a:pt x="27" y="57"/>
                  </a:cubicBezTo>
                  <a:lnTo>
                    <a:pt x="174" y="204"/>
                  </a:lnTo>
                  <a:lnTo>
                    <a:pt x="174" y="204"/>
                  </a:lnTo>
                  <a:lnTo>
                    <a:pt x="27" y="352"/>
                  </a:lnTo>
                  <a:cubicBezTo>
                    <a:pt x="0" y="379"/>
                    <a:pt x="22" y="408"/>
                    <a:pt x="46" y="408"/>
                  </a:cubicBezTo>
                  <a:cubicBezTo>
                    <a:pt x="53" y="408"/>
                    <a:pt x="61" y="405"/>
                    <a:pt x="68" y="398"/>
                  </a:cubicBezTo>
                  <a:lnTo>
                    <a:pt x="241" y="225"/>
                  </a:lnTo>
                  <a:cubicBezTo>
                    <a:pt x="256" y="214"/>
                    <a:pt x="256" y="194"/>
                    <a:pt x="241" y="184"/>
                  </a:cubicBezTo>
                  <a:lnTo>
                    <a:pt x="68" y="11"/>
                  </a:lnTo>
                  <a:cubicBezTo>
                    <a:pt x="60" y="3"/>
                    <a:pt x="52"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6" name="Google Shape;2816;p38"/>
            <p:cNvSpPr/>
            <p:nvPr/>
          </p:nvSpPr>
          <p:spPr>
            <a:xfrm>
              <a:off x="3612975" y="2742550"/>
              <a:ext cx="15475" cy="14875"/>
            </a:xfrm>
            <a:custGeom>
              <a:avLst/>
              <a:gdLst/>
              <a:ahLst/>
              <a:cxnLst/>
              <a:rect l="l" t="t" r="r" b="b"/>
              <a:pathLst>
                <a:path w="619" h="595" extrusionOk="0">
                  <a:moveTo>
                    <a:pt x="49" y="0"/>
                  </a:moveTo>
                  <a:cubicBezTo>
                    <a:pt x="24" y="0"/>
                    <a:pt x="1" y="36"/>
                    <a:pt x="25" y="56"/>
                  </a:cubicBezTo>
                  <a:lnTo>
                    <a:pt x="488" y="519"/>
                  </a:lnTo>
                  <a:lnTo>
                    <a:pt x="554" y="585"/>
                  </a:lnTo>
                  <a:cubicBezTo>
                    <a:pt x="560" y="592"/>
                    <a:pt x="567" y="595"/>
                    <a:pt x="574" y="595"/>
                  </a:cubicBezTo>
                  <a:cubicBezTo>
                    <a:pt x="597" y="595"/>
                    <a:pt x="619" y="562"/>
                    <a:pt x="599" y="539"/>
                  </a:cubicBezTo>
                  <a:lnTo>
                    <a:pt x="132" y="76"/>
                  </a:lnTo>
                  <a:lnTo>
                    <a:pt x="70" y="10"/>
                  </a:lnTo>
                  <a:cubicBezTo>
                    <a:pt x="64" y="3"/>
                    <a:pt x="56" y="0"/>
                    <a:pt x="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7" name="Google Shape;2817;p38"/>
            <p:cNvSpPr/>
            <p:nvPr/>
          </p:nvSpPr>
          <p:spPr>
            <a:xfrm>
              <a:off x="3611550" y="2741000"/>
              <a:ext cx="7775" cy="7525"/>
            </a:xfrm>
            <a:custGeom>
              <a:avLst/>
              <a:gdLst/>
              <a:ahLst/>
              <a:cxnLst/>
              <a:rect l="l" t="t" r="r" b="b"/>
              <a:pathLst>
                <a:path w="311" h="301" extrusionOk="0">
                  <a:moveTo>
                    <a:pt x="280" y="1"/>
                  </a:moveTo>
                  <a:cubicBezTo>
                    <a:pt x="265" y="1"/>
                    <a:pt x="250" y="11"/>
                    <a:pt x="250" y="31"/>
                  </a:cubicBezTo>
                  <a:lnTo>
                    <a:pt x="250" y="240"/>
                  </a:lnTo>
                  <a:lnTo>
                    <a:pt x="36" y="240"/>
                  </a:lnTo>
                  <a:cubicBezTo>
                    <a:pt x="0" y="240"/>
                    <a:pt x="0" y="301"/>
                    <a:pt x="36" y="301"/>
                  </a:cubicBezTo>
                  <a:lnTo>
                    <a:pt x="280" y="301"/>
                  </a:lnTo>
                  <a:cubicBezTo>
                    <a:pt x="300" y="301"/>
                    <a:pt x="311" y="291"/>
                    <a:pt x="311" y="270"/>
                  </a:cubicBezTo>
                  <a:lnTo>
                    <a:pt x="311" y="62"/>
                  </a:lnTo>
                  <a:lnTo>
                    <a:pt x="311" y="31"/>
                  </a:lnTo>
                  <a:cubicBezTo>
                    <a:pt x="311" y="11"/>
                    <a:pt x="295" y="1"/>
                    <a:pt x="28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8" name="Google Shape;2818;p38"/>
            <p:cNvSpPr/>
            <p:nvPr/>
          </p:nvSpPr>
          <p:spPr>
            <a:xfrm>
              <a:off x="3629175" y="2758800"/>
              <a:ext cx="15525" cy="14825"/>
            </a:xfrm>
            <a:custGeom>
              <a:avLst/>
              <a:gdLst/>
              <a:ahLst/>
              <a:cxnLst/>
              <a:rect l="l" t="t" r="r" b="b"/>
              <a:pathLst>
                <a:path w="621" h="593" extrusionOk="0">
                  <a:moveTo>
                    <a:pt x="45" y="0"/>
                  </a:moveTo>
                  <a:cubicBezTo>
                    <a:pt x="20" y="0"/>
                    <a:pt x="1" y="30"/>
                    <a:pt x="28" y="57"/>
                  </a:cubicBezTo>
                  <a:lnTo>
                    <a:pt x="491" y="520"/>
                  </a:lnTo>
                  <a:lnTo>
                    <a:pt x="552" y="581"/>
                  </a:lnTo>
                  <a:cubicBezTo>
                    <a:pt x="560" y="589"/>
                    <a:pt x="569" y="593"/>
                    <a:pt x="577" y="593"/>
                  </a:cubicBezTo>
                  <a:cubicBezTo>
                    <a:pt x="603" y="593"/>
                    <a:pt x="621" y="558"/>
                    <a:pt x="597" y="535"/>
                  </a:cubicBezTo>
                  <a:lnTo>
                    <a:pt x="135" y="72"/>
                  </a:lnTo>
                  <a:lnTo>
                    <a:pt x="68" y="11"/>
                  </a:lnTo>
                  <a:cubicBezTo>
                    <a:pt x="61" y="3"/>
                    <a:pt x="52" y="0"/>
                    <a:pt x="4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9" name="Google Shape;2819;p38"/>
            <p:cNvSpPr/>
            <p:nvPr/>
          </p:nvSpPr>
          <p:spPr>
            <a:xfrm>
              <a:off x="3638375" y="2767575"/>
              <a:ext cx="7775" cy="7650"/>
            </a:xfrm>
            <a:custGeom>
              <a:avLst/>
              <a:gdLst/>
              <a:ahLst/>
              <a:cxnLst/>
              <a:rect l="l" t="t" r="r" b="b"/>
              <a:pathLst>
                <a:path w="311" h="306" extrusionOk="0">
                  <a:moveTo>
                    <a:pt x="31" y="1"/>
                  </a:moveTo>
                  <a:cubicBezTo>
                    <a:pt x="16" y="1"/>
                    <a:pt x="1" y="16"/>
                    <a:pt x="1" y="36"/>
                  </a:cubicBezTo>
                  <a:lnTo>
                    <a:pt x="1" y="245"/>
                  </a:lnTo>
                  <a:lnTo>
                    <a:pt x="1" y="275"/>
                  </a:lnTo>
                  <a:cubicBezTo>
                    <a:pt x="1" y="296"/>
                    <a:pt x="17" y="306"/>
                    <a:pt x="34" y="306"/>
                  </a:cubicBezTo>
                  <a:cubicBezTo>
                    <a:pt x="50" y="306"/>
                    <a:pt x="67" y="296"/>
                    <a:pt x="67" y="275"/>
                  </a:cubicBezTo>
                  <a:lnTo>
                    <a:pt x="67" y="67"/>
                  </a:lnTo>
                  <a:lnTo>
                    <a:pt x="275" y="67"/>
                  </a:lnTo>
                  <a:cubicBezTo>
                    <a:pt x="311" y="67"/>
                    <a:pt x="311" y="1"/>
                    <a:pt x="27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0" name="Google Shape;2820;p38"/>
            <p:cNvSpPr/>
            <p:nvPr/>
          </p:nvSpPr>
          <p:spPr>
            <a:xfrm>
              <a:off x="3629175" y="2742525"/>
              <a:ext cx="15525" cy="14900"/>
            </a:xfrm>
            <a:custGeom>
              <a:avLst/>
              <a:gdLst/>
              <a:ahLst/>
              <a:cxnLst/>
              <a:rect l="l" t="t" r="r" b="b"/>
              <a:pathLst>
                <a:path w="621" h="596" extrusionOk="0">
                  <a:moveTo>
                    <a:pt x="572" y="1"/>
                  </a:moveTo>
                  <a:cubicBezTo>
                    <a:pt x="565" y="1"/>
                    <a:pt x="558" y="4"/>
                    <a:pt x="552" y="11"/>
                  </a:cubicBezTo>
                  <a:lnTo>
                    <a:pt x="89" y="479"/>
                  </a:lnTo>
                  <a:lnTo>
                    <a:pt x="28" y="540"/>
                  </a:lnTo>
                  <a:cubicBezTo>
                    <a:pt x="0" y="563"/>
                    <a:pt x="21" y="596"/>
                    <a:pt x="46" y="596"/>
                  </a:cubicBezTo>
                  <a:cubicBezTo>
                    <a:pt x="53" y="596"/>
                    <a:pt x="61" y="593"/>
                    <a:pt x="68" y="586"/>
                  </a:cubicBezTo>
                  <a:lnTo>
                    <a:pt x="536" y="123"/>
                  </a:lnTo>
                  <a:lnTo>
                    <a:pt x="597" y="57"/>
                  </a:lnTo>
                  <a:cubicBezTo>
                    <a:pt x="621" y="33"/>
                    <a:pt x="596" y="1"/>
                    <a:pt x="5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1" name="Google Shape;2821;p38"/>
            <p:cNvSpPr/>
            <p:nvPr/>
          </p:nvSpPr>
          <p:spPr>
            <a:xfrm>
              <a:off x="3638250" y="2741000"/>
              <a:ext cx="7900" cy="7525"/>
            </a:xfrm>
            <a:custGeom>
              <a:avLst/>
              <a:gdLst/>
              <a:ahLst/>
              <a:cxnLst/>
              <a:rect l="l" t="t" r="r" b="b"/>
              <a:pathLst>
                <a:path w="316" h="301" extrusionOk="0">
                  <a:moveTo>
                    <a:pt x="31" y="1"/>
                  </a:moveTo>
                  <a:cubicBezTo>
                    <a:pt x="16" y="1"/>
                    <a:pt x="0" y="11"/>
                    <a:pt x="0" y="31"/>
                  </a:cubicBezTo>
                  <a:lnTo>
                    <a:pt x="0" y="240"/>
                  </a:lnTo>
                  <a:lnTo>
                    <a:pt x="0" y="270"/>
                  </a:lnTo>
                  <a:cubicBezTo>
                    <a:pt x="0" y="291"/>
                    <a:pt x="11" y="301"/>
                    <a:pt x="31" y="301"/>
                  </a:cubicBezTo>
                  <a:lnTo>
                    <a:pt x="275" y="301"/>
                  </a:lnTo>
                  <a:cubicBezTo>
                    <a:pt x="316" y="301"/>
                    <a:pt x="316" y="240"/>
                    <a:pt x="275" y="240"/>
                  </a:cubicBezTo>
                  <a:lnTo>
                    <a:pt x="62" y="240"/>
                  </a:lnTo>
                  <a:lnTo>
                    <a:pt x="62" y="62"/>
                  </a:lnTo>
                  <a:lnTo>
                    <a:pt x="62" y="31"/>
                  </a:lnTo>
                  <a:cubicBezTo>
                    <a:pt x="62" y="11"/>
                    <a:pt x="46" y="1"/>
                    <a:pt x="3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2" name="Google Shape;2822;p38"/>
            <p:cNvSpPr/>
            <p:nvPr/>
          </p:nvSpPr>
          <p:spPr>
            <a:xfrm>
              <a:off x="3613025" y="2758800"/>
              <a:ext cx="15425" cy="14850"/>
            </a:xfrm>
            <a:custGeom>
              <a:avLst/>
              <a:gdLst/>
              <a:ahLst/>
              <a:cxnLst/>
              <a:rect l="l" t="t" r="r" b="b"/>
              <a:pathLst>
                <a:path w="617" h="594" extrusionOk="0">
                  <a:moveTo>
                    <a:pt x="573" y="0"/>
                  </a:moveTo>
                  <a:cubicBezTo>
                    <a:pt x="566" y="0"/>
                    <a:pt x="558" y="3"/>
                    <a:pt x="552" y="11"/>
                  </a:cubicBezTo>
                  <a:lnTo>
                    <a:pt x="89" y="474"/>
                  </a:lnTo>
                  <a:lnTo>
                    <a:pt x="23" y="540"/>
                  </a:lnTo>
                  <a:cubicBezTo>
                    <a:pt x="0" y="563"/>
                    <a:pt x="22" y="594"/>
                    <a:pt x="46" y="594"/>
                  </a:cubicBezTo>
                  <a:cubicBezTo>
                    <a:pt x="54" y="594"/>
                    <a:pt x="62" y="590"/>
                    <a:pt x="68" y="581"/>
                  </a:cubicBezTo>
                  <a:lnTo>
                    <a:pt x="531" y="118"/>
                  </a:lnTo>
                  <a:lnTo>
                    <a:pt x="597" y="57"/>
                  </a:lnTo>
                  <a:cubicBezTo>
                    <a:pt x="617" y="30"/>
                    <a:pt x="595" y="0"/>
                    <a:pt x="57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3" name="Google Shape;2823;p38"/>
            <p:cNvSpPr/>
            <p:nvPr/>
          </p:nvSpPr>
          <p:spPr>
            <a:xfrm>
              <a:off x="3611550" y="2767575"/>
              <a:ext cx="7775" cy="7575"/>
            </a:xfrm>
            <a:custGeom>
              <a:avLst/>
              <a:gdLst/>
              <a:ahLst/>
              <a:cxnLst/>
              <a:rect l="l" t="t" r="r" b="b"/>
              <a:pathLst>
                <a:path w="311" h="303" extrusionOk="0">
                  <a:moveTo>
                    <a:pt x="36" y="1"/>
                  </a:moveTo>
                  <a:cubicBezTo>
                    <a:pt x="0" y="1"/>
                    <a:pt x="0" y="67"/>
                    <a:pt x="36" y="67"/>
                  </a:cubicBezTo>
                  <a:lnTo>
                    <a:pt x="250" y="67"/>
                  </a:lnTo>
                  <a:lnTo>
                    <a:pt x="250" y="245"/>
                  </a:lnTo>
                  <a:lnTo>
                    <a:pt x="250" y="275"/>
                  </a:lnTo>
                  <a:cubicBezTo>
                    <a:pt x="250" y="293"/>
                    <a:pt x="265" y="302"/>
                    <a:pt x="280" y="302"/>
                  </a:cubicBezTo>
                  <a:cubicBezTo>
                    <a:pt x="295" y="302"/>
                    <a:pt x="311" y="293"/>
                    <a:pt x="311" y="275"/>
                  </a:cubicBezTo>
                  <a:lnTo>
                    <a:pt x="311" y="67"/>
                  </a:lnTo>
                  <a:lnTo>
                    <a:pt x="311" y="36"/>
                  </a:lnTo>
                  <a:cubicBezTo>
                    <a:pt x="311" y="16"/>
                    <a:pt x="300" y="1"/>
                    <a:pt x="28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824" name="Google Shape;2824;p38"/>
          <p:cNvSpPr/>
          <p:nvPr/>
        </p:nvSpPr>
        <p:spPr>
          <a:xfrm>
            <a:off x="5957180" y="820308"/>
            <a:ext cx="34225" cy="34225"/>
          </a:xfrm>
          <a:custGeom>
            <a:avLst/>
            <a:gdLst/>
            <a:ahLst/>
            <a:cxnLst/>
            <a:rect l="l" t="t" r="r" b="b"/>
            <a:pathLst>
              <a:path w="179" h="179" extrusionOk="0">
                <a:moveTo>
                  <a:pt x="87" y="0"/>
                </a:moveTo>
                <a:cubicBezTo>
                  <a:pt x="36" y="0"/>
                  <a:pt x="0" y="36"/>
                  <a:pt x="0" y="87"/>
                </a:cubicBezTo>
                <a:cubicBezTo>
                  <a:pt x="0" y="138"/>
                  <a:pt x="36" y="178"/>
                  <a:pt x="87" y="178"/>
                </a:cubicBezTo>
                <a:cubicBezTo>
                  <a:pt x="138" y="178"/>
                  <a:pt x="179" y="138"/>
                  <a:pt x="179" y="87"/>
                </a:cubicBezTo>
                <a:cubicBezTo>
                  <a:pt x="179" y="36"/>
                  <a:pt x="138" y="0"/>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825" name="Google Shape;2825;p38"/>
          <p:cNvGrpSpPr/>
          <p:nvPr/>
        </p:nvGrpSpPr>
        <p:grpSpPr>
          <a:xfrm>
            <a:off x="1169793" y="1282869"/>
            <a:ext cx="9443345" cy="3678291"/>
            <a:chOff x="877344" y="962152"/>
            <a:chExt cx="7082509" cy="2758718"/>
          </a:xfrm>
        </p:grpSpPr>
        <p:sp>
          <p:nvSpPr>
            <p:cNvPr id="2826" name="Google Shape;2826;p38"/>
            <p:cNvSpPr/>
            <p:nvPr/>
          </p:nvSpPr>
          <p:spPr>
            <a:xfrm>
              <a:off x="7934184" y="1175189"/>
              <a:ext cx="25669" cy="25669"/>
            </a:xfrm>
            <a:custGeom>
              <a:avLst/>
              <a:gdLst/>
              <a:ahLst/>
              <a:cxnLst/>
              <a:rect l="l" t="t" r="r" b="b"/>
              <a:pathLst>
                <a:path w="179" h="179" extrusionOk="0">
                  <a:moveTo>
                    <a:pt x="87" y="1"/>
                  </a:moveTo>
                  <a:cubicBezTo>
                    <a:pt x="37" y="1"/>
                    <a:pt x="1" y="36"/>
                    <a:pt x="1" y="87"/>
                  </a:cubicBezTo>
                  <a:cubicBezTo>
                    <a:pt x="1" y="138"/>
                    <a:pt x="37" y="179"/>
                    <a:pt x="87" y="179"/>
                  </a:cubicBezTo>
                  <a:cubicBezTo>
                    <a:pt x="138" y="179"/>
                    <a:pt x="179" y="138"/>
                    <a:pt x="179" y="87"/>
                  </a:cubicBezTo>
                  <a:cubicBezTo>
                    <a:pt x="179" y="36"/>
                    <a:pt x="133" y="1"/>
                    <a:pt x="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7" name="Google Shape;2827;p38"/>
            <p:cNvSpPr/>
            <p:nvPr/>
          </p:nvSpPr>
          <p:spPr>
            <a:xfrm>
              <a:off x="6157440" y="1643331"/>
              <a:ext cx="14770" cy="14627"/>
            </a:xfrm>
            <a:custGeom>
              <a:avLst/>
              <a:gdLst/>
              <a:ahLst/>
              <a:cxnLst/>
              <a:rect l="l" t="t" r="r" b="b"/>
              <a:pathLst>
                <a:path w="103" h="102" extrusionOk="0">
                  <a:moveTo>
                    <a:pt x="51" y="0"/>
                  </a:moveTo>
                  <a:cubicBezTo>
                    <a:pt x="21" y="0"/>
                    <a:pt x="0" y="26"/>
                    <a:pt x="0" y="51"/>
                  </a:cubicBezTo>
                  <a:cubicBezTo>
                    <a:pt x="0" y="76"/>
                    <a:pt x="26" y="92"/>
                    <a:pt x="51" y="102"/>
                  </a:cubicBezTo>
                  <a:cubicBezTo>
                    <a:pt x="82" y="102"/>
                    <a:pt x="102" y="76"/>
                    <a:pt x="102" y="51"/>
                  </a:cubicBezTo>
                  <a:cubicBezTo>
                    <a:pt x="102" y="15"/>
                    <a:pt x="77" y="0"/>
                    <a:pt x="5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8" name="Google Shape;2828;p38"/>
            <p:cNvSpPr/>
            <p:nvPr/>
          </p:nvSpPr>
          <p:spPr>
            <a:xfrm>
              <a:off x="2572653" y="1074688"/>
              <a:ext cx="25669" cy="25669"/>
            </a:xfrm>
            <a:custGeom>
              <a:avLst/>
              <a:gdLst/>
              <a:ahLst/>
              <a:cxnLst/>
              <a:rect l="l" t="t" r="r" b="b"/>
              <a:pathLst>
                <a:path w="179" h="179" extrusionOk="0">
                  <a:moveTo>
                    <a:pt x="87" y="0"/>
                  </a:moveTo>
                  <a:cubicBezTo>
                    <a:pt x="36" y="0"/>
                    <a:pt x="1" y="41"/>
                    <a:pt x="1" y="92"/>
                  </a:cubicBezTo>
                  <a:cubicBezTo>
                    <a:pt x="1" y="143"/>
                    <a:pt x="36" y="178"/>
                    <a:pt x="87" y="178"/>
                  </a:cubicBezTo>
                  <a:cubicBezTo>
                    <a:pt x="138" y="178"/>
                    <a:pt x="179" y="143"/>
                    <a:pt x="179" y="92"/>
                  </a:cubicBezTo>
                  <a:cubicBezTo>
                    <a:pt x="179" y="41"/>
                    <a:pt x="138" y="0"/>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9" name="Google Shape;2829;p38"/>
            <p:cNvSpPr/>
            <p:nvPr/>
          </p:nvSpPr>
          <p:spPr>
            <a:xfrm>
              <a:off x="5212209" y="3224230"/>
              <a:ext cx="25669" cy="25669"/>
            </a:xfrm>
            <a:custGeom>
              <a:avLst/>
              <a:gdLst/>
              <a:ahLst/>
              <a:cxnLst/>
              <a:rect l="l" t="t" r="r" b="b"/>
              <a:pathLst>
                <a:path w="179" h="179" extrusionOk="0">
                  <a:moveTo>
                    <a:pt x="87" y="1"/>
                  </a:moveTo>
                  <a:cubicBezTo>
                    <a:pt x="37" y="1"/>
                    <a:pt x="1" y="42"/>
                    <a:pt x="1" y="92"/>
                  </a:cubicBezTo>
                  <a:cubicBezTo>
                    <a:pt x="1" y="143"/>
                    <a:pt x="37" y="179"/>
                    <a:pt x="87" y="179"/>
                  </a:cubicBezTo>
                  <a:cubicBezTo>
                    <a:pt x="138" y="179"/>
                    <a:pt x="179" y="143"/>
                    <a:pt x="179" y="92"/>
                  </a:cubicBezTo>
                  <a:cubicBezTo>
                    <a:pt x="179" y="42"/>
                    <a:pt x="138" y="1"/>
                    <a:pt x="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0" name="Google Shape;2830;p38"/>
            <p:cNvSpPr/>
            <p:nvPr/>
          </p:nvSpPr>
          <p:spPr>
            <a:xfrm>
              <a:off x="7062046" y="1577748"/>
              <a:ext cx="25669" cy="25669"/>
            </a:xfrm>
            <a:custGeom>
              <a:avLst/>
              <a:gdLst/>
              <a:ahLst/>
              <a:cxnLst/>
              <a:rect l="l" t="t" r="r" b="b"/>
              <a:pathLst>
                <a:path w="179" h="179" extrusionOk="0">
                  <a:moveTo>
                    <a:pt x="92" y="1"/>
                  </a:moveTo>
                  <a:cubicBezTo>
                    <a:pt x="46" y="1"/>
                    <a:pt x="0" y="36"/>
                    <a:pt x="0" y="87"/>
                  </a:cubicBezTo>
                  <a:cubicBezTo>
                    <a:pt x="0" y="138"/>
                    <a:pt x="41" y="179"/>
                    <a:pt x="92" y="179"/>
                  </a:cubicBezTo>
                  <a:cubicBezTo>
                    <a:pt x="143" y="179"/>
                    <a:pt x="178" y="138"/>
                    <a:pt x="178" y="87"/>
                  </a:cubicBezTo>
                  <a:cubicBezTo>
                    <a:pt x="178" y="36"/>
                    <a:pt x="143" y="1"/>
                    <a:pt x="9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1" name="Google Shape;2831;p38"/>
            <p:cNvSpPr/>
            <p:nvPr/>
          </p:nvSpPr>
          <p:spPr>
            <a:xfrm>
              <a:off x="2539306" y="3695201"/>
              <a:ext cx="25669" cy="25669"/>
            </a:xfrm>
            <a:custGeom>
              <a:avLst/>
              <a:gdLst/>
              <a:ahLst/>
              <a:cxnLst/>
              <a:rect l="l" t="t" r="r" b="b"/>
              <a:pathLst>
                <a:path w="179" h="179" extrusionOk="0">
                  <a:moveTo>
                    <a:pt x="92" y="0"/>
                  </a:moveTo>
                  <a:cubicBezTo>
                    <a:pt x="46" y="0"/>
                    <a:pt x="0" y="46"/>
                    <a:pt x="0" y="92"/>
                  </a:cubicBezTo>
                  <a:cubicBezTo>
                    <a:pt x="0" y="142"/>
                    <a:pt x="41" y="178"/>
                    <a:pt x="92" y="178"/>
                  </a:cubicBezTo>
                  <a:cubicBezTo>
                    <a:pt x="142" y="178"/>
                    <a:pt x="178" y="142"/>
                    <a:pt x="178" y="92"/>
                  </a:cubicBezTo>
                  <a:cubicBezTo>
                    <a:pt x="178" y="41"/>
                    <a:pt x="142" y="0"/>
                    <a:pt x="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2" name="Google Shape;2832;p38"/>
            <p:cNvSpPr/>
            <p:nvPr/>
          </p:nvSpPr>
          <p:spPr>
            <a:xfrm>
              <a:off x="5760455" y="2513913"/>
              <a:ext cx="16921" cy="16204"/>
            </a:xfrm>
            <a:custGeom>
              <a:avLst/>
              <a:gdLst/>
              <a:ahLst/>
              <a:cxnLst/>
              <a:rect l="l" t="t" r="r" b="b"/>
              <a:pathLst>
                <a:path w="118" h="113" extrusionOk="0">
                  <a:moveTo>
                    <a:pt x="62" y="1"/>
                  </a:moveTo>
                  <a:cubicBezTo>
                    <a:pt x="26" y="1"/>
                    <a:pt x="1" y="26"/>
                    <a:pt x="1" y="57"/>
                  </a:cubicBezTo>
                  <a:cubicBezTo>
                    <a:pt x="1" y="87"/>
                    <a:pt x="26" y="113"/>
                    <a:pt x="62" y="113"/>
                  </a:cubicBezTo>
                  <a:cubicBezTo>
                    <a:pt x="92" y="113"/>
                    <a:pt x="118" y="87"/>
                    <a:pt x="118" y="57"/>
                  </a:cubicBezTo>
                  <a:cubicBezTo>
                    <a:pt x="118" y="26"/>
                    <a:pt x="92" y="1"/>
                    <a:pt x="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3" name="Google Shape;2833;p38"/>
            <p:cNvSpPr/>
            <p:nvPr/>
          </p:nvSpPr>
          <p:spPr>
            <a:xfrm>
              <a:off x="5484424" y="962152"/>
              <a:ext cx="25669" cy="25669"/>
            </a:xfrm>
            <a:custGeom>
              <a:avLst/>
              <a:gdLst/>
              <a:ahLst/>
              <a:cxnLst/>
              <a:rect l="l" t="t" r="r" b="b"/>
              <a:pathLst>
                <a:path w="179" h="179" extrusionOk="0">
                  <a:moveTo>
                    <a:pt x="92" y="1"/>
                  </a:moveTo>
                  <a:cubicBezTo>
                    <a:pt x="41" y="1"/>
                    <a:pt x="0" y="42"/>
                    <a:pt x="0" y="92"/>
                  </a:cubicBezTo>
                  <a:cubicBezTo>
                    <a:pt x="0" y="143"/>
                    <a:pt x="41" y="179"/>
                    <a:pt x="92" y="179"/>
                  </a:cubicBezTo>
                  <a:cubicBezTo>
                    <a:pt x="143" y="179"/>
                    <a:pt x="178" y="143"/>
                    <a:pt x="178" y="92"/>
                  </a:cubicBezTo>
                  <a:cubicBezTo>
                    <a:pt x="178" y="42"/>
                    <a:pt x="138" y="1"/>
                    <a:pt x="9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4" name="Google Shape;2834;p38"/>
            <p:cNvSpPr/>
            <p:nvPr/>
          </p:nvSpPr>
          <p:spPr>
            <a:xfrm>
              <a:off x="7847741" y="1994063"/>
              <a:ext cx="36568" cy="36711"/>
            </a:xfrm>
            <a:custGeom>
              <a:avLst/>
              <a:gdLst/>
              <a:ahLst/>
              <a:cxnLst/>
              <a:rect l="l" t="t" r="r" b="b"/>
              <a:pathLst>
                <a:path w="255" h="256" extrusionOk="0">
                  <a:moveTo>
                    <a:pt x="127" y="1"/>
                  </a:moveTo>
                  <a:cubicBezTo>
                    <a:pt x="56" y="1"/>
                    <a:pt x="0" y="57"/>
                    <a:pt x="0" y="128"/>
                  </a:cubicBezTo>
                  <a:cubicBezTo>
                    <a:pt x="0" y="194"/>
                    <a:pt x="56" y="255"/>
                    <a:pt x="127" y="255"/>
                  </a:cubicBezTo>
                  <a:cubicBezTo>
                    <a:pt x="199" y="255"/>
                    <a:pt x="255" y="194"/>
                    <a:pt x="255" y="128"/>
                  </a:cubicBezTo>
                  <a:cubicBezTo>
                    <a:pt x="255" y="57"/>
                    <a:pt x="199" y="1"/>
                    <a:pt x="12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5" name="Google Shape;2835;p38"/>
            <p:cNvSpPr/>
            <p:nvPr/>
          </p:nvSpPr>
          <p:spPr>
            <a:xfrm>
              <a:off x="977568" y="1589287"/>
              <a:ext cx="30115" cy="26099"/>
            </a:xfrm>
            <a:custGeom>
              <a:avLst/>
              <a:gdLst/>
              <a:ahLst/>
              <a:cxnLst/>
              <a:rect l="l" t="t" r="r" b="b"/>
              <a:pathLst>
                <a:path w="210" h="182" extrusionOk="0">
                  <a:moveTo>
                    <a:pt x="107" y="0"/>
                  </a:moveTo>
                  <a:cubicBezTo>
                    <a:pt x="74" y="0"/>
                    <a:pt x="44" y="20"/>
                    <a:pt x="26" y="52"/>
                  </a:cubicBezTo>
                  <a:cubicBezTo>
                    <a:pt x="1" y="93"/>
                    <a:pt x="21" y="144"/>
                    <a:pt x="67" y="169"/>
                  </a:cubicBezTo>
                  <a:cubicBezTo>
                    <a:pt x="80" y="178"/>
                    <a:pt x="94" y="182"/>
                    <a:pt x="109" y="182"/>
                  </a:cubicBezTo>
                  <a:cubicBezTo>
                    <a:pt x="138" y="182"/>
                    <a:pt x="167" y="165"/>
                    <a:pt x="184" y="134"/>
                  </a:cubicBezTo>
                  <a:cubicBezTo>
                    <a:pt x="209" y="88"/>
                    <a:pt x="194" y="37"/>
                    <a:pt x="148" y="12"/>
                  </a:cubicBezTo>
                  <a:cubicBezTo>
                    <a:pt x="135" y="4"/>
                    <a:pt x="121" y="0"/>
                    <a:pt x="10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6" name="Google Shape;2836;p38"/>
            <p:cNvSpPr/>
            <p:nvPr/>
          </p:nvSpPr>
          <p:spPr>
            <a:xfrm>
              <a:off x="877344" y="3465695"/>
              <a:ext cx="36568" cy="36568"/>
            </a:xfrm>
            <a:custGeom>
              <a:avLst/>
              <a:gdLst/>
              <a:ahLst/>
              <a:cxnLst/>
              <a:rect l="l" t="t" r="r" b="b"/>
              <a:pathLst>
                <a:path w="255" h="255" extrusionOk="0">
                  <a:moveTo>
                    <a:pt x="128" y="0"/>
                  </a:moveTo>
                  <a:cubicBezTo>
                    <a:pt x="57" y="10"/>
                    <a:pt x="1" y="61"/>
                    <a:pt x="1" y="127"/>
                  </a:cubicBezTo>
                  <a:cubicBezTo>
                    <a:pt x="1" y="199"/>
                    <a:pt x="57" y="255"/>
                    <a:pt x="128" y="255"/>
                  </a:cubicBezTo>
                  <a:cubicBezTo>
                    <a:pt x="194" y="255"/>
                    <a:pt x="255" y="199"/>
                    <a:pt x="255" y="127"/>
                  </a:cubicBezTo>
                  <a:cubicBezTo>
                    <a:pt x="255" y="61"/>
                    <a:pt x="194" y="0"/>
                    <a:pt x="12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descr="A cartoon of a person in a carriage&#10;&#10;Description automatically generated">
            <a:extLst>
              <a:ext uri="{FF2B5EF4-FFF2-40B4-BE49-F238E27FC236}">
                <a16:creationId xmlns:a16="http://schemas.microsoft.com/office/drawing/2014/main" id="{6C9CB54C-4DAD-711B-780B-CA8433A08E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860313" y="1328315"/>
            <a:ext cx="10295833" cy="5797203"/>
          </a:xfrm>
          <a:prstGeom prst="rect">
            <a:avLst/>
          </a:prstGeom>
        </p:spPr>
      </p:pic>
      <p:grpSp>
        <p:nvGrpSpPr>
          <p:cNvPr id="4" name="Group 3">
            <a:extLst>
              <a:ext uri="{FF2B5EF4-FFF2-40B4-BE49-F238E27FC236}">
                <a16:creationId xmlns:a16="http://schemas.microsoft.com/office/drawing/2014/main" id="{02334CA1-8383-F975-33D6-828722DA9B0D}"/>
              </a:ext>
            </a:extLst>
          </p:cNvPr>
          <p:cNvGrpSpPr/>
          <p:nvPr/>
        </p:nvGrpSpPr>
        <p:grpSpPr>
          <a:xfrm>
            <a:off x="2056606" y="-23544"/>
            <a:ext cx="1852779" cy="1992865"/>
            <a:chOff x="1214509" y="294991"/>
            <a:chExt cx="1852779" cy="1992865"/>
          </a:xfrm>
        </p:grpSpPr>
        <p:sp>
          <p:nvSpPr>
            <p:cNvPr id="5" name="椭圆 12">
              <a:extLst>
                <a:ext uri="{FF2B5EF4-FFF2-40B4-BE49-F238E27FC236}">
                  <a16:creationId xmlns:a16="http://schemas.microsoft.com/office/drawing/2014/main" id="{90DDA79E-CC42-45F2-314C-1735BB14BDC2}"/>
                </a:ext>
              </a:extLst>
            </p:cNvPr>
            <p:cNvSpPr/>
            <p:nvPr/>
          </p:nvSpPr>
          <p:spPr>
            <a:xfrm>
              <a:off x="1742557" y="963126"/>
              <a:ext cx="1324731" cy="1324730"/>
            </a:xfrm>
            <a:prstGeom prst="ellipse">
              <a:avLst/>
            </a:prstGeom>
            <a:solidFill>
              <a:sysClr val="window" lastClr="FFFFFF"/>
            </a:solidFill>
            <a:ln w="12700" cap="flat" cmpd="sng" algn="ctr">
              <a:noFill/>
              <a:prstDash val="solid"/>
              <a:miter lim="800000"/>
            </a:ln>
            <a:effectLst/>
          </p:spPr>
          <p:txBody>
            <a:bodyPr rtlCol="0" anchor="b"/>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4F9BCA"/>
                  </a:solidFill>
                  <a:effectLst/>
                  <a:uLnTx/>
                  <a:uFillTx/>
                  <a:latin typeface="思源黑体 CN Heavy" panose="020B0A00000000000000" pitchFamily="34" charset="-122"/>
                  <a:ea typeface="思源黑体 CN Heavy" panose="020B0A00000000000000" pitchFamily="34" charset="-122"/>
                  <a:cs typeface="Arial"/>
                  <a:sym typeface="Arial"/>
                </a:rPr>
                <a:t>06</a:t>
              </a:r>
              <a:endParaRPr kumimoji="0" lang="zh-CN" altLang="en-US" sz="4000" b="1" i="0" u="none" strike="noStrike" kern="1200" cap="none" spc="0" normalizeH="0" baseline="0" noProof="0" dirty="0">
                <a:ln>
                  <a:noFill/>
                </a:ln>
                <a:solidFill>
                  <a:srgbClr val="4F9BCA"/>
                </a:solidFill>
                <a:effectLst/>
                <a:uLnTx/>
                <a:uFillTx/>
                <a:latin typeface="思源黑体 CN Heavy" panose="020B0A00000000000000" pitchFamily="34" charset="-122"/>
                <a:ea typeface="思源黑体 CN Heavy" panose="020B0A00000000000000" pitchFamily="34" charset="-122"/>
                <a:cs typeface="Arial"/>
                <a:sym typeface="Arial"/>
              </a:endParaRPr>
            </a:p>
          </p:txBody>
        </p:sp>
        <p:pic>
          <p:nvPicPr>
            <p:cNvPr id="6" name="图片 33">
              <a:extLst>
                <a:ext uri="{FF2B5EF4-FFF2-40B4-BE49-F238E27FC236}">
                  <a16:creationId xmlns:a16="http://schemas.microsoft.com/office/drawing/2014/main" id="{769ED3B5-76E8-156B-05BB-9D33797C6A0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034381">
              <a:off x="1214509" y="294991"/>
              <a:ext cx="1850385" cy="1850385"/>
            </a:xfrm>
            <a:prstGeom prst="rect">
              <a:avLst/>
            </a:prstGeom>
          </p:spPr>
        </p:pic>
      </p:grpSp>
      <p:sp>
        <p:nvSpPr>
          <p:cNvPr id="7" name="TextBox 6">
            <a:extLst>
              <a:ext uri="{FF2B5EF4-FFF2-40B4-BE49-F238E27FC236}">
                <a16:creationId xmlns:a16="http://schemas.microsoft.com/office/drawing/2014/main" id="{07957243-93CA-B112-040E-DF079AE41141}"/>
              </a:ext>
            </a:extLst>
          </p:cNvPr>
          <p:cNvSpPr txBox="1"/>
          <p:nvPr/>
        </p:nvSpPr>
        <p:spPr>
          <a:xfrm>
            <a:off x="1184997" y="2139479"/>
            <a:ext cx="4572000" cy="1200329"/>
          </a:xfrm>
          <a:prstGeom prst="rect">
            <a:avLst/>
          </a:prstGeom>
          <a:noFill/>
        </p:spPr>
        <p:txBody>
          <a:bodyPr wrap="square">
            <a:spAutoFit/>
          </a:bodyPr>
          <a:lstStyle/>
          <a:p>
            <a:pPr algn="ctr"/>
            <a:r>
              <a:rPr lang="en-US" sz="7200" b="1" dirty="0" err="1">
                <a:latin typeface="Times New Roman" panose="02020603050405020304" pitchFamily="18" charset="0"/>
                <a:cs typeface="Times New Roman" panose="02020603050405020304" pitchFamily="18" charset="0"/>
              </a:rPr>
              <a:t>Nghệ</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thuật</a:t>
            </a:r>
            <a:endParaRPr lang="en-SG" sz="7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7895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30"/>
        <p:cNvGrpSpPr/>
        <p:nvPr/>
      </p:nvGrpSpPr>
      <p:grpSpPr>
        <a:xfrm>
          <a:off x="0" y="0"/>
          <a:ext cx="0" cy="0"/>
          <a:chOff x="0" y="0"/>
          <a:chExt cx="0" cy="0"/>
        </a:xfrm>
      </p:grpSpPr>
      <p:grpSp>
        <p:nvGrpSpPr>
          <p:cNvPr id="3434" name="Google Shape;3434;p43"/>
          <p:cNvGrpSpPr/>
          <p:nvPr/>
        </p:nvGrpSpPr>
        <p:grpSpPr>
          <a:xfrm>
            <a:off x="1379756" y="1827412"/>
            <a:ext cx="9646545" cy="4257947"/>
            <a:chOff x="1034816" y="1370559"/>
            <a:chExt cx="7234909" cy="3193460"/>
          </a:xfrm>
        </p:grpSpPr>
        <p:sp>
          <p:nvSpPr>
            <p:cNvPr id="3435" name="Google Shape;3435;p43"/>
            <p:cNvSpPr/>
            <p:nvPr/>
          </p:nvSpPr>
          <p:spPr>
            <a:xfrm flipH="1">
              <a:off x="1034816" y="4280339"/>
              <a:ext cx="25669" cy="25669"/>
            </a:xfrm>
            <a:custGeom>
              <a:avLst/>
              <a:gdLst/>
              <a:ahLst/>
              <a:cxnLst/>
              <a:rect l="l" t="t" r="r" b="b"/>
              <a:pathLst>
                <a:path w="179" h="179" extrusionOk="0">
                  <a:moveTo>
                    <a:pt x="87" y="1"/>
                  </a:moveTo>
                  <a:cubicBezTo>
                    <a:pt x="37" y="1"/>
                    <a:pt x="1" y="36"/>
                    <a:pt x="1" y="87"/>
                  </a:cubicBezTo>
                  <a:cubicBezTo>
                    <a:pt x="1" y="138"/>
                    <a:pt x="37" y="179"/>
                    <a:pt x="87" y="179"/>
                  </a:cubicBezTo>
                  <a:cubicBezTo>
                    <a:pt x="138" y="179"/>
                    <a:pt x="179" y="138"/>
                    <a:pt x="179" y="87"/>
                  </a:cubicBezTo>
                  <a:cubicBezTo>
                    <a:pt x="179" y="36"/>
                    <a:pt x="133" y="1"/>
                    <a:pt x="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6" name="Google Shape;3436;p43"/>
            <p:cNvSpPr/>
            <p:nvPr/>
          </p:nvSpPr>
          <p:spPr>
            <a:xfrm flipH="1">
              <a:off x="4096204" y="1370559"/>
              <a:ext cx="25669" cy="26386"/>
            </a:xfrm>
            <a:custGeom>
              <a:avLst/>
              <a:gdLst/>
              <a:ahLst/>
              <a:cxnLst/>
              <a:rect l="l" t="t" r="r" b="b"/>
              <a:pathLst>
                <a:path w="179" h="184" extrusionOk="0">
                  <a:moveTo>
                    <a:pt x="92" y="0"/>
                  </a:moveTo>
                  <a:cubicBezTo>
                    <a:pt x="42" y="0"/>
                    <a:pt x="1" y="41"/>
                    <a:pt x="1" y="92"/>
                  </a:cubicBezTo>
                  <a:cubicBezTo>
                    <a:pt x="1" y="138"/>
                    <a:pt x="47" y="184"/>
                    <a:pt x="92" y="184"/>
                  </a:cubicBezTo>
                  <a:cubicBezTo>
                    <a:pt x="143" y="184"/>
                    <a:pt x="179" y="143"/>
                    <a:pt x="179" y="92"/>
                  </a:cubicBezTo>
                  <a:cubicBezTo>
                    <a:pt x="179" y="41"/>
                    <a:pt x="143" y="0"/>
                    <a:pt x="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7" name="Google Shape;3437;p43"/>
            <p:cNvSpPr/>
            <p:nvPr/>
          </p:nvSpPr>
          <p:spPr>
            <a:xfrm flipH="1">
              <a:off x="4747391" y="4043380"/>
              <a:ext cx="25669" cy="25669"/>
            </a:xfrm>
            <a:custGeom>
              <a:avLst/>
              <a:gdLst/>
              <a:ahLst/>
              <a:cxnLst/>
              <a:rect l="l" t="t" r="r" b="b"/>
              <a:pathLst>
                <a:path w="179" h="179" extrusionOk="0">
                  <a:moveTo>
                    <a:pt x="87" y="1"/>
                  </a:moveTo>
                  <a:cubicBezTo>
                    <a:pt x="37" y="1"/>
                    <a:pt x="1" y="42"/>
                    <a:pt x="1" y="92"/>
                  </a:cubicBezTo>
                  <a:cubicBezTo>
                    <a:pt x="1" y="143"/>
                    <a:pt x="37" y="179"/>
                    <a:pt x="87" y="179"/>
                  </a:cubicBezTo>
                  <a:cubicBezTo>
                    <a:pt x="138" y="179"/>
                    <a:pt x="179" y="143"/>
                    <a:pt x="179" y="92"/>
                  </a:cubicBezTo>
                  <a:cubicBezTo>
                    <a:pt x="179" y="42"/>
                    <a:pt x="138" y="1"/>
                    <a:pt x="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8" name="Google Shape;3438;p43"/>
            <p:cNvSpPr/>
            <p:nvPr/>
          </p:nvSpPr>
          <p:spPr>
            <a:xfrm flipH="1">
              <a:off x="6857412" y="4444653"/>
              <a:ext cx="25669" cy="25669"/>
            </a:xfrm>
            <a:custGeom>
              <a:avLst/>
              <a:gdLst/>
              <a:ahLst/>
              <a:cxnLst/>
              <a:rect l="l" t="t" r="r" b="b"/>
              <a:pathLst>
                <a:path w="179" h="179" extrusionOk="0">
                  <a:moveTo>
                    <a:pt x="92" y="1"/>
                  </a:moveTo>
                  <a:cubicBezTo>
                    <a:pt x="46" y="1"/>
                    <a:pt x="0" y="42"/>
                    <a:pt x="0" y="92"/>
                  </a:cubicBezTo>
                  <a:cubicBezTo>
                    <a:pt x="0" y="143"/>
                    <a:pt x="41" y="179"/>
                    <a:pt x="92" y="179"/>
                  </a:cubicBezTo>
                  <a:cubicBezTo>
                    <a:pt x="143" y="179"/>
                    <a:pt x="178" y="143"/>
                    <a:pt x="178" y="92"/>
                  </a:cubicBezTo>
                  <a:cubicBezTo>
                    <a:pt x="178" y="36"/>
                    <a:pt x="143" y="1"/>
                    <a:pt x="9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9" name="Google Shape;3439;p43"/>
            <p:cNvSpPr/>
            <p:nvPr/>
          </p:nvSpPr>
          <p:spPr>
            <a:xfrm flipH="1">
              <a:off x="4565329" y="2633781"/>
              <a:ext cx="25669" cy="25669"/>
            </a:xfrm>
            <a:custGeom>
              <a:avLst/>
              <a:gdLst/>
              <a:ahLst/>
              <a:cxnLst/>
              <a:rect l="l" t="t" r="r" b="b"/>
              <a:pathLst>
                <a:path w="179" h="179" extrusionOk="0">
                  <a:moveTo>
                    <a:pt x="87" y="0"/>
                  </a:moveTo>
                  <a:cubicBezTo>
                    <a:pt x="37" y="0"/>
                    <a:pt x="1" y="46"/>
                    <a:pt x="1" y="87"/>
                  </a:cubicBezTo>
                  <a:cubicBezTo>
                    <a:pt x="1" y="138"/>
                    <a:pt x="37" y="178"/>
                    <a:pt x="87" y="178"/>
                  </a:cubicBezTo>
                  <a:cubicBezTo>
                    <a:pt x="138" y="178"/>
                    <a:pt x="179" y="138"/>
                    <a:pt x="179" y="87"/>
                  </a:cubicBezTo>
                  <a:cubicBezTo>
                    <a:pt x="179" y="36"/>
                    <a:pt x="138" y="0"/>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0" name="Google Shape;3440;p43"/>
            <p:cNvSpPr/>
            <p:nvPr/>
          </p:nvSpPr>
          <p:spPr>
            <a:xfrm flipH="1">
              <a:off x="8139386" y="1570237"/>
              <a:ext cx="30115" cy="26099"/>
            </a:xfrm>
            <a:custGeom>
              <a:avLst/>
              <a:gdLst/>
              <a:ahLst/>
              <a:cxnLst/>
              <a:rect l="l" t="t" r="r" b="b"/>
              <a:pathLst>
                <a:path w="210" h="182" extrusionOk="0">
                  <a:moveTo>
                    <a:pt x="107" y="0"/>
                  </a:moveTo>
                  <a:cubicBezTo>
                    <a:pt x="74" y="0"/>
                    <a:pt x="44" y="20"/>
                    <a:pt x="26" y="52"/>
                  </a:cubicBezTo>
                  <a:cubicBezTo>
                    <a:pt x="1" y="93"/>
                    <a:pt x="21" y="144"/>
                    <a:pt x="67" y="169"/>
                  </a:cubicBezTo>
                  <a:cubicBezTo>
                    <a:pt x="80" y="178"/>
                    <a:pt x="94" y="182"/>
                    <a:pt x="109" y="182"/>
                  </a:cubicBezTo>
                  <a:cubicBezTo>
                    <a:pt x="138" y="182"/>
                    <a:pt x="167" y="165"/>
                    <a:pt x="184" y="134"/>
                  </a:cubicBezTo>
                  <a:cubicBezTo>
                    <a:pt x="209" y="88"/>
                    <a:pt x="194" y="37"/>
                    <a:pt x="148" y="12"/>
                  </a:cubicBezTo>
                  <a:cubicBezTo>
                    <a:pt x="135" y="4"/>
                    <a:pt x="121" y="0"/>
                    <a:pt x="10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1" name="Google Shape;3441;p43"/>
            <p:cNvSpPr/>
            <p:nvPr/>
          </p:nvSpPr>
          <p:spPr>
            <a:xfrm flipH="1">
              <a:off x="8233157" y="3446645"/>
              <a:ext cx="36568" cy="36568"/>
            </a:xfrm>
            <a:custGeom>
              <a:avLst/>
              <a:gdLst/>
              <a:ahLst/>
              <a:cxnLst/>
              <a:rect l="l" t="t" r="r" b="b"/>
              <a:pathLst>
                <a:path w="255" h="255" extrusionOk="0">
                  <a:moveTo>
                    <a:pt x="128" y="0"/>
                  </a:moveTo>
                  <a:cubicBezTo>
                    <a:pt x="57" y="10"/>
                    <a:pt x="1" y="61"/>
                    <a:pt x="1" y="127"/>
                  </a:cubicBezTo>
                  <a:cubicBezTo>
                    <a:pt x="1" y="199"/>
                    <a:pt x="57" y="255"/>
                    <a:pt x="128" y="255"/>
                  </a:cubicBezTo>
                  <a:cubicBezTo>
                    <a:pt x="194" y="255"/>
                    <a:pt x="255" y="199"/>
                    <a:pt x="255" y="127"/>
                  </a:cubicBezTo>
                  <a:cubicBezTo>
                    <a:pt x="255" y="61"/>
                    <a:pt x="194" y="0"/>
                    <a:pt x="12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2" name="Google Shape;3442;p43"/>
            <p:cNvSpPr/>
            <p:nvPr/>
          </p:nvSpPr>
          <p:spPr>
            <a:xfrm flipH="1">
              <a:off x="3578258" y="4538351"/>
              <a:ext cx="25669" cy="25669"/>
            </a:xfrm>
            <a:custGeom>
              <a:avLst/>
              <a:gdLst/>
              <a:ahLst/>
              <a:cxnLst/>
              <a:rect l="l" t="t" r="r" b="b"/>
              <a:pathLst>
                <a:path w="179" h="179" extrusionOk="0">
                  <a:moveTo>
                    <a:pt x="87" y="0"/>
                  </a:moveTo>
                  <a:cubicBezTo>
                    <a:pt x="36" y="0"/>
                    <a:pt x="1" y="41"/>
                    <a:pt x="1" y="92"/>
                  </a:cubicBezTo>
                  <a:cubicBezTo>
                    <a:pt x="1" y="143"/>
                    <a:pt x="36" y="178"/>
                    <a:pt x="87" y="178"/>
                  </a:cubicBezTo>
                  <a:cubicBezTo>
                    <a:pt x="138" y="178"/>
                    <a:pt x="179" y="143"/>
                    <a:pt x="179" y="92"/>
                  </a:cubicBezTo>
                  <a:cubicBezTo>
                    <a:pt x="179" y="41"/>
                    <a:pt x="138" y="0"/>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8" name="图片 18">
            <a:extLst>
              <a:ext uri="{FF2B5EF4-FFF2-40B4-BE49-F238E27FC236}">
                <a16:creationId xmlns:a16="http://schemas.microsoft.com/office/drawing/2014/main" id="{4B417197-68ED-12B1-ECB1-ECA3D87C379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5118" y="127574"/>
            <a:ext cx="1556128" cy="844107"/>
          </a:xfrm>
          <a:prstGeom prst="rect">
            <a:avLst/>
          </a:prstGeom>
        </p:spPr>
      </p:pic>
      <p:sp>
        <p:nvSpPr>
          <p:cNvPr id="9" name="PPT-13-4">
            <a:extLst>
              <a:ext uri="{FF2B5EF4-FFF2-40B4-BE49-F238E27FC236}">
                <a16:creationId xmlns:a16="http://schemas.microsoft.com/office/drawing/2014/main" id="{2B245AA0-3BB4-B208-38B4-5A0D8912D659}"/>
              </a:ext>
            </a:extLst>
          </p:cNvPr>
          <p:cNvSpPr txBox="1"/>
          <p:nvPr/>
        </p:nvSpPr>
        <p:spPr>
          <a:xfrm>
            <a:off x="977128" y="-127323"/>
            <a:ext cx="9273786" cy="1188720"/>
          </a:xfrm>
          <a:prstGeom prst="rect">
            <a:avLst/>
          </a:prstGeom>
          <a:noFill/>
        </p:spPr>
        <p:txBody>
          <a:bodyPr wrap="square">
            <a:noAutofit/>
          </a:bodyPr>
          <a:lstStyle/>
          <a:p>
            <a:pPr algn="ctr">
              <a:lnSpc>
                <a:spcPct val="150000"/>
              </a:lnSpc>
              <a:spcAft>
                <a:spcPts val="800"/>
              </a:spcAft>
            </a:pPr>
            <a:r>
              <a:rPr lang="en-US" sz="4000" b="1" dirty="0">
                <a:solidFill>
                  <a:srgbClr val="FCFCFC"/>
                </a:solidFill>
                <a:latin typeface="Times New Roman" panose="02020603050405020304" pitchFamily="18" charset="0"/>
                <a:ea typeface="Calibri" panose="020F0502020204030204" pitchFamily="34" charset="0"/>
                <a:cs typeface="Times New Roman" panose="02020603050405020304" pitchFamily="18" charset="0"/>
              </a:rPr>
              <a:t>6. </a:t>
            </a:r>
            <a:r>
              <a:rPr lang="en-US" sz="4000" b="1" dirty="0" err="1">
                <a:solidFill>
                  <a:srgbClr val="FCFCFC"/>
                </a:solidFill>
                <a:latin typeface="Times New Roman" panose="02020603050405020304" pitchFamily="18" charset="0"/>
                <a:ea typeface="Calibri" panose="020F0502020204030204" pitchFamily="34" charset="0"/>
                <a:cs typeface="Times New Roman" panose="02020603050405020304" pitchFamily="18" charset="0"/>
              </a:rPr>
              <a:t>Nghệ</a:t>
            </a:r>
            <a:r>
              <a:rPr lang="en-US" sz="4000" b="1" dirty="0">
                <a:solidFill>
                  <a:srgbClr val="FCFCFC"/>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CFCFC"/>
                </a:solidFill>
                <a:latin typeface="Times New Roman" panose="02020603050405020304" pitchFamily="18" charset="0"/>
                <a:ea typeface="Calibri" panose="020F0502020204030204" pitchFamily="34" charset="0"/>
                <a:cs typeface="Times New Roman" panose="02020603050405020304" pitchFamily="18" charset="0"/>
              </a:rPr>
              <a:t>thuật</a:t>
            </a:r>
            <a:endParaRPr lang="en-SG" sz="4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endParaRPr kumimoji="0" lang="en-SG" sz="4000" b="0" i="0" u="none" strike="noStrike" kern="1200" cap="none" spc="0" normalizeH="0" baseline="0" noProof="0" dirty="0">
              <a:ln>
                <a:noFill/>
              </a:ln>
              <a:solidFill>
                <a:srgbClr val="FCFCFC"/>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10" name="Google Shape;4838;p56">
            <a:extLst>
              <a:ext uri="{FF2B5EF4-FFF2-40B4-BE49-F238E27FC236}">
                <a16:creationId xmlns:a16="http://schemas.microsoft.com/office/drawing/2014/main" id="{70C7BC23-94BB-C4FB-90F4-8B4F4478E338}"/>
              </a:ext>
            </a:extLst>
          </p:cNvPr>
          <p:cNvGrpSpPr/>
          <p:nvPr/>
        </p:nvGrpSpPr>
        <p:grpSpPr>
          <a:xfrm rot="-4957593">
            <a:off x="11601965" y="-129925"/>
            <a:ext cx="721741" cy="804947"/>
            <a:chOff x="3604950" y="2842325"/>
            <a:chExt cx="76550" cy="85375"/>
          </a:xfrm>
        </p:grpSpPr>
        <p:sp>
          <p:nvSpPr>
            <p:cNvPr id="11" name="Google Shape;4839;p56">
              <a:extLst>
                <a:ext uri="{FF2B5EF4-FFF2-40B4-BE49-F238E27FC236}">
                  <a16:creationId xmlns:a16="http://schemas.microsoft.com/office/drawing/2014/main" id="{7907F14F-5939-7479-2A8D-AD01BD2D8C06}"/>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4840;p56">
              <a:extLst>
                <a:ext uri="{FF2B5EF4-FFF2-40B4-BE49-F238E27FC236}">
                  <a16:creationId xmlns:a16="http://schemas.microsoft.com/office/drawing/2014/main" id="{4E0A1D39-EC19-05C8-51C6-1E7EB9D2CEA0}"/>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4841;p56">
              <a:extLst>
                <a:ext uri="{FF2B5EF4-FFF2-40B4-BE49-F238E27FC236}">
                  <a16:creationId xmlns:a16="http://schemas.microsoft.com/office/drawing/2014/main" id="{8C56BCE7-1BA1-208C-135E-DF9721C76AB9}"/>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4842;p56">
              <a:extLst>
                <a:ext uri="{FF2B5EF4-FFF2-40B4-BE49-F238E27FC236}">
                  <a16:creationId xmlns:a16="http://schemas.microsoft.com/office/drawing/2014/main" id="{C68AF6BD-56C3-D5A4-FA8B-757C7F7BFA71}"/>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4843;p56">
              <a:extLst>
                <a:ext uri="{FF2B5EF4-FFF2-40B4-BE49-F238E27FC236}">
                  <a16:creationId xmlns:a16="http://schemas.microsoft.com/office/drawing/2014/main" id="{C6DD64B7-1EA2-E8CC-63D5-CD3180AD6FA5}"/>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4844;p56">
              <a:extLst>
                <a:ext uri="{FF2B5EF4-FFF2-40B4-BE49-F238E27FC236}">
                  <a16:creationId xmlns:a16="http://schemas.microsoft.com/office/drawing/2014/main" id="{CBEF9828-F6CA-8ADE-7267-91AAA140E0F9}"/>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4845;p56">
              <a:extLst>
                <a:ext uri="{FF2B5EF4-FFF2-40B4-BE49-F238E27FC236}">
                  <a16:creationId xmlns:a16="http://schemas.microsoft.com/office/drawing/2014/main" id="{A283ACC3-221B-68E3-D48F-86A08BD2FC42}"/>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4846;p56">
              <a:extLst>
                <a:ext uri="{FF2B5EF4-FFF2-40B4-BE49-F238E27FC236}">
                  <a16:creationId xmlns:a16="http://schemas.microsoft.com/office/drawing/2014/main" id="{693B4B35-89CF-C634-353B-93147D3FECA2}"/>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4847;p56">
              <a:extLst>
                <a:ext uri="{FF2B5EF4-FFF2-40B4-BE49-F238E27FC236}">
                  <a16:creationId xmlns:a16="http://schemas.microsoft.com/office/drawing/2014/main" id="{08B1A45D-E268-9AB5-E208-9C25091D153B}"/>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4848;p56">
              <a:extLst>
                <a:ext uri="{FF2B5EF4-FFF2-40B4-BE49-F238E27FC236}">
                  <a16:creationId xmlns:a16="http://schemas.microsoft.com/office/drawing/2014/main" id="{5D12D9CF-059F-6763-14A1-F274D43708BC}"/>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 name="Google Shape;4838;p56">
            <a:extLst>
              <a:ext uri="{FF2B5EF4-FFF2-40B4-BE49-F238E27FC236}">
                <a16:creationId xmlns:a16="http://schemas.microsoft.com/office/drawing/2014/main" id="{6E315A0B-8FD9-CC00-9D6B-C0155D788151}"/>
              </a:ext>
            </a:extLst>
          </p:cNvPr>
          <p:cNvGrpSpPr/>
          <p:nvPr/>
        </p:nvGrpSpPr>
        <p:grpSpPr>
          <a:xfrm rot="-4957593">
            <a:off x="10864673" y="154989"/>
            <a:ext cx="403794" cy="467723"/>
            <a:chOff x="3604950" y="2842325"/>
            <a:chExt cx="76550" cy="85375"/>
          </a:xfrm>
        </p:grpSpPr>
        <p:sp>
          <p:nvSpPr>
            <p:cNvPr id="22" name="Google Shape;4839;p56">
              <a:extLst>
                <a:ext uri="{FF2B5EF4-FFF2-40B4-BE49-F238E27FC236}">
                  <a16:creationId xmlns:a16="http://schemas.microsoft.com/office/drawing/2014/main" id="{261B358A-A4D9-E1D3-84B0-528FEADE3204}"/>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4840;p56">
              <a:extLst>
                <a:ext uri="{FF2B5EF4-FFF2-40B4-BE49-F238E27FC236}">
                  <a16:creationId xmlns:a16="http://schemas.microsoft.com/office/drawing/2014/main" id="{00576A17-7522-F63F-2EED-3F7FD745DAC1}"/>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4841;p56">
              <a:extLst>
                <a:ext uri="{FF2B5EF4-FFF2-40B4-BE49-F238E27FC236}">
                  <a16:creationId xmlns:a16="http://schemas.microsoft.com/office/drawing/2014/main" id="{5D2A783B-0AC6-B902-3FA6-FAFBA72A9590}"/>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4842;p56">
              <a:extLst>
                <a:ext uri="{FF2B5EF4-FFF2-40B4-BE49-F238E27FC236}">
                  <a16:creationId xmlns:a16="http://schemas.microsoft.com/office/drawing/2014/main" id="{23DBBC22-52E0-E66A-5E47-DA8883BB928D}"/>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4843;p56">
              <a:extLst>
                <a:ext uri="{FF2B5EF4-FFF2-40B4-BE49-F238E27FC236}">
                  <a16:creationId xmlns:a16="http://schemas.microsoft.com/office/drawing/2014/main" id="{A4C59252-C8B9-4C4B-88D3-12A0FF1F8D6A}"/>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4844;p56">
              <a:extLst>
                <a:ext uri="{FF2B5EF4-FFF2-40B4-BE49-F238E27FC236}">
                  <a16:creationId xmlns:a16="http://schemas.microsoft.com/office/drawing/2014/main" id="{5A998C9F-2827-24E5-5348-D36183D40C20}"/>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4845;p56">
              <a:extLst>
                <a:ext uri="{FF2B5EF4-FFF2-40B4-BE49-F238E27FC236}">
                  <a16:creationId xmlns:a16="http://schemas.microsoft.com/office/drawing/2014/main" id="{910FF1B9-BDD4-027C-CB35-2EB501732416}"/>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4846;p56">
              <a:extLst>
                <a:ext uri="{FF2B5EF4-FFF2-40B4-BE49-F238E27FC236}">
                  <a16:creationId xmlns:a16="http://schemas.microsoft.com/office/drawing/2014/main" id="{35B717A7-4F6C-DA60-6ED8-C36A16281AA5}"/>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4847;p56">
              <a:extLst>
                <a:ext uri="{FF2B5EF4-FFF2-40B4-BE49-F238E27FC236}">
                  <a16:creationId xmlns:a16="http://schemas.microsoft.com/office/drawing/2014/main" id="{A13A4596-FDCA-2698-5AC6-4D980FE9826B}"/>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4848;p56">
              <a:extLst>
                <a:ext uri="{FF2B5EF4-FFF2-40B4-BE49-F238E27FC236}">
                  <a16:creationId xmlns:a16="http://schemas.microsoft.com/office/drawing/2014/main" id="{72EE6EC6-A5EF-0E0C-83A4-D7DA5B3CFE95}"/>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 name="Google Shape;4838;p56">
            <a:extLst>
              <a:ext uri="{FF2B5EF4-FFF2-40B4-BE49-F238E27FC236}">
                <a16:creationId xmlns:a16="http://schemas.microsoft.com/office/drawing/2014/main" id="{9BE82A8D-D224-DCEC-CB1E-78D12A255381}"/>
              </a:ext>
            </a:extLst>
          </p:cNvPr>
          <p:cNvGrpSpPr/>
          <p:nvPr/>
        </p:nvGrpSpPr>
        <p:grpSpPr>
          <a:xfrm rot="-4957593">
            <a:off x="11221324" y="760254"/>
            <a:ext cx="200159" cy="231151"/>
            <a:chOff x="3604950" y="2842325"/>
            <a:chExt cx="76550" cy="85375"/>
          </a:xfrm>
        </p:grpSpPr>
        <p:sp>
          <p:nvSpPr>
            <p:cNvPr id="33" name="Google Shape;4839;p56">
              <a:extLst>
                <a:ext uri="{FF2B5EF4-FFF2-40B4-BE49-F238E27FC236}">
                  <a16:creationId xmlns:a16="http://schemas.microsoft.com/office/drawing/2014/main" id="{39CC18DC-2813-3EF9-B934-71FA30A72123}"/>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4840;p56">
              <a:extLst>
                <a:ext uri="{FF2B5EF4-FFF2-40B4-BE49-F238E27FC236}">
                  <a16:creationId xmlns:a16="http://schemas.microsoft.com/office/drawing/2014/main" id="{D39F8B19-C80D-E655-1ECE-7EB2ABC0F949}"/>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4841;p56">
              <a:extLst>
                <a:ext uri="{FF2B5EF4-FFF2-40B4-BE49-F238E27FC236}">
                  <a16:creationId xmlns:a16="http://schemas.microsoft.com/office/drawing/2014/main" id="{B1010150-0AD1-706D-A7C4-67EE58117CD5}"/>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4842;p56">
              <a:extLst>
                <a:ext uri="{FF2B5EF4-FFF2-40B4-BE49-F238E27FC236}">
                  <a16:creationId xmlns:a16="http://schemas.microsoft.com/office/drawing/2014/main" id="{B89AC58F-609E-C001-8178-9257C5101AED}"/>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4843;p56">
              <a:extLst>
                <a:ext uri="{FF2B5EF4-FFF2-40B4-BE49-F238E27FC236}">
                  <a16:creationId xmlns:a16="http://schemas.microsoft.com/office/drawing/2014/main" id="{FD5D5373-51F4-233B-0602-C5EF9A67B506}"/>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4844;p56">
              <a:extLst>
                <a:ext uri="{FF2B5EF4-FFF2-40B4-BE49-F238E27FC236}">
                  <a16:creationId xmlns:a16="http://schemas.microsoft.com/office/drawing/2014/main" id="{7CC31EAC-BDA9-6BE6-E002-F04BDFC17C3C}"/>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845;p56">
              <a:extLst>
                <a:ext uri="{FF2B5EF4-FFF2-40B4-BE49-F238E27FC236}">
                  <a16:creationId xmlns:a16="http://schemas.microsoft.com/office/drawing/2014/main" id="{F7FEA740-0613-2ADC-50EC-FD9B522FF995}"/>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846;p56">
              <a:extLst>
                <a:ext uri="{FF2B5EF4-FFF2-40B4-BE49-F238E27FC236}">
                  <a16:creationId xmlns:a16="http://schemas.microsoft.com/office/drawing/2014/main" id="{2343B3E6-A207-7461-FA07-35F38F28C3E4}"/>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847;p56">
              <a:extLst>
                <a:ext uri="{FF2B5EF4-FFF2-40B4-BE49-F238E27FC236}">
                  <a16:creationId xmlns:a16="http://schemas.microsoft.com/office/drawing/2014/main" id="{388F716A-FE3E-3B93-6E51-95989FB4D983}"/>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848;p56">
              <a:extLst>
                <a:ext uri="{FF2B5EF4-FFF2-40B4-BE49-F238E27FC236}">
                  <a16:creationId xmlns:a16="http://schemas.microsoft.com/office/drawing/2014/main" id="{466AA4D7-3860-D87A-E92D-CAADA27FC6ED}"/>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3545" name="图片 4" descr="5">
            <a:extLst>
              <a:ext uri="{FF2B5EF4-FFF2-40B4-BE49-F238E27FC236}">
                <a16:creationId xmlns:a16="http://schemas.microsoft.com/office/drawing/2014/main" id="{16BC6561-ED14-8F92-EC51-937BA622445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52648" y="1506072"/>
            <a:ext cx="7238821" cy="3600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46" name="图片 3" descr="5">
            <a:extLst>
              <a:ext uri="{FF2B5EF4-FFF2-40B4-BE49-F238E27FC236}">
                <a16:creationId xmlns:a16="http://schemas.microsoft.com/office/drawing/2014/main" id="{1EBBB4FA-5F46-AFA4-2EF9-DEE3D165307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67028" y="3717282"/>
            <a:ext cx="1385613" cy="1180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47" name="文本框 9">
            <a:extLst>
              <a:ext uri="{FF2B5EF4-FFF2-40B4-BE49-F238E27FC236}">
                <a16:creationId xmlns:a16="http://schemas.microsoft.com/office/drawing/2014/main" id="{C7C8C8B2-0861-ECD9-256B-1E9931A3A444}"/>
              </a:ext>
            </a:extLst>
          </p:cNvPr>
          <p:cNvSpPr txBox="1">
            <a:spLocks noChangeArrowheads="1"/>
          </p:cNvSpPr>
          <p:nvPr/>
        </p:nvSpPr>
        <p:spPr bwMode="auto">
          <a:xfrm>
            <a:off x="5311373" y="2274866"/>
            <a:ext cx="634896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4400" i="1" dirty="0">
                <a:latin typeface="+mj-lt"/>
              </a:rPr>
              <a:t>Theo em, nghệ thuật của đoạn trích có gì nổi bật?</a:t>
            </a:r>
            <a:endParaRPr lang="en-SG" sz="19900" dirty="0">
              <a:latin typeface="+mj-lt"/>
              <a:cs typeface="Times New Roman" panose="02020603050405020304" pitchFamily="18" charset="0"/>
            </a:endParaRPr>
          </a:p>
        </p:txBody>
      </p:sp>
      <p:grpSp>
        <p:nvGrpSpPr>
          <p:cNvPr id="3548" name="Google Shape;821;p49">
            <a:extLst>
              <a:ext uri="{FF2B5EF4-FFF2-40B4-BE49-F238E27FC236}">
                <a16:creationId xmlns:a16="http://schemas.microsoft.com/office/drawing/2014/main" id="{BAB43BFA-91A3-A281-1F36-7DBF82BFC25A}"/>
              </a:ext>
            </a:extLst>
          </p:cNvPr>
          <p:cNvGrpSpPr/>
          <p:nvPr/>
        </p:nvGrpSpPr>
        <p:grpSpPr>
          <a:xfrm flipH="1">
            <a:off x="2600917" y="2952976"/>
            <a:ext cx="1663339" cy="3539197"/>
            <a:chOff x="4962025" y="2116675"/>
            <a:chExt cx="279050" cy="570875"/>
          </a:xfrm>
        </p:grpSpPr>
        <p:sp>
          <p:nvSpPr>
            <p:cNvPr id="3549" name="Google Shape;822;p49">
              <a:extLst>
                <a:ext uri="{FF2B5EF4-FFF2-40B4-BE49-F238E27FC236}">
                  <a16:creationId xmlns:a16="http://schemas.microsoft.com/office/drawing/2014/main" id="{2CE21B3F-B009-D6F2-CD1F-A89EC49C665C}"/>
                </a:ext>
              </a:extLst>
            </p:cNvPr>
            <p:cNvSpPr/>
            <p:nvPr/>
          </p:nvSpPr>
          <p:spPr>
            <a:xfrm>
              <a:off x="5104400" y="2668175"/>
              <a:ext cx="64500" cy="17600"/>
            </a:xfrm>
            <a:custGeom>
              <a:avLst/>
              <a:gdLst/>
              <a:ahLst/>
              <a:cxnLst/>
              <a:rect l="l" t="t" r="r" b="b"/>
              <a:pathLst>
                <a:path w="2580" h="704" extrusionOk="0">
                  <a:moveTo>
                    <a:pt x="205" y="0"/>
                  </a:moveTo>
                  <a:cubicBezTo>
                    <a:pt x="205" y="0"/>
                    <a:pt x="1" y="394"/>
                    <a:pt x="103" y="704"/>
                  </a:cubicBezTo>
                  <a:lnTo>
                    <a:pt x="2417" y="704"/>
                  </a:lnTo>
                  <a:cubicBezTo>
                    <a:pt x="2533" y="704"/>
                    <a:pt x="2579" y="542"/>
                    <a:pt x="2477" y="482"/>
                  </a:cubicBezTo>
                  <a:cubicBezTo>
                    <a:pt x="2023" y="204"/>
                    <a:pt x="1376" y="0"/>
                    <a:pt x="1376" y="0"/>
                  </a:cubicBezTo>
                  <a:close/>
                </a:path>
              </a:pathLst>
            </a:custGeom>
            <a:solidFill>
              <a:srgbClr val="FACCC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550" name="Google Shape;823;p49">
              <a:extLst>
                <a:ext uri="{FF2B5EF4-FFF2-40B4-BE49-F238E27FC236}">
                  <a16:creationId xmlns:a16="http://schemas.microsoft.com/office/drawing/2014/main" id="{D356E544-EA79-4CC1-C3A7-4EF12EFE8E24}"/>
                </a:ext>
              </a:extLst>
            </p:cNvPr>
            <p:cNvSpPr/>
            <p:nvPr/>
          </p:nvSpPr>
          <p:spPr>
            <a:xfrm>
              <a:off x="5104400" y="2667600"/>
              <a:ext cx="65975" cy="19950"/>
            </a:xfrm>
            <a:custGeom>
              <a:avLst/>
              <a:gdLst/>
              <a:ahLst/>
              <a:cxnLst/>
              <a:rect l="l" t="t" r="r" b="b"/>
              <a:pathLst>
                <a:path w="2639" h="798" extrusionOk="0">
                  <a:moveTo>
                    <a:pt x="1537" y="0"/>
                  </a:moveTo>
                  <a:cubicBezTo>
                    <a:pt x="1522" y="0"/>
                    <a:pt x="1501" y="11"/>
                    <a:pt x="1478" y="23"/>
                  </a:cubicBezTo>
                  <a:cubicBezTo>
                    <a:pt x="1436" y="52"/>
                    <a:pt x="1362" y="111"/>
                    <a:pt x="1288" y="199"/>
                  </a:cubicBezTo>
                  <a:cubicBezTo>
                    <a:pt x="1136" y="364"/>
                    <a:pt x="922" y="464"/>
                    <a:pt x="690" y="464"/>
                  </a:cubicBezTo>
                  <a:cubicBezTo>
                    <a:pt x="675" y="464"/>
                    <a:pt x="660" y="464"/>
                    <a:pt x="644" y="463"/>
                  </a:cubicBezTo>
                  <a:lnTo>
                    <a:pt x="43" y="403"/>
                  </a:lnTo>
                  <a:lnTo>
                    <a:pt x="43" y="403"/>
                  </a:lnTo>
                  <a:cubicBezTo>
                    <a:pt x="43" y="403"/>
                    <a:pt x="1" y="593"/>
                    <a:pt x="57" y="741"/>
                  </a:cubicBezTo>
                  <a:lnTo>
                    <a:pt x="2477" y="797"/>
                  </a:lnTo>
                  <a:cubicBezTo>
                    <a:pt x="2519" y="797"/>
                    <a:pt x="2579" y="769"/>
                    <a:pt x="2593" y="727"/>
                  </a:cubicBezTo>
                  <a:cubicBezTo>
                    <a:pt x="2621" y="653"/>
                    <a:pt x="2639" y="533"/>
                    <a:pt x="2519" y="446"/>
                  </a:cubicBezTo>
                  <a:cubicBezTo>
                    <a:pt x="2343" y="315"/>
                    <a:pt x="1728" y="66"/>
                    <a:pt x="1552" y="6"/>
                  </a:cubicBezTo>
                  <a:cubicBezTo>
                    <a:pt x="1548" y="2"/>
                    <a:pt x="1543" y="0"/>
                    <a:pt x="1537" y="0"/>
                  </a:cubicBezTo>
                  <a:close/>
                </a:path>
              </a:pathLst>
            </a:custGeom>
            <a:solidFill>
              <a:srgbClr val="E65C5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551" name="Google Shape;824;p49">
              <a:extLst>
                <a:ext uri="{FF2B5EF4-FFF2-40B4-BE49-F238E27FC236}">
                  <a16:creationId xmlns:a16="http://schemas.microsoft.com/office/drawing/2014/main" id="{E2D44831-AD24-A48A-B74F-E72FB928396D}"/>
                </a:ext>
              </a:extLst>
            </p:cNvPr>
            <p:cNvSpPr/>
            <p:nvPr/>
          </p:nvSpPr>
          <p:spPr>
            <a:xfrm>
              <a:off x="5025275" y="2668175"/>
              <a:ext cx="64825" cy="17600"/>
            </a:xfrm>
            <a:custGeom>
              <a:avLst/>
              <a:gdLst/>
              <a:ahLst/>
              <a:cxnLst/>
              <a:rect l="l" t="t" r="r" b="b"/>
              <a:pathLst>
                <a:path w="2593" h="704" extrusionOk="0">
                  <a:moveTo>
                    <a:pt x="204" y="0"/>
                  </a:moveTo>
                  <a:cubicBezTo>
                    <a:pt x="204" y="0"/>
                    <a:pt x="0" y="394"/>
                    <a:pt x="102" y="704"/>
                  </a:cubicBezTo>
                  <a:lnTo>
                    <a:pt x="2417" y="704"/>
                  </a:lnTo>
                  <a:cubicBezTo>
                    <a:pt x="2533" y="704"/>
                    <a:pt x="2592" y="542"/>
                    <a:pt x="2490" y="482"/>
                  </a:cubicBezTo>
                  <a:cubicBezTo>
                    <a:pt x="2023" y="204"/>
                    <a:pt x="1375" y="0"/>
                    <a:pt x="1375" y="0"/>
                  </a:cubicBezTo>
                  <a:close/>
                </a:path>
              </a:pathLst>
            </a:custGeom>
            <a:solidFill>
              <a:srgbClr val="FACCC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552" name="Google Shape;825;p49">
              <a:extLst>
                <a:ext uri="{FF2B5EF4-FFF2-40B4-BE49-F238E27FC236}">
                  <a16:creationId xmlns:a16="http://schemas.microsoft.com/office/drawing/2014/main" id="{C23AAB98-FA89-72F1-D1A7-51D2E3F54E6B}"/>
                </a:ext>
              </a:extLst>
            </p:cNvPr>
            <p:cNvSpPr/>
            <p:nvPr/>
          </p:nvSpPr>
          <p:spPr>
            <a:xfrm>
              <a:off x="5025625" y="2667600"/>
              <a:ext cx="65975" cy="19950"/>
            </a:xfrm>
            <a:custGeom>
              <a:avLst/>
              <a:gdLst/>
              <a:ahLst/>
              <a:cxnLst/>
              <a:rect l="l" t="t" r="r" b="b"/>
              <a:pathLst>
                <a:path w="2639" h="798" extrusionOk="0">
                  <a:moveTo>
                    <a:pt x="1536" y="0"/>
                  </a:moveTo>
                  <a:cubicBezTo>
                    <a:pt x="1521" y="0"/>
                    <a:pt x="1501" y="11"/>
                    <a:pt x="1481" y="23"/>
                  </a:cubicBezTo>
                  <a:cubicBezTo>
                    <a:pt x="1435" y="52"/>
                    <a:pt x="1361" y="111"/>
                    <a:pt x="1287" y="199"/>
                  </a:cubicBezTo>
                  <a:cubicBezTo>
                    <a:pt x="1139" y="364"/>
                    <a:pt x="922" y="464"/>
                    <a:pt x="690" y="464"/>
                  </a:cubicBezTo>
                  <a:cubicBezTo>
                    <a:pt x="674" y="464"/>
                    <a:pt x="659" y="464"/>
                    <a:pt x="644" y="463"/>
                  </a:cubicBezTo>
                  <a:lnTo>
                    <a:pt x="42" y="403"/>
                  </a:lnTo>
                  <a:lnTo>
                    <a:pt x="42" y="403"/>
                  </a:lnTo>
                  <a:cubicBezTo>
                    <a:pt x="42" y="403"/>
                    <a:pt x="0" y="593"/>
                    <a:pt x="56" y="741"/>
                  </a:cubicBezTo>
                  <a:lnTo>
                    <a:pt x="2476" y="797"/>
                  </a:lnTo>
                  <a:cubicBezTo>
                    <a:pt x="2519" y="797"/>
                    <a:pt x="2578" y="769"/>
                    <a:pt x="2592" y="727"/>
                  </a:cubicBezTo>
                  <a:cubicBezTo>
                    <a:pt x="2624" y="653"/>
                    <a:pt x="2638" y="533"/>
                    <a:pt x="2519" y="446"/>
                  </a:cubicBezTo>
                  <a:cubicBezTo>
                    <a:pt x="2343" y="315"/>
                    <a:pt x="1713" y="66"/>
                    <a:pt x="1551" y="6"/>
                  </a:cubicBezTo>
                  <a:cubicBezTo>
                    <a:pt x="1547" y="2"/>
                    <a:pt x="1542" y="0"/>
                    <a:pt x="1536" y="0"/>
                  </a:cubicBezTo>
                  <a:close/>
                </a:path>
              </a:pathLst>
            </a:custGeom>
            <a:solidFill>
              <a:srgbClr val="E65C5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553" name="Google Shape;826;p49">
              <a:extLst>
                <a:ext uri="{FF2B5EF4-FFF2-40B4-BE49-F238E27FC236}">
                  <a16:creationId xmlns:a16="http://schemas.microsoft.com/office/drawing/2014/main" id="{AB4753F1-268E-B93C-150D-A8C41E5F81C0}"/>
                </a:ext>
              </a:extLst>
            </p:cNvPr>
            <p:cNvSpPr/>
            <p:nvPr/>
          </p:nvSpPr>
          <p:spPr>
            <a:xfrm>
              <a:off x="5027825" y="2501800"/>
              <a:ext cx="66325" cy="166400"/>
            </a:xfrm>
            <a:custGeom>
              <a:avLst/>
              <a:gdLst/>
              <a:ahLst/>
              <a:cxnLst/>
              <a:rect l="l" t="t" r="r" b="b"/>
              <a:pathLst>
                <a:path w="2653" h="6656" extrusionOk="0">
                  <a:moveTo>
                    <a:pt x="0" y="0"/>
                  </a:moveTo>
                  <a:lnTo>
                    <a:pt x="102" y="6655"/>
                  </a:lnTo>
                  <a:lnTo>
                    <a:pt x="1273" y="6655"/>
                  </a:lnTo>
                  <a:cubicBezTo>
                    <a:pt x="1273" y="6655"/>
                    <a:pt x="2652" y="2857"/>
                    <a:pt x="1847" y="0"/>
                  </a:cubicBezTo>
                  <a:close/>
                </a:path>
              </a:pathLst>
            </a:custGeom>
            <a:solidFill>
              <a:srgbClr val="13567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554" name="Google Shape;827;p49">
              <a:extLst>
                <a:ext uri="{FF2B5EF4-FFF2-40B4-BE49-F238E27FC236}">
                  <a16:creationId xmlns:a16="http://schemas.microsoft.com/office/drawing/2014/main" id="{6D0C7707-9796-50BB-CE54-B3F954B39E36}"/>
                </a:ext>
              </a:extLst>
            </p:cNvPr>
            <p:cNvSpPr/>
            <p:nvPr/>
          </p:nvSpPr>
          <p:spPr>
            <a:xfrm>
              <a:off x="5106950" y="2501800"/>
              <a:ext cx="66325" cy="166400"/>
            </a:xfrm>
            <a:custGeom>
              <a:avLst/>
              <a:gdLst/>
              <a:ahLst/>
              <a:cxnLst/>
              <a:rect l="l" t="t" r="r" b="b"/>
              <a:pathLst>
                <a:path w="2653" h="6656" extrusionOk="0">
                  <a:moveTo>
                    <a:pt x="1" y="0"/>
                  </a:moveTo>
                  <a:lnTo>
                    <a:pt x="103" y="6655"/>
                  </a:lnTo>
                  <a:lnTo>
                    <a:pt x="1274" y="6655"/>
                  </a:lnTo>
                  <a:cubicBezTo>
                    <a:pt x="1274" y="6655"/>
                    <a:pt x="2653" y="2857"/>
                    <a:pt x="1847" y="0"/>
                  </a:cubicBezTo>
                  <a:close/>
                </a:path>
              </a:pathLst>
            </a:custGeom>
            <a:solidFill>
              <a:srgbClr val="13567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555" name="Google Shape;828;p49">
              <a:extLst>
                <a:ext uri="{FF2B5EF4-FFF2-40B4-BE49-F238E27FC236}">
                  <a16:creationId xmlns:a16="http://schemas.microsoft.com/office/drawing/2014/main" id="{DD0107F8-7F01-B4A3-30AB-2511849649B9}"/>
                </a:ext>
              </a:extLst>
            </p:cNvPr>
            <p:cNvSpPr/>
            <p:nvPr/>
          </p:nvSpPr>
          <p:spPr>
            <a:xfrm>
              <a:off x="5025275" y="2493000"/>
              <a:ext cx="136325" cy="52800"/>
            </a:xfrm>
            <a:custGeom>
              <a:avLst/>
              <a:gdLst/>
              <a:ahLst/>
              <a:cxnLst/>
              <a:rect l="l" t="t" r="r" b="b"/>
              <a:pathLst>
                <a:path w="5453" h="2112" extrusionOk="0">
                  <a:moveTo>
                    <a:pt x="102" y="1"/>
                  </a:moveTo>
                  <a:cubicBezTo>
                    <a:pt x="102" y="1"/>
                    <a:pt x="70" y="307"/>
                    <a:pt x="42" y="704"/>
                  </a:cubicBezTo>
                  <a:cubicBezTo>
                    <a:pt x="0" y="1467"/>
                    <a:pt x="598" y="2111"/>
                    <a:pt x="1361" y="2111"/>
                  </a:cubicBezTo>
                  <a:lnTo>
                    <a:pt x="5364" y="2111"/>
                  </a:lnTo>
                  <a:cubicBezTo>
                    <a:pt x="5364" y="2111"/>
                    <a:pt x="5452" y="806"/>
                    <a:pt x="5318" y="1"/>
                  </a:cubicBezTo>
                  <a:close/>
                </a:path>
              </a:pathLst>
            </a:custGeom>
            <a:solidFill>
              <a:srgbClr val="13567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556" name="Google Shape;829;p49">
              <a:extLst>
                <a:ext uri="{FF2B5EF4-FFF2-40B4-BE49-F238E27FC236}">
                  <a16:creationId xmlns:a16="http://schemas.microsoft.com/office/drawing/2014/main" id="{B5783B2D-3D70-66E6-F13B-5463887E31ED}"/>
                </a:ext>
              </a:extLst>
            </p:cNvPr>
            <p:cNvSpPr/>
            <p:nvPr/>
          </p:nvSpPr>
          <p:spPr>
            <a:xfrm>
              <a:off x="5035825" y="2494500"/>
              <a:ext cx="16900" cy="172200"/>
            </a:xfrm>
            <a:custGeom>
              <a:avLst/>
              <a:gdLst/>
              <a:ahLst/>
              <a:cxnLst/>
              <a:rect l="l" t="t" r="r" b="b"/>
              <a:pathLst>
                <a:path w="676" h="6888" extrusionOk="0">
                  <a:moveTo>
                    <a:pt x="675" y="0"/>
                  </a:moveTo>
                  <a:lnTo>
                    <a:pt x="352" y="528"/>
                  </a:lnTo>
                  <a:cubicBezTo>
                    <a:pt x="236" y="718"/>
                    <a:pt x="134" y="894"/>
                    <a:pt x="32" y="1070"/>
                  </a:cubicBezTo>
                  <a:lnTo>
                    <a:pt x="18" y="1084"/>
                  </a:lnTo>
                  <a:lnTo>
                    <a:pt x="18" y="1815"/>
                  </a:lnTo>
                  <a:lnTo>
                    <a:pt x="18" y="2533"/>
                  </a:lnTo>
                  <a:cubicBezTo>
                    <a:pt x="0" y="3018"/>
                    <a:pt x="0" y="3500"/>
                    <a:pt x="18" y="3986"/>
                  </a:cubicBezTo>
                  <a:lnTo>
                    <a:pt x="18" y="5435"/>
                  </a:lnTo>
                  <a:cubicBezTo>
                    <a:pt x="32" y="5920"/>
                    <a:pt x="32" y="6402"/>
                    <a:pt x="46" y="6888"/>
                  </a:cubicBezTo>
                  <a:cubicBezTo>
                    <a:pt x="60" y="6402"/>
                    <a:pt x="74" y="5920"/>
                    <a:pt x="74" y="5435"/>
                  </a:cubicBezTo>
                  <a:cubicBezTo>
                    <a:pt x="88" y="4953"/>
                    <a:pt x="88" y="4468"/>
                    <a:pt x="88" y="3986"/>
                  </a:cubicBezTo>
                  <a:lnTo>
                    <a:pt x="88" y="2533"/>
                  </a:lnTo>
                  <a:lnTo>
                    <a:pt x="88" y="1815"/>
                  </a:lnTo>
                  <a:lnTo>
                    <a:pt x="74" y="1097"/>
                  </a:lnTo>
                  <a:lnTo>
                    <a:pt x="74" y="1097"/>
                  </a:lnTo>
                  <a:cubicBezTo>
                    <a:pt x="176" y="908"/>
                    <a:pt x="282" y="732"/>
                    <a:pt x="369" y="542"/>
                  </a:cubicBezTo>
                  <a:lnTo>
                    <a:pt x="675" y="0"/>
                  </a:lnTo>
                  <a:close/>
                </a:path>
              </a:pathLst>
            </a:custGeom>
            <a:solidFill>
              <a:srgbClr val="47A8A8"/>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557" name="Google Shape;830;p49">
              <a:extLst>
                <a:ext uri="{FF2B5EF4-FFF2-40B4-BE49-F238E27FC236}">
                  <a16:creationId xmlns:a16="http://schemas.microsoft.com/office/drawing/2014/main" id="{C11B10D7-FBD6-45CF-6C65-8EDDAE617470}"/>
                </a:ext>
              </a:extLst>
            </p:cNvPr>
            <p:cNvSpPr/>
            <p:nvPr/>
          </p:nvSpPr>
          <p:spPr>
            <a:xfrm>
              <a:off x="5030725" y="2494500"/>
              <a:ext cx="6250" cy="27100"/>
            </a:xfrm>
            <a:custGeom>
              <a:avLst/>
              <a:gdLst/>
              <a:ahLst/>
              <a:cxnLst/>
              <a:rect l="l" t="t" r="r" b="b"/>
              <a:pathLst>
                <a:path w="250" h="1084" extrusionOk="0">
                  <a:moveTo>
                    <a:pt x="0" y="0"/>
                  </a:moveTo>
                  <a:lnTo>
                    <a:pt x="0" y="0"/>
                  </a:lnTo>
                  <a:cubicBezTo>
                    <a:pt x="14" y="190"/>
                    <a:pt x="46" y="366"/>
                    <a:pt x="88" y="556"/>
                  </a:cubicBezTo>
                  <a:cubicBezTo>
                    <a:pt x="134" y="732"/>
                    <a:pt x="176" y="908"/>
                    <a:pt x="250" y="1084"/>
                  </a:cubicBezTo>
                  <a:cubicBezTo>
                    <a:pt x="250" y="894"/>
                    <a:pt x="204" y="718"/>
                    <a:pt x="162" y="528"/>
                  </a:cubicBezTo>
                  <a:cubicBezTo>
                    <a:pt x="116" y="352"/>
                    <a:pt x="74" y="176"/>
                    <a:pt x="0" y="0"/>
                  </a:cubicBezTo>
                  <a:close/>
                </a:path>
              </a:pathLst>
            </a:custGeom>
            <a:solidFill>
              <a:srgbClr val="47A8A8"/>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558" name="Google Shape;831;p49">
              <a:extLst>
                <a:ext uri="{FF2B5EF4-FFF2-40B4-BE49-F238E27FC236}">
                  <a16:creationId xmlns:a16="http://schemas.microsoft.com/office/drawing/2014/main" id="{FBF5348B-4E2A-29F3-7D56-6CA2F5F24A9A}"/>
                </a:ext>
              </a:extLst>
            </p:cNvPr>
            <p:cNvSpPr/>
            <p:nvPr/>
          </p:nvSpPr>
          <p:spPr>
            <a:xfrm>
              <a:off x="5080225" y="2536625"/>
              <a:ext cx="37750" cy="130775"/>
            </a:xfrm>
            <a:custGeom>
              <a:avLst/>
              <a:gdLst/>
              <a:ahLst/>
              <a:cxnLst/>
              <a:rect l="l" t="t" r="r" b="b"/>
              <a:pathLst>
                <a:path w="1510" h="5231" extrusionOk="0">
                  <a:moveTo>
                    <a:pt x="1464" y="0"/>
                  </a:moveTo>
                  <a:lnTo>
                    <a:pt x="732" y="190"/>
                  </a:lnTo>
                  <a:lnTo>
                    <a:pt x="0" y="366"/>
                  </a:lnTo>
                  <a:lnTo>
                    <a:pt x="0" y="366"/>
                  </a:lnTo>
                  <a:lnTo>
                    <a:pt x="732" y="218"/>
                  </a:lnTo>
                  <a:lnTo>
                    <a:pt x="1436" y="66"/>
                  </a:lnTo>
                  <a:lnTo>
                    <a:pt x="1436" y="66"/>
                  </a:lnTo>
                  <a:cubicBezTo>
                    <a:pt x="1436" y="492"/>
                    <a:pt x="1435" y="906"/>
                    <a:pt x="1422" y="1333"/>
                  </a:cubicBezTo>
                  <a:lnTo>
                    <a:pt x="1422" y="2638"/>
                  </a:lnTo>
                  <a:cubicBezTo>
                    <a:pt x="1436" y="3064"/>
                    <a:pt x="1436" y="3504"/>
                    <a:pt x="1436" y="3926"/>
                  </a:cubicBezTo>
                  <a:cubicBezTo>
                    <a:pt x="1450" y="4365"/>
                    <a:pt x="1450" y="4791"/>
                    <a:pt x="1464" y="5231"/>
                  </a:cubicBezTo>
                  <a:cubicBezTo>
                    <a:pt x="1478" y="4791"/>
                    <a:pt x="1495" y="4365"/>
                    <a:pt x="1495" y="3926"/>
                  </a:cubicBezTo>
                  <a:cubicBezTo>
                    <a:pt x="1495" y="3504"/>
                    <a:pt x="1509" y="3064"/>
                    <a:pt x="1509" y="2638"/>
                  </a:cubicBezTo>
                  <a:lnTo>
                    <a:pt x="1509" y="1333"/>
                  </a:lnTo>
                  <a:cubicBezTo>
                    <a:pt x="1509" y="894"/>
                    <a:pt x="1509" y="468"/>
                    <a:pt x="1495" y="28"/>
                  </a:cubicBezTo>
                  <a:lnTo>
                    <a:pt x="1495" y="0"/>
                  </a:lnTo>
                  <a:close/>
                </a:path>
              </a:pathLst>
            </a:custGeom>
            <a:solidFill>
              <a:srgbClr val="47A8A8"/>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559" name="Google Shape;832;p49">
              <a:extLst>
                <a:ext uri="{FF2B5EF4-FFF2-40B4-BE49-F238E27FC236}">
                  <a16:creationId xmlns:a16="http://schemas.microsoft.com/office/drawing/2014/main" id="{1272B89A-0AA8-549C-41F3-AD706618D583}"/>
                </a:ext>
              </a:extLst>
            </p:cNvPr>
            <p:cNvSpPr/>
            <p:nvPr/>
          </p:nvSpPr>
          <p:spPr>
            <a:xfrm>
              <a:off x="5147575" y="2498900"/>
              <a:ext cx="11375" cy="26750"/>
            </a:xfrm>
            <a:custGeom>
              <a:avLst/>
              <a:gdLst/>
              <a:ahLst/>
              <a:cxnLst/>
              <a:rect l="l" t="t" r="r" b="b"/>
              <a:pathLst>
                <a:path w="455" h="1070" extrusionOk="0">
                  <a:moveTo>
                    <a:pt x="15" y="0"/>
                  </a:moveTo>
                  <a:cubicBezTo>
                    <a:pt x="1" y="102"/>
                    <a:pt x="1" y="204"/>
                    <a:pt x="1" y="306"/>
                  </a:cubicBezTo>
                  <a:cubicBezTo>
                    <a:pt x="15" y="408"/>
                    <a:pt x="33" y="510"/>
                    <a:pt x="61" y="616"/>
                  </a:cubicBezTo>
                  <a:cubicBezTo>
                    <a:pt x="89" y="718"/>
                    <a:pt x="120" y="820"/>
                    <a:pt x="191" y="908"/>
                  </a:cubicBezTo>
                  <a:cubicBezTo>
                    <a:pt x="251" y="996"/>
                    <a:pt x="353" y="1070"/>
                    <a:pt x="455" y="1070"/>
                  </a:cubicBezTo>
                  <a:cubicBezTo>
                    <a:pt x="353" y="1038"/>
                    <a:pt x="296" y="950"/>
                    <a:pt x="237" y="880"/>
                  </a:cubicBezTo>
                  <a:cubicBezTo>
                    <a:pt x="191" y="792"/>
                    <a:pt x="163" y="686"/>
                    <a:pt x="135" y="598"/>
                  </a:cubicBezTo>
                  <a:cubicBezTo>
                    <a:pt x="89" y="394"/>
                    <a:pt x="61" y="204"/>
                    <a:pt x="15" y="0"/>
                  </a:cubicBezTo>
                  <a:close/>
                </a:path>
              </a:pathLst>
            </a:custGeom>
            <a:solidFill>
              <a:srgbClr val="47A8A8"/>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560" name="Google Shape;833;p49">
              <a:extLst>
                <a:ext uri="{FF2B5EF4-FFF2-40B4-BE49-F238E27FC236}">
                  <a16:creationId xmlns:a16="http://schemas.microsoft.com/office/drawing/2014/main" id="{54B8AE5B-35B4-A3CA-0EA2-25B4181A5083}"/>
                </a:ext>
              </a:extLst>
            </p:cNvPr>
            <p:cNvSpPr/>
            <p:nvPr/>
          </p:nvSpPr>
          <p:spPr>
            <a:xfrm>
              <a:off x="5198150" y="2453075"/>
              <a:ext cx="42925" cy="49000"/>
            </a:xfrm>
            <a:custGeom>
              <a:avLst/>
              <a:gdLst/>
              <a:ahLst/>
              <a:cxnLst/>
              <a:rect l="l" t="t" r="r" b="b"/>
              <a:pathLst>
                <a:path w="1717" h="1960" extrusionOk="0">
                  <a:moveTo>
                    <a:pt x="1144" y="1"/>
                  </a:moveTo>
                  <a:cubicBezTo>
                    <a:pt x="1042" y="74"/>
                    <a:pt x="954" y="145"/>
                    <a:pt x="866" y="205"/>
                  </a:cubicBezTo>
                  <a:cubicBezTo>
                    <a:pt x="690" y="321"/>
                    <a:pt x="500" y="454"/>
                    <a:pt x="324" y="570"/>
                  </a:cubicBezTo>
                  <a:cubicBezTo>
                    <a:pt x="528" y="806"/>
                    <a:pt x="676" y="1010"/>
                    <a:pt x="764" y="1186"/>
                  </a:cubicBezTo>
                  <a:cubicBezTo>
                    <a:pt x="756" y="1187"/>
                    <a:pt x="748" y="1187"/>
                    <a:pt x="740" y="1187"/>
                  </a:cubicBezTo>
                  <a:cubicBezTo>
                    <a:pt x="641" y="1187"/>
                    <a:pt x="520" y="1140"/>
                    <a:pt x="416" y="1140"/>
                  </a:cubicBezTo>
                  <a:cubicBezTo>
                    <a:pt x="351" y="1140"/>
                    <a:pt x="293" y="1158"/>
                    <a:pt x="250" y="1218"/>
                  </a:cubicBezTo>
                  <a:cubicBezTo>
                    <a:pt x="190" y="1288"/>
                    <a:pt x="352" y="1348"/>
                    <a:pt x="412" y="1376"/>
                  </a:cubicBezTo>
                  <a:cubicBezTo>
                    <a:pt x="278" y="1524"/>
                    <a:pt x="162" y="1598"/>
                    <a:pt x="0" y="1685"/>
                  </a:cubicBezTo>
                  <a:cubicBezTo>
                    <a:pt x="126" y="1881"/>
                    <a:pt x="358" y="1959"/>
                    <a:pt x="608" y="1959"/>
                  </a:cubicBezTo>
                  <a:cubicBezTo>
                    <a:pt x="973" y="1959"/>
                    <a:pt x="1376" y="1792"/>
                    <a:pt x="1541" y="1583"/>
                  </a:cubicBezTo>
                  <a:cubicBezTo>
                    <a:pt x="1703" y="1348"/>
                    <a:pt x="1717" y="806"/>
                    <a:pt x="1527" y="556"/>
                  </a:cubicBezTo>
                  <a:cubicBezTo>
                    <a:pt x="1393" y="380"/>
                    <a:pt x="1277" y="191"/>
                    <a:pt x="1144" y="1"/>
                  </a:cubicBezTo>
                  <a:close/>
                </a:path>
              </a:pathLst>
            </a:custGeom>
            <a:solidFill>
              <a:srgbClr val="FF9E6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561" name="Google Shape;834;p49">
              <a:extLst>
                <a:ext uri="{FF2B5EF4-FFF2-40B4-BE49-F238E27FC236}">
                  <a16:creationId xmlns:a16="http://schemas.microsoft.com/office/drawing/2014/main" id="{5BA19BF5-4B0A-5DF3-C8E3-DB4A518A547C}"/>
                </a:ext>
              </a:extLst>
            </p:cNvPr>
            <p:cNvSpPr/>
            <p:nvPr/>
          </p:nvSpPr>
          <p:spPr>
            <a:xfrm>
              <a:off x="5123400" y="2350800"/>
              <a:ext cx="116200" cy="126825"/>
            </a:xfrm>
            <a:custGeom>
              <a:avLst/>
              <a:gdLst/>
              <a:ahLst/>
              <a:cxnLst/>
              <a:rect l="l" t="t" r="r" b="b"/>
              <a:pathLst>
                <a:path w="4648" h="5073" extrusionOk="0">
                  <a:moveTo>
                    <a:pt x="824" y="1"/>
                  </a:moveTo>
                  <a:lnTo>
                    <a:pt x="1" y="1351"/>
                  </a:lnTo>
                  <a:lnTo>
                    <a:pt x="3504" y="5073"/>
                  </a:lnTo>
                  <a:lnTo>
                    <a:pt x="4647" y="4781"/>
                  </a:lnTo>
                  <a:lnTo>
                    <a:pt x="2069" y="750"/>
                  </a:lnTo>
                  <a:cubicBezTo>
                    <a:pt x="1791" y="324"/>
                    <a:pt x="1334" y="46"/>
                    <a:pt x="824" y="1"/>
                  </a:cubicBezTo>
                  <a:close/>
                </a:path>
              </a:pathLst>
            </a:custGeom>
            <a:solidFill>
              <a:srgbClr val="FACCC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562" name="Google Shape;835;p49">
              <a:extLst>
                <a:ext uri="{FF2B5EF4-FFF2-40B4-BE49-F238E27FC236}">
                  <a16:creationId xmlns:a16="http://schemas.microsoft.com/office/drawing/2014/main" id="{D3C98A2A-F38D-7A69-2015-436A31884FB5}"/>
                </a:ext>
              </a:extLst>
            </p:cNvPr>
            <p:cNvSpPr/>
            <p:nvPr/>
          </p:nvSpPr>
          <p:spPr>
            <a:xfrm>
              <a:off x="4980150" y="2343850"/>
              <a:ext cx="101850" cy="148675"/>
            </a:xfrm>
            <a:custGeom>
              <a:avLst/>
              <a:gdLst/>
              <a:ahLst/>
              <a:cxnLst/>
              <a:rect l="l" t="t" r="r" b="b"/>
              <a:pathLst>
                <a:path w="4074" h="5947" extrusionOk="0">
                  <a:moveTo>
                    <a:pt x="4033" y="1"/>
                  </a:moveTo>
                  <a:cubicBezTo>
                    <a:pt x="3772" y="1"/>
                    <a:pt x="2326" y="12"/>
                    <a:pt x="1699" y="265"/>
                  </a:cubicBezTo>
                  <a:cubicBezTo>
                    <a:pt x="1028" y="528"/>
                    <a:pt x="732" y="1700"/>
                    <a:pt x="968" y="1819"/>
                  </a:cubicBezTo>
                  <a:cubicBezTo>
                    <a:pt x="968" y="1819"/>
                    <a:pt x="1" y="5541"/>
                    <a:pt x="820" y="5850"/>
                  </a:cubicBezTo>
                  <a:cubicBezTo>
                    <a:pt x="1016" y="5920"/>
                    <a:pt x="1223" y="5946"/>
                    <a:pt x="1425" y="5946"/>
                  </a:cubicBezTo>
                  <a:cubicBezTo>
                    <a:pt x="2072" y="5946"/>
                    <a:pt x="2667" y="5675"/>
                    <a:pt x="2667" y="5675"/>
                  </a:cubicBezTo>
                  <a:lnTo>
                    <a:pt x="4074" y="1"/>
                  </a:lnTo>
                  <a:cubicBezTo>
                    <a:pt x="4074" y="1"/>
                    <a:pt x="4060" y="1"/>
                    <a:pt x="4033" y="1"/>
                  </a:cubicBezTo>
                  <a:close/>
                </a:path>
              </a:pathLst>
            </a:custGeom>
            <a:solidFill>
              <a:srgbClr val="47A8A8"/>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563" name="Google Shape;836;p49">
              <a:extLst>
                <a:ext uri="{FF2B5EF4-FFF2-40B4-BE49-F238E27FC236}">
                  <a16:creationId xmlns:a16="http://schemas.microsoft.com/office/drawing/2014/main" id="{5F070616-758A-90FB-333E-80E77F81543E}"/>
                </a:ext>
              </a:extLst>
            </p:cNvPr>
            <p:cNvSpPr/>
            <p:nvPr/>
          </p:nvSpPr>
          <p:spPr>
            <a:xfrm>
              <a:off x="5005025" y="2388975"/>
              <a:ext cx="14725" cy="3275"/>
            </a:xfrm>
            <a:custGeom>
              <a:avLst/>
              <a:gdLst/>
              <a:ahLst/>
              <a:cxnLst/>
              <a:rect l="l" t="t" r="r" b="b"/>
              <a:pathLst>
                <a:path w="589" h="131" extrusionOk="0">
                  <a:moveTo>
                    <a:pt x="588" y="0"/>
                  </a:moveTo>
                  <a:cubicBezTo>
                    <a:pt x="546" y="14"/>
                    <a:pt x="486" y="28"/>
                    <a:pt x="441" y="28"/>
                  </a:cubicBezTo>
                  <a:cubicBezTo>
                    <a:pt x="398" y="28"/>
                    <a:pt x="339" y="42"/>
                    <a:pt x="296" y="42"/>
                  </a:cubicBezTo>
                  <a:lnTo>
                    <a:pt x="1" y="42"/>
                  </a:lnTo>
                  <a:cubicBezTo>
                    <a:pt x="47" y="71"/>
                    <a:pt x="89" y="102"/>
                    <a:pt x="149" y="116"/>
                  </a:cubicBezTo>
                  <a:cubicBezTo>
                    <a:pt x="177" y="116"/>
                    <a:pt x="223" y="130"/>
                    <a:pt x="265" y="130"/>
                  </a:cubicBezTo>
                  <a:cubicBezTo>
                    <a:pt x="282" y="130"/>
                    <a:pt x="296" y="116"/>
                    <a:pt x="296" y="116"/>
                  </a:cubicBezTo>
                  <a:cubicBezTo>
                    <a:pt x="413" y="116"/>
                    <a:pt x="515" y="88"/>
                    <a:pt x="588" y="0"/>
                  </a:cubicBezTo>
                  <a:close/>
                </a:path>
              </a:pathLst>
            </a:custGeom>
            <a:solidFill>
              <a:srgbClr val="146F6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564" name="Google Shape;837;p49">
              <a:extLst>
                <a:ext uri="{FF2B5EF4-FFF2-40B4-BE49-F238E27FC236}">
                  <a16:creationId xmlns:a16="http://schemas.microsoft.com/office/drawing/2014/main" id="{1CFF0455-4C82-CD8A-E606-095EFF4AFDC7}"/>
                </a:ext>
              </a:extLst>
            </p:cNvPr>
            <p:cNvSpPr/>
            <p:nvPr/>
          </p:nvSpPr>
          <p:spPr>
            <a:xfrm>
              <a:off x="5021925" y="2340175"/>
              <a:ext cx="141875" cy="153550"/>
            </a:xfrm>
            <a:custGeom>
              <a:avLst/>
              <a:gdLst/>
              <a:ahLst/>
              <a:cxnLst/>
              <a:rect l="l" t="t" r="r" b="b"/>
              <a:pathLst>
                <a:path w="5675" h="6142" extrusionOk="0">
                  <a:moveTo>
                    <a:pt x="2157" y="0"/>
                  </a:moveTo>
                  <a:cubicBezTo>
                    <a:pt x="2157" y="0"/>
                    <a:pt x="1569" y="352"/>
                    <a:pt x="996" y="383"/>
                  </a:cubicBezTo>
                  <a:cubicBezTo>
                    <a:pt x="0" y="426"/>
                    <a:pt x="102" y="967"/>
                    <a:pt x="74" y="1569"/>
                  </a:cubicBezTo>
                  <a:cubicBezTo>
                    <a:pt x="46" y="2170"/>
                    <a:pt x="236" y="6142"/>
                    <a:pt x="236" y="6142"/>
                  </a:cubicBezTo>
                  <a:lnTo>
                    <a:pt x="5438" y="6142"/>
                  </a:lnTo>
                  <a:cubicBezTo>
                    <a:pt x="5438" y="6142"/>
                    <a:pt x="5642" y="2170"/>
                    <a:pt x="5614" y="1569"/>
                  </a:cubicBezTo>
                  <a:cubicBezTo>
                    <a:pt x="5586" y="967"/>
                    <a:pt x="5674" y="426"/>
                    <a:pt x="4689" y="383"/>
                  </a:cubicBezTo>
                  <a:cubicBezTo>
                    <a:pt x="4119" y="352"/>
                    <a:pt x="3532" y="0"/>
                    <a:pt x="3532" y="0"/>
                  </a:cubicBezTo>
                  <a:close/>
                </a:path>
              </a:pathLst>
            </a:custGeom>
            <a:solidFill>
              <a:srgbClr val="FACCC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565" name="Google Shape;838;p49">
              <a:extLst>
                <a:ext uri="{FF2B5EF4-FFF2-40B4-BE49-F238E27FC236}">
                  <a16:creationId xmlns:a16="http://schemas.microsoft.com/office/drawing/2014/main" id="{47B0C051-D464-43A8-FEB8-C8A33DB0EFC1}"/>
                </a:ext>
              </a:extLst>
            </p:cNvPr>
            <p:cNvSpPr/>
            <p:nvPr/>
          </p:nvSpPr>
          <p:spPr>
            <a:xfrm>
              <a:off x="5099225" y="2347900"/>
              <a:ext cx="60875" cy="124200"/>
            </a:xfrm>
            <a:custGeom>
              <a:avLst/>
              <a:gdLst/>
              <a:ahLst/>
              <a:cxnLst/>
              <a:rect l="l" t="t" r="r" b="b"/>
              <a:pathLst>
                <a:path w="2435" h="4968" extrusionOk="0">
                  <a:moveTo>
                    <a:pt x="1245" y="1"/>
                  </a:moveTo>
                  <a:cubicBezTo>
                    <a:pt x="1245" y="1"/>
                    <a:pt x="0" y="2125"/>
                    <a:pt x="588" y="3240"/>
                  </a:cubicBezTo>
                  <a:cubicBezTo>
                    <a:pt x="1175" y="4369"/>
                    <a:pt x="2420" y="4967"/>
                    <a:pt x="2420" y="4967"/>
                  </a:cubicBezTo>
                  <a:lnTo>
                    <a:pt x="2434" y="4236"/>
                  </a:lnTo>
                  <a:cubicBezTo>
                    <a:pt x="2434" y="4236"/>
                    <a:pt x="454" y="2843"/>
                    <a:pt x="2054" y="131"/>
                  </a:cubicBezTo>
                  <a:cubicBezTo>
                    <a:pt x="1879" y="74"/>
                    <a:pt x="1703" y="29"/>
                    <a:pt x="1509" y="15"/>
                  </a:cubicBezTo>
                  <a:lnTo>
                    <a:pt x="1245" y="1"/>
                  </a:lnTo>
                  <a:close/>
                </a:path>
              </a:pathLst>
            </a:custGeom>
            <a:solidFill>
              <a:srgbClr val="47A8A8"/>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566" name="Google Shape;839;p49">
              <a:extLst>
                <a:ext uri="{FF2B5EF4-FFF2-40B4-BE49-F238E27FC236}">
                  <a16:creationId xmlns:a16="http://schemas.microsoft.com/office/drawing/2014/main" id="{4BF5E4E1-DC56-CF35-0736-3B569F950C1C}"/>
                </a:ext>
              </a:extLst>
            </p:cNvPr>
            <p:cNvSpPr/>
            <p:nvPr/>
          </p:nvSpPr>
          <p:spPr>
            <a:xfrm>
              <a:off x="5025975" y="2346400"/>
              <a:ext cx="67025" cy="125700"/>
            </a:xfrm>
            <a:custGeom>
              <a:avLst/>
              <a:gdLst/>
              <a:ahLst/>
              <a:cxnLst/>
              <a:rect l="l" t="t" r="r" b="b"/>
              <a:pathLst>
                <a:path w="2681" h="5028" extrusionOk="0">
                  <a:moveTo>
                    <a:pt x="1421" y="1"/>
                  </a:moveTo>
                  <a:lnTo>
                    <a:pt x="588" y="134"/>
                  </a:lnTo>
                  <a:cubicBezTo>
                    <a:pt x="2199" y="2846"/>
                    <a:pt x="0" y="4296"/>
                    <a:pt x="0" y="4296"/>
                  </a:cubicBezTo>
                  <a:lnTo>
                    <a:pt x="14" y="5027"/>
                  </a:lnTo>
                  <a:cubicBezTo>
                    <a:pt x="14" y="5027"/>
                    <a:pt x="1509" y="4429"/>
                    <a:pt x="2097" y="3300"/>
                  </a:cubicBezTo>
                  <a:cubicBezTo>
                    <a:pt x="2680" y="2185"/>
                    <a:pt x="1421" y="1"/>
                    <a:pt x="1421" y="1"/>
                  </a:cubicBezTo>
                  <a:close/>
                </a:path>
              </a:pathLst>
            </a:custGeom>
            <a:solidFill>
              <a:srgbClr val="47A8A8"/>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567" name="Google Shape;840;p49">
              <a:extLst>
                <a:ext uri="{FF2B5EF4-FFF2-40B4-BE49-F238E27FC236}">
                  <a16:creationId xmlns:a16="http://schemas.microsoft.com/office/drawing/2014/main" id="{39950B26-9E87-3342-F9F7-E317A49F30EA}"/>
                </a:ext>
              </a:extLst>
            </p:cNvPr>
            <p:cNvSpPr/>
            <p:nvPr/>
          </p:nvSpPr>
          <p:spPr>
            <a:xfrm>
              <a:off x="5070650" y="2329600"/>
              <a:ext cx="42125" cy="35200"/>
            </a:xfrm>
            <a:custGeom>
              <a:avLst/>
              <a:gdLst/>
              <a:ahLst/>
              <a:cxnLst/>
              <a:rect l="l" t="t" r="r" b="b"/>
              <a:pathLst>
                <a:path w="1685" h="1408" extrusionOk="0">
                  <a:moveTo>
                    <a:pt x="0" y="1"/>
                  </a:moveTo>
                  <a:lnTo>
                    <a:pt x="0" y="571"/>
                  </a:lnTo>
                  <a:cubicBezTo>
                    <a:pt x="0" y="1025"/>
                    <a:pt x="366" y="1408"/>
                    <a:pt x="837" y="1408"/>
                  </a:cubicBezTo>
                  <a:cubicBezTo>
                    <a:pt x="1305" y="1408"/>
                    <a:pt x="1685" y="1025"/>
                    <a:pt x="1685" y="571"/>
                  </a:cubicBezTo>
                  <a:lnTo>
                    <a:pt x="1685" y="1"/>
                  </a:lnTo>
                  <a:close/>
                </a:path>
              </a:pathLst>
            </a:custGeom>
            <a:solidFill>
              <a:srgbClr val="FF9E6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568" name="Google Shape;841;p49">
              <a:extLst>
                <a:ext uri="{FF2B5EF4-FFF2-40B4-BE49-F238E27FC236}">
                  <a16:creationId xmlns:a16="http://schemas.microsoft.com/office/drawing/2014/main" id="{02FAF2CB-74D4-00E4-4D18-E88E0CE438F6}"/>
                </a:ext>
              </a:extLst>
            </p:cNvPr>
            <p:cNvSpPr/>
            <p:nvPr/>
          </p:nvSpPr>
          <p:spPr>
            <a:xfrm>
              <a:off x="5070650" y="2335075"/>
              <a:ext cx="42125" cy="9250"/>
            </a:xfrm>
            <a:custGeom>
              <a:avLst/>
              <a:gdLst/>
              <a:ahLst/>
              <a:cxnLst/>
              <a:rect l="l" t="t" r="r" b="b"/>
              <a:pathLst>
                <a:path w="1685" h="370" extrusionOk="0">
                  <a:moveTo>
                    <a:pt x="1685" y="0"/>
                  </a:moveTo>
                  <a:cubicBezTo>
                    <a:pt x="1467" y="46"/>
                    <a:pt x="1231" y="88"/>
                    <a:pt x="981" y="88"/>
                  </a:cubicBezTo>
                  <a:cubicBezTo>
                    <a:pt x="896" y="95"/>
                    <a:pt x="810" y="99"/>
                    <a:pt x="724" y="99"/>
                  </a:cubicBezTo>
                  <a:cubicBezTo>
                    <a:pt x="476" y="99"/>
                    <a:pt x="230" y="69"/>
                    <a:pt x="0" y="14"/>
                  </a:cubicBezTo>
                  <a:lnTo>
                    <a:pt x="0" y="292"/>
                  </a:lnTo>
                  <a:cubicBezTo>
                    <a:pt x="257" y="342"/>
                    <a:pt x="533" y="369"/>
                    <a:pt x="811" y="369"/>
                  </a:cubicBezTo>
                  <a:cubicBezTo>
                    <a:pt x="868" y="369"/>
                    <a:pt x="925" y="368"/>
                    <a:pt x="981" y="366"/>
                  </a:cubicBezTo>
                  <a:cubicBezTo>
                    <a:pt x="1231" y="352"/>
                    <a:pt x="1467" y="324"/>
                    <a:pt x="1685" y="278"/>
                  </a:cubicBezTo>
                  <a:lnTo>
                    <a:pt x="1685" y="0"/>
                  </a:lnTo>
                  <a:close/>
                </a:path>
              </a:pathLst>
            </a:custGeom>
            <a:solidFill>
              <a:srgbClr val="F57B3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569" name="Google Shape;842;p49">
              <a:extLst>
                <a:ext uri="{FF2B5EF4-FFF2-40B4-BE49-F238E27FC236}">
                  <a16:creationId xmlns:a16="http://schemas.microsoft.com/office/drawing/2014/main" id="{A4E70F13-6FCF-4BC4-B7FF-BD861E439E85}"/>
                </a:ext>
              </a:extLst>
            </p:cNvPr>
            <p:cNvSpPr/>
            <p:nvPr/>
          </p:nvSpPr>
          <p:spPr>
            <a:xfrm>
              <a:off x="5083825" y="2360400"/>
              <a:ext cx="21650" cy="20850"/>
            </a:xfrm>
            <a:custGeom>
              <a:avLst/>
              <a:gdLst/>
              <a:ahLst/>
              <a:cxnLst/>
              <a:rect l="l" t="t" r="r" b="b"/>
              <a:pathLst>
                <a:path w="866" h="834" extrusionOk="0">
                  <a:moveTo>
                    <a:pt x="148" y="0"/>
                  </a:moveTo>
                  <a:cubicBezTo>
                    <a:pt x="60" y="0"/>
                    <a:pt x="1" y="70"/>
                    <a:pt x="15" y="158"/>
                  </a:cubicBezTo>
                  <a:lnTo>
                    <a:pt x="162" y="732"/>
                  </a:lnTo>
                  <a:cubicBezTo>
                    <a:pt x="177" y="792"/>
                    <a:pt x="236" y="834"/>
                    <a:pt x="296" y="834"/>
                  </a:cubicBezTo>
                  <a:lnTo>
                    <a:pt x="574" y="834"/>
                  </a:lnTo>
                  <a:cubicBezTo>
                    <a:pt x="630" y="834"/>
                    <a:pt x="676" y="792"/>
                    <a:pt x="690" y="732"/>
                  </a:cubicBezTo>
                  <a:lnTo>
                    <a:pt x="852" y="158"/>
                  </a:lnTo>
                  <a:cubicBezTo>
                    <a:pt x="866" y="70"/>
                    <a:pt x="806" y="0"/>
                    <a:pt x="718" y="0"/>
                  </a:cubicBezTo>
                  <a:close/>
                </a:path>
              </a:pathLst>
            </a:custGeom>
            <a:solidFill>
              <a:srgbClr val="13567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570" name="Google Shape;843;p49">
              <a:extLst>
                <a:ext uri="{FF2B5EF4-FFF2-40B4-BE49-F238E27FC236}">
                  <a16:creationId xmlns:a16="http://schemas.microsoft.com/office/drawing/2014/main" id="{5C915695-5F42-7254-7CD9-952BD2323B7C}"/>
                </a:ext>
              </a:extLst>
            </p:cNvPr>
            <p:cNvSpPr/>
            <p:nvPr/>
          </p:nvSpPr>
          <p:spPr>
            <a:xfrm>
              <a:off x="5082775" y="2377975"/>
              <a:ext cx="23425" cy="109150"/>
            </a:xfrm>
            <a:custGeom>
              <a:avLst/>
              <a:gdLst/>
              <a:ahLst/>
              <a:cxnLst/>
              <a:rect l="l" t="t" r="r" b="b"/>
              <a:pathLst>
                <a:path w="937" h="4366" extrusionOk="0">
                  <a:moveTo>
                    <a:pt x="306" y="1"/>
                  </a:moveTo>
                  <a:lnTo>
                    <a:pt x="0" y="3750"/>
                  </a:lnTo>
                  <a:lnTo>
                    <a:pt x="454" y="4366"/>
                  </a:lnTo>
                  <a:lnTo>
                    <a:pt x="936" y="3750"/>
                  </a:lnTo>
                  <a:lnTo>
                    <a:pt x="630" y="1"/>
                  </a:lnTo>
                  <a:close/>
                </a:path>
              </a:pathLst>
            </a:custGeom>
            <a:solidFill>
              <a:srgbClr val="13567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571" name="Google Shape;844;p49">
              <a:extLst>
                <a:ext uri="{FF2B5EF4-FFF2-40B4-BE49-F238E27FC236}">
                  <a16:creationId xmlns:a16="http://schemas.microsoft.com/office/drawing/2014/main" id="{F36B1AC5-9412-166E-6CE6-55B5E4EC4295}"/>
                </a:ext>
              </a:extLst>
            </p:cNvPr>
            <p:cNvSpPr/>
            <p:nvPr/>
          </p:nvSpPr>
          <p:spPr>
            <a:xfrm>
              <a:off x="5061500" y="2339550"/>
              <a:ext cx="36325" cy="33825"/>
            </a:xfrm>
            <a:custGeom>
              <a:avLst/>
              <a:gdLst/>
              <a:ahLst/>
              <a:cxnLst/>
              <a:rect l="l" t="t" r="r" b="b"/>
              <a:pathLst>
                <a:path w="1453" h="1353" extrusionOk="0">
                  <a:moveTo>
                    <a:pt x="389" y="0"/>
                  </a:moveTo>
                  <a:cubicBezTo>
                    <a:pt x="370" y="0"/>
                    <a:pt x="352" y="4"/>
                    <a:pt x="338" y="11"/>
                  </a:cubicBezTo>
                  <a:lnTo>
                    <a:pt x="46" y="201"/>
                  </a:lnTo>
                  <a:cubicBezTo>
                    <a:pt x="14" y="233"/>
                    <a:pt x="0" y="289"/>
                    <a:pt x="14" y="335"/>
                  </a:cubicBezTo>
                  <a:cubicBezTo>
                    <a:pt x="162" y="575"/>
                    <a:pt x="468" y="1352"/>
                    <a:pt x="956" y="1352"/>
                  </a:cubicBezTo>
                  <a:cubicBezTo>
                    <a:pt x="1003" y="1352"/>
                    <a:pt x="1051" y="1345"/>
                    <a:pt x="1101" y="1330"/>
                  </a:cubicBezTo>
                  <a:cubicBezTo>
                    <a:pt x="1101" y="1330"/>
                    <a:pt x="1453" y="658"/>
                    <a:pt x="1277" y="510"/>
                  </a:cubicBezTo>
                  <a:cubicBezTo>
                    <a:pt x="1115" y="394"/>
                    <a:pt x="602" y="99"/>
                    <a:pt x="440" y="11"/>
                  </a:cubicBezTo>
                  <a:cubicBezTo>
                    <a:pt x="426" y="4"/>
                    <a:pt x="407" y="0"/>
                    <a:pt x="389" y="0"/>
                  </a:cubicBezTo>
                  <a:close/>
                </a:path>
              </a:pathLst>
            </a:custGeom>
            <a:solidFill>
              <a:srgbClr val="FACCC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572" name="Google Shape;845;p49">
              <a:extLst>
                <a:ext uri="{FF2B5EF4-FFF2-40B4-BE49-F238E27FC236}">
                  <a16:creationId xmlns:a16="http://schemas.microsoft.com/office/drawing/2014/main" id="{0177B178-7520-EE73-B6D9-9A8BEAF89604}"/>
                </a:ext>
              </a:extLst>
            </p:cNvPr>
            <p:cNvSpPr/>
            <p:nvPr/>
          </p:nvSpPr>
          <p:spPr>
            <a:xfrm>
              <a:off x="5087175" y="2339550"/>
              <a:ext cx="36600" cy="33825"/>
            </a:xfrm>
            <a:custGeom>
              <a:avLst/>
              <a:gdLst/>
              <a:ahLst/>
              <a:cxnLst/>
              <a:rect l="l" t="t" r="r" b="b"/>
              <a:pathLst>
                <a:path w="1464" h="1353" extrusionOk="0">
                  <a:moveTo>
                    <a:pt x="1077" y="0"/>
                  </a:moveTo>
                  <a:cubicBezTo>
                    <a:pt x="1058" y="0"/>
                    <a:pt x="1040" y="4"/>
                    <a:pt x="1024" y="11"/>
                  </a:cubicBezTo>
                  <a:cubicBezTo>
                    <a:pt x="866" y="99"/>
                    <a:pt x="338" y="394"/>
                    <a:pt x="190" y="510"/>
                  </a:cubicBezTo>
                  <a:cubicBezTo>
                    <a:pt x="0" y="658"/>
                    <a:pt x="366" y="1330"/>
                    <a:pt x="366" y="1330"/>
                  </a:cubicBezTo>
                  <a:cubicBezTo>
                    <a:pt x="416" y="1345"/>
                    <a:pt x="464" y="1352"/>
                    <a:pt x="510" y="1352"/>
                  </a:cubicBezTo>
                  <a:cubicBezTo>
                    <a:pt x="996" y="1352"/>
                    <a:pt x="1301" y="575"/>
                    <a:pt x="1435" y="335"/>
                  </a:cubicBezTo>
                  <a:cubicBezTo>
                    <a:pt x="1464" y="289"/>
                    <a:pt x="1450" y="233"/>
                    <a:pt x="1407" y="201"/>
                  </a:cubicBezTo>
                  <a:lnTo>
                    <a:pt x="1129" y="11"/>
                  </a:lnTo>
                  <a:cubicBezTo>
                    <a:pt x="1114" y="4"/>
                    <a:pt x="1095" y="0"/>
                    <a:pt x="1077" y="0"/>
                  </a:cubicBezTo>
                  <a:close/>
                </a:path>
              </a:pathLst>
            </a:custGeom>
            <a:solidFill>
              <a:srgbClr val="FACCC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573" name="Google Shape;846;p49">
              <a:extLst>
                <a:ext uri="{FF2B5EF4-FFF2-40B4-BE49-F238E27FC236}">
                  <a16:creationId xmlns:a16="http://schemas.microsoft.com/office/drawing/2014/main" id="{B6D3ED80-31B7-1ADC-FB15-C34450BA2B54}"/>
                </a:ext>
              </a:extLst>
            </p:cNvPr>
            <p:cNvSpPr/>
            <p:nvPr/>
          </p:nvSpPr>
          <p:spPr>
            <a:xfrm>
              <a:off x="5074325" y="2351950"/>
              <a:ext cx="19125" cy="22350"/>
            </a:xfrm>
            <a:custGeom>
              <a:avLst/>
              <a:gdLst/>
              <a:ahLst/>
              <a:cxnLst/>
              <a:rect l="l" t="t" r="r" b="b"/>
              <a:pathLst>
                <a:path w="765" h="894" extrusionOk="0">
                  <a:moveTo>
                    <a:pt x="732" y="0"/>
                  </a:moveTo>
                  <a:cubicBezTo>
                    <a:pt x="704" y="162"/>
                    <a:pt x="704" y="338"/>
                    <a:pt x="690" y="496"/>
                  </a:cubicBezTo>
                  <a:lnTo>
                    <a:pt x="690" y="482"/>
                  </a:lnTo>
                  <a:cubicBezTo>
                    <a:pt x="646" y="581"/>
                    <a:pt x="592" y="695"/>
                    <a:pt x="548" y="807"/>
                  </a:cubicBezTo>
                  <a:lnTo>
                    <a:pt x="548" y="807"/>
                  </a:lnTo>
                  <a:cubicBezTo>
                    <a:pt x="512" y="811"/>
                    <a:pt x="475" y="820"/>
                    <a:pt x="440" y="820"/>
                  </a:cubicBezTo>
                  <a:cubicBezTo>
                    <a:pt x="381" y="820"/>
                    <a:pt x="338" y="820"/>
                    <a:pt x="293" y="806"/>
                  </a:cubicBezTo>
                  <a:cubicBezTo>
                    <a:pt x="251" y="806"/>
                    <a:pt x="191" y="792"/>
                    <a:pt x="149" y="778"/>
                  </a:cubicBezTo>
                  <a:cubicBezTo>
                    <a:pt x="103" y="760"/>
                    <a:pt x="61" y="746"/>
                    <a:pt x="1" y="732"/>
                  </a:cubicBezTo>
                  <a:lnTo>
                    <a:pt x="1" y="732"/>
                  </a:lnTo>
                  <a:cubicBezTo>
                    <a:pt x="43" y="760"/>
                    <a:pt x="89" y="792"/>
                    <a:pt x="131" y="806"/>
                  </a:cubicBezTo>
                  <a:cubicBezTo>
                    <a:pt x="177" y="834"/>
                    <a:pt x="236" y="848"/>
                    <a:pt x="279" y="866"/>
                  </a:cubicBezTo>
                  <a:cubicBezTo>
                    <a:pt x="324" y="880"/>
                    <a:pt x="381" y="894"/>
                    <a:pt x="440" y="894"/>
                  </a:cubicBezTo>
                  <a:cubicBezTo>
                    <a:pt x="483" y="894"/>
                    <a:pt x="542" y="894"/>
                    <a:pt x="602" y="880"/>
                  </a:cubicBezTo>
                  <a:lnTo>
                    <a:pt x="616" y="866"/>
                  </a:lnTo>
                  <a:lnTo>
                    <a:pt x="616" y="848"/>
                  </a:lnTo>
                  <a:cubicBezTo>
                    <a:pt x="676" y="732"/>
                    <a:pt x="718" y="630"/>
                    <a:pt x="764" y="514"/>
                  </a:cubicBezTo>
                  <a:lnTo>
                    <a:pt x="764" y="496"/>
                  </a:lnTo>
                  <a:cubicBezTo>
                    <a:pt x="764" y="338"/>
                    <a:pt x="746" y="176"/>
                    <a:pt x="732" y="0"/>
                  </a:cubicBezTo>
                  <a:close/>
                </a:path>
              </a:pathLst>
            </a:custGeom>
            <a:solidFill>
              <a:srgbClr val="FA998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574" name="Google Shape;847;p49">
              <a:extLst>
                <a:ext uri="{FF2B5EF4-FFF2-40B4-BE49-F238E27FC236}">
                  <a16:creationId xmlns:a16="http://schemas.microsoft.com/office/drawing/2014/main" id="{08CA8F21-A2BB-DD3A-5215-2DDE8F8C8E1B}"/>
                </a:ext>
              </a:extLst>
            </p:cNvPr>
            <p:cNvSpPr/>
            <p:nvPr/>
          </p:nvSpPr>
          <p:spPr>
            <a:xfrm>
              <a:off x="5092625" y="2364350"/>
              <a:ext cx="22800" cy="9950"/>
            </a:xfrm>
            <a:custGeom>
              <a:avLst/>
              <a:gdLst/>
              <a:ahLst/>
              <a:cxnLst/>
              <a:rect l="l" t="t" r="r" b="b"/>
              <a:pathLst>
                <a:path w="912" h="398" extrusionOk="0">
                  <a:moveTo>
                    <a:pt x="0" y="0"/>
                  </a:moveTo>
                  <a:cubicBezTo>
                    <a:pt x="32" y="120"/>
                    <a:pt x="74" y="236"/>
                    <a:pt x="120" y="352"/>
                  </a:cubicBezTo>
                  <a:lnTo>
                    <a:pt x="134" y="370"/>
                  </a:lnTo>
                  <a:cubicBezTo>
                    <a:pt x="222" y="398"/>
                    <a:pt x="278" y="398"/>
                    <a:pt x="352" y="398"/>
                  </a:cubicBezTo>
                  <a:cubicBezTo>
                    <a:pt x="426" y="398"/>
                    <a:pt x="500" y="384"/>
                    <a:pt x="574" y="352"/>
                  </a:cubicBezTo>
                  <a:cubicBezTo>
                    <a:pt x="630" y="338"/>
                    <a:pt x="704" y="296"/>
                    <a:pt x="750" y="264"/>
                  </a:cubicBezTo>
                  <a:cubicBezTo>
                    <a:pt x="778" y="236"/>
                    <a:pt x="806" y="222"/>
                    <a:pt x="838" y="194"/>
                  </a:cubicBezTo>
                  <a:cubicBezTo>
                    <a:pt x="866" y="176"/>
                    <a:pt x="894" y="148"/>
                    <a:pt x="911" y="120"/>
                  </a:cubicBezTo>
                  <a:lnTo>
                    <a:pt x="911" y="120"/>
                  </a:lnTo>
                  <a:cubicBezTo>
                    <a:pt x="880" y="134"/>
                    <a:pt x="852" y="148"/>
                    <a:pt x="824" y="162"/>
                  </a:cubicBezTo>
                  <a:lnTo>
                    <a:pt x="736" y="208"/>
                  </a:lnTo>
                  <a:cubicBezTo>
                    <a:pt x="676" y="236"/>
                    <a:pt x="602" y="264"/>
                    <a:pt x="542" y="282"/>
                  </a:cubicBezTo>
                  <a:cubicBezTo>
                    <a:pt x="486" y="296"/>
                    <a:pt x="412" y="310"/>
                    <a:pt x="352" y="324"/>
                  </a:cubicBezTo>
                  <a:cubicBezTo>
                    <a:pt x="303" y="324"/>
                    <a:pt x="241" y="324"/>
                    <a:pt x="186" y="315"/>
                  </a:cubicBezTo>
                  <a:lnTo>
                    <a:pt x="186" y="315"/>
                  </a:lnTo>
                  <a:cubicBezTo>
                    <a:pt x="131" y="202"/>
                    <a:pt x="72" y="103"/>
                    <a:pt x="0" y="0"/>
                  </a:cubicBezTo>
                  <a:close/>
                </a:path>
              </a:pathLst>
            </a:custGeom>
            <a:solidFill>
              <a:srgbClr val="FA998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575" name="Google Shape;848;p49">
              <a:extLst>
                <a:ext uri="{FF2B5EF4-FFF2-40B4-BE49-F238E27FC236}">
                  <a16:creationId xmlns:a16="http://schemas.microsoft.com/office/drawing/2014/main" id="{95609D4B-0F61-35C6-D64A-ED786A45F959}"/>
                </a:ext>
              </a:extLst>
            </p:cNvPr>
            <p:cNvSpPr/>
            <p:nvPr/>
          </p:nvSpPr>
          <p:spPr>
            <a:xfrm>
              <a:off x="5086825" y="2400675"/>
              <a:ext cx="126375" cy="23500"/>
            </a:xfrm>
            <a:custGeom>
              <a:avLst/>
              <a:gdLst/>
              <a:ahLst/>
              <a:cxnLst/>
              <a:rect l="l" t="t" r="r" b="b"/>
              <a:pathLst>
                <a:path w="5055" h="940" extrusionOk="0">
                  <a:moveTo>
                    <a:pt x="0" y="0"/>
                  </a:moveTo>
                  <a:lnTo>
                    <a:pt x="0" y="939"/>
                  </a:lnTo>
                  <a:lnTo>
                    <a:pt x="5055" y="939"/>
                  </a:lnTo>
                  <a:lnTo>
                    <a:pt x="5055" y="0"/>
                  </a:lnTo>
                  <a:close/>
                </a:path>
              </a:pathLst>
            </a:custGeom>
            <a:solidFill>
              <a:srgbClr val="E65C5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576" name="Google Shape;849;p49">
              <a:extLst>
                <a:ext uri="{FF2B5EF4-FFF2-40B4-BE49-F238E27FC236}">
                  <a16:creationId xmlns:a16="http://schemas.microsoft.com/office/drawing/2014/main" id="{AAE821CC-108F-0567-3ABD-AF73CC68D8C5}"/>
                </a:ext>
              </a:extLst>
            </p:cNvPr>
            <p:cNvSpPr/>
            <p:nvPr/>
          </p:nvSpPr>
          <p:spPr>
            <a:xfrm>
              <a:off x="5194100" y="2402875"/>
              <a:ext cx="1875" cy="19800"/>
            </a:xfrm>
            <a:custGeom>
              <a:avLst/>
              <a:gdLst/>
              <a:ahLst/>
              <a:cxnLst/>
              <a:rect l="l" t="t" r="r" b="b"/>
              <a:pathLst>
                <a:path w="75" h="792" extrusionOk="0">
                  <a:moveTo>
                    <a:pt x="32" y="0"/>
                  </a:moveTo>
                  <a:cubicBezTo>
                    <a:pt x="1" y="130"/>
                    <a:pt x="1" y="264"/>
                    <a:pt x="1" y="394"/>
                  </a:cubicBezTo>
                  <a:cubicBezTo>
                    <a:pt x="1" y="528"/>
                    <a:pt x="1" y="658"/>
                    <a:pt x="32" y="791"/>
                  </a:cubicBezTo>
                  <a:cubicBezTo>
                    <a:pt x="75" y="658"/>
                    <a:pt x="75" y="528"/>
                    <a:pt x="75" y="394"/>
                  </a:cubicBezTo>
                  <a:cubicBezTo>
                    <a:pt x="75" y="264"/>
                    <a:pt x="75" y="130"/>
                    <a:pt x="32" y="0"/>
                  </a:cubicBezTo>
                  <a:close/>
                </a:path>
              </a:pathLst>
            </a:custGeom>
            <a:solidFill>
              <a:srgbClr val="13567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577" name="Google Shape;850;p49">
              <a:extLst>
                <a:ext uri="{FF2B5EF4-FFF2-40B4-BE49-F238E27FC236}">
                  <a16:creationId xmlns:a16="http://schemas.microsoft.com/office/drawing/2014/main" id="{43F3FE95-7FBF-69B7-EE8F-37EEC76CEFBA}"/>
                </a:ext>
              </a:extLst>
            </p:cNvPr>
            <p:cNvSpPr/>
            <p:nvPr/>
          </p:nvSpPr>
          <p:spPr>
            <a:xfrm>
              <a:off x="5180550" y="2402875"/>
              <a:ext cx="1875" cy="19800"/>
            </a:xfrm>
            <a:custGeom>
              <a:avLst/>
              <a:gdLst/>
              <a:ahLst/>
              <a:cxnLst/>
              <a:rect l="l" t="t" r="r" b="b"/>
              <a:pathLst>
                <a:path w="75" h="792" extrusionOk="0">
                  <a:moveTo>
                    <a:pt x="33" y="0"/>
                  </a:moveTo>
                  <a:cubicBezTo>
                    <a:pt x="1" y="130"/>
                    <a:pt x="1" y="264"/>
                    <a:pt x="1" y="394"/>
                  </a:cubicBezTo>
                  <a:cubicBezTo>
                    <a:pt x="1" y="528"/>
                    <a:pt x="1" y="658"/>
                    <a:pt x="33" y="791"/>
                  </a:cubicBezTo>
                  <a:cubicBezTo>
                    <a:pt x="75" y="658"/>
                    <a:pt x="75" y="528"/>
                    <a:pt x="75" y="394"/>
                  </a:cubicBezTo>
                  <a:cubicBezTo>
                    <a:pt x="75" y="264"/>
                    <a:pt x="75" y="130"/>
                    <a:pt x="33" y="0"/>
                  </a:cubicBezTo>
                  <a:close/>
                </a:path>
              </a:pathLst>
            </a:custGeom>
            <a:solidFill>
              <a:srgbClr val="13567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578" name="Google Shape;851;p49">
              <a:extLst>
                <a:ext uri="{FF2B5EF4-FFF2-40B4-BE49-F238E27FC236}">
                  <a16:creationId xmlns:a16="http://schemas.microsoft.com/office/drawing/2014/main" id="{5EA9B4B4-59BC-0BCC-BA7F-A968CAAD5C41}"/>
                </a:ext>
              </a:extLst>
            </p:cNvPr>
            <p:cNvSpPr/>
            <p:nvPr/>
          </p:nvSpPr>
          <p:spPr>
            <a:xfrm>
              <a:off x="5166675" y="2402875"/>
              <a:ext cx="2225" cy="19800"/>
            </a:xfrm>
            <a:custGeom>
              <a:avLst/>
              <a:gdLst/>
              <a:ahLst/>
              <a:cxnLst/>
              <a:rect l="l" t="t" r="r" b="b"/>
              <a:pathLst>
                <a:path w="89" h="792" extrusionOk="0">
                  <a:moveTo>
                    <a:pt x="42" y="0"/>
                  </a:moveTo>
                  <a:cubicBezTo>
                    <a:pt x="14" y="130"/>
                    <a:pt x="14" y="264"/>
                    <a:pt x="0" y="394"/>
                  </a:cubicBezTo>
                  <a:cubicBezTo>
                    <a:pt x="14" y="528"/>
                    <a:pt x="14" y="658"/>
                    <a:pt x="42" y="791"/>
                  </a:cubicBezTo>
                  <a:cubicBezTo>
                    <a:pt x="88" y="658"/>
                    <a:pt x="88" y="528"/>
                    <a:pt x="88" y="394"/>
                  </a:cubicBezTo>
                  <a:cubicBezTo>
                    <a:pt x="88" y="264"/>
                    <a:pt x="88" y="130"/>
                    <a:pt x="42" y="0"/>
                  </a:cubicBezTo>
                  <a:close/>
                </a:path>
              </a:pathLst>
            </a:custGeom>
            <a:solidFill>
              <a:srgbClr val="13567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579" name="Google Shape;852;p49">
              <a:extLst>
                <a:ext uri="{FF2B5EF4-FFF2-40B4-BE49-F238E27FC236}">
                  <a16:creationId xmlns:a16="http://schemas.microsoft.com/office/drawing/2014/main" id="{91FACEAE-90AB-CE53-FC5E-51A5006ABF4F}"/>
                </a:ext>
              </a:extLst>
            </p:cNvPr>
            <p:cNvSpPr/>
            <p:nvPr/>
          </p:nvSpPr>
          <p:spPr>
            <a:xfrm>
              <a:off x="5098875" y="2402875"/>
              <a:ext cx="2225" cy="19800"/>
            </a:xfrm>
            <a:custGeom>
              <a:avLst/>
              <a:gdLst/>
              <a:ahLst/>
              <a:cxnLst/>
              <a:rect l="l" t="t" r="r" b="b"/>
              <a:pathLst>
                <a:path w="89" h="792" extrusionOk="0">
                  <a:moveTo>
                    <a:pt x="46" y="0"/>
                  </a:moveTo>
                  <a:cubicBezTo>
                    <a:pt x="0" y="130"/>
                    <a:pt x="0" y="264"/>
                    <a:pt x="0" y="394"/>
                  </a:cubicBezTo>
                  <a:cubicBezTo>
                    <a:pt x="0" y="528"/>
                    <a:pt x="0" y="658"/>
                    <a:pt x="46" y="791"/>
                  </a:cubicBezTo>
                  <a:cubicBezTo>
                    <a:pt x="74" y="658"/>
                    <a:pt x="74" y="528"/>
                    <a:pt x="88" y="394"/>
                  </a:cubicBezTo>
                  <a:cubicBezTo>
                    <a:pt x="74" y="264"/>
                    <a:pt x="74" y="130"/>
                    <a:pt x="46" y="0"/>
                  </a:cubicBezTo>
                  <a:close/>
                </a:path>
              </a:pathLst>
            </a:custGeom>
            <a:solidFill>
              <a:srgbClr val="13567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580" name="Google Shape;853;p49">
              <a:extLst>
                <a:ext uri="{FF2B5EF4-FFF2-40B4-BE49-F238E27FC236}">
                  <a16:creationId xmlns:a16="http://schemas.microsoft.com/office/drawing/2014/main" id="{097BCF42-683E-4DFF-836C-11D899C55ABB}"/>
                </a:ext>
              </a:extLst>
            </p:cNvPr>
            <p:cNvSpPr/>
            <p:nvPr/>
          </p:nvSpPr>
          <p:spPr>
            <a:xfrm>
              <a:off x="5079075" y="2424150"/>
              <a:ext cx="148025" cy="38100"/>
            </a:xfrm>
            <a:custGeom>
              <a:avLst/>
              <a:gdLst/>
              <a:ahLst/>
              <a:cxnLst/>
              <a:rect l="l" t="t" r="r" b="b"/>
              <a:pathLst>
                <a:path w="5921" h="1524" extrusionOk="0">
                  <a:moveTo>
                    <a:pt x="764" y="0"/>
                  </a:moveTo>
                  <a:cubicBezTo>
                    <a:pt x="352" y="0"/>
                    <a:pt x="1" y="334"/>
                    <a:pt x="1" y="760"/>
                  </a:cubicBezTo>
                  <a:cubicBezTo>
                    <a:pt x="1" y="1172"/>
                    <a:pt x="352" y="1523"/>
                    <a:pt x="764" y="1523"/>
                  </a:cubicBezTo>
                  <a:lnTo>
                    <a:pt x="5921" y="1523"/>
                  </a:lnTo>
                  <a:lnTo>
                    <a:pt x="5921" y="1333"/>
                  </a:lnTo>
                  <a:lnTo>
                    <a:pt x="5745" y="1333"/>
                  </a:lnTo>
                  <a:lnTo>
                    <a:pt x="5745" y="176"/>
                  </a:lnTo>
                  <a:lnTo>
                    <a:pt x="5921" y="176"/>
                  </a:lnTo>
                  <a:lnTo>
                    <a:pt x="5921" y="0"/>
                  </a:lnTo>
                  <a:close/>
                </a:path>
              </a:pathLst>
            </a:custGeom>
            <a:solidFill>
              <a:srgbClr val="13567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581" name="Google Shape;854;p49">
              <a:extLst>
                <a:ext uri="{FF2B5EF4-FFF2-40B4-BE49-F238E27FC236}">
                  <a16:creationId xmlns:a16="http://schemas.microsoft.com/office/drawing/2014/main" id="{E117FD62-B12C-D656-FB1B-4F71766715F3}"/>
                </a:ext>
              </a:extLst>
            </p:cNvPr>
            <p:cNvSpPr/>
            <p:nvPr/>
          </p:nvSpPr>
          <p:spPr>
            <a:xfrm>
              <a:off x="5087175" y="2428550"/>
              <a:ext cx="135975" cy="28950"/>
            </a:xfrm>
            <a:custGeom>
              <a:avLst/>
              <a:gdLst/>
              <a:ahLst/>
              <a:cxnLst/>
              <a:rect l="l" t="t" r="r" b="b"/>
              <a:pathLst>
                <a:path w="5439" h="1158" extrusionOk="0">
                  <a:moveTo>
                    <a:pt x="584" y="0"/>
                  </a:moveTo>
                  <a:cubicBezTo>
                    <a:pt x="264" y="0"/>
                    <a:pt x="0" y="264"/>
                    <a:pt x="0" y="584"/>
                  </a:cubicBezTo>
                  <a:cubicBezTo>
                    <a:pt x="0" y="908"/>
                    <a:pt x="264" y="1157"/>
                    <a:pt x="584" y="1157"/>
                  </a:cubicBezTo>
                  <a:lnTo>
                    <a:pt x="5438" y="1157"/>
                  </a:lnTo>
                  <a:lnTo>
                    <a:pt x="5438" y="0"/>
                  </a:ln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582" name="Google Shape;855;p49">
              <a:extLst>
                <a:ext uri="{FF2B5EF4-FFF2-40B4-BE49-F238E27FC236}">
                  <a16:creationId xmlns:a16="http://schemas.microsoft.com/office/drawing/2014/main" id="{C16AA4F9-4879-E830-5729-13C8CE907DC8}"/>
                </a:ext>
              </a:extLst>
            </p:cNvPr>
            <p:cNvSpPr/>
            <p:nvPr/>
          </p:nvSpPr>
          <p:spPr>
            <a:xfrm>
              <a:off x="5110200" y="2432950"/>
              <a:ext cx="105200" cy="1775"/>
            </a:xfrm>
            <a:custGeom>
              <a:avLst/>
              <a:gdLst/>
              <a:ahLst/>
              <a:cxnLst/>
              <a:rect l="l" t="t" r="r" b="b"/>
              <a:pathLst>
                <a:path w="4208" h="71" extrusionOk="0">
                  <a:moveTo>
                    <a:pt x="1042" y="0"/>
                  </a:moveTo>
                  <a:cubicBezTo>
                    <a:pt x="690" y="14"/>
                    <a:pt x="353" y="14"/>
                    <a:pt x="1" y="28"/>
                  </a:cubicBezTo>
                  <a:cubicBezTo>
                    <a:pt x="353" y="56"/>
                    <a:pt x="690" y="56"/>
                    <a:pt x="1042" y="70"/>
                  </a:cubicBezTo>
                  <a:lnTo>
                    <a:pt x="3153" y="70"/>
                  </a:lnTo>
                  <a:lnTo>
                    <a:pt x="3680" y="56"/>
                  </a:lnTo>
                  <a:cubicBezTo>
                    <a:pt x="3856" y="42"/>
                    <a:pt x="4032" y="42"/>
                    <a:pt x="4208" y="28"/>
                  </a:cubicBezTo>
                  <a:cubicBezTo>
                    <a:pt x="4032" y="28"/>
                    <a:pt x="3856" y="28"/>
                    <a:pt x="3680" y="14"/>
                  </a:cubicBezTo>
                  <a:lnTo>
                    <a:pt x="3153" y="0"/>
                  </a:lnTo>
                  <a:close/>
                </a:path>
              </a:pathLst>
            </a:custGeom>
            <a:solidFill>
              <a:srgbClr val="FDEDE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583" name="Google Shape;856;p49">
              <a:extLst>
                <a:ext uri="{FF2B5EF4-FFF2-40B4-BE49-F238E27FC236}">
                  <a16:creationId xmlns:a16="http://schemas.microsoft.com/office/drawing/2014/main" id="{2BE76826-DC8B-9959-F29F-9C6328F0639B}"/>
                </a:ext>
              </a:extLst>
            </p:cNvPr>
            <p:cNvSpPr/>
            <p:nvPr/>
          </p:nvSpPr>
          <p:spPr>
            <a:xfrm>
              <a:off x="5112750" y="2440250"/>
              <a:ext cx="20975" cy="1850"/>
            </a:xfrm>
            <a:custGeom>
              <a:avLst/>
              <a:gdLst/>
              <a:ahLst/>
              <a:cxnLst/>
              <a:rect l="l" t="t" r="r" b="b"/>
              <a:pathLst>
                <a:path w="839" h="74" extrusionOk="0">
                  <a:moveTo>
                    <a:pt x="427" y="0"/>
                  </a:moveTo>
                  <a:cubicBezTo>
                    <a:pt x="282" y="0"/>
                    <a:pt x="149" y="0"/>
                    <a:pt x="1" y="28"/>
                  </a:cubicBezTo>
                  <a:cubicBezTo>
                    <a:pt x="149" y="74"/>
                    <a:pt x="282" y="74"/>
                    <a:pt x="427" y="74"/>
                  </a:cubicBezTo>
                  <a:cubicBezTo>
                    <a:pt x="560" y="74"/>
                    <a:pt x="690" y="74"/>
                    <a:pt x="838" y="28"/>
                  </a:cubicBezTo>
                  <a:cubicBezTo>
                    <a:pt x="690" y="0"/>
                    <a:pt x="560" y="0"/>
                    <a:pt x="427" y="0"/>
                  </a:cubicBezTo>
                  <a:close/>
                </a:path>
              </a:pathLst>
            </a:custGeom>
            <a:solidFill>
              <a:srgbClr val="FDEDE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584" name="Google Shape;857;p49">
              <a:extLst>
                <a:ext uri="{FF2B5EF4-FFF2-40B4-BE49-F238E27FC236}">
                  <a16:creationId xmlns:a16="http://schemas.microsoft.com/office/drawing/2014/main" id="{737CD57D-C83A-0082-540E-EECFA91FA7C0}"/>
                </a:ext>
              </a:extLst>
            </p:cNvPr>
            <p:cNvSpPr/>
            <p:nvPr/>
          </p:nvSpPr>
          <p:spPr>
            <a:xfrm>
              <a:off x="5131150" y="2448675"/>
              <a:ext cx="41425" cy="2225"/>
            </a:xfrm>
            <a:custGeom>
              <a:avLst/>
              <a:gdLst/>
              <a:ahLst/>
              <a:cxnLst/>
              <a:rect l="l" t="t" r="r" b="b"/>
              <a:pathLst>
                <a:path w="1657" h="89" extrusionOk="0">
                  <a:moveTo>
                    <a:pt x="820" y="1"/>
                  </a:moveTo>
                  <a:cubicBezTo>
                    <a:pt x="542" y="1"/>
                    <a:pt x="278" y="15"/>
                    <a:pt x="0" y="43"/>
                  </a:cubicBezTo>
                  <a:cubicBezTo>
                    <a:pt x="278" y="75"/>
                    <a:pt x="542" y="89"/>
                    <a:pt x="820" y="89"/>
                  </a:cubicBezTo>
                  <a:cubicBezTo>
                    <a:pt x="1098" y="89"/>
                    <a:pt x="1375" y="75"/>
                    <a:pt x="1657" y="43"/>
                  </a:cubicBezTo>
                  <a:cubicBezTo>
                    <a:pt x="1375" y="15"/>
                    <a:pt x="1098" y="1"/>
                    <a:pt x="820" y="1"/>
                  </a:cubicBezTo>
                  <a:close/>
                </a:path>
              </a:pathLst>
            </a:custGeom>
            <a:solidFill>
              <a:srgbClr val="FDEDE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585" name="Google Shape;858;p49">
              <a:extLst>
                <a:ext uri="{FF2B5EF4-FFF2-40B4-BE49-F238E27FC236}">
                  <a16:creationId xmlns:a16="http://schemas.microsoft.com/office/drawing/2014/main" id="{566EF395-DA1E-E6B9-EB04-72D1040E0698}"/>
                </a:ext>
              </a:extLst>
            </p:cNvPr>
            <p:cNvSpPr/>
            <p:nvPr/>
          </p:nvSpPr>
          <p:spPr>
            <a:xfrm>
              <a:off x="5157875" y="2462225"/>
              <a:ext cx="79175" cy="33000"/>
            </a:xfrm>
            <a:custGeom>
              <a:avLst/>
              <a:gdLst/>
              <a:ahLst/>
              <a:cxnLst/>
              <a:rect l="l" t="t" r="r" b="b"/>
              <a:pathLst>
                <a:path w="3167" h="1320" extrusionOk="0">
                  <a:moveTo>
                    <a:pt x="0" y="0"/>
                  </a:moveTo>
                  <a:lnTo>
                    <a:pt x="0" y="1319"/>
                  </a:lnTo>
                  <a:lnTo>
                    <a:pt x="2505" y="1319"/>
                  </a:lnTo>
                  <a:cubicBezTo>
                    <a:pt x="2874" y="1319"/>
                    <a:pt x="3166" y="1010"/>
                    <a:pt x="3166" y="658"/>
                  </a:cubicBezTo>
                  <a:cubicBezTo>
                    <a:pt x="3166" y="292"/>
                    <a:pt x="2874" y="0"/>
                    <a:pt x="2505" y="0"/>
                  </a:cubicBezTo>
                  <a:close/>
                </a:path>
              </a:pathLst>
            </a:custGeom>
            <a:solidFill>
              <a:srgbClr val="FEE38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586" name="Google Shape;859;p49">
              <a:extLst>
                <a:ext uri="{FF2B5EF4-FFF2-40B4-BE49-F238E27FC236}">
                  <a16:creationId xmlns:a16="http://schemas.microsoft.com/office/drawing/2014/main" id="{7353372D-C6DB-1653-8F22-BEBF1879B6F8}"/>
                </a:ext>
              </a:extLst>
            </p:cNvPr>
            <p:cNvSpPr/>
            <p:nvPr/>
          </p:nvSpPr>
          <p:spPr>
            <a:xfrm>
              <a:off x="5064050" y="2462225"/>
              <a:ext cx="114700" cy="33000"/>
            </a:xfrm>
            <a:custGeom>
              <a:avLst/>
              <a:gdLst/>
              <a:ahLst/>
              <a:cxnLst/>
              <a:rect l="l" t="t" r="r" b="b"/>
              <a:pathLst>
                <a:path w="4588" h="1320" extrusionOk="0">
                  <a:moveTo>
                    <a:pt x="0" y="0"/>
                  </a:moveTo>
                  <a:lnTo>
                    <a:pt x="0" y="190"/>
                  </a:lnTo>
                  <a:lnTo>
                    <a:pt x="3620" y="190"/>
                  </a:lnTo>
                  <a:lnTo>
                    <a:pt x="3620" y="1130"/>
                  </a:lnTo>
                  <a:lnTo>
                    <a:pt x="0" y="1130"/>
                  </a:lnTo>
                  <a:lnTo>
                    <a:pt x="0" y="1319"/>
                  </a:lnTo>
                  <a:lnTo>
                    <a:pt x="3929" y="1319"/>
                  </a:lnTo>
                  <a:cubicBezTo>
                    <a:pt x="4295" y="1319"/>
                    <a:pt x="4587" y="1010"/>
                    <a:pt x="4587" y="658"/>
                  </a:cubicBezTo>
                  <a:cubicBezTo>
                    <a:pt x="4587" y="292"/>
                    <a:pt x="4295" y="0"/>
                    <a:pt x="3929" y="0"/>
                  </a:cubicBezTo>
                  <a:close/>
                </a:path>
              </a:pathLst>
            </a:custGeom>
            <a:solidFill>
              <a:srgbClr val="E65C5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587" name="Google Shape;860;p49">
              <a:extLst>
                <a:ext uri="{FF2B5EF4-FFF2-40B4-BE49-F238E27FC236}">
                  <a16:creationId xmlns:a16="http://schemas.microsoft.com/office/drawing/2014/main" id="{0D3FFDD1-395B-DF2B-6526-7C94D2C1F633}"/>
                </a:ext>
              </a:extLst>
            </p:cNvPr>
            <p:cNvSpPr/>
            <p:nvPr/>
          </p:nvSpPr>
          <p:spPr>
            <a:xfrm>
              <a:off x="5069925" y="2466975"/>
              <a:ext cx="104075" cy="23500"/>
            </a:xfrm>
            <a:custGeom>
              <a:avLst/>
              <a:gdLst/>
              <a:ahLst/>
              <a:cxnLst/>
              <a:rect l="l" t="t" r="r" b="b"/>
              <a:pathLst>
                <a:path w="4163" h="940" extrusionOk="0">
                  <a:moveTo>
                    <a:pt x="1" y="0"/>
                  </a:moveTo>
                  <a:lnTo>
                    <a:pt x="1" y="940"/>
                  </a:lnTo>
                  <a:lnTo>
                    <a:pt x="3694" y="940"/>
                  </a:lnTo>
                  <a:cubicBezTo>
                    <a:pt x="3958" y="940"/>
                    <a:pt x="4162" y="718"/>
                    <a:pt x="4162" y="468"/>
                  </a:cubicBezTo>
                  <a:cubicBezTo>
                    <a:pt x="4162" y="204"/>
                    <a:pt x="3958" y="0"/>
                    <a:pt x="3694" y="0"/>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588" name="Google Shape;861;p49">
              <a:extLst>
                <a:ext uri="{FF2B5EF4-FFF2-40B4-BE49-F238E27FC236}">
                  <a16:creationId xmlns:a16="http://schemas.microsoft.com/office/drawing/2014/main" id="{F0EEFC60-CBE8-FC11-416F-F60D859B3ECB}"/>
                </a:ext>
              </a:extLst>
            </p:cNvPr>
            <p:cNvSpPr/>
            <p:nvPr/>
          </p:nvSpPr>
          <p:spPr>
            <a:xfrm>
              <a:off x="5212475" y="2464775"/>
              <a:ext cx="1875" cy="27900"/>
            </a:xfrm>
            <a:custGeom>
              <a:avLst/>
              <a:gdLst/>
              <a:ahLst/>
              <a:cxnLst/>
              <a:rect l="l" t="t" r="r" b="b"/>
              <a:pathLst>
                <a:path w="75" h="1116" extrusionOk="0">
                  <a:moveTo>
                    <a:pt x="29" y="0"/>
                  </a:moveTo>
                  <a:cubicBezTo>
                    <a:pt x="1" y="190"/>
                    <a:pt x="1" y="380"/>
                    <a:pt x="1" y="556"/>
                  </a:cubicBezTo>
                  <a:cubicBezTo>
                    <a:pt x="1" y="750"/>
                    <a:pt x="1" y="926"/>
                    <a:pt x="29" y="1115"/>
                  </a:cubicBezTo>
                  <a:cubicBezTo>
                    <a:pt x="75" y="926"/>
                    <a:pt x="75" y="750"/>
                    <a:pt x="75" y="556"/>
                  </a:cubicBezTo>
                  <a:cubicBezTo>
                    <a:pt x="75" y="380"/>
                    <a:pt x="75" y="190"/>
                    <a:pt x="29" y="0"/>
                  </a:cubicBezTo>
                  <a:close/>
                </a:path>
              </a:pathLst>
            </a:custGeom>
            <a:solidFill>
              <a:srgbClr val="13567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589" name="Google Shape;862;p49">
              <a:extLst>
                <a:ext uri="{FF2B5EF4-FFF2-40B4-BE49-F238E27FC236}">
                  <a16:creationId xmlns:a16="http://schemas.microsoft.com/office/drawing/2014/main" id="{CF6266C6-37AB-6B16-3F5D-E361982D581B}"/>
                </a:ext>
              </a:extLst>
            </p:cNvPr>
            <p:cNvSpPr/>
            <p:nvPr/>
          </p:nvSpPr>
          <p:spPr>
            <a:xfrm>
              <a:off x="5080925" y="2458525"/>
              <a:ext cx="70750" cy="48775"/>
            </a:xfrm>
            <a:custGeom>
              <a:avLst/>
              <a:gdLst/>
              <a:ahLst/>
              <a:cxnLst/>
              <a:rect l="l" t="t" r="r" b="b"/>
              <a:pathLst>
                <a:path w="2830" h="1951" extrusionOk="0">
                  <a:moveTo>
                    <a:pt x="940" y="1"/>
                  </a:moveTo>
                  <a:cubicBezTo>
                    <a:pt x="630" y="310"/>
                    <a:pt x="324" y="630"/>
                    <a:pt x="1" y="940"/>
                  </a:cubicBezTo>
                  <a:lnTo>
                    <a:pt x="236" y="1334"/>
                  </a:lnTo>
                  <a:cubicBezTo>
                    <a:pt x="352" y="1555"/>
                    <a:pt x="542" y="1731"/>
                    <a:pt x="764" y="1833"/>
                  </a:cubicBezTo>
                  <a:cubicBezTo>
                    <a:pt x="852" y="1879"/>
                    <a:pt x="940" y="1907"/>
                    <a:pt x="1042" y="1935"/>
                  </a:cubicBezTo>
                  <a:cubicBezTo>
                    <a:pt x="1087" y="1945"/>
                    <a:pt x="1146" y="1950"/>
                    <a:pt x="1215" y="1950"/>
                  </a:cubicBezTo>
                  <a:cubicBezTo>
                    <a:pt x="1741" y="1950"/>
                    <a:pt x="2829" y="1674"/>
                    <a:pt x="2727" y="1453"/>
                  </a:cubicBezTo>
                  <a:lnTo>
                    <a:pt x="2009" y="1306"/>
                  </a:lnTo>
                  <a:cubicBezTo>
                    <a:pt x="2097" y="1218"/>
                    <a:pt x="2139" y="1144"/>
                    <a:pt x="2051" y="1088"/>
                  </a:cubicBezTo>
                  <a:cubicBezTo>
                    <a:pt x="2003" y="1061"/>
                    <a:pt x="1945" y="1050"/>
                    <a:pt x="1882" y="1050"/>
                  </a:cubicBezTo>
                  <a:cubicBezTo>
                    <a:pt x="1699" y="1050"/>
                    <a:pt x="1484" y="1141"/>
                    <a:pt x="1408" y="1176"/>
                  </a:cubicBezTo>
                  <a:lnTo>
                    <a:pt x="1394" y="1176"/>
                  </a:lnTo>
                  <a:lnTo>
                    <a:pt x="940" y="1"/>
                  </a:lnTo>
                  <a:close/>
                </a:path>
              </a:pathLst>
            </a:custGeom>
            <a:solidFill>
              <a:srgbClr val="FF9E6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590" name="Google Shape;863;p49">
              <a:extLst>
                <a:ext uri="{FF2B5EF4-FFF2-40B4-BE49-F238E27FC236}">
                  <a16:creationId xmlns:a16="http://schemas.microsoft.com/office/drawing/2014/main" id="{F33AEA80-3E4F-5001-00DE-13F4E14F3D43}"/>
                </a:ext>
              </a:extLst>
            </p:cNvPr>
            <p:cNvSpPr/>
            <p:nvPr/>
          </p:nvSpPr>
          <p:spPr>
            <a:xfrm>
              <a:off x="5025625" y="2350450"/>
              <a:ext cx="89350" cy="143275"/>
            </a:xfrm>
            <a:custGeom>
              <a:avLst/>
              <a:gdLst/>
              <a:ahLst/>
              <a:cxnLst/>
              <a:rect l="l" t="t" r="r" b="b"/>
              <a:pathLst>
                <a:path w="3574" h="5731" extrusionOk="0">
                  <a:moveTo>
                    <a:pt x="602" y="1"/>
                  </a:moveTo>
                  <a:lnTo>
                    <a:pt x="0" y="1510"/>
                  </a:lnTo>
                  <a:lnTo>
                    <a:pt x="2403" y="5731"/>
                  </a:lnTo>
                  <a:lnTo>
                    <a:pt x="3574" y="5277"/>
                  </a:lnTo>
                  <a:lnTo>
                    <a:pt x="2009" y="1260"/>
                  </a:lnTo>
                  <a:cubicBezTo>
                    <a:pt x="1759" y="644"/>
                    <a:pt x="1231" y="176"/>
                    <a:pt x="602" y="1"/>
                  </a:cubicBezTo>
                  <a:close/>
                </a:path>
              </a:pathLst>
            </a:custGeom>
            <a:solidFill>
              <a:srgbClr val="FACCC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591" name="Google Shape;864;p49">
              <a:extLst>
                <a:ext uri="{FF2B5EF4-FFF2-40B4-BE49-F238E27FC236}">
                  <a16:creationId xmlns:a16="http://schemas.microsoft.com/office/drawing/2014/main" id="{DAF627BD-5C2E-3641-5EAC-B955D60931D7}"/>
                </a:ext>
              </a:extLst>
            </p:cNvPr>
            <p:cNvSpPr/>
            <p:nvPr/>
          </p:nvSpPr>
          <p:spPr>
            <a:xfrm>
              <a:off x="5029225" y="2399950"/>
              <a:ext cx="18750" cy="28175"/>
            </a:xfrm>
            <a:custGeom>
              <a:avLst/>
              <a:gdLst/>
              <a:ahLst/>
              <a:cxnLst/>
              <a:rect l="l" t="t" r="r" b="b"/>
              <a:pathLst>
                <a:path w="750" h="1127" extrusionOk="0">
                  <a:moveTo>
                    <a:pt x="0" y="1"/>
                  </a:moveTo>
                  <a:cubicBezTo>
                    <a:pt x="106" y="205"/>
                    <a:pt x="222" y="395"/>
                    <a:pt x="338" y="585"/>
                  </a:cubicBezTo>
                  <a:cubicBezTo>
                    <a:pt x="458" y="775"/>
                    <a:pt x="588" y="951"/>
                    <a:pt x="750" y="1127"/>
                  </a:cubicBezTo>
                  <a:cubicBezTo>
                    <a:pt x="648" y="923"/>
                    <a:pt x="528" y="733"/>
                    <a:pt x="412" y="543"/>
                  </a:cubicBezTo>
                  <a:cubicBezTo>
                    <a:pt x="282" y="353"/>
                    <a:pt x="148" y="177"/>
                    <a:pt x="0" y="1"/>
                  </a:cubicBezTo>
                  <a:close/>
                </a:path>
              </a:pathLst>
            </a:custGeom>
            <a:solidFill>
              <a:srgbClr val="FA998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592" name="Google Shape;865;p49">
              <a:extLst>
                <a:ext uri="{FF2B5EF4-FFF2-40B4-BE49-F238E27FC236}">
                  <a16:creationId xmlns:a16="http://schemas.microsoft.com/office/drawing/2014/main" id="{1BD65766-A208-38C5-8D4D-B95B4799BE49}"/>
                </a:ext>
              </a:extLst>
            </p:cNvPr>
            <p:cNvSpPr/>
            <p:nvPr/>
          </p:nvSpPr>
          <p:spPr>
            <a:xfrm>
              <a:off x="5078725" y="2464075"/>
              <a:ext cx="28250" cy="14275"/>
            </a:xfrm>
            <a:custGeom>
              <a:avLst/>
              <a:gdLst/>
              <a:ahLst/>
              <a:cxnLst/>
              <a:rect l="l" t="t" r="r" b="b"/>
              <a:pathLst>
                <a:path w="1130" h="571" extrusionOk="0">
                  <a:moveTo>
                    <a:pt x="1130" y="0"/>
                  </a:moveTo>
                  <a:cubicBezTo>
                    <a:pt x="1028" y="42"/>
                    <a:pt x="908" y="88"/>
                    <a:pt x="792" y="130"/>
                  </a:cubicBezTo>
                  <a:lnTo>
                    <a:pt x="778" y="130"/>
                  </a:lnTo>
                  <a:lnTo>
                    <a:pt x="778" y="162"/>
                  </a:lnTo>
                  <a:cubicBezTo>
                    <a:pt x="767" y="245"/>
                    <a:pt x="753" y="338"/>
                    <a:pt x="740" y="432"/>
                  </a:cubicBezTo>
                  <a:lnTo>
                    <a:pt x="740" y="432"/>
                  </a:lnTo>
                  <a:cubicBezTo>
                    <a:pt x="656" y="375"/>
                    <a:pt x="570" y="328"/>
                    <a:pt x="483" y="278"/>
                  </a:cubicBezTo>
                  <a:lnTo>
                    <a:pt x="440" y="278"/>
                  </a:lnTo>
                  <a:cubicBezTo>
                    <a:pt x="293" y="366"/>
                    <a:pt x="148" y="440"/>
                    <a:pt x="1" y="528"/>
                  </a:cubicBezTo>
                  <a:cubicBezTo>
                    <a:pt x="157" y="484"/>
                    <a:pt x="313" y="430"/>
                    <a:pt x="454" y="359"/>
                  </a:cubicBezTo>
                  <a:lnTo>
                    <a:pt x="454" y="359"/>
                  </a:lnTo>
                  <a:cubicBezTo>
                    <a:pt x="551" y="414"/>
                    <a:pt x="649" y="471"/>
                    <a:pt x="746" y="542"/>
                  </a:cubicBezTo>
                  <a:lnTo>
                    <a:pt x="806" y="570"/>
                  </a:lnTo>
                  <a:lnTo>
                    <a:pt x="806" y="496"/>
                  </a:lnTo>
                  <a:cubicBezTo>
                    <a:pt x="819" y="400"/>
                    <a:pt x="833" y="291"/>
                    <a:pt x="834" y="182"/>
                  </a:cubicBezTo>
                  <a:lnTo>
                    <a:pt x="834" y="182"/>
                  </a:lnTo>
                  <a:cubicBezTo>
                    <a:pt x="932" y="124"/>
                    <a:pt x="1032" y="54"/>
                    <a:pt x="1130" y="0"/>
                  </a:cubicBezTo>
                  <a:close/>
                </a:path>
              </a:pathLst>
            </a:custGeom>
            <a:solidFill>
              <a:srgbClr val="FA998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593" name="Google Shape;866;p49">
              <a:extLst>
                <a:ext uri="{FF2B5EF4-FFF2-40B4-BE49-F238E27FC236}">
                  <a16:creationId xmlns:a16="http://schemas.microsoft.com/office/drawing/2014/main" id="{6175A945-5FB1-E4EB-A072-A51B3AACE9F9}"/>
                </a:ext>
              </a:extLst>
            </p:cNvPr>
            <p:cNvSpPr/>
            <p:nvPr/>
          </p:nvSpPr>
          <p:spPr>
            <a:xfrm>
              <a:off x="4994050" y="2143800"/>
              <a:ext cx="193925" cy="193650"/>
            </a:xfrm>
            <a:custGeom>
              <a:avLst/>
              <a:gdLst/>
              <a:ahLst/>
              <a:cxnLst/>
              <a:rect l="l" t="t" r="r" b="b"/>
              <a:pathLst>
                <a:path w="7757" h="7746" extrusionOk="0">
                  <a:moveTo>
                    <a:pt x="3908" y="0"/>
                  </a:moveTo>
                  <a:cubicBezTo>
                    <a:pt x="3886" y="0"/>
                    <a:pt x="3864" y="0"/>
                    <a:pt x="3841" y="0"/>
                  </a:cubicBezTo>
                  <a:cubicBezTo>
                    <a:pt x="662" y="29"/>
                    <a:pt x="0" y="2227"/>
                    <a:pt x="74" y="4267"/>
                  </a:cubicBezTo>
                  <a:cubicBezTo>
                    <a:pt x="88" y="4661"/>
                    <a:pt x="176" y="5059"/>
                    <a:pt x="324" y="5410"/>
                  </a:cubicBezTo>
                  <a:cubicBezTo>
                    <a:pt x="616" y="6142"/>
                    <a:pt x="1129" y="6758"/>
                    <a:pt x="1805" y="7183"/>
                  </a:cubicBezTo>
                  <a:cubicBezTo>
                    <a:pt x="2390" y="7541"/>
                    <a:pt x="3085" y="7745"/>
                    <a:pt x="3822" y="7745"/>
                  </a:cubicBezTo>
                  <a:cubicBezTo>
                    <a:pt x="3896" y="7745"/>
                    <a:pt x="3971" y="7743"/>
                    <a:pt x="4045" y="7739"/>
                  </a:cubicBezTo>
                  <a:cubicBezTo>
                    <a:pt x="4749" y="7711"/>
                    <a:pt x="5410" y="7503"/>
                    <a:pt x="5952" y="7152"/>
                  </a:cubicBezTo>
                  <a:cubicBezTo>
                    <a:pt x="6641" y="6729"/>
                    <a:pt x="7169" y="6114"/>
                    <a:pt x="7461" y="5379"/>
                  </a:cubicBezTo>
                  <a:cubicBezTo>
                    <a:pt x="7651" y="4925"/>
                    <a:pt x="7756" y="4411"/>
                    <a:pt x="7725" y="3884"/>
                  </a:cubicBezTo>
                  <a:cubicBezTo>
                    <a:pt x="7651" y="1876"/>
                    <a:pt x="6871" y="0"/>
                    <a:pt x="3908" y="0"/>
                  </a:cubicBezTo>
                  <a:close/>
                </a:path>
              </a:pathLst>
            </a:custGeom>
            <a:solidFill>
              <a:srgbClr val="FF9E6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594" name="Google Shape;867;p49">
              <a:extLst>
                <a:ext uri="{FF2B5EF4-FFF2-40B4-BE49-F238E27FC236}">
                  <a16:creationId xmlns:a16="http://schemas.microsoft.com/office/drawing/2014/main" id="{1FDC6B5E-2680-DF69-F96B-0DB58931769B}"/>
                </a:ext>
              </a:extLst>
            </p:cNvPr>
            <p:cNvSpPr/>
            <p:nvPr/>
          </p:nvSpPr>
          <p:spPr>
            <a:xfrm>
              <a:off x="4962025" y="2234775"/>
              <a:ext cx="61600" cy="47800"/>
            </a:xfrm>
            <a:custGeom>
              <a:avLst/>
              <a:gdLst/>
              <a:ahLst/>
              <a:cxnLst/>
              <a:rect l="l" t="t" r="r" b="b"/>
              <a:pathLst>
                <a:path w="2464" h="1912" extrusionOk="0">
                  <a:moveTo>
                    <a:pt x="1235" y="0"/>
                  </a:moveTo>
                  <a:cubicBezTo>
                    <a:pt x="533" y="0"/>
                    <a:pt x="0" y="768"/>
                    <a:pt x="434" y="1508"/>
                  </a:cubicBezTo>
                  <a:cubicBezTo>
                    <a:pt x="490" y="1610"/>
                    <a:pt x="578" y="1697"/>
                    <a:pt x="683" y="1754"/>
                  </a:cubicBezTo>
                  <a:cubicBezTo>
                    <a:pt x="869" y="1863"/>
                    <a:pt x="1056" y="1912"/>
                    <a:pt x="1232" y="1912"/>
                  </a:cubicBezTo>
                  <a:cubicBezTo>
                    <a:pt x="1933" y="1912"/>
                    <a:pt x="2463" y="1146"/>
                    <a:pt x="2031" y="407"/>
                  </a:cubicBezTo>
                  <a:cubicBezTo>
                    <a:pt x="1971" y="305"/>
                    <a:pt x="1883" y="217"/>
                    <a:pt x="1781" y="157"/>
                  </a:cubicBezTo>
                  <a:cubicBezTo>
                    <a:pt x="1596" y="48"/>
                    <a:pt x="1410" y="0"/>
                    <a:pt x="1235" y="0"/>
                  </a:cubicBezTo>
                  <a:close/>
                </a:path>
              </a:pathLst>
            </a:custGeom>
            <a:solidFill>
              <a:srgbClr val="FF9E6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595" name="Google Shape;868;p49">
              <a:extLst>
                <a:ext uri="{FF2B5EF4-FFF2-40B4-BE49-F238E27FC236}">
                  <a16:creationId xmlns:a16="http://schemas.microsoft.com/office/drawing/2014/main" id="{6DC4A382-F02B-4E3D-2312-1FB1EFA85086}"/>
                </a:ext>
              </a:extLst>
            </p:cNvPr>
            <p:cNvSpPr/>
            <p:nvPr/>
          </p:nvSpPr>
          <p:spPr>
            <a:xfrm>
              <a:off x="5159875" y="2234775"/>
              <a:ext cx="61250" cy="47800"/>
            </a:xfrm>
            <a:custGeom>
              <a:avLst/>
              <a:gdLst/>
              <a:ahLst/>
              <a:cxnLst/>
              <a:rect l="l" t="t" r="r" b="b"/>
              <a:pathLst>
                <a:path w="2450" h="1912" extrusionOk="0">
                  <a:moveTo>
                    <a:pt x="1228" y="0"/>
                  </a:moveTo>
                  <a:cubicBezTo>
                    <a:pt x="522" y="0"/>
                    <a:pt x="1" y="768"/>
                    <a:pt x="434" y="1508"/>
                  </a:cubicBezTo>
                  <a:cubicBezTo>
                    <a:pt x="490" y="1610"/>
                    <a:pt x="578" y="1697"/>
                    <a:pt x="684" y="1754"/>
                  </a:cubicBezTo>
                  <a:cubicBezTo>
                    <a:pt x="869" y="1863"/>
                    <a:pt x="1055" y="1912"/>
                    <a:pt x="1231" y="1912"/>
                  </a:cubicBezTo>
                  <a:cubicBezTo>
                    <a:pt x="1928" y="1912"/>
                    <a:pt x="2450" y="1146"/>
                    <a:pt x="2017" y="407"/>
                  </a:cubicBezTo>
                  <a:cubicBezTo>
                    <a:pt x="1957" y="305"/>
                    <a:pt x="1883" y="217"/>
                    <a:pt x="1781" y="157"/>
                  </a:cubicBezTo>
                  <a:cubicBezTo>
                    <a:pt x="1593" y="48"/>
                    <a:pt x="1405" y="0"/>
                    <a:pt x="1228" y="0"/>
                  </a:cubicBezTo>
                  <a:close/>
                </a:path>
              </a:pathLst>
            </a:custGeom>
            <a:solidFill>
              <a:srgbClr val="FF9E6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596" name="Google Shape;869;p49">
              <a:extLst>
                <a:ext uri="{FF2B5EF4-FFF2-40B4-BE49-F238E27FC236}">
                  <a16:creationId xmlns:a16="http://schemas.microsoft.com/office/drawing/2014/main" id="{E4DC4EDB-73F3-E491-C218-ED303D7B750E}"/>
                </a:ext>
              </a:extLst>
            </p:cNvPr>
            <p:cNvSpPr/>
            <p:nvPr/>
          </p:nvSpPr>
          <p:spPr>
            <a:xfrm>
              <a:off x="4979100" y="2246775"/>
              <a:ext cx="25250" cy="16900"/>
            </a:xfrm>
            <a:custGeom>
              <a:avLst/>
              <a:gdLst/>
              <a:ahLst/>
              <a:cxnLst/>
              <a:rect l="l" t="t" r="r" b="b"/>
              <a:pathLst>
                <a:path w="1010" h="676" extrusionOk="0">
                  <a:moveTo>
                    <a:pt x="320" y="0"/>
                  </a:moveTo>
                  <a:cubicBezTo>
                    <a:pt x="204" y="0"/>
                    <a:pt x="88" y="29"/>
                    <a:pt x="0" y="88"/>
                  </a:cubicBezTo>
                  <a:cubicBezTo>
                    <a:pt x="218" y="117"/>
                    <a:pt x="422" y="148"/>
                    <a:pt x="598" y="236"/>
                  </a:cubicBezTo>
                  <a:cubicBezTo>
                    <a:pt x="686" y="278"/>
                    <a:pt x="760" y="338"/>
                    <a:pt x="820" y="412"/>
                  </a:cubicBezTo>
                  <a:cubicBezTo>
                    <a:pt x="894" y="482"/>
                    <a:pt x="950" y="570"/>
                    <a:pt x="1010" y="676"/>
                  </a:cubicBezTo>
                  <a:cubicBezTo>
                    <a:pt x="1010" y="556"/>
                    <a:pt x="996" y="440"/>
                    <a:pt x="936" y="338"/>
                  </a:cubicBezTo>
                  <a:cubicBezTo>
                    <a:pt x="908" y="278"/>
                    <a:pt x="862" y="236"/>
                    <a:pt x="820" y="190"/>
                  </a:cubicBezTo>
                  <a:cubicBezTo>
                    <a:pt x="774" y="148"/>
                    <a:pt x="732" y="102"/>
                    <a:pt x="672" y="74"/>
                  </a:cubicBezTo>
                  <a:cubicBezTo>
                    <a:pt x="570" y="29"/>
                    <a:pt x="440" y="0"/>
                    <a:pt x="320" y="0"/>
                  </a:cubicBezTo>
                  <a:close/>
                </a:path>
              </a:pathLst>
            </a:custGeom>
            <a:solidFill>
              <a:srgbClr val="F57B3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597" name="Google Shape;870;p49">
              <a:extLst>
                <a:ext uri="{FF2B5EF4-FFF2-40B4-BE49-F238E27FC236}">
                  <a16:creationId xmlns:a16="http://schemas.microsoft.com/office/drawing/2014/main" id="{100B1C27-75E0-7A0D-AC76-038AD96BD2B4}"/>
                </a:ext>
              </a:extLst>
            </p:cNvPr>
            <p:cNvSpPr/>
            <p:nvPr/>
          </p:nvSpPr>
          <p:spPr>
            <a:xfrm>
              <a:off x="4987450" y="2251875"/>
              <a:ext cx="9950" cy="22000"/>
            </a:xfrm>
            <a:custGeom>
              <a:avLst/>
              <a:gdLst/>
              <a:ahLst/>
              <a:cxnLst/>
              <a:rect l="l" t="t" r="r" b="b"/>
              <a:pathLst>
                <a:path w="398" h="880" extrusionOk="0">
                  <a:moveTo>
                    <a:pt x="398" y="0"/>
                  </a:moveTo>
                  <a:lnTo>
                    <a:pt x="398" y="0"/>
                  </a:lnTo>
                  <a:cubicBezTo>
                    <a:pt x="310" y="15"/>
                    <a:pt x="208" y="46"/>
                    <a:pt x="134" y="120"/>
                  </a:cubicBezTo>
                  <a:cubicBezTo>
                    <a:pt x="60" y="176"/>
                    <a:pt x="18" y="296"/>
                    <a:pt x="0" y="398"/>
                  </a:cubicBezTo>
                  <a:cubicBezTo>
                    <a:pt x="0" y="500"/>
                    <a:pt x="32" y="602"/>
                    <a:pt x="74" y="690"/>
                  </a:cubicBezTo>
                  <a:cubicBezTo>
                    <a:pt x="134" y="764"/>
                    <a:pt x="208" y="838"/>
                    <a:pt x="282" y="880"/>
                  </a:cubicBezTo>
                  <a:cubicBezTo>
                    <a:pt x="222" y="704"/>
                    <a:pt x="162" y="542"/>
                    <a:pt x="176" y="412"/>
                  </a:cubicBezTo>
                  <a:cubicBezTo>
                    <a:pt x="176" y="338"/>
                    <a:pt x="208" y="264"/>
                    <a:pt x="250" y="208"/>
                  </a:cubicBezTo>
                  <a:cubicBezTo>
                    <a:pt x="282" y="134"/>
                    <a:pt x="338" y="74"/>
                    <a:pt x="398" y="0"/>
                  </a:cubicBezTo>
                  <a:close/>
                </a:path>
              </a:pathLst>
            </a:custGeom>
            <a:solidFill>
              <a:srgbClr val="F57B3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598" name="Google Shape;871;p49">
              <a:extLst>
                <a:ext uri="{FF2B5EF4-FFF2-40B4-BE49-F238E27FC236}">
                  <a16:creationId xmlns:a16="http://schemas.microsoft.com/office/drawing/2014/main" id="{157B9E69-0765-4507-A894-510CE809F523}"/>
                </a:ext>
              </a:extLst>
            </p:cNvPr>
            <p:cNvSpPr/>
            <p:nvPr/>
          </p:nvSpPr>
          <p:spPr>
            <a:xfrm>
              <a:off x="5178725" y="2246775"/>
              <a:ext cx="25700" cy="16900"/>
            </a:xfrm>
            <a:custGeom>
              <a:avLst/>
              <a:gdLst/>
              <a:ahLst/>
              <a:cxnLst/>
              <a:rect l="l" t="t" r="r" b="b"/>
              <a:pathLst>
                <a:path w="1028" h="676" extrusionOk="0">
                  <a:moveTo>
                    <a:pt x="690" y="0"/>
                  </a:moveTo>
                  <a:cubicBezTo>
                    <a:pt x="573" y="0"/>
                    <a:pt x="457" y="29"/>
                    <a:pt x="338" y="74"/>
                  </a:cubicBezTo>
                  <a:cubicBezTo>
                    <a:pt x="296" y="102"/>
                    <a:pt x="236" y="148"/>
                    <a:pt x="194" y="190"/>
                  </a:cubicBezTo>
                  <a:cubicBezTo>
                    <a:pt x="148" y="236"/>
                    <a:pt x="106" y="278"/>
                    <a:pt x="88" y="338"/>
                  </a:cubicBezTo>
                  <a:cubicBezTo>
                    <a:pt x="18" y="440"/>
                    <a:pt x="0" y="556"/>
                    <a:pt x="0" y="676"/>
                  </a:cubicBezTo>
                  <a:cubicBezTo>
                    <a:pt x="74" y="570"/>
                    <a:pt x="120" y="482"/>
                    <a:pt x="194" y="412"/>
                  </a:cubicBezTo>
                  <a:cubicBezTo>
                    <a:pt x="264" y="338"/>
                    <a:pt x="338" y="278"/>
                    <a:pt x="426" y="236"/>
                  </a:cubicBezTo>
                  <a:cubicBezTo>
                    <a:pt x="602" y="148"/>
                    <a:pt x="809" y="117"/>
                    <a:pt x="1027" y="88"/>
                  </a:cubicBezTo>
                  <a:cubicBezTo>
                    <a:pt x="925" y="29"/>
                    <a:pt x="809" y="0"/>
                    <a:pt x="690" y="0"/>
                  </a:cubicBezTo>
                  <a:close/>
                </a:path>
              </a:pathLst>
            </a:custGeom>
            <a:solidFill>
              <a:srgbClr val="F57B3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599" name="Google Shape;872;p49">
              <a:extLst>
                <a:ext uri="{FF2B5EF4-FFF2-40B4-BE49-F238E27FC236}">
                  <a16:creationId xmlns:a16="http://schemas.microsoft.com/office/drawing/2014/main" id="{F8B173E2-AA49-9F59-11F1-9EBB408DDA70}"/>
                </a:ext>
              </a:extLst>
            </p:cNvPr>
            <p:cNvSpPr/>
            <p:nvPr/>
          </p:nvSpPr>
          <p:spPr>
            <a:xfrm>
              <a:off x="5186100" y="2251875"/>
              <a:ext cx="9875" cy="22000"/>
            </a:xfrm>
            <a:custGeom>
              <a:avLst/>
              <a:gdLst/>
              <a:ahLst/>
              <a:cxnLst/>
              <a:rect l="l" t="t" r="r" b="b"/>
              <a:pathLst>
                <a:path w="395" h="880" extrusionOk="0">
                  <a:moveTo>
                    <a:pt x="1" y="0"/>
                  </a:moveTo>
                  <a:lnTo>
                    <a:pt x="1" y="0"/>
                  </a:lnTo>
                  <a:cubicBezTo>
                    <a:pt x="43" y="74"/>
                    <a:pt x="103" y="134"/>
                    <a:pt x="145" y="208"/>
                  </a:cubicBezTo>
                  <a:cubicBezTo>
                    <a:pt x="190" y="264"/>
                    <a:pt x="205" y="338"/>
                    <a:pt x="205" y="412"/>
                  </a:cubicBezTo>
                  <a:cubicBezTo>
                    <a:pt x="219" y="542"/>
                    <a:pt x="162" y="704"/>
                    <a:pt x="103" y="880"/>
                  </a:cubicBezTo>
                  <a:cubicBezTo>
                    <a:pt x="190" y="838"/>
                    <a:pt x="264" y="764"/>
                    <a:pt x="307" y="690"/>
                  </a:cubicBezTo>
                  <a:cubicBezTo>
                    <a:pt x="366" y="602"/>
                    <a:pt x="395" y="500"/>
                    <a:pt x="380" y="398"/>
                  </a:cubicBezTo>
                  <a:cubicBezTo>
                    <a:pt x="380" y="296"/>
                    <a:pt x="338" y="176"/>
                    <a:pt x="250" y="120"/>
                  </a:cubicBezTo>
                  <a:cubicBezTo>
                    <a:pt x="176" y="46"/>
                    <a:pt x="88" y="15"/>
                    <a:pt x="1" y="0"/>
                  </a:cubicBezTo>
                  <a:close/>
                </a:path>
              </a:pathLst>
            </a:custGeom>
            <a:solidFill>
              <a:srgbClr val="F57B3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00" name="Google Shape;873;p49">
              <a:extLst>
                <a:ext uri="{FF2B5EF4-FFF2-40B4-BE49-F238E27FC236}">
                  <a16:creationId xmlns:a16="http://schemas.microsoft.com/office/drawing/2014/main" id="{EAD6F585-3590-6ABD-FA23-69AD37B119E9}"/>
                </a:ext>
              </a:extLst>
            </p:cNvPr>
            <p:cNvSpPr/>
            <p:nvPr/>
          </p:nvSpPr>
          <p:spPr>
            <a:xfrm>
              <a:off x="4972500" y="2116675"/>
              <a:ext cx="229025" cy="131175"/>
            </a:xfrm>
            <a:custGeom>
              <a:avLst/>
              <a:gdLst/>
              <a:ahLst/>
              <a:cxnLst/>
              <a:rect l="l" t="t" r="r" b="b"/>
              <a:pathLst>
                <a:path w="9161" h="5247" extrusionOk="0">
                  <a:moveTo>
                    <a:pt x="3956" y="0"/>
                  </a:moveTo>
                  <a:cubicBezTo>
                    <a:pt x="3951" y="0"/>
                    <a:pt x="3945" y="1"/>
                    <a:pt x="3940" y="2"/>
                  </a:cubicBezTo>
                  <a:cubicBezTo>
                    <a:pt x="2477" y="498"/>
                    <a:pt x="1714" y="1729"/>
                    <a:pt x="1714" y="1729"/>
                  </a:cubicBezTo>
                  <a:cubicBezTo>
                    <a:pt x="1714" y="1729"/>
                    <a:pt x="1665" y="1723"/>
                    <a:pt x="1586" y="1723"/>
                  </a:cubicBezTo>
                  <a:cubicBezTo>
                    <a:pt x="1260" y="1723"/>
                    <a:pt x="408" y="1825"/>
                    <a:pt x="219" y="2872"/>
                  </a:cubicBezTo>
                  <a:cubicBezTo>
                    <a:pt x="0" y="4163"/>
                    <a:pt x="335" y="4839"/>
                    <a:pt x="335" y="4839"/>
                  </a:cubicBezTo>
                  <a:lnTo>
                    <a:pt x="556" y="4807"/>
                  </a:lnTo>
                  <a:cubicBezTo>
                    <a:pt x="594" y="4799"/>
                    <a:pt x="633" y="4795"/>
                    <a:pt x="671" y="4795"/>
                  </a:cubicBezTo>
                  <a:cubicBezTo>
                    <a:pt x="840" y="4795"/>
                    <a:pt x="1006" y="4869"/>
                    <a:pt x="1112" y="5000"/>
                  </a:cubicBezTo>
                  <a:cubicBezTo>
                    <a:pt x="1214" y="5116"/>
                    <a:pt x="1362" y="5233"/>
                    <a:pt x="1510" y="5247"/>
                  </a:cubicBezTo>
                  <a:cubicBezTo>
                    <a:pt x="1512" y="5247"/>
                    <a:pt x="1514" y="5247"/>
                    <a:pt x="1516" y="5247"/>
                  </a:cubicBezTo>
                  <a:cubicBezTo>
                    <a:pt x="1824" y="5247"/>
                    <a:pt x="2417" y="2932"/>
                    <a:pt x="2417" y="2932"/>
                  </a:cubicBezTo>
                  <a:cubicBezTo>
                    <a:pt x="2417" y="2932"/>
                    <a:pt x="3767" y="3359"/>
                    <a:pt x="4946" y="3359"/>
                  </a:cubicBezTo>
                  <a:cubicBezTo>
                    <a:pt x="4983" y="3359"/>
                    <a:pt x="5019" y="3359"/>
                    <a:pt x="5055" y="3358"/>
                  </a:cubicBezTo>
                  <a:cubicBezTo>
                    <a:pt x="5129" y="3358"/>
                    <a:pt x="5171" y="3270"/>
                    <a:pt x="5129" y="3210"/>
                  </a:cubicBezTo>
                  <a:lnTo>
                    <a:pt x="4953" y="2918"/>
                  </a:lnTo>
                  <a:lnTo>
                    <a:pt x="4953" y="2918"/>
                  </a:lnTo>
                  <a:cubicBezTo>
                    <a:pt x="4953" y="2918"/>
                    <a:pt x="5837" y="3037"/>
                    <a:pt x="6561" y="3037"/>
                  </a:cubicBezTo>
                  <a:cubicBezTo>
                    <a:pt x="6858" y="3037"/>
                    <a:pt x="7128" y="3017"/>
                    <a:pt x="7299" y="2960"/>
                  </a:cubicBezTo>
                  <a:cubicBezTo>
                    <a:pt x="7299" y="2960"/>
                    <a:pt x="7577" y="4705"/>
                    <a:pt x="8073" y="4955"/>
                  </a:cubicBezTo>
                  <a:cubicBezTo>
                    <a:pt x="8103" y="4969"/>
                    <a:pt x="8133" y="4976"/>
                    <a:pt x="8162" y="4976"/>
                  </a:cubicBezTo>
                  <a:cubicBezTo>
                    <a:pt x="8192" y="4976"/>
                    <a:pt x="8221" y="4969"/>
                    <a:pt x="8249" y="4955"/>
                  </a:cubicBezTo>
                  <a:lnTo>
                    <a:pt x="8587" y="4751"/>
                  </a:lnTo>
                  <a:cubicBezTo>
                    <a:pt x="8644" y="4741"/>
                    <a:pt x="8698" y="4737"/>
                    <a:pt x="8749" y="4737"/>
                  </a:cubicBezTo>
                  <a:cubicBezTo>
                    <a:pt x="8941" y="4737"/>
                    <a:pt x="9072" y="4793"/>
                    <a:pt x="9072" y="4793"/>
                  </a:cubicBezTo>
                  <a:cubicBezTo>
                    <a:pt x="9160" y="3885"/>
                    <a:pt x="8513" y="2770"/>
                    <a:pt x="8513" y="2770"/>
                  </a:cubicBezTo>
                  <a:lnTo>
                    <a:pt x="8513" y="2770"/>
                  </a:lnTo>
                  <a:lnTo>
                    <a:pt x="8910" y="2890"/>
                  </a:lnTo>
                  <a:cubicBezTo>
                    <a:pt x="8917" y="2892"/>
                    <a:pt x="8924" y="2893"/>
                    <a:pt x="8931" y="2893"/>
                  </a:cubicBezTo>
                  <a:cubicBezTo>
                    <a:pt x="8966" y="2893"/>
                    <a:pt x="8996" y="2865"/>
                    <a:pt x="8984" y="2830"/>
                  </a:cubicBezTo>
                  <a:cubicBezTo>
                    <a:pt x="8970" y="2714"/>
                    <a:pt x="8939" y="2608"/>
                    <a:pt x="8910" y="2492"/>
                  </a:cubicBezTo>
                  <a:cubicBezTo>
                    <a:pt x="8485" y="1131"/>
                    <a:pt x="7194" y="192"/>
                    <a:pt x="5773" y="178"/>
                  </a:cubicBezTo>
                  <a:cubicBezTo>
                    <a:pt x="5729" y="177"/>
                    <a:pt x="5687" y="176"/>
                    <a:pt x="5644" y="176"/>
                  </a:cubicBezTo>
                  <a:cubicBezTo>
                    <a:pt x="4573" y="176"/>
                    <a:pt x="3708" y="544"/>
                    <a:pt x="3708" y="544"/>
                  </a:cubicBezTo>
                  <a:lnTo>
                    <a:pt x="4014" y="104"/>
                  </a:lnTo>
                  <a:cubicBezTo>
                    <a:pt x="4056" y="62"/>
                    <a:pt x="4010" y="0"/>
                    <a:pt x="3956" y="0"/>
                  </a:cubicBezTo>
                  <a:close/>
                </a:path>
              </a:pathLst>
            </a:custGeom>
            <a:solidFill>
              <a:srgbClr val="4C2D2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01" name="Google Shape;874;p49">
              <a:extLst>
                <a:ext uri="{FF2B5EF4-FFF2-40B4-BE49-F238E27FC236}">
                  <a16:creationId xmlns:a16="http://schemas.microsoft.com/office/drawing/2014/main" id="{826AA783-E78B-6C3F-464E-C6131EB49126}"/>
                </a:ext>
              </a:extLst>
            </p:cNvPr>
            <p:cNvSpPr/>
            <p:nvPr/>
          </p:nvSpPr>
          <p:spPr>
            <a:xfrm>
              <a:off x="5016825" y="2161375"/>
              <a:ext cx="14625" cy="26775"/>
            </a:xfrm>
            <a:custGeom>
              <a:avLst/>
              <a:gdLst/>
              <a:ahLst/>
              <a:cxnLst/>
              <a:rect l="l" t="t" r="r" b="b"/>
              <a:pathLst>
                <a:path w="585" h="1071" extrusionOk="0">
                  <a:moveTo>
                    <a:pt x="0" y="1"/>
                  </a:moveTo>
                  <a:cubicBezTo>
                    <a:pt x="74" y="75"/>
                    <a:pt x="130" y="163"/>
                    <a:pt x="190" y="237"/>
                  </a:cubicBezTo>
                  <a:cubicBezTo>
                    <a:pt x="250" y="325"/>
                    <a:pt x="292" y="412"/>
                    <a:pt x="338" y="500"/>
                  </a:cubicBezTo>
                  <a:cubicBezTo>
                    <a:pt x="394" y="588"/>
                    <a:pt x="440" y="690"/>
                    <a:pt x="468" y="778"/>
                  </a:cubicBezTo>
                  <a:lnTo>
                    <a:pt x="528" y="926"/>
                  </a:lnTo>
                  <a:cubicBezTo>
                    <a:pt x="556" y="968"/>
                    <a:pt x="570" y="1014"/>
                    <a:pt x="584" y="1070"/>
                  </a:cubicBezTo>
                  <a:cubicBezTo>
                    <a:pt x="584" y="968"/>
                    <a:pt x="570" y="852"/>
                    <a:pt x="528" y="764"/>
                  </a:cubicBezTo>
                  <a:cubicBezTo>
                    <a:pt x="496" y="662"/>
                    <a:pt x="468" y="557"/>
                    <a:pt x="426" y="469"/>
                  </a:cubicBezTo>
                  <a:cubicBezTo>
                    <a:pt x="366" y="367"/>
                    <a:pt x="306" y="279"/>
                    <a:pt x="250" y="205"/>
                  </a:cubicBezTo>
                  <a:cubicBezTo>
                    <a:pt x="176" y="117"/>
                    <a:pt x="102" y="47"/>
                    <a:pt x="0" y="1"/>
                  </a:cubicBezTo>
                  <a:close/>
                </a:path>
              </a:pathLst>
            </a:custGeom>
            <a:solidFill>
              <a:srgbClr val="4F1C18"/>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02" name="Google Shape;875;p49">
              <a:extLst>
                <a:ext uri="{FF2B5EF4-FFF2-40B4-BE49-F238E27FC236}">
                  <a16:creationId xmlns:a16="http://schemas.microsoft.com/office/drawing/2014/main" id="{8CFA076E-B094-138E-8D7C-2FE363DACC24}"/>
                </a:ext>
              </a:extLst>
            </p:cNvPr>
            <p:cNvSpPr/>
            <p:nvPr/>
          </p:nvSpPr>
          <p:spPr>
            <a:xfrm>
              <a:off x="5025275" y="2124000"/>
              <a:ext cx="86800" cy="38900"/>
            </a:xfrm>
            <a:custGeom>
              <a:avLst/>
              <a:gdLst/>
              <a:ahLst/>
              <a:cxnLst/>
              <a:rect l="l" t="t" r="r" b="b"/>
              <a:pathLst>
                <a:path w="3472" h="1556" extrusionOk="0">
                  <a:moveTo>
                    <a:pt x="3472" y="1"/>
                  </a:moveTo>
                  <a:lnTo>
                    <a:pt x="3472" y="1"/>
                  </a:lnTo>
                  <a:cubicBezTo>
                    <a:pt x="3148" y="15"/>
                    <a:pt x="2814" y="47"/>
                    <a:pt x="2504" y="135"/>
                  </a:cubicBezTo>
                  <a:lnTo>
                    <a:pt x="2388" y="149"/>
                  </a:lnTo>
                  <a:cubicBezTo>
                    <a:pt x="2343" y="163"/>
                    <a:pt x="2300" y="177"/>
                    <a:pt x="2269" y="191"/>
                  </a:cubicBezTo>
                  <a:lnTo>
                    <a:pt x="2037" y="265"/>
                  </a:lnTo>
                  <a:cubicBezTo>
                    <a:pt x="1875" y="325"/>
                    <a:pt x="1727" y="367"/>
                    <a:pt x="1583" y="441"/>
                  </a:cubicBezTo>
                  <a:cubicBezTo>
                    <a:pt x="1287" y="588"/>
                    <a:pt x="995" y="733"/>
                    <a:pt x="732" y="926"/>
                  </a:cubicBezTo>
                  <a:cubicBezTo>
                    <a:pt x="468" y="1116"/>
                    <a:pt x="218" y="1320"/>
                    <a:pt x="0" y="1556"/>
                  </a:cubicBezTo>
                  <a:cubicBezTo>
                    <a:pt x="116" y="1454"/>
                    <a:pt x="232" y="1348"/>
                    <a:pt x="366" y="1246"/>
                  </a:cubicBezTo>
                  <a:lnTo>
                    <a:pt x="570" y="1116"/>
                  </a:lnTo>
                  <a:lnTo>
                    <a:pt x="760" y="982"/>
                  </a:lnTo>
                  <a:cubicBezTo>
                    <a:pt x="1038" y="806"/>
                    <a:pt x="1319" y="645"/>
                    <a:pt x="1611" y="515"/>
                  </a:cubicBezTo>
                  <a:cubicBezTo>
                    <a:pt x="1759" y="455"/>
                    <a:pt x="1903" y="398"/>
                    <a:pt x="2051" y="339"/>
                  </a:cubicBezTo>
                  <a:cubicBezTo>
                    <a:pt x="2213" y="279"/>
                    <a:pt x="2357" y="237"/>
                    <a:pt x="2519" y="191"/>
                  </a:cubicBezTo>
                  <a:cubicBezTo>
                    <a:pt x="2592" y="177"/>
                    <a:pt x="2666" y="149"/>
                    <a:pt x="2754" y="135"/>
                  </a:cubicBezTo>
                  <a:lnTo>
                    <a:pt x="2990" y="89"/>
                  </a:lnTo>
                  <a:cubicBezTo>
                    <a:pt x="3060" y="61"/>
                    <a:pt x="3148" y="47"/>
                    <a:pt x="3222" y="47"/>
                  </a:cubicBezTo>
                  <a:cubicBezTo>
                    <a:pt x="3310" y="29"/>
                    <a:pt x="3384" y="15"/>
                    <a:pt x="3472" y="1"/>
                  </a:cubicBezTo>
                  <a:close/>
                </a:path>
              </a:pathLst>
            </a:custGeom>
            <a:solidFill>
              <a:srgbClr val="83443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03" name="Google Shape;876;p49">
              <a:extLst>
                <a:ext uri="{FF2B5EF4-FFF2-40B4-BE49-F238E27FC236}">
                  <a16:creationId xmlns:a16="http://schemas.microsoft.com/office/drawing/2014/main" id="{8DF0FD22-655E-501F-134A-954D87B6B1A5}"/>
                </a:ext>
              </a:extLst>
            </p:cNvPr>
            <p:cNvSpPr/>
            <p:nvPr/>
          </p:nvSpPr>
          <p:spPr>
            <a:xfrm>
              <a:off x="5032200" y="2161025"/>
              <a:ext cx="18675" cy="8475"/>
            </a:xfrm>
            <a:custGeom>
              <a:avLst/>
              <a:gdLst/>
              <a:ahLst/>
              <a:cxnLst/>
              <a:rect l="l" t="t" r="r" b="b"/>
              <a:pathLst>
                <a:path w="747" h="339" extrusionOk="0">
                  <a:moveTo>
                    <a:pt x="747" y="1"/>
                  </a:moveTo>
                  <a:cubicBezTo>
                    <a:pt x="616" y="1"/>
                    <a:pt x="469" y="43"/>
                    <a:pt x="353" y="103"/>
                  </a:cubicBezTo>
                  <a:cubicBezTo>
                    <a:pt x="219" y="163"/>
                    <a:pt x="103" y="237"/>
                    <a:pt x="1" y="339"/>
                  </a:cubicBezTo>
                  <a:cubicBezTo>
                    <a:pt x="131" y="293"/>
                    <a:pt x="251" y="237"/>
                    <a:pt x="381" y="177"/>
                  </a:cubicBezTo>
                  <a:cubicBezTo>
                    <a:pt x="497" y="117"/>
                    <a:pt x="631" y="75"/>
                    <a:pt x="747" y="1"/>
                  </a:cubicBezTo>
                  <a:close/>
                </a:path>
              </a:pathLst>
            </a:custGeom>
            <a:solidFill>
              <a:srgbClr val="83443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04" name="Google Shape;877;p49">
              <a:extLst>
                <a:ext uri="{FF2B5EF4-FFF2-40B4-BE49-F238E27FC236}">
                  <a16:creationId xmlns:a16="http://schemas.microsoft.com/office/drawing/2014/main" id="{49295463-8412-1AC0-1DE6-9738C92F8465}"/>
                </a:ext>
              </a:extLst>
            </p:cNvPr>
            <p:cNvSpPr/>
            <p:nvPr/>
          </p:nvSpPr>
          <p:spPr>
            <a:xfrm>
              <a:off x="5039500" y="2164275"/>
              <a:ext cx="148475" cy="15075"/>
            </a:xfrm>
            <a:custGeom>
              <a:avLst/>
              <a:gdLst/>
              <a:ahLst/>
              <a:cxnLst/>
              <a:rect l="l" t="t" r="r" b="b"/>
              <a:pathLst>
                <a:path w="5939" h="603" extrusionOk="0">
                  <a:moveTo>
                    <a:pt x="2991" y="1"/>
                  </a:moveTo>
                  <a:cubicBezTo>
                    <a:pt x="2477" y="33"/>
                    <a:pt x="1964" y="107"/>
                    <a:pt x="1468" y="194"/>
                  </a:cubicBezTo>
                  <a:cubicBezTo>
                    <a:pt x="968" y="296"/>
                    <a:pt x="486" y="413"/>
                    <a:pt x="1" y="588"/>
                  </a:cubicBezTo>
                  <a:cubicBezTo>
                    <a:pt x="251" y="515"/>
                    <a:pt x="486" y="458"/>
                    <a:pt x="732" y="398"/>
                  </a:cubicBezTo>
                  <a:cubicBezTo>
                    <a:pt x="982" y="353"/>
                    <a:pt x="1232" y="296"/>
                    <a:pt x="1482" y="251"/>
                  </a:cubicBezTo>
                  <a:cubicBezTo>
                    <a:pt x="1981" y="177"/>
                    <a:pt x="2477" y="107"/>
                    <a:pt x="2991" y="89"/>
                  </a:cubicBezTo>
                  <a:cubicBezTo>
                    <a:pt x="3138" y="89"/>
                    <a:pt x="3283" y="75"/>
                    <a:pt x="3444" y="75"/>
                  </a:cubicBezTo>
                  <a:cubicBezTo>
                    <a:pt x="3796" y="75"/>
                    <a:pt x="4148" y="107"/>
                    <a:pt x="4500" y="149"/>
                  </a:cubicBezTo>
                  <a:cubicBezTo>
                    <a:pt x="4999" y="223"/>
                    <a:pt x="5481" y="370"/>
                    <a:pt x="5938" y="602"/>
                  </a:cubicBezTo>
                  <a:cubicBezTo>
                    <a:pt x="5717" y="472"/>
                    <a:pt x="5499" y="370"/>
                    <a:pt x="5249" y="282"/>
                  </a:cubicBezTo>
                  <a:cubicBezTo>
                    <a:pt x="5013" y="194"/>
                    <a:pt x="4764" y="135"/>
                    <a:pt x="4514" y="89"/>
                  </a:cubicBezTo>
                  <a:cubicBezTo>
                    <a:pt x="4268" y="47"/>
                    <a:pt x="4004" y="33"/>
                    <a:pt x="3754" y="19"/>
                  </a:cubicBezTo>
                  <a:cubicBezTo>
                    <a:pt x="3620" y="1"/>
                    <a:pt x="3490" y="1"/>
                    <a:pt x="3371" y="1"/>
                  </a:cubicBezTo>
                  <a:close/>
                </a:path>
              </a:pathLst>
            </a:custGeom>
            <a:solidFill>
              <a:srgbClr val="83443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05" name="Google Shape;878;p49">
              <a:extLst>
                <a:ext uri="{FF2B5EF4-FFF2-40B4-BE49-F238E27FC236}">
                  <a16:creationId xmlns:a16="http://schemas.microsoft.com/office/drawing/2014/main" id="{AF618971-640B-0B1B-80D8-E94EE701973A}"/>
                </a:ext>
              </a:extLst>
            </p:cNvPr>
            <p:cNvSpPr/>
            <p:nvPr/>
          </p:nvSpPr>
          <p:spPr>
            <a:xfrm>
              <a:off x="5011625" y="2185575"/>
              <a:ext cx="9975" cy="19800"/>
            </a:xfrm>
            <a:custGeom>
              <a:avLst/>
              <a:gdLst/>
              <a:ahLst/>
              <a:cxnLst/>
              <a:rect l="l" t="t" r="r" b="b"/>
              <a:pathLst>
                <a:path w="399" h="792" extrusionOk="0">
                  <a:moveTo>
                    <a:pt x="398" y="0"/>
                  </a:moveTo>
                  <a:lnTo>
                    <a:pt x="398" y="0"/>
                  </a:lnTo>
                  <a:cubicBezTo>
                    <a:pt x="338" y="46"/>
                    <a:pt x="282" y="102"/>
                    <a:pt x="236" y="162"/>
                  </a:cubicBezTo>
                  <a:cubicBezTo>
                    <a:pt x="194" y="222"/>
                    <a:pt x="149" y="278"/>
                    <a:pt x="106" y="352"/>
                  </a:cubicBezTo>
                  <a:cubicBezTo>
                    <a:pt x="75" y="412"/>
                    <a:pt x="32" y="486"/>
                    <a:pt x="18" y="574"/>
                  </a:cubicBezTo>
                  <a:cubicBezTo>
                    <a:pt x="1" y="644"/>
                    <a:pt x="1" y="718"/>
                    <a:pt x="32" y="792"/>
                  </a:cubicBezTo>
                  <a:cubicBezTo>
                    <a:pt x="32" y="718"/>
                    <a:pt x="61" y="662"/>
                    <a:pt x="89" y="588"/>
                  </a:cubicBezTo>
                  <a:cubicBezTo>
                    <a:pt x="106" y="514"/>
                    <a:pt x="149" y="454"/>
                    <a:pt x="177" y="398"/>
                  </a:cubicBezTo>
                  <a:cubicBezTo>
                    <a:pt x="251" y="264"/>
                    <a:pt x="324" y="134"/>
                    <a:pt x="398" y="0"/>
                  </a:cubicBezTo>
                  <a:close/>
                </a:path>
              </a:pathLst>
            </a:custGeom>
            <a:solidFill>
              <a:srgbClr val="83443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06" name="Google Shape;879;p49">
              <a:extLst>
                <a:ext uri="{FF2B5EF4-FFF2-40B4-BE49-F238E27FC236}">
                  <a16:creationId xmlns:a16="http://schemas.microsoft.com/office/drawing/2014/main" id="{9FFA13B7-9FC8-3E08-F69C-94C0CFE00E8C}"/>
                </a:ext>
              </a:extLst>
            </p:cNvPr>
            <p:cNvSpPr/>
            <p:nvPr/>
          </p:nvSpPr>
          <p:spPr>
            <a:xfrm>
              <a:off x="5006875" y="2172025"/>
              <a:ext cx="10675" cy="15075"/>
            </a:xfrm>
            <a:custGeom>
              <a:avLst/>
              <a:gdLst/>
              <a:ahLst/>
              <a:cxnLst/>
              <a:rect l="l" t="t" r="r" b="b"/>
              <a:pathLst>
                <a:path w="427" h="603" extrusionOk="0">
                  <a:moveTo>
                    <a:pt x="426" y="1"/>
                  </a:moveTo>
                  <a:lnTo>
                    <a:pt x="426" y="1"/>
                  </a:lnTo>
                  <a:cubicBezTo>
                    <a:pt x="367" y="29"/>
                    <a:pt x="310" y="74"/>
                    <a:pt x="265" y="117"/>
                  </a:cubicBezTo>
                  <a:cubicBezTo>
                    <a:pt x="222" y="148"/>
                    <a:pt x="177" y="205"/>
                    <a:pt x="135" y="250"/>
                  </a:cubicBezTo>
                  <a:cubicBezTo>
                    <a:pt x="103" y="307"/>
                    <a:pt x="61" y="352"/>
                    <a:pt x="47" y="412"/>
                  </a:cubicBezTo>
                  <a:cubicBezTo>
                    <a:pt x="15" y="482"/>
                    <a:pt x="1" y="542"/>
                    <a:pt x="1" y="602"/>
                  </a:cubicBezTo>
                  <a:cubicBezTo>
                    <a:pt x="61" y="500"/>
                    <a:pt x="135" y="394"/>
                    <a:pt x="208" y="307"/>
                  </a:cubicBezTo>
                  <a:cubicBezTo>
                    <a:pt x="279" y="205"/>
                    <a:pt x="353" y="103"/>
                    <a:pt x="426" y="1"/>
                  </a:cubicBezTo>
                  <a:close/>
                </a:path>
              </a:pathLst>
            </a:custGeom>
            <a:solidFill>
              <a:srgbClr val="83443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07" name="Google Shape;880;p49">
              <a:extLst>
                <a:ext uri="{FF2B5EF4-FFF2-40B4-BE49-F238E27FC236}">
                  <a16:creationId xmlns:a16="http://schemas.microsoft.com/office/drawing/2014/main" id="{C506698B-0DE0-67F2-6D91-9E67FA807C8A}"/>
                </a:ext>
              </a:extLst>
            </p:cNvPr>
            <p:cNvSpPr/>
            <p:nvPr/>
          </p:nvSpPr>
          <p:spPr>
            <a:xfrm>
              <a:off x="5160425" y="2193300"/>
              <a:ext cx="11375" cy="31875"/>
            </a:xfrm>
            <a:custGeom>
              <a:avLst/>
              <a:gdLst/>
              <a:ahLst/>
              <a:cxnLst/>
              <a:rect l="l" t="t" r="r" b="b"/>
              <a:pathLst>
                <a:path w="455" h="1275" extrusionOk="0">
                  <a:moveTo>
                    <a:pt x="0" y="1"/>
                  </a:moveTo>
                  <a:cubicBezTo>
                    <a:pt x="46" y="103"/>
                    <a:pt x="88" y="205"/>
                    <a:pt x="134" y="307"/>
                  </a:cubicBezTo>
                  <a:cubicBezTo>
                    <a:pt x="176" y="409"/>
                    <a:pt x="222" y="528"/>
                    <a:pt x="250" y="630"/>
                  </a:cubicBezTo>
                  <a:cubicBezTo>
                    <a:pt x="292" y="732"/>
                    <a:pt x="338" y="834"/>
                    <a:pt x="366" y="951"/>
                  </a:cubicBezTo>
                  <a:cubicBezTo>
                    <a:pt x="398" y="1056"/>
                    <a:pt x="426" y="1158"/>
                    <a:pt x="454" y="1274"/>
                  </a:cubicBezTo>
                  <a:cubicBezTo>
                    <a:pt x="454" y="1158"/>
                    <a:pt x="454" y="1038"/>
                    <a:pt x="426" y="922"/>
                  </a:cubicBezTo>
                  <a:cubicBezTo>
                    <a:pt x="412" y="820"/>
                    <a:pt x="366" y="704"/>
                    <a:pt x="338" y="599"/>
                  </a:cubicBezTo>
                  <a:cubicBezTo>
                    <a:pt x="292" y="483"/>
                    <a:pt x="250" y="381"/>
                    <a:pt x="190" y="279"/>
                  </a:cubicBezTo>
                  <a:cubicBezTo>
                    <a:pt x="134" y="191"/>
                    <a:pt x="74" y="89"/>
                    <a:pt x="0" y="1"/>
                  </a:cubicBezTo>
                  <a:close/>
                </a:path>
              </a:pathLst>
            </a:custGeom>
            <a:solidFill>
              <a:srgbClr val="83443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08" name="Google Shape;881;p49">
              <a:extLst>
                <a:ext uri="{FF2B5EF4-FFF2-40B4-BE49-F238E27FC236}">
                  <a16:creationId xmlns:a16="http://schemas.microsoft.com/office/drawing/2014/main" id="{2EC2727C-F1EE-531B-BAA1-ECA87DBB5CE1}"/>
                </a:ext>
              </a:extLst>
            </p:cNvPr>
            <p:cNvSpPr/>
            <p:nvPr/>
          </p:nvSpPr>
          <p:spPr>
            <a:xfrm>
              <a:off x="5035825" y="2249225"/>
              <a:ext cx="41425" cy="38050"/>
            </a:xfrm>
            <a:custGeom>
              <a:avLst/>
              <a:gdLst/>
              <a:ahLst/>
              <a:cxnLst/>
              <a:rect l="l" t="t" r="r" b="b"/>
              <a:pathLst>
                <a:path w="1657" h="1522" extrusionOk="0">
                  <a:moveTo>
                    <a:pt x="848" y="1"/>
                  </a:moveTo>
                  <a:cubicBezTo>
                    <a:pt x="497" y="1"/>
                    <a:pt x="182" y="236"/>
                    <a:pt x="106" y="592"/>
                  </a:cubicBezTo>
                  <a:cubicBezTo>
                    <a:pt x="0" y="1000"/>
                    <a:pt x="250" y="1411"/>
                    <a:pt x="661" y="1499"/>
                  </a:cubicBezTo>
                  <a:cubicBezTo>
                    <a:pt x="719" y="1514"/>
                    <a:pt x="777" y="1521"/>
                    <a:pt x="834" y="1521"/>
                  </a:cubicBezTo>
                  <a:cubicBezTo>
                    <a:pt x="1169" y="1521"/>
                    <a:pt x="1482" y="1280"/>
                    <a:pt x="1569" y="944"/>
                  </a:cubicBezTo>
                  <a:cubicBezTo>
                    <a:pt x="1657" y="532"/>
                    <a:pt x="1407" y="121"/>
                    <a:pt x="1013" y="19"/>
                  </a:cubicBezTo>
                  <a:cubicBezTo>
                    <a:pt x="958" y="7"/>
                    <a:pt x="902" y="1"/>
                    <a:pt x="848" y="1"/>
                  </a:cubicBezTo>
                  <a:close/>
                </a:path>
              </a:pathLst>
            </a:custGeom>
            <a:solidFill>
              <a:srgbClr val="13567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09" name="Google Shape;882;p49">
              <a:extLst>
                <a:ext uri="{FF2B5EF4-FFF2-40B4-BE49-F238E27FC236}">
                  <a16:creationId xmlns:a16="http://schemas.microsoft.com/office/drawing/2014/main" id="{344B2D1A-9251-E867-6C9B-BB9F552FDC84}"/>
                </a:ext>
              </a:extLst>
            </p:cNvPr>
            <p:cNvSpPr/>
            <p:nvPr/>
          </p:nvSpPr>
          <p:spPr>
            <a:xfrm>
              <a:off x="5036950" y="2248625"/>
              <a:ext cx="39250" cy="39600"/>
            </a:xfrm>
            <a:custGeom>
              <a:avLst/>
              <a:gdLst/>
              <a:ahLst/>
              <a:cxnLst/>
              <a:rect l="l" t="t" r="r" b="b"/>
              <a:pathLst>
                <a:path w="1570" h="1584" extrusionOk="0">
                  <a:moveTo>
                    <a:pt x="792" y="57"/>
                  </a:moveTo>
                  <a:cubicBezTo>
                    <a:pt x="852" y="57"/>
                    <a:pt x="894" y="57"/>
                    <a:pt x="954" y="74"/>
                  </a:cubicBezTo>
                  <a:cubicBezTo>
                    <a:pt x="1292" y="162"/>
                    <a:pt x="1510" y="454"/>
                    <a:pt x="1510" y="778"/>
                  </a:cubicBezTo>
                  <a:cubicBezTo>
                    <a:pt x="1510" y="834"/>
                    <a:pt x="1510" y="894"/>
                    <a:pt x="1496" y="954"/>
                  </a:cubicBezTo>
                  <a:cubicBezTo>
                    <a:pt x="1408" y="1288"/>
                    <a:pt x="1116" y="1509"/>
                    <a:pt x="792" y="1509"/>
                  </a:cubicBezTo>
                  <a:cubicBezTo>
                    <a:pt x="732" y="1509"/>
                    <a:pt x="676" y="1509"/>
                    <a:pt x="616" y="1495"/>
                  </a:cubicBezTo>
                  <a:cubicBezTo>
                    <a:pt x="293" y="1421"/>
                    <a:pt x="61" y="1112"/>
                    <a:pt x="61" y="792"/>
                  </a:cubicBezTo>
                  <a:cubicBezTo>
                    <a:pt x="61" y="732"/>
                    <a:pt x="75" y="672"/>
                    <a:pt x="89" y="616"/>
                  </a:cubicBezTo>
                  <a:cubicBezTo>
                    <a:pt x="163" y="278"/>
                    <a:pt x="469" y="57"/>
                    <a:pt x="792" y="57"/>
                  </a:cubicBezTo>
                  <a:close/>
                  <a:moveTo>
                    <a:pt x="792" y="0"/>
                  </a:moveTo>
                  <a:cubicBezTo>
                    <a:pt x="441" y="0"/>
                    <a:pt x="117" y="250"/>
                    <a:pt x="29" y="602"/>
                  </a:cubicBezTo>
                  <a:cubicBezTo>
                    <a:pt x="15" y="672"/>
                    <a:pt x="1" y="732"/>
                    <a:pt x="1" y="792"/>
                  </a:cubicBezTo>
                  <a:cubicBezTo>
                    <a:pt x="1" y="1143"/>
                    <a:pt x="251" y="1464"/>
                    <a:pt x="602" y="1552"/>
                  </a:cubicBezTo>
                  <a:cubicBezTo>
                    <a:pt x="659" y="1569"/>
                    <a:pt x="718" y="1583"/>
                    <a:pt x="792" y="1583"/>
                  </a:cubicBezTo>
                  <a:cubicBezTo>
                    <a:pt x="1144" y="1583"/>
                    <a:pt x="1468" y="1333"/>
                    <a:pt x="1556" y="968"/>
                  </a:cubicBezTo>
                  <a:cubicBezTo>
                    <a:pt x="1570" y="908"/>
                    <a:pt x="1570" y="848"/>
                    <a:pt x="1570" y="778"/>
                  </a:cubicBezTo>
                  <a:cubicBezTo>
                    <a:pt x="1570" y="426"/>
                    <a:pt x="1334" y="102"/>
                    <a:pt x="968" y="14"/>
                  </a:cubicBezTo>
                  <a:cubicBezTo>
                    <a:pt x="908" y="0"/>
                    <a:pt x="852" y="0"/>
                    <a:pt x="792" y="0"/>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10" name="Google Shape;883;p49">
              <a:extLst>
                <a:ext uri="{FF2B5EF4-FFF2-40B4-BE49-F238E27FC236}">
                  <a16:creationId xmlns:a16="http://schemas.microsoft.com/office/drawing/2014/main" id="{9A9CAE3B-1082-7771-5257-35E73923C5A4}"/>
                </a:ext>
              </a:extLst>
            </p:cNvPr>
            <p:cNvSpPr/>
            <p:nvPr/>
          </p:nvSpPr>
          <p:spPr>
            <a:xfrm>
              <a:off x="5036250" y="2250975"/>
              <a:ext cx="41000" cy="37800"/>
            </a:xfrm>
            <a:custGeom>
              <a:avLst/>
              <a:gdLst/>
              <a:ahLst/>
              <a:cxnLst/>
              <a:rect l="l" t="t" r="r" b="b"/>
              <a:pathLst>
                <a:path w="1640" h="1512" extrusionOk="0">
                  <a:moveTo>
                    <a:pt x="822" y="0"/>
                  </a:moveTo>
                  <a:cubicBezTo>
                    <a:pt x="486" y="0"/>
                    <a:pt x="178" y="242"/>
                    <a:pt x="103" y="578"/>
                  </a:cubicBezTo>
                  <a:cubicBezTo>
                    <a:pt x="1" y="990"/>
                    <a:pt x="247" y="1401"/>
                    <a:pt x="644" y="1489"/>
                  </a:cubicBezTo>
                  <a:cubicBezTo>
                    <a:pt x="707" y="1505"/>
                    <a:pt x="768" y="1512"/>
                    <a:pt x="829" y="1512"/>
                  </a:cubicBezTo>
                  <a:cubicBezTo>
                    <a:pt x="1168" y="1512"/>
                    <a:pt x="1465" y="1279"/>
                    <a:pt x="1552" y="930"/>
                  </a:cubicBezTo>
                  <a:cubicBezTo>
                    <a:pt x="1640" y="522"/>
                    <a:pt x="1408" y="110"/>
                    <a:pt x="996" y="22"/>
                  </a:cubicBezTo>
                  <a:cubicBezTo>
                    <a:pt x="938" y="7"/>
                    <a:pt x="880" y="0"/>
                    <a:pt x="822" y="0"/>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11" name="Google Shape;884;p49">
              <a:extLst>
                <a:ext uri="{FF2B5EF4-FFF2-40B4-BE49-F238E27FC236}">
                  <a16:creationId xmlns:a16="http://schemas.microsoft.com/office/drawing/2014/main" id="{A44D073E-4624-ECC9-7112-FD102D8DC0F7}"/>
                </a:ext>
              </a:extLst>
            </p:cNvPr>
            <p:cNvSpPr/>
            <p:nvPr/>
          </p:nvSpPr>
          <p:spPr>
            <a:xfrm>
              <a:off x="5039500" y="2251800"/>
              <a:ext cx="26775" cy="24600"/>
            </a:xfrm>
            <a:custGeom>
              <a:avLst/>
              <a:gdLst/>
              <a:ahLst/>
              <a:cxnLst/>
              <a:rect l="l" t="t" r="r" b="b"/>
              <a:pathLst>
                <a:path w="1071" h="984" extrusionOk="0">
                  <a:moveTo>
                    <a:pt x="519" y="1"/>
                  </a:moveTo>
                  <a:cubicBezTo>
                    <a:pt x="306" y="1"/>
                    <a:pt x="123" y="148"/>
                    <a:pt x="61" y="369"/>
                  </a:cubicBezTo>
                  <a:cubicBezTo>
                    <a:pt x="1" y="633"/>
                    <a:pt x="163" y="897"/>
                    <a:pt x="426" y="971"/>
                  </a:cubicBezTo>
                  <a:cubicBezTo>
                    <a:pt x="461" y="979"/>
                    <a:pt x="497" y="983"/>
                    <a:pt x="532" y="983"/>
                  </a:cubicBezTo>
                  <a:cubicBezTo>
                    <a:pt x="746" y="983"/>
                    <a:pt x="950" y="832"/>
                    <a:pt x="1014" y="605"/>
                  </a:cubicBezTo>
                  <a:cubicBezTo>
                    <a:pt x="1070" y="341"/>
                    <a:pt x="908" y="77"/>
                    <a:pt x="645" y="18"/>
                  </a:cubicBezTo>
                  <a:cubicBezTo>
                    <a:pt x="602" y="6"/>
                    <a:pt x="560" y="1"/>
                    <a:pt x="519" y="1"/>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12" name="Google Shape;885;p49">
              <a:extLst>
                <a:ext uri="{FF2B5EF4-FFF2-40B4-BE49-F238E27FC236}">
                  <a16:creationId xmlns:a16="http://schemas.microsoft.com/office/drawing/2014/main" id="{3EA4C3A6-79F4-26FF-742B-E2DC9AD07246}"/>
                </a:ext>
              </a:extLst>
            </p:cNvPr>
            <p:cNvSpPr/>
            <p:nvPr/>
          </p:nvSpPr>
          <p:spPr>
            <a:xfrm>
              <a:off x="5060000" y="2261200"/>
              <a:ext cx="9600" cy="6175"/>
            </a:xfrm>
            <a:custGeom>
              <a:avLst/>
              <a:gdLst/>
              <a:ahLst/>
              <a:cxnLst/>
              <a:rect l="l" t="t" r="r" b="b"/>
              <a:pathLst>
                <a:path w="384" h="247" extrusionOk="0">
                  <a:moveTo>
                    <a:pt x="161" y="0"/>
                  </a:moveTo>
                  <a:cubicBezTo>
                    <a:pt x="92" y="0"/>
                    <a:pt x="29" y="38"/>
                    <a:pt x="18" y="81"/>
                  </a:cubicBezTo>
                  <a:cubicBezTo>
                    <a:pt x="0" y="141"/>
                    <a:pt x="74" y="215"/>
                    <a:pt x="162" y="243"/>
                  </a:cubicBezTo>
                  <a:cubicBezTo>
                    <a:pt x="180" y="245"/>
                    <a:pt x="197" y="247"/>
                    <a:pt x="213" y="247"/>
                  </a:cubicBezTo>
                  <a:cubicBezTo>
                    <a:pt x="292" y="247"/>
                    <a:pt x="355" y="219"/>
                    <a:pt x="370" y="169"/>
                  </a:cubicBezTo>
                  <a:cubicBezTo>
                    <a:pt x="384" y="99"/>
                    <a:pt x="310" y="25"/>
                    <a:pt x="222" y="11"/>
                  </a:cubicBezTo>
                  <a:cubicBezTo>
                    <a:pt x="202" y="4"/>
                    <a:pt x="181" y="0"/>
                    <a:pt x="161" y="0"/>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13" name="Google Shape;886;p49">
              <a:extLst>
                <a:ext uri="{FF2B5EF4-FFF2-40B4-BE49-F238E27FC236}">
                  <a16:creationId xmlns:a16="http://schemas.microsoft.com/office/drawing/2014/main" id="{065C9260-C2B4-23F9-A8EC-E4ABC979C6D8}"/>
                </a:ext>
              </a:extLst>
            </p:cNvPr>
            <p:cNvSpPr/>
            <p:nvPr/>
          </p:nvSpPr>
          <p:spPr>
            <a:xfrm>
              <a:off x="5110200" y="2246925"/>
              <a:ext cx="40400" cy="38150"/>
            </a:xfrm>
            <a:custGeom>
              <a:avLst/>
              <a:gdLst/>
              <a:ahLst/>
              <a:cxnLst/>
              <a:rect l="l" t="t" r="r" b="b"/>
              <a:pathLst>
                <a:path w="1616" h="1526" extrusionOk="0">
                  <a:moveTo>
                    <a:pt x="801" y="1"/>
                  </a:moveTo>
                  <a:cubicBezTo>
                    <a:pt x="764" y="1"/>
                    <a:pt x="727" y="3"/>
                    <a:pt x="690" y="9"/>
                  </a:cubicBezTo>
                  <a:cubicBezTo>
                    <a:pt x="279" y="68"/>
                    <a:pt x="1" y="462"/>
                    <a:pt x="61" y="874"/>
                  </a:cubicBezTo>
                  <a:cubicBezTo>
                    <a:pt x="115" y="1249"/>
                    <a:pt x="436" y="1525"/>
                    <a:pt x="805" y="1525"/>
                  </a:cubicBezTo>
                  <a:cubicBezTo>
                    <a:pt x="840" y="1525"/>
                    <a:pt x="876" y="1523"/>
                    <a:pt x="912" y="1518"/>
                  </a:cubicBezTo>
                  <a:cubicBezTo>
                    <a:pt x="1334" y="1444"/>
                    <a:pt x="1615" y="1064"/>
                    <a:pt x="1556" y="652"/>
                  </a:cubicBezTo>
                  <a:cubicBezTo>
                    <a:pt x="1488" y="268"/>
                    <a:pt x="1168" y="1"/>
                    <a:pt x="801" y="1"/>
                  </a:cubicBezTo>
                  <a:close/>
                </a:path>
              </a:pathLst>
            </a:custGeom>
            <a:solidFill>
              <a:srgbClr val="13567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14" name="Google Shape;887;p49">
              <a:extLst>
                <a:ext uri="{FF2B5EF4-FFF2-40B4-BE49-F238E27FC236}">
                  <a16:creationId xmlns:a16="http://schemas.microsoft.com/office/drawing/2014/main" id="{10F66EDD-C487-3995-678A-E074B6566085}"/>
                </a:ext>
              </a:extLst>
            </p:cNvPr>
            <p:cNvSpPr/>
            <p:nvPr/>
          </p:nvSpPr>
          <p:spPr>
            <a:xfrm>
              <a:off x="5110550" y="2246075"/>
              <a:ext cx="39250" cy="39600"/>
            </a:xfrm>
            <a:custGeom>
              <a:avLst/>
              <a:gdLst/>
              <a:ahLst/>
              <a:cxnLst/>
              <a:rect l="l" t="t" r="r" b="b"/>
              <a:pathLst>
                <a:path w="1570" h="1584" extrusionOk="0">
                  <a:moveTo>
                    <a:pt x="792" y="57"/>
                  </a:moveTo>
                  <a:cubicBezTo>
                    <a:pt x="1144" y="57"/>
                    <a:pt x="1454" y="320"/>
                    <a:pt x="1514" y="686"/>
                  </a:cubicBezTo>
                  <a:lnTo>
                    <a:pt x="1514" y="792"/>
                  </a:lnTo>
                  <a:cubicBezTo>
                    <a:pt x="1514" y="1158"/>
                    <a:pt x="1264" y="1464"/>
                    <a:pt x="898" y="1523"/>
                  </a:cubicBezTo>
                  <a:lnTo>
                    <a:pt x="792" y="1523"/>
                  </a:lnTo>
                  <a:cubicBezTo>
                    <a:pt x="441" y="1523"/>
                    <a:pt x="135" y="1260"/>
                    <a:pt x="75" y="908"/>
                  </a:cubicBezTo>
                  <a:cubicBezTo>
                    <a:pt x="75" y="862"/>
                    <a:pt x="61" y="834"/>
                    <a:pt x="61" y="792"/>
                  </a:cubicBezTo>
                  <a:cubicBezTo>
                    <a:pt x="61" y="440"/>
                    <a:pt x="325" y="130"/>
                    <a:pt x="676" y="71"/>
                  </a:cubicBezTo>
                  <a:cubicBezTo>
                    <a:pt x="722" y="71"/>
                    <a:pt x="750" y="57"/>
                    <a:pt x="792" y="57"/>
                  </a:cubicBezTo>
                  <a:close/>
                  <a:moveTo>
                    <a:pt x="792" y="0"/>
                  </a:moveTo>
                  <a:cubicBezTo>
                    <a:pt x="750" y="0"/>
                    <a:pt x="705" y="14"/>
                    <a:pt x="676" y="14"/>
                  </a:cubicBezTo>
                  <a:cubicBezTo>
                    <a:pt x="282" y="71"/>
                    <a:pt x="1" y="408"/>
                    <a:pt x="1" y="792"/>
                  </a:cubicBezTo>
                  <a:cubicBezTo>
                    <a:pt x="1" y="834"/>
                    <a:pt x="19" y="862"/>
                    <a:pt x="19" y="908"/>
                  </a:cubicBezTo>
                  <a:cubicBezTo>
                    <a:pt x="75" y="1302"/>
                    <a:pt x="413" y="1583"/>
                    <a:pt x="792" y="1583"/>
                  </a:cubicBezTo>
                  <a:lnTo>
                    <a:pt x="912" y="1583"/>
                  </a:lnTo>
                  <a:cubicBezTo>
                    <a:pt x="1292" y="1523"/>
                    <a:pt x="1570" y="1186"/>
                    <a:pt x="1570" y="792"/>
                  </a:cubicBezTo>
                  <a:lnTo>
                    <a:pt x="1570" y="672"/>
                  </a:lnTo>
                  <a:cubicBezTo>
                    <a:pt x="1514" y="292"/>
                    <a:pt x="1176" y="0"/>
                    <a:pt x="792" y="0"/>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15" name="Google Shape;888;p49">
              <a:extLst>
                <a:ext uri="{FF2B5EF4-FFF2-40B4-BE49-F238E27FC236}">
                  <a16:creationId xmlns:a16="http://schemas.microsoft.com/office/drawing/2014/main" id="{38EF75E4-24E3-A61E-773A-3F237954D58C}"/>
                </a:ext>
              </a:extLst>
            </p:cNvPr>
            <p:cNvSpPr/>
            <p:nvPr/>
          </p:nvSpPr>
          <p:spPr>
            <a:xfrm>
              <a:off x="5109850" y="2248675"/>
              <a:ext cx="40300" cy="37625"/>
            </a:xfrm>
            <a:custGeom>
              <a:avLst/>
              <a:gdLst/>
              <a:ahLst/>
              <a:cxnLst/>
              <a:rect l="l" t="t" r="r" b="b"/>
              <a:pathLst>
                <a:path w="1612" h="1505" extrusionOk="0">
                  <a:moveTo>
                    <a:pt x="818" y="1"/>
                  </a:moveTo>
                  <a:cubicBezTo>
                    <a:pt x="776" y="1"/>
                    <a:pt x="733" y="5"/>
                    <a:pt x="690" y="12"/>
                  </a:cubicBezTo>
                  <a:cubicBezTo>
                    <a:pt x="279" y="72"/>
                    <a:pt x="1" y="452"/>
                    <a:pt x="61" y="864"/>
                  </a:cubicBezTo>
                  <a:cubicBezTo>
                    <a:pt x="127" y="1229"/>
                    <a:pt x="439" y="1505"/>
                    <a:pt x="799" y="1505"/>
                  </a:cubicBezTo>
                  <a:cubicBezTo>
                    <a:pt x="841" y="1505"/>
                    <a:pt x="883" y="1501"/>
                    <a:pt x="926" y="1493"/>
                  </a:cubicBezTo>
                  <a:cubicBezTo>
                    <a:pt x="1320" y="1433"/>
                    <a:pt x="1612" y="1054"/>
                    <a:pt x="1542" y="642"/>
                  </a:cubicBezTo>
                  <a:cubicBezTo>
                    <a:pt x="1488" y="274"/>
                    <a:pt x="1178" y="1"/>
                    <a:pt x="818" y="1"/>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16" name="Google Shape;889;p49">
              <a:extLst>
                <a:ext uri="{FF2B5EF4-FFF2-40B4-BE49-F238E27FC236}">
                  <a16:creationId xmlns:a16="http://schemas.microsoft.com/office/drawing/2014/main" id="{773FACC1-7C9B-1E32-1639-9BB2D659082E}"/>
                </a:ext>
              </a:extLst>
            </p:cNvPr>
            <p:cNvSpPr/>
            <p:nvPr/>
          </p:nvSpPr>
          <p:spPr>
            <a:xfrm>
              <a:off x="5112750" y="2249175"/>
              <a:ext cx="26075" cy="24525"/>
            </a:xfrm>
            <a:custGeom>
              <a:avLst/>
              <a:gdLst/>
              <a:ahLst/>
              <a:cxnLst/>
              <a:rect l="l" t="t" r="r" b="b"/>
              <a:pathLst>
                <a:path w="1043" h="981" extrusionOk="0">
                  <a:moveTo>
                    <a:pt x="532" y="1"/>
                  </a:moveTo>
                  <a:cubicBezTo>
                    <a:pt x="508" y="1"/>
                    <a:pt x="483" y="2"/>
                    <a:pt x="458" y="6"/>
                  </a:cubicBezTo>
                  <a:cubicBezTo>
                    <a:pt x="194" y="52"/>
                    <a:pt x="1" y="298"/>
                    <a:pt x="47" y="562"/>
                  </a:cubicBezTo>
                  <a:cubicBezTo>
                    <a:pt x="85" y="800"/>
                    <a:pt x="291" y="980"/>
                    <a:pt x="525" y="980"/>
                  </a:cubicBezTo>
                  <a:cubicBezTo>
                    <a:pt x="550" y="980"/>
                    <a:pt x="576" y="978"/>
                    <a:pt x="602" y="974"/>
                  </a:cubicBezTo>
                  <a:cubicBezTo>
                    <a:pt x="866" y="932"/>
                    <a:pt x="1042" y="682"/>
                    <a:pt x="1014" y="418"/>
                  </a:cubicBezTo>
                  <a:cubicBezTo>
                    <a:pt x="973" y="179"/>
                    <a:pt x="767" y="1"/>
                    <a:pt x="532" y="1"/>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17" name="Google Shape;890;p49">
              <a:extLst>
                <a:ext uri="{FF2B5EF4-FFF2-40B4-BE49-F238E27FC236}">
                  <a16:creationId xmlns:a16="http://schemas.microsoft.com/office/drawing/2014/main" id="{C4451AD0-5216-1904-B758-36851DE66252}"/>
                </a:ext>
              </a:extLst>
            </p:cNvPr>
            <p:cNvSpPr/>
            <p:nvPr/>
          </p:nvSpPr>
          <p:spPr>
            <a:xfrm>
              <a:off x="5133350" y="2258125"/>
              <a:ext cx="8800" cy="5950"/>
            </a:xfrm>
            <a:custGeom>
              <a:avLst/>
              <a:gdLst/>
              <a:ahLst/>
              <a:cxnLst/>
              <a:rect l="l" t="t" r="r" b="b"/>
              <a:pathLst>
                <a:path w="352" h="238" extrusionOk="0">
                  <a:moveTo>
                    <a:pt x="176" y="0"/>
                  </a:moveTo>
                  <a:cubicBezTo>
                    <a:pt x="88" y="0"/>
                    <a:pt x="0" y="46"/>
                    <a:pt x="0" y="102"/>
                  </a:cubicBezTo>
                  <a:cubicBezTo>
                    <a:pt x="0" y="176"/>
                    <a:pt x="74" y="236"/>
                    <a:pt x="162" y="236"/>
                  </a:cubicBezTo>
                  <a:cubicBezTo>
                    <a:pt x="172" y="237"/>
                    <a:pt x="182" y="238"/>
                    <a:pt x="192" y="238"/>
                  </a:cubicBezTo>
                  <a:cubicBezTo>
                    <a:pt x="278" y="238"/>
                    <a:pt x="339" y="184"/>
                    <a:pt x="352" y="134"/>
                  </a:cubicBezTo>
                  <a:cubicBezTo>
                    <a:pt x="352" y="60"/>
                    <a:pt x="278" y="0"/>
                    <a:pt x="176" y="0"/>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18" name="Google Shape;891;p49">
              <a:extLst>
                <a:ext uri="{FF2B5EF4-FFF2-40B4-BE49-F238E27FC236}">
                  <a16:creationId xmlns:a16="http://schemas.microsoft.com/office/drawing/2014/main" id="{11A20DFD-90A6-002E-7CD0-022687EE36BB}"/>
                </a:ext>
              </a:extLst>
            </p:cNvPr>
            <p:cNvSpPr/>
            <p:nvPr/>
          </p:nvSpPr>
          <p:spPr>
            <a:xfrm>
              <a:off x="5084975" y="2307625"/>
              <a:ext cx="11375" cy="4550"/>
            </a:xfrm>
            <a:custGeom>
              <a:avLst/>
              <a:gdLst/>
              <a:ahLst/>
              <a:cxnLst/>
              <a:rect l="l" t="t" r="r" b="b"/>
              <a:pathLst>
                <a:path w="455" h="182" extrusionOk="0">
                  <a:moveTo>
                    <a:pt x="14" y="1"/>
                  </a:moveTo>
                  <a:lnTo>
                    <a:pt x="0" y="15"/>
                  </a:lnTo>
                  <a:cubicBezTo>
                    <a:pt x="57" y="71"/>
                    <a:pt x="116" y="131"/>
                    <a:pt x="204" y="145"/>
                  </a:cubicBezTo>
                  <a:cubicBezTo>
                    <a:pt x="259" y="168"/>
                    <a:pt x="321" y="182"/>
                    <a:pt x="379" y="182"/>
                  </a:cubicBezTo>
                  <a:cubicBezTo>
                    <a:pt x="400" y="182"/>
                    <a:pt x="421" y="180"/>
                    <a:pt x="440" y="176"/>
                  </a:cubicBezTo>
                  <a:cubicBezTo>
                    <a:pt x="454" y="176"/>
                    <a:pt x="454" y="159"/>
                    <a:pt x="454" y="159"/>
                  </a:cubicBezTo>
                  <a:lnTo>
                    <a:pt x="440" y="145"/>
                  </a:lnTo>
                  <a:cubicBezTo>
                    <a:pt x="420" y="149"/>
                    <a:pt x="399" y="150"/>
                    <a:pt x="378" y="150"/>
                  </a:cubicBezTo>
                  <a:cubicBezTo>
                    <a:pt x="321" y="150"/>
                    <a:pt x="262" y="137"/>
                    <a:pt x="218" y="117"/>
                  </a:cubicBezTo>
                  <a:cubicBezTo>
                    <a:pt x="145" y="89"/>
                    <a:pt x="74" y="43"/>
                    <a:pt x="14" y="1"/>
                  </a:cubicBezTo>
                  <a:close/>
                </a:path>
              </a:pathLst>
            </a:custGeom>
            <a:solidFill>
              <a:srgbClr val="4C2D2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19" name="Google Shape;892;p49">
              <a:extLst>
                <a:ext uri="{FF2B5EF4-FFF2-40B4-BE49-F238E27FC236}">
                  <a16:creationId xmlns:a16="http://schemas.microsoft.com/office/drawing/2014/main" id="{15412D66-AD55-E8E8-781D-1E107A8D30A5}"/>
                </a:ext>
              </a:extLst>
            </p:cNvPr>
            <p:cNvSpPr/>
            <p:nvPr/>
          </p:nvSpPr>
          <p:spPr>
            <a:xfrm>
              <a:off x="5027175" y="2221025"/>
              <a:ext cx="45675" cy="24600"/>
            </a:xfrm>
            <a:custGeom>
              <a:avLst/>
              <a:gdLst/>
              <a:ahLst/>
              <a:cxnLst/>
              <a:rect l="l" t="t" r="r" b="b"/>
              <a:pathLst>
                <a:path w="1827" h="984" extrusionOk="0">
                  <a:moveTo>
                    <a:pt x="1289" y="1"/>
                  </a:moveTo>
                  <a:cubicBezTo>
                    <a:pt x="859" y="1"/>
                    <a:pt x="156" y="693"/>
                    <a:pt x="156" y="693"/>
                  </a:cubicBezTo>
                  <a:cubicBezTo>
                    <a:pt x="0" y="924"/>
                    <a:pt x="130" y="983"/>
                    <a:pt x="303" y="983"/>
                  </a:cubicBezTo>
                  <a:cubicBezTo>
                    <a:pt x="438" y="983"/>
                    <a:pt x="599" y="947"/>
                    <a:pt x="670" y="928"/>
                  </a:cubicBezTo>
                  <a:cubicBezTo>
                    <a:pt x="817" y="869"/>
                    <a:pt x="1827" y="387"/>
                    <a:pt x="1475" y="63"/>
                  </a:cubicBezTo>
                  <a:cubicBezTo>
                    <a:pt x="1423" y="19"/>
                    <a:pt x="1360" y="1"/>
                    <a:pt x="1289" y="1"/>
                  </a:cubicBezTo>
                  <a:close/>
                </a:path>
              </a:pathLst>
            </a:custGeom>
            <a:solidFill>
              <a:srgbClr val="4C2D2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20" name="Google Shape;893;p49">
              <a:extLst>
                <a:ext uri="{FF2B5EF4-FFF2-40B4-BE49-F238E27FC236}">
                  <a16:creationId xmlns:a16="http://schemas.microsoft.com/office/drawing/2014/main" id="{6B7536FC-9773-EDD2-0E66-359F593A5C35}"/>
                </a:ext>
              </a:extLst>
            </p:cNvPr>
            <p:cNvSpPr/>
            <p:nvPr/>
          </p:nvSpPr>
          <p:spPr>
            <a:xfrm>
              <a:off x="5111700" y="2223650"/>
              <a:ext cx="47950" cy="21650"/>
            </a:xfrm>
            <a:custGeom>
              <a:avLst/>
              <a:gdLst/>
              <a:ahLst/>
              <a:cxnLst/>
              <a:rect l="l" t="t" r="r" b="b"/>
              <a:pathLst>
                <a:path w="1918" h="866" extrusionOk="0">
                  <a:moveTo>
                    <a:pt x="547" y="1"/>
                  </a:moveTo>
                  <a:cubicBezTo>
                    <a:pt x="456" y="1"/>
                    <a:pt x="378" y="26"/>
                    <a:pt x="324" y="88"/>
                  </a:cubicBezTo>
                  <a:cubicBezTo>
                    <a:pt x="1" y="440"/>
                    <a:pt x="1056" y="809"/>
                    <a:pt x="1218" y="837"/>
                  </a:cubicBezTo>
                  <a:cubicBezTo>
                    <a:pt x="1271" y="851"/>
                    <a:pt x="1375" y="866"/>
                    <a:pt x="1481" y="866"/>
                  </a:cubicBezTo>
                  <a:cubicBezTo>
                    <a:pt x="1697" y="866"/>
                    <a:pt x="1917" y="806"/>
                    <a:pt x="1700" y="560"/>
                  </a:cubicBezTo>
                  <a:cubicBezTo>
                    <a:pt x="1700" y="560"/>
                    <a:pt x="974" y="1"/>
                    <a:pt x="547" y="1"/>
                  </a:cubicBezTo>
                  <a:close/>
                </a:path>
              </a:pathLst>
            </a:custGeom>
            <a:solidFill>
              <a:srgbClr val="4C2D2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21" name="Google Shape;894;p49">
              <a:extLst>
                <a:ext uri="{FF2B5EF4-FFF2-40B4-BE49-F238E27FC236}">
                  <a16:creationId xmlns:a16="http://schemas.microsoft.com/office/drawing/2014/main" id="{97EB7076-8D70-F5B3-8116-72E6A1DAD838}"/>
                </a:ext>
              </a:extLst>
            </p:cNvPr>
            <p:cNvSpPr/>
            <p:nvPr/>
          </p:nvSpPr>
          <p:spPr>
            <a:xfrm>
              <a:off x="5090775" y="2245275"/>
              <a:ext cx="20250" cy="45500"/>
            </a:xfrm>
            <a:custGeom>
              <a:avLst/>
              <a:gdLst/>
              <a:ahLst/>
              <a:cxnLst/>
              <a:rect l="l" t="t" r="r" b="b"/>
              <a:pathLst>
                <a:path w="810" h="1820" extrusionOk="0">
                  <a:moveTo>
                    <a:pt x="74" y="1"/>
                  </a:moveTo>
                  <a:cubicBezTo>
                    <a:pt x="74" y="1"/>
                    <a:pt x="60" y="1"/>
                    <a:pt x="60" y="15"/>
                  </a:cubicBezTo>
                  <a:cubicBezTo>
                    <a:pt x="32" y="236"/>
                    <a:pt x="1" y="472"/>
                    <a:pt x="1" y="704"/>
                  </a:cubicBezTo>
                  <a:cubicBezTo>
                    <a:pt x="1" y="806"/>
                    <a:pt x="1" y="926"/>
                    <a:pt x="32" y="1042"/>
                  </a:cubicBezTo>
                  <a:cubicBezTo>
                    <a:pt x="32" y="1070"/>
                    <a:pt x="46" y="1102"/>
                    <a:pt x="60" y="1130"/>
                  </a:cubicBezTo>
                  <a:cubicBezTo>
                    <a:pt x="74" y="1158"/>
                    <a:pt x="88" y="1204"/>
                    <a:pt x="134" y="1218"/>
                  </a:cubicBezTo>
                  <a:cubicBezTo>
                    <a:pt x="208" y="1218"/>
                    <a:pt x="264" y="1204"/>
                    <a:pt x="324" y="1190"/>
                  </a:cubicBezTo>
                  <a:cubicBezTo>
                    <a:pt x="384" y="1175"/>
                    <a:pt x="440" y="1144"/>
                    <a:pt x="486" y="1130"/>
                  </a:cubicBezTo>
                  <a:cubicBezTo>
                    <a:pt x="528" y="1120"/>
                    <a:pt x="562" y="1110"/>
                    <a:pt x="594" y="1110"/>
                  </a:cubicBezTo>
                  <a:cubicBezTo>
                    <a:pt x="607" y="1110"/>
                    <a:pt x="620" y="1112"/>
                    <a:pt x="634" y="1116"/>
                  </a:cubicBezTo>
                  <a:cubicBezTo>
                    <a:pt x="676" y="1130"/>
                    <a:pt x="704" y="1175"/>
                    <a:pt x="722" y="1218"/>
                  </a:cubicBezTo>
                  <a:cubicBezTo>
                    <a:pt x="736" y="1246"/>
                    <a:pt x="736" y="1277"/>
                    <a:pt x="736" y="1306"/>
                  </a:cubicBezTo>
                  <a:lnTo>
                    <a:pt x="750" y="1334"/>
                  </a:lnTo>
                  <a:cubicBezTo>
                    <a:pt x="750" y="1351"/>
                    <a:pt x="736" y="1365"/>
                    <a:pt x="736" y="1380"/>
                  </a:cubicBezTo>
                  <a:cubicBezTo>
                    <a:pt x="736" y="1408"/>
                    <a:pt x="736" y="1422"/>
                    <a:pt x="722" y="1453"/>
                  </a:cubicBezTo>
                  <a:cubicBezTo>
                    <a:pt x="704" y="1482"/>
                    <a:pt x="704" y="1496"/>
                    <a:pt x="690" y="1527"/>
                  </a:cubicBezTo>
                  <a:cubicBezTo>
                    <a:pt x="662" y="1569"/>
                    <a:pt x="616" y="1615"/>
                    <a:pt x="574" y="1643"/>
                  </a:cubicBezTo>
                  <a:cubicBezTo>
                    <a:pt x="486" y="1703"/>
                    <a:pt x="384" y="1759"/>
                    <a:pt x="264" y="1791"/>
                  </a:cubicBezTo>
                  <a:lnTo>
                    <a:pt x="264" y="1805"/>
                  </a:lnTo>
                  <a:cubicBezTo>
                    <a:pt x="264" y="1819"/>
                    <a:pt x="264" y="1819"/>
                    <a:pt x="282" y="1819"/>
                  </a:cubicBezTo>
                  <a:cubicBezTo>
                    <a:pt x="398" y="1791"/>
                    <a:pt x="500" y="1745"/>
                    <a:pt x="602" y="1686"/>
                  </a:cubicBezTo>
                  <a:lnTo>
                    <a:pt x="736" y="1555"/>
                  </a:lnTo>
                  <a:cubicBezTo>
                    <a:pt x="750" y="1527"/>
                    <a:pt x="764" y="1496"/>
                    <a:pt x="778" y="1482"/>
                  </a:cubicBezTo>
                  <a:cubicBezTo>
                    <a:pt x="778" y="1453"/>
                    <a:pt x="792" y="1422"/>
                    <a:pt x="792" y="1380"/>
                  </a:cubicBezTo>
                  <a:cubicBezTo>
                    <a:pt x="810" y="1365"/>
                    <a:pt x="810" y="1351"/>
                    <a:pt x="810" y="1334"/>
                  </a:cubicBezTo>
                  <a:lnTo>
                    <a:pt x="810" y="1292"/>
                  </a:lnTo>
                  <a:cubicBezTo>
                    <a:pt x="792" y="1263"/>
                    <a:pt x="792" y="1232"/>
                    <a:pt x="778" y="1204"/>
                  </a:cubicBezTo>
                  <a:cubicBezTo>
                    <a:pt x="778" y="1175"/>
                    <a:pt x="764" y="1144"/>
                    <a:pt x="736" y="1116"/>
                  </a:cubicBezTo>
                  <a:cubicBezTo>
                    <a:pt x="722" y="1088"/>
                    <a:pt x="690" y="1070"/>
                    <a:pt x="662" y="1056"/>
                  </a:cubicBezTo>
                  <a:cubicBezTo>
                    <a:pt x="639" y="1047"/>
                    <a:pt x="617" y="1044"/>
                    <a:pt x="597" y="1044"/>
                  </a:cubicBezTo>
                  <a:cubicBezTo>
                    <a:pt x="551" y="1044"/>
                    <a:pt x="511" y="1060"/>
                    <a:pt x="472" y="1070"/>
                  </a:cubicBezTo>
                  <a:cubicBezTo>
                    <a:pt x="412" y="1088"/>
                    <a:pt x="352" y="1102"/>
                    <a:pt x="310" y="1116"/>
                  </a:cubicBezTo>
                  <a:cubicBezTo>
                    <a:pt x="266" y="1136"/>
                    <a:pt x="224" y="1149"/>
                    <a:pt x="187" y="1149"/>
                  </a:cubicBezTo>
                  <a:cubicBezTo>
                    <a:pt x="174" y="1149"/>
                    <a:pt x="161" y="1148"/>
                    <a:pt x="148" y="1144"/>
                  </a:cubicBezTo>
                  <a:cubicBezTo>
                    <a:pt x="134" y="1144"/>
                    <a:pt x="120" y="1130"/>
                    <a:pt x="120" y="1102"/>
                  </a:cubicBezTo>
                  <a:cubicBezTo>
                    <a:pt x="106" y="1088"/>
                    <a:pt x="88" y="1056"/>
                    <a:pt x="88" y="1028"/>
                  </a:cubicBezTo>
                  <a:cubicBezTo>
                    <a:pt x="60" y="926"/>
                    <a:pt x="60" y="806"/>
                    <a:pt x="60" y="704"/>
                  </a:cubicBezTo>
                  <a:lnTo>
                    <a:pt x="60" y="352"/>
                  </a:lnTo>
                  <a:cubicBezTo>
                    <a:pt x="74" y="236"/>
                    <a:pt x="74" y="134"/>
                    <a:pt x="88" y="15"/>
                  </a:cubicBezTo>
                  <a:cubicBezTo>
                    <a:pt x="88" y="1"/>
                    <a:pt x="88" y="1"/>
                    <a:pt x="74" y="1"/>
                  </a:cubicBezTo>
                  <a:close/>
                </a:path>
              </a:pathLst>
            </a:custGeom>
            <a:solidFill>
              <a:srgbClr val="13567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22" name="Google Shape;895;p49">
              <a:extLst>
                <a:ext uri="{FF2B5EF4-FFF2-40B4-BE49-F238E27FC236}">
                  <a16:creationId xmlns:a16="http://schemas.microsoft.com/office/drawing/2014/main" id="{E8F802D6-31F7-0768-D564-F32DEF2C1522}"/>
                </a:ext>
              </a:extLst>
            </p:cNvPr>
            <p:cNvSpPr/>
            <p:nvPr/>
          </p:nvSpPr>
          <p:spPr>
            <a:xfrm>
              <a:off x="5084175" y="2296500"/>
              <a:ext cx="21675" cy="12650"/>
            </a:xfrm>
            <a:custGeom>
              <a:avLst/>
              <a:gdLst/>
              <a:ahLst/>
              <a:cxnLst/>
              <a:rect l="l" t="t" r="r" b="b"/>
              <a:pathLst>
                <a:path w="867" h="506" extrusionOk="0">
                  <a:moveTo>
                    <a:pt x="288" y="1"/>
                  </a:moveTo>
                  <a:cubicBezTo>
                    <a:pt x="235" y="1"/>
                    <a:pt x="179" y="2"/>
                    <a:pt x="120" y="6"/>
                  </a:cubicBezTo>
                  <a:cubicBezTo>
                    <a:pt x="46" y="6"/>
                    <a:pt x="1" y="62"/>
                    <a:pt x="1" y="122"/>
                  </a:cubicBezTo>
                  <a:cubicBezTo>
                    <a:pt x="18" y="252"/>
                    <a:pt x="106" y="474"/>
                    <a:pt x="384" y="502"/>
                  </a:cubicBezTo>
                  <a:cubicBezTo>
                    <a:pt x="405" y="504"/>
                    <a:pt x="424" y="505"/>
                    <a:pt x="443" y="505"/>
                  </a:cubicBezTo>
                  <a:cubicBezTo>
                    <a:pt x="683" y="505"/>
                    <a:pt x="813" y="329"/>
                    <a:pt x="852" y="196"/>
                  </a:cubicBezTo>
                  <a:cubicBezTo>
                    <a:pt x="866" y="122"/>
                    <a:pt x="852" y="62"/>
                    <a:pt x="778" y="48"/>
                  </a:cubicBezTo>
                  <a:cubicBezTo>
                    <a:pt x="674" y="26"/>
                    <a:pt x="502" y="1"/>
                    <a:pt x="288" y="1"/>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23" name="Google Shape;896;p49">
              <a:extLst>
                <a:ext uri="{FF2B5EF4-FFF2-40B4-BE49-F238E27FC236}">
                  <a16:creationId xmlns:a16="http://schemas.microsoft.com/office/drawing/2014/main" id="{9C7CE5D6-090D-D6C1-A1A7-EDB87D145F0C}"/>
                </a:ext>
              </a:extLst>
            </p:cNvPr>
            <p:cNvSpPr/>
            <p:nvPr/>
          </p:nvSpPr>
          <p:spPr>
            <a:xfrm>
              <a:off x="5096325" y="2296625"/>
              <a:ext cx="6975" cy="5650"/>
            </a:xfrm>
            <a:custGeom>
              <a:avLst/>
              <a:gdLst/>
              <a:ahLst/>
              <a:cxnLst/>
              <a:rect l="l" t="t" r="r" b="b"/>
              <a:pathLst>
                <a:path w="279" h="226" extrusionOk="0">
                  <a:moveTo>
                    <a:pt x="14" y="1"/>
                  </a:moveTo>
                  <a:cubicBezTo>
                    <a:pt x="0" y="89"/>
                    <a:pt x="0" y="191"/>
                    <a:pt x="14" y="205"/>
                  </a:cubicBezTo>
                  <a:cubicBezTo>
                    <a:pt x="37" y="219"/>
                    <a:pt x="78" y="226"/>
                    <a:pt x="120" y="226"/>
                  </a:cubicBezTo>
                  <a:cubicBezTo>
                    <a:pt x="162" y="226"/>
                    <a:pt x="206" y="219"/>
                    <a:pt x="236" y="205"/>
                  </a:cubicBezTo>
                  <a:cubicBezTo>
                    <a:pt x="264" y="191"/>
                    <a:pt x="278" y="103"/>
                    <a:pt x="278" y="43"/>
                  </a:cubicBezTo>
                  <a:cubicBezTo>
                    <a:pt x="218" y="29"/>
                    <a:pt x="116" y="15"/>
                    <a:pt x="14" y="1"/>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24" name="Google Shape;897;p49">
              <a:extLst>
                <a:ext uri="{FF2B5EF4-FFF2-40B4-BE49-F238E27FC236}">
                  <a16:creationId xmlns:a16="http://schemas.microsoft.com/office/drawing/2014/main" id="{0BF38B88-3AE7-D48F-FC62-AF701B391B7B}"/>
                </a:ext>
              </a:extLst>
            </p:cNvPr>
            <p:cNvSpPr/>
            <p:nvPr/>
          </p:nvSpPr>
          <p:spPr>
            <a:xfrm>
              <a:off x="5087525" y="2296625"/>
              <a:ext cx="6625" cy="3825"/>
            </a:xfrm>
            <a:custGeom>
              <a:avLst/>
              <a:gdLst/>
              <a:ahLst/>
              <a:cxnLst/>
              <a:rect l="l" t="t" r="r" b="b"/>
              <a:pathLst>
                <a:path w="265" h="153" extrusionOk="0">
                  <a:moveTo>
                    <a:pt x="0" y="1"/>
                  </a:moveTo>
                  <a:lnTo>
                    <a:pt x="0" y="131"/>
                  </a:lnTo>
                  <a:cubicBezTo>
                    <a:pt x="22" y="145"/>
                    <a:pt x="62" y="152"/>
                    <a:pt x="102" y="152"/>
                  </a:cubicBezTo>
                  <a:cubicBezTo>
                    <a:pt x="143" y="152"/>
                    <a:pt x="183" y="145"/>
                    <a:pt x="204" y="131"/>
                  </a:cubicBezTo>
                  <a:cubicBezTo>
                    <a:pt x="236" y="117"/>
                    <a:pt x="250" y="57"/>
                    <a:pt x="264" y="1"/>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25" name="Google Shape;898;p49">
              <a:extLst>
                <a:ext uri="{FF2B5EF4-FFF2-40B4-BE49-F238E27FC236}">
                  <a16:creationId xmlns:a16="http://schemas.microsoft.com/office/drawing/2014/main" id="{07379977-6454-6DCE-443F-E8681F3FD01D}"/>
                </a:ext>
              </a:extLst>
            </p:cNvPr>
            <p:cNvSpPr/>
            <p:nvPr/>
          </p:nvSpPr>
          <p:spPr>
            <a:xfrm>
              <a:off x="5086025" y="2303575"/>
              <a:ext cx="13575" cy="5625"/>
            </a:xfrm>
            <a:custGeom>
              <a:avLst/>
              <a:gdLst/>
              <a:ahLst/>
              <a:cxnLst/>
              <a:rect l="l" t="t" r="r" b="b"/>
              <a:pathLst>
                <a:path w="543" h="225" extrusionOk="0">
                  <a:moveTo>
                    <a:pt x="162" y="0"/>
                  </a:moveTo>
                  <a:cubicBezTo>
                    <a:pt x="126" y="0"/>
                    <a:pt x="92" y="5"/>
                    <a:pt x="60" y="15"/>
                  </a:cubicBezTo>
                  <a:cubicBezTo>
                    <a:pt x="46" y="29"/>
                    <a:pt x="15" y="43"/>
                    <a:pt x="1" y="43"/>
                  </a:cubicBezTo>
                  <a:cubicBezTo>
                    <a:pt x="60" y="131"/>
                    <a:pt x="162" y="205"/>
                    <a:pt x="310" y="219"/>
                  </a:cubicBezTo>
                  <a:cubicBezTo>
                    <a:pt x="334" y="223"/>
                    <a:pt x="356" y="224"/>
                    <a:pt x="378" y="224"/>
                  </a:cubicBezTo>
                  <a:cubicBezTo>
                    <a:pt x="437" y="224"/>
                    <a:pt x="491" y="211"/>
                    <a:pt x="542" y="191"/>
                  </a:cubicBezTo>
                  <a:cubicBezTo>
                    <a:pt x="486" y="131"/>
                    <a:pt x="426" y="75"/>
                    <a:pt x="352" y="43"/>
                  </a:cubicBezTo>
                  <a:cubicBezTo>
                    <a:pt x="296" y="16"/>
                    <a:pt x="227" y="0"/>
                    <a:pt x="162" y="0"/>
                  </a:cubicBezTo>
                  <a:close/>
                </a:path>
              </a:pathLst>
            </a:custGeom>
            <a:solidFill>
              <a:srgbClr val="F0695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grpSp>
      <p:grpSp>
        <p:nvGrpSpPr>
          <p:cNvPr id="3626" name="Google Shape;899;p49">
            <a:extLst>
              <a:ext uri="{FF2B5EF4-FFF2-40B4-BE49-F238E27FC236}">
                <a16:creationId xmlns:a16="http://schemas.microsoft.com/office/drawing/2014/main" id="{032A026F-8AC3-16BC-C4DF-1D7EE5C72A09}"/>
              </a:ext>
            </a:extLst>
          </p:cNvPr>
          <p:cNvGrpSpPr/>
          <p:nvPr/>
        </p:nvGrpSpPr>
        <p:grpSpPr>
          <a:xfrm>
            <a:off x="635211" y="3240373"/>
            <a:ext cx="1993720" cy="3350967"/>
            <a:chOff x="487575" y="4251100"/>
            <a:chExt cx="393550" cy="586300"/>
          </a:xfrm>
        </p:grpSpPr>
        <p:sp>
          <p:nvSpPr>
            <p:cNvPr id="3627" name="Google Shape;900;p49">
              <a:extLst>
                <a:ext uri="{FF2B5EF4-FFF2-40B4-BE49-F238E27FC236}">
                  <a16:creationId xmlns:a16="http://schemas.microsoft.com/office/drawing/2014/main" id="{281F1791-D1D7-2630-96B8-8A6DE2E6CF41}"/>
                </a:ext>
              </a:extLst>
            </p:cNvPr>
            <p:cNvSpPr/>
            <p:nvPr/>
          </p:nvSpPr>
          <p:spPr>
            <a:xfrm>
              <a:off x="598650" y="4253450"/>
              <a:ext cx="274125" cy="291450"/>
            </a:xfrm>
            <a:custGeom>
              <a:avLst/>
              <a:gdLst/>
              <a:ahLst/>
              <a:cxnLst/>
              <a:rect l="l" t="t" r="r" b="b"/>
              <a:pathLst>
                <a:path w="10965" h="11658" extrusionOk="0">
                  <a:moveTo>
                    <a:pt x="6460" y="0"/>
                  </a:moveTo>
                  <a:cubicBezTo>
                    <a:pt x="5511" y="0"/>
                    <a:pt x="4650" y="235"/>
                    <a:pt x="4176" y="637"/>
                  </a:cubicBezTo>
                  <a:cubicBezTo>
                    <a:pt x="3578" y="725"/>
                    <a:pt x="1523" y="1165"/>
                    <a:pt x="1143" y="2572"/>
                  </a:cubicBezTo>
                  <a:cubicBezTo>
                    <a:pt x="939" y="3377"/>
                    <a:pt x="1217" y="3891"/>
                    <a:pt x="1070" y="4946"/>
                  </a:cubicBezTo>
                  <a:cubicBezTo>
                    <a:pt x="1010" y="5340"/>
                    <a:pt x="482" y="5766"/>
                    <a:pt x="426" y="6191"/>
                  </a:cubicBezTo>
                  <a:cubicBezTo>
                    <a:pt x="352" y="6719"/>
                    <a:pt x="732" y="7246"/>
                    <a:pt x="658" y="7760"/>
                  </a:cubicBezTo>
                  <a:cubicBezTo>
                    <a:pt x="616" y="8154"/>
                    <a:pt x="148" y="8889"/>
                    <a:pt x="102" y="9241"/>
                  </a:cubicBezTo>
                  <a:cubicBezTo>
                    <a:pt x="0" y="10046"/>
                    <a:pt x="278" y="10384"/>
                    <a:pt x="412" y="10634"/>
                  </a:cubicBezTo>
                  <a:cubicBezTo>
                    <a:pt x="412" y="10634"/>
                    <a:pt x="602" y="10662"/>
                    <a:pt x="922" y="10722"/>
                  </a:cubicBezTo>
                  <a:cubicBezTo>
                    <a:pt x="924" y="10722"/>
                    <a:pt x="926" y="10723"/>
                    <a:pt x="928" y="10723"/>
                  </a:cubicBezTo>
                  <a:cubicBezTo>
                    <a:pt x="972" y="10723"/>
                    <a:pt x="1029" y="10568"/>
                    <a:pt x="1070" y="10426"/>
                  </a:cubicBezTo>
                  <a:cubicBezTo>
                    <a:pt x="1127" y="10271"/>
                    <a:pt x="1181" y="10119"/>
                    <a:pt x="1226" y="10119"/>
                  </a:cubicBezTo>
                  <a:cubicBezTo>
                    <a:pt x="1228" y="10119"/>
                    <a:pt x="1230" y="10120"/>
                    <a:pt x="1231" y="10120"/>
                  </a:cubicBezTo>
                  <a:cubicBezTo>
                    <a:pt x="1333" y="10134"/>
                    <a:pt x="1407" y="10810"/>
                    <a:pt x="1537" y="10824"/>
                  </a:cubicBezTo>
                  <a:cubicBezTo>
                    <a:pt x="2448" y="10968"/>
                    <a:pt x="3753" y="11130"/>
                    <a:pt x="4823" y="11130"/>
                  </a:cubicBezTo>
                  <a:lnTo>
                    <a:pt x="4837" y="11144"/>
                  </a:lnTo>
                  <a:cubicBezTo>
                    <a:pt x="5920" y="11555"/>
                    <a:pt x="7855" y="11643"/>
                    <a:pt x="9086" y="11657"/>
                  </a:cubicBezTo>
                  <a:cubicBezTo>
                    <a:pt x="9160" y="11657"/>
                    <a:pt x="9234" y="11496"/>
                    <a:pt x="9308" y="11337"/>
                  </a:cubicBezTo>
                  <a:cubicBezTo>
                    <a:pt x="9382" y="11176"/>
                    <a:pt x="9452" y="11014"/>
                    <a:pt x="9512" y="11014"/>
                  </a:cubicBezTo>
                  <a:cubicBezTo>
                    <a:pt x="9600" y="11014"/>
                    <a:pt x="9628" y="11657"/>
                    <a:pt x="9702" y="11657"/>
                  </a:cubicBezTo>
                  <a:cubicBezTo>
                    <a:pt x="10025" y="11657"/>
                    <a:pt x="10229" y="11643"/>
                    <a:pt x="10229" y="11643"/>
                  </a:cubicBezTo>
                  <a:cubicBezTo>
                    <a:pt x="10391" y="11439"/>
                    <a:pt x="10729" y="11144"/>
                    <a:pt x="10757" y="10324"/>
                  </a:cubicBezTo>
                  <a:cubicBezTo>
                    <a:pt x="10789" y="9973"/>
                    <a:pt x="10451" y="9167"/>
                    <a:pt x="10465" y="8770"/>
                  </a:cubicBezTo>
                  <a:cubicBezTo>
                    <a:pt x="10479" y="8259"/>
                    <a:pt x="10947" y="7802"/>
                    <a:pt x="10964" y="7261"/>
                  </a:cubicBezTo>
                  <a:cubicBezTo>
                    <a:pt x="10964" y="6835"/>
                    <a:pt x="10525" y="6339"/>
                    <a:pt x="10539" y="5927"/>
                  </a:cubicBezTo>
                  <a:cubicBezTo>
                    <a:pt x="10553" y="4872"/>
                    <a:pt x="10876" y="4418"/>
                    <a:pt x="10845" y="3581"/>
                  </a:cubicBezTo>
                  <a:cubicBezTo>
                    <a:pt x="10748" y="997"/>
                    <a:pt x="8416" y="0"/>
                    <a:pt x="6460" y="0"/>
                  </a:cubicBezTo>
                  <a:close/>
                </a:path>
              </a:pathLst>
            </a:custGeom>
            <a:solidFill>
              <a:srgbClr val="47A8A8"/>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28" name="Google Shape;901;p49">
              <a:extLst>
                <a:ext uri="{FF2B5EF4-FFF2-40B4-BE49-F238E27FC236}">
                  <a16:creationId xmlns:a16="http://schemas.microsoft.com/office/drawing/2014/main" id="{60D4BA1D-67B7-9269-D6F7-5602690391FE}"/>
                </a:ext>
              </a:extLst>
            </p:cNvPr>
            <p:cNvSpPr/>
            <p:nvPr/>
          </p:nvSpPr>
          <p:spPr>
            <a:xfrm>
              <a:off x="682175" y="4251100"/>
              <a:ext cx="23875" cy="31475"/>
            </a:xfrm>
            <a:custGeom>
              <a:avLst/>
              <a:gdLst/>
              <a:ahLst/>
              <a:cxnLst/>
              <a:rect l="l" t="t" r="r" b="b"/>
              <a:pathLst>
                <a:path w="955" h="1259" extrusionOk="0">
                  <a:moveTo>
                    <a:pt x="653" y="1"/>
                  </a:moveTo>
                  <a:cubicBezTo>
                    <a:pt x="636" y="1"/>
                    <a:pt x="618" y="4"/>
                    <a:pt x="602" y="13"/>
                  </a:cubicBezTo>
                  <a:cubicBezTo>
                    <a:pt x="529" y="56"/>
                    <a:pt x="529" y="158"/>
                    <a:pt x="529" y="246"/>
                  </a:cubicBezTo>
                  <a:cubicBezTo>
                    <a:pt x="543" y="509"/>
                    <a:pt x="557" y="759"/>
                    <a:pt x="557" y="1023"/>
                  </a:cubicBezTo>
                  <a:cubicBezTo>
                    <a:pt x="469" y="791"/>
                    <a:pt x="381" y="569"/>
                    <a:pt x="293" y="334"/>
                  </a:cubicBezTo>
                  <a:cubicBezTo>
                    <a:pt x="267" y="268"/>
                    <a:pt x="214" y="173"/>
                    <a:pt x="136" y="173"/>
                  </a:cubicBezTo>
                  <a:cubicBezTo>
                    <a:pt x="130" y="173"/>
                    <a:pt x="124" y="174"/>
                    <a:pt x="117" y="175"/>
                  </a:cubicBezTo>
                  <a:cubicBezTo>
                    <a:pt x="29" y="175"/>
                    <a:pt x="1" y="319"/>
                    <a:pt x="15" y="407"/>
                  </a:cubicBezTo>
                  <a:cubicBezTo>
                    <a:pt x="61" y="745"/>
                    <a:pt x="251" y="1055"/>
                    <a:pt x="529" y="1259"/>
                  </a:cubicBezTo>
                  <a:lnTo>
                    <a:pt x="806" y="1111"/>
                  </a:lnTo>
                  <a:cubicBezTo>
                    <a:pt x="923" y="833"/>
                    <a:pt x="954" y="509"/>
                    <a:pt x="866" y="217"/>
                  </a:cubicBezTo>
                  <a:cubicBezTo>
                    <a:pt x="852" y="158"/>
                    <a:pt x="821" y="101"/>
                    <a:pt x="778" y="56"/>
                  </a:cubicBezTo>
                  <a:cubicBezTo>
                    <a:pt x="746" y="25"/>
                    <a:pt x="698" y="1"/>
                    <a:pt x="653" y="1"/>
                  </a:cubicBezTo>
                  <a:close/>
                </a:path>
              </a:pathLst>
            </a:custGeom>
            <a:solidFill>
              <a:srgbClr val="47A8A8"/>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29" name="Google Shape;902;p49">
              <a:extLst>
                <a:ext uri="{FF2B5EF4-FFF2-40B4-BE49-F238E27FC236}">
                  <a16:creationId xmlns:a16="http://schemas.microsoft.com/office/drawing/2014/main" id="{A85468E3-5335-0321-2615-607AF8FA0EC0}"/>
                </a:ext>
              </a:extLst>
            </p:cNvPr>
            <p:cNvSpPr/>
            <p:nvPr/>
          </p:nvSpPr>
          <p:spPr>
            <a:xfrm>
              <a:off x="594600" y="4273400"/>
              <a:ext cx="103000" cy="249150"/>
            </a:xfrm>
            <a:custGeom>
              <a:avLst/>
              <a:gdLst/>
              <a:ahLst/>
              <a:cxnLst/>
              <a:rect l="l" t="t" r="r" b="b"/>
              <a:pathLst>
                <a:path w="4120" h="9966" extrusionOk="0">
                  <a:moveTo>
                    <a:pt x="3783" y="0"/>
                  </a:moveTo>
                  <a:cubicBezTo>
                    <a:pt x="3376" y="0"/>
                    <a:pt x="2489" y="178"/>
                    <a:pt x="1981" y="585"/>
                  </a:cubicBezTo>
                  <a:cubicBezTo>
                    <a:pt x="1422" y="1056"/>
                    <a:pt x="1084" y="1700"/>
                    <a:pt x="1056" y="2343"/>
                  </a:cubicBezTo>
                  <a:cubicBezTo>
                    <a:pt x="1042" y="2593"/>
                    <a:pt x="1070" y="2857"/>
                    <a:pt x="1101" y="3107"/>
                  </a:cubicBezTo>
                  <a:cubicBezTo>
                    <a:pt x="1144" y="3592"/>
                    <a:pt x="1203" y="4032"/>
                    <a:pt x="996" y="4454"/>
                  </a:cubicBezTo>
                  <a:cubicBezTo>
                    <a:pt x="940" y="4574"/>
                    <a:pt x="866" y="4676"/>
                    <a:pt x="792" y="4792"/>
                  </a:cubicBezTo>
                  <a:cubicBezTo>
                    <a:pt x="676" y="4953"/>
                    <a:pt x="556" y="5129"/>
                    <a:pt x="500" y="5319"/>
                  </a:cubicBezTo>
                  <a:cubicBezTo>
                    <a:pt x="426" y="5657"/>
                    <a:pt x="542" y="5981"/>
                    <a:pt x="662" y="6301"/>
                  </a:cubicBezTo>
                  <a:cubicBezTo>
                    <a:pt x="778" y="6624"/>
                    <a:pt x="894" y="6948"/>
                    <a:pt x="820" y="7268"/>
                  </a:cubicBezTo>
                  <a:cubicBezTo>
                    <a:pt x="764" y="7461"/>
                    <a:pt x="644" y="7637"/>
                    <a:pt x="528" y="7813"/>
                  </a:cubicBezTo>
                  <a:cubicBezTo>
                    <a:pt x="454" y="7901"/>
                    <a:pt x="380" y="8003"/>
                    <a:pt x="338" y="8105"/>
                  </a:cubicBezTo>
                  <a:cubicBezTo>
                    <a:pt x="0" y="8693"/>
                    <a:pt x="102" y="9484"/>
                    <a:pt x="574" y="9966"/>
                  </a:cubicBezTo>
                  <a:lnTo>
                    <a:pt x="602" y="9952"/>
                  </a:lnTo>
                  <a:cubicBezTo>
                    <a:pt x="134" y="9466"/>
                    <a:pt x="46" y="8693"/>
                    <a:pt x="366" y="8119"/>
                  </a:cubicBezTo>
                  <a:cubicBezTo>
                    <a:pt x="426" y="8017"/>
                    <a:pt x="486" y="7929"/>
                    <a:pt x="556" y="7841"/>
                  </a:cubicBezTo>
                  <a:cubicBezTo>
                    <a:pt x="676" y="7666"/>
                    <a:pt x="806" y="7490"/>
                    <a:pt x="852" y="7268"/>
                  </a:cubicBezTo>
                  <a:cubicBezTo>
                    <a:pt x="940" y="6948"/>
                    <a:pt x="806" y="6610"/>
                    <a:pt x="690" y="6287"/>
                  </a:cubicBezTo>
                  <a:cubicBezTo>
                    <a:pt x="588" y="5981"/>
                    <a:pt x="454" y="5643"/>
                    <a:pt x="542" y="5333"/>
                  </a:cubicBezTo>
                  <a:cubicBezTo>
                    <a:pt x="588" y="5143"/>
                    <a:pt x="704" y="4968"/>
                    <a:pt x="820" y="4806"/>
                  </a:cubicBezTo>
                  <a:cubicBezTo>
                    <a:pt x="894" y="4704"/>
                    <a:pt x="968" y="4588"/>
                    <a:pt x="1028" y="4472"/>
                  </a:cubicBezTo>
                  <a:cubicBezTo>
                    <a:pt x="1232" y="4046"/>
                    <a:pt x="1189" y="3561"/>
                    <a:pt x="1130" y="3107"/>
                  </a:cubicBezTo>
                  <a:cubicBezTo>
                    <a:pt x="1101" y="2857"/>
                    <a:pt x="1084" y="2593"/>
                    <a:pt x="1084" y="2343"/>
                  </a:cubicBezTo>
                  <a:cubicBezTo>
                    <a:pt x="1116" y="1714"/>
                    <a:pt x="1453" y="1070"/>
                    <a:pt x="2009" y="616"/>
                  </a:cubicBezTo>
                  <a:cubicBezTo>
                    <a:pt x="2489" y="231"/>
                    <a:pt x="3327" y="40"/>
                    <a:pt x="3747" y="40"/>
                  </a:cubicBezTo>
                  <a:cubicBezTo>
                    <a:pt x="3776" y="40"/>
                    <a:pt x="3803" y="41"/>
                    <a:pt x="3828" y="43"/>
                  </a:cubicBezTo>
                  <a:cubicBezTo>
                    <a:pt x="3898" y="43"/>
                    <a:pt x="3958" y="57"/>
                    <a:pt x="3986" y="103"/>
                  </a:cubicBezTo>
                  <a:cubicBezTo>
                    <a:pt x="4046" y="163"/>
                    <a:pt x="4032" y="265"/>
                    <a:pt x="4032" y="381"/>
                  </a:cubicBezTo>
                  <a:cubicBezTo>
                    <a:pt x="4032" y="528"/>
                    <a:pt x="4017" y="673"/>
                    <a:pt x="4091" y="834"/>
                  </a:cubicBezTo>
                  <a:lnTo>
                    <a:pt x="4120" y="820"/>
                  </a:lnTo>
                  <a:cubicBezTo>
                    <a:pt x="4060" y="673"/>
                    <a:pt x="4060" y="514"/>
                    <a:pt x="4074" y="381"/>
                  </a:cubicBezTo>
                  <a:cubicBezTo>
                    <a:pt x="4074" y="251"/>
                    <a:pt x="4074" y="145"/>
                    <a:pt x="4017" y="75"/>
                  </a:cubicBezTo>
                  <a:cubicBezTo>
                    <a:pt x="3972" y="29"/>
                    <a:pt x="3915" y="1"/>
                    <a:pt x="3828" y="1"/>
                  </a:cubicBezTo>
                  <a:cubicBezTo>
                    <a:pt x="3813" y="0"/>
                    <a:pt x="3799" y="0"/>
                    <a:pt x="3783" y="0"/>
                  </a:cubicBezTo>
                  <a:close/>
                </a:path>
              </a:pathLst>
            </a:custGeom>
            <a:solidFill>
              <a:srgbClr val="47A8A8"/>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30" name="Google Shape;903;p49">
              <a:extLst>
                <a:ext uri="{FF2B5EF4-FFF2-40B4-BE49-F238E27FC236}">
                  <a16:creationId xmlns:a16="http://schemas.microsoft.com/office/drawing/2014/main" id="{D567F405-99FA-2AD8-F03D-7C220DF7A7E3}"/>
                </a:ext>
              </a:extLst>
            </p:cNvPr>
            <p:cNvSpPr/>
            <p:nvPr/>
          </p:nvSpPr>
          <p:spPr>
            <a:xfrm>
              <a:off x="772675" y="4261275"/>
              <a:ext cx="108450" cy="286625"/>
            </a:xfrm>
            <a:custGeom>
              <a:avLst/>
              <a:gdLst/>
              <a:ahLst/>
              <a:cxnLst/>
              <a:rect l="l" t="t" r="r" b="b"/>
              <a:pathLst>
                <a:path w="4338" h="11465" extrusionOk="0">
                  <a:moveTo>
                    <a:pt x="0" y="0"/>
                  </a:moveTo>
                  <a:lnTo>
                    <a:pt x="0" y="32"/>
                  </a:lnTo>
                  <a:cubicBezTo>
                    <a:pt x="792" y="88"/>
                    <a:pt x="1805" y="222"/>
                    <a:pt x="2653" y="736"/>
                  </a:cubicBezTo>
                  <a:cubicBezTo>
                    <a:pt x="3504" y="1232"/>
                    <a:pt x="4060" y="2097"/>
                    <a:pt x="4060" y="2948"/>
                  </a:cubicBezTo>
                  <a:cubicBezTo>
                    <a:pt x="4060" y="3328"/>
                    <a:pt x="3944" y="3708"/>
                    <a:pt x="3842" y="4077"/>
                  </a:cubicBezTo>
                  <a:cubicBezTo>
                    <a:pt x="3810" y="4193"/>
                    <a:pt x="3768" y="4295"/>
                    <a:pt x="3754" y="4397"/>
                  </a:cubicBezTo>
                  <a:cubicBezTo>
                    <a:pt x="3634" y="4795"/>
                    <a:pt x="3518" y="5379"/>
                    <a:pt x="3740" y="5878"/>
                  </a:cubicBezTo>
                  <a:cubicBezTo>
                    <a:pt x="3796" y="6026"/>
                    <a:pt x="3884" y="6156"/>
                    <a:pt x="3972" y="6290"/>
                  </a:cubicBezTo>
                  <a:cubicBezTo>
                    <a:pt x="4134" y="6554"/>
                    <a:pt x="4295" y="6817"/>
                    <a:pt x="4250" y="7109"/>
                  </a:cubicBezTo>
                  <a:cubicBezTo>
                    <a:pt x="4221" y="7331"/>
                    <a:pt x="4091" y="7489"/>
                    <a:pt x="3958" y="7683"/>
                  </a:cubicBezTo>
                  <a:cubicBezTo>
                    <a:pt x="3842" y="7827"/>
                    <a:pt x="3740" y="7975"/>
                    <a:pt x="3680" y="8151"/>
                  </a:cubicBezTo>
                  <a:cubicBezTo>
                    <a:pt x="3564" y="8488"/>
                    <a:pt x="3680" y="8826"/>
                    <a:pt x="3796" y="9160"/>
                  </a:cubicBezTo>
                  <a:cubicBezTo>
                    <a:pt x="3828" y="9294"/>
                    <a:pt x="3870" y="9424"/>
                    <a:pt x="3898" y="9543"/>
                  </a:cubicBezTo>
                  <a:cubicBezTo>
                    <a:pt x="4060" y="10201"/>
                    <a:pt x="3884" y="10936"/>
                    <a:pt x="3430" y="11446"/>
                  </a:cubicBezTo>
                  <a:lnTo>
                    <a:pt x="3458" y="11464"/>
                  </a:lnTo>
                  <a:cubicBezTo>
                    <a:pt x="3915" y="10950"/>
                    <a:pt x="4105" y="10215"/>
                    <a:pt x="3944" y="9543"/>
                  </a:cubicBezTo>
                  <a:cubicBezTo>
                    <a:pt x="3915" y="9410"/>
                    <a:pt x="3870" y="9280"/>
                    <a:pt x="3828" y="9160"/>
                  </a:cubicBezTo>
                  <a:cubicBezTo>
                    <a:pt x="3708" y="8826"/>
                    <a:pt x="3606" y="8488"/>
                    <a:pt x="3708" y="8151"/>
                  </a:cubicBezTo>
                  <a:cubicBezTo>
                    <a:pt x="3768" y="7989"/>
                    <a:pt x="3884" y="7841"/>
                    <a:pt x="3986" y="7697"/>
                  </a:cubicBezTo>
                  <a:cubicBezTo>
                    <a:pt x="4119" y="7521"/>
                    <a:pt x="4267" y="7345"/>
                    <a:pt x="4295" y="7109"/>
                  </a:cubicBezTo>
                  <a:cubicBezTo>
                    <a:pt x="4338" y="6803"/>
                    <a:pt x="4162" y="6539"/>
                    <a:pt x="4003" y="6276"/>
                  </a:cubicBezTo>
                  <a:cubicBezTo>
                    <a:pt x="3915" y="6142"/>
                    <a:pt x="3828" y="6012"/>
                    <a:pt x="3768" y="5864"/>
                  </a:cubicBezTo>
                  <a:cubicBezTo>
                    <a:pt x="3564" y="5379"/>
                    <a:pt x="3680" y="4809"/>
                    <a:pt x="3782" y="4411"/>
                  </a:cubicBezTo>
                  <a:cubicBezTo>
                    <a:pt x="3810" y="4309"/>
                    <a:pt x="3842" y="4193"/>
                    <a:pt x="3870" y="4091"/>
                  </a:cubicBezTo>
                  <a:cubicBezTo>
                    <a:pt x="3972" y="3725"/>
                    <a:pt x="4091" y="3328"/>
                    <a:pt x="4091" y="2948"/>
                  </a:cubicBezTo>
                  <a:cubicBezTo>
                    <a:pt x="4091" y="2083"/>
                    <a:pt x="3546" y="1217"/>
                    <a:pt x="2667" y="690"/>
                  </a:cubicBezTo>
                  <a:cubicBezTo>
                    <a:pt x="1805" y="190"/>
                    <a:pt x="792" y="60"/>
                    <a:pt x="0" y="0"/>
                  </a:cubicBezTo>
                  <a:close/>
                </a:path>
              </a:pathLst>
            </a:custGeom>
            <a:solidFill>
              <a:srgbClr val="47A8A8"/>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31" name="Google Shape;904;p49">
              <a:extLst>
                <a:ext uri="{FF2B5EF4-FFF2-40B4-BE49-F238E27FC236}">
                  <a16:creationId xmlns:a16="http://schemas.microsoft.com/office/drawing/2014/main" id="{38B72716-72B1-CD90-02E6-966C36E5B5DC}"/>
                </a:ext>
              </a:extLst>
            </p:cNvPr>
            <p:cNvSpPr/>
            <p:nvPr/>
          </p:nvSpPr>
          <p:spPr>
            <a:xfrm>
              <a:off x="616225" y="4284050"/>
              <a:ext cx="64150" cy="228225"/>
            </a:xfrm>
            <a:custGeom>
              <a:avLst/>
              <a:gdLst/>
              <a:ahLst/>
              <a:cxnLst/>
              <a:rect l="l" t="t" r="r" b="b"/>
              <a:pathLst>
                <a:path w="2566" h="9129" extrusionOk="0">
                  <a:moveTo>
                    <a:pt x="2551" y="0"/>
                  </a:moveTo>
                  <a:cubicBezTo>
                    <a:pt x="2171" y="190"/>
                    <a:pt x="1819" y="482"/>
                    <a:pt x="1556" y="820"/>
                  </a:cubicBezTo>
                  <a:cubicBezTo>
                    <a:pt x="1292" y="1158"/>
                    <a:pt x="1098" y="1566"/>
                    <a:pt x="1010" y="1991"/>
                  </a:cubicBezTo>
                  <a:cubicBezTo>
                    <a:pt x="922" y="2417"/>
                    <a:pt x="940" y="2857"/>
                    <a:pt x="1028" y="3282"/>
                  </a:cubicBezTo>
                  <a:cubicBezTo>
                    <a:pt x="1056" y="3384"/>
                    <a:pt x="1084" y="3486"/>
                    <a:pt x="1130" y="3588"/>
                  </a:cubicBezTo>
                  <a:cubicBezTo>
                    <a:pt x="1158" y="3694"/>
                    <a:pt x="1204" y="3796"/>
                    <a:pt x="1246" y="3898"/>
                  </a:cubicBezTo>
                  <a:cubicBezTo>
                    <a:pt x="1274" y="4000"/>
                    <a:pt x="1320" y="4102"/>
                    <a:pt x="1334" y="4204"/>
                  </a:cubicBezTo>
                  <a:cubicBezTo>
                    <a:pt x="1362" y="4309"/>
                    <a:pt x="1362" y="4411"/>
                    <a:pt x="1348" y="4513"/>
                  </a:cubicBezTo>
                  <a:cubicBezTo>
                    <a:pt x="1320" y="4615"/>
                    <a:pt x="1274" y="4717"/>
                    <a:pt x="1204" y="4791"/>
                  </a:cubicBezTo>
                  <a:cubicBezTo>
                    <a:pt x="1130" y="4865"/>
                    <a:pt x="1042" y="4939"/>
                    <a:pt x="954" y="4995"/>
                  </a:cubicBezTo>
                  <a:cubicBezTo>
                    <a:pt x="866" y="5069"/>
                    <a:pt x="778" y="5129"/>
                    <a:pt x="704" y="5203"/>
                  </a:cubicBezTo>
                  <a:cubicBezTo>
                    <a:pt x="616" y="5259"/>
                    <a:pt x="542" y="5347"/>
                    <a:pt x="483" y="5453"/>
                  </a:cubicBezTo>
                  <a:cubicBezTo>
                    <a:pt x="440" y="5541"/>
                    <a:pt x="412" y="5657"/>
                    <a:pt x="412" y="5759"/>
                  </a:cubicBezTo>
                  <a:cubicBezTo>
                    <a:pt x="395" y="5875"/>
                    <a:pt x="412" y="5980"/>
                    <a:pt x="440" y="6082"/>
                  </a:cubicBezTo>
                  <a:cubicBezTo>
                    <a:pt x="483" y="6300"/>
                    <a:pt x="571" y="6508"/>
                    <a:pt x="630" y="6712"/>
                  </a:cubicBezTo>
                  <a:cubicBezTo>
                    <a:pt x="645" y="6814"/>
                    <a:pt x="676" y="6916"/>
                    <a:pt x="676" y="7035"/>
                  </a:cubicBezTo>
                  <a:cubicBezTo>
                    <a:pt x="659" y="7137"/>
                    <a:pt x="645" y="7240"/>
                    <a:pt x="616" y="7342"/>
                  </a:cubicBezTo>
                  <a:cubicBezTo>
                    <a:pt x="542" y="7546"/>
                    <a:pt x="426" y="7721"/>
                    <a:pt x="307" y="7915"/>
                  </a:cubicBezTo>
                  <a:cubicBezTo>
                    <a:pt x="251" y="8003"/>
                    <a:pt x="191" y="8091"/>
                    <a:pt x="149" y="8193"/>
                  </a:cubicBezTo>
                  <a:cubicBezTo>
                    <a:pt x="103" y="8295"/>
                    <a:pt x="61" y="8397"/>
                    <a:pt x="43" y="8499"/>
                  </a:cubicBezTo>
                  <a:cubicBezTo>
                    <a:pt x="15" y="8601"/>
                    <a:pt x="1" y="8720"/>
                    <a:pt x="15" y="8822"/>
                  </a:cubicBezTo>
                  <a:cubicBezTo>
                    <a:pt x="29" y="8924"/>
                    <a:pt x="61" y="9040"/>
                    <a:pt x="131" y="9128"/>
                  </a:cubicBezTo>
                  <a:lnTo>
                    <a:pt x="149" y="9128"/>
                  </a:lnTo>
                  <a:lnTo>
                    <a:pt x="149" y="9114"/>
                  </a:lnTo>
                  <a:cubicBezTo>
                    <a:pt x="75" y="9026"/>
                    <a:pt x="43" y="8924"/>
                    <a:pt x="29" y="8822"/>
                  </a:cubicBezTo>
                  <a:cubicBezTo>
                    <a:pt x="15" y="8720"/>
                    <a:pt x="29" y="8601"/>
                    <a:pt x="61" y="8499"/>
                  </a:cubicBezTo>
                  <a:cubicBezTo>
                    <a:pt x="89" y="8397"/>
                    <a:pt x="117" y="8295"/>
                    <a:pt x="163" y="8207"/>
                  </a:cubicBezTo>
                  <a:cubicBezTo>
                    <a:pt x="219" y="8105"/>
                    <a:pt x="279" y="8017"/>
                    <a:pt x="324" y="7915"/>
                  </a:cubicBezTo>
                  <a:cubicBezTo>
                    <a:pt x="440" y="7739"/>
                    <a:pt x="557" y="7563"/>
                    <a:pt x="630" y="7342"/>
                  </a:cubicBezTo>
                  <a:cubicBezTo>
                    <a:pt x="676" y="7240"/>
                    <a:pt x="690" y="7137"/>
                    <a:pt x="690" y="7035"/>
                  </a:cubicBezTo>
                  <a:cubicBezTo>
                    <a:pt x="690" y="6916"/>
                    <a:pt x="676" y="6814"/>
                    <a:pt x="645" y="6698"/>
                  </a:cubicBezTo>
                  <a:cubicBezTo>
                    <a:pt x="602" y="6490"/>
                    <a:pt x="514" y="6286"/>
                    <a:pt x="469" y="6082"/>
                  </a:cubicBezTo>
                  <a:cubicBezTo>
                    <a:pt x="440" y="5980"/>
                    <a:pt x="426" y="5875"/>
                    <a:pt x="440" y="5759"/>
                  </a:cubicBezTo>
                  <a:cubicBezTo>
                    <a:pt x="440" y="5657"/>
                    <a:pt x="469" y="5555"/>
                    <a:pt x="514" y="5467"/>
                  </a:cubicBezTo>
                  <a:cubicBezTo>
                    <a:pt x="557" y="5365"/>
                    <a:pt x="630" y="5291"/>
                    <a:pt x="718" y="5217"/>
                  </a:cubicBezTo>
                  <a:cubicBezTo>
                    <a:pt x="806" y="5143"/>
                    <a:pt x="894" y="5083"/>
                    <a:pt x="982" y="5027"/>
                  </a:cubicBezTo>
                  <a:cubicBezTo>
                    <a:pt x="1070" y="4967"/>
                    <a:pt x="1158" y="4893"/>
                    <a:pt x="1232" y="4819"/>
                  </a:cubicBezTo>
                  <a:cubicBezTo>
                    <a:pt x="1306" y="4731"/>
                    <a:pt x="1348" y="4629"/>
                    <a:pt x="1380" y="4527"/>
                  </a:cubicBezTo>
                  <a:cubicBezTo>
                    <a:pt x="1408" y="4411"/>
                    <a:pt x="1394" y="4309"/>
                    <a:pt x="1380" y="4190"/>
                  </a:cubicBezTo>
                  <a:cubicBezTo>
                    <a:pt x="1348" y="4088"/>
                    <a:pt x="1320" y="3986"/>
                    <a:pt x="1274" y="3884"/>
                  </a:cubicBezTo>
                  <a:cubicBezTo>
                    <a:pt x="1186" y="3676"/>
                    <a:pt x="1116" y="3486"/>
                    <a:pt x="1070" y="3268"/>
                  </a:cubicBezTo>
                  <a:cubicBezTo>
                    <a:pt x="968" y="2857"/>
                    <a:pt x="954" y="2417"/>
                    <a:pt x="1042" y="1991"/>
                  </a:cubicBezTo>
                  <a:cubicBezTo>
                    <a:pt x="1218" y="1158"/>
                    <a:pt x="1802" y="408"/>
                    <a:pt x="2565" y="14"/>
                  </a:cubicBezTo>
                  <a:lnTo>
                    <a:pt x="2565" y="0"/>
                  </a:lnTo>
                  <a:close/>
                </a:path>
              </a:pathLst>
            </a:custGeom>
            <a:solidFill>
              <a:srgbClr val="13567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32" name="Google Shape;905;p49">
              <a:extLst>
                <a:ext uri="{FF2B5EF4-FFF2-40B4-BE49-F238E27FC236}">
                  <a16:creationId xmlns:a16="http://schemas.microsoft.com/office/drawing/2014/main" id="{3841B8FD-5204-EF52-1C15-06093B916734}"/>
                </a:ext>
              </a:extLst>
            </p:cNvPr>
            <p:cNvSpPr/>
            <p:nvPr/>
          </p:nvSpPr>
          <p:spPr>
            <a:xfrm>
              <a:off x="618075" y="4613750"/>
              <a:ext cx="175550" cy="192800"/>
            </a:xfrm>
            <a:custGeom>
              <a:avLst/>
              <a:gdLst/>
              <a:ahLst/>
              <a:cxnLst/>
              <a:rect l="l" t="t" r="r" b="b"/>
              <a:pathLst>
                <a:path w="7022" h="7712" extrusionOk="0">
                  <a:moveTo>
                    <a:pt x="3316" y="1"/>
                  </a:moveTo>
                  <a:cubicBezTo>
                    <a:pt x="1920" y="1"/>
                    <a:pt x="475" y="368"/>
                    <a:pt x="177" y="1072"/>
                  </a:cubicBezTo>
                  <a:cubicBezTo>
                    <a:pt x="1" y="1512"/>
                    <a:pt x="43" y="7284"/>
                    <a:pt x="43" y="7284"/>
                  </a:cubicBezTo>
                  <a:cubicBezTo>
                    <a:pt x="532" y="7615"/>
                    <a:pt x="951" y="7700"/>
                    <a:pt x="1250" y="7700"/>
                  </a:cubicBezTo>
                  <a:cubicBezTo>
                    <a:pt x="1562" y="7700"/>
                    <a:pt x="1745" y="7608"/>
                    <a:pt x="1745" y="7608"/>
                  </a:cubicBezTo>
                  <a:lnTo>
                    <a:pt x="3005" y="3489"/>
                  </a:lnTo>
                  <a:lnTo>
                    <a:pt x="3856" y="3345"/>
                  </a:lnTo>
                  <a:lnTo>
                    <a:pt x="5291" y="7682"/>
                  </a:lnTo>
                  <a:cubicBezTo>
                    <a:pt x="5411" y="7702"/>
                    <a:pt x="5532" y="7711"/>
                    <a:pt x="5650" y="7711"/>
                  </a:cubicBezTo>
                  <a:cubicBezTo>
                    <a:pt x="6380" y="7711"/>
                    <a:pt x="7022" y="7372"/>
                    <a:pt x="7022" y="7372"/>
                  </a:cubicBezTo>
                  <a:cubicBezTo>
                    <a:pt x="7022" y="7372"/>
                    <a:pt x="6536" y="2522"/>
                    <a:pt x="6142" y="1041"/>
                  </a:cubicBezTo>
                  <a:cubicBezTo>
                    <a:pt x="5948" y="338"/>
                    <a:pt x="4655" y="1"/>
                    <a:pt x="3316" y="1"/>
                  </a:cubicBezTo>
                  <a:close/>
                </a:path>
              </a:pathLst>
            </a:custGeom>
            <a:solidFill>
              <a:srgbClr val="B1D6D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33" name="Google Shape;906;p49">
              <a:extLst>
                <a:ext uri="{FF2B5EF4-FFF2-40B4-BE49-F238E27FC236}">
                  <a16:creationId xmlns:a16="http://schemas.microsoft.com/office/drawing/2014/main" id="{51C35CB6-03A7-1092-9438-BA72639D2AA9}"/>
                </a:ext>
              </a:extLst>
            </p:cNvPr>
            <p:cNvSpPr/>
            <p:nvPr/>
          </p:nvSpPr>
          <p:spPr>
            <a:xfrm>
              <a:off x="675600" y="4695150"/>
              <a:ext cx="57875" cy="8025"/>
            </a:xfrm>
            <a:custGeom>
              <a:avLst/>
              <a:gdLst/>
              <a:ahLst/>
              <a:cxnLst/>
              <a:rect l="l" t="t" r="r" b="b"/>
              <a:pathLst>
                <a:path w="2315" h="321" extrusionOk="0">
                  <a:moveTo>
                    <a:pt x="2315" y="1"/>
                  </a:moveTo>
                  <a:cubicBezTo>
                    <a:pt x="2315" y="1"/>
                    <a:pt x="2170" y="15"/>
                    <a:pt x="1949" y="29"/>
                  </a:cubicBezTo>
                  <a:cubicBezTo>
                    <a:pt x="1731" y="57"/>
                    <a:pt x="1449" y="89"/>
                    <a:pt x="1157" y="131"/>
                  </a:cubicBezTo>
                  <a:cubicBezTo>
                    <a:pt x="1010" y="145"/>
                    <a:pt x="865" y="159"/>
                    <a:pt x="732" y="177"/>
                  </a:cubicBezTo>
                  <a:cubicBezTo>
                    <a:pt x="588" y="205"/>
                    <a:pt x="468" y="219"/>
                    <a:pt x="352" y="233"/>
                  </a:cubicBezTo>
                  <a:cubicBezTo>
                    <a:pt x="250" y="247"/>
                    <a:pt x="162" y="265"/>
                    <a:pt x="88" y="279"/>
                  </a:cubicBezTo>
                  <a:cubicBezTo>
                    <a:pt x="28" y="279"/>
                    <a:pt x="0" y="293"/>
                    <a:pt x="0" y="293"/>
                  </a:cubicBezTo>
                  <a:lnTo>
                    <a:pt x="0" y="321"/>
                  </a:lnTo>
                  <a:cubicBezTo>
                    <a:pt x="0" y="321"/>
                    <a:pt x="28" y="307"/>
                    <a:pt x="102" y="307"/>
                  </a:cubicBezTo>
                  <a:cubicBezTo>
                    <a:pt x="162" y="307"/>
                    <a:pt x="250" y="293"/>
                    <a:pt x="366" y="279"/>
                  </a:cubicBezTo>
                  <a:cubicBezTo>
                    <a:pt x="468" y="265"/>
                    <a:pt x="602" y="247"/>
                    <a:pt x="732" y="233"/>
                  </a:cubicBezTo>
                  <a:cubicBezTo>
                    <a:pt x="865" y="219"/>
                    <a:pt x="1010" y="205"/>
                    <a:pt x="1157" y="191"/>
                  </a:cubicBezTo>
                  <a:cubicBezTo>
                    <a:pt x="1449" y="145"/>
                    <a:pt x="1745" y="103"/>
                    <a:pt x="1963" y="71"/>
                  </a:cubicBezTo>
                  <a:cubicBezTo>
                    <a:pt x="2170" y="43"/>
                    <a:pt x="2315" y="15"/>
                    <a:pt x="2315" y="15"/>
                  </a:cubicBezTo>
                  <a:lnTo>
                    <a:pt x="2315" y="1"/>
                  </a:lnTo>
                  <a:close/>
                </a:path>
              </a:pathLst>
            </a:custGeom>
            <a:solidFill>
              <a:srgbClr val="3779E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34" name="Google Shape;907;p49">
              <a:extLst>
                <a:ext uri="{FF2B5EF4-FFF2-40B4-BE49-F238E27FC236}">
                  <a16:creationId xmlns:a16="http://schemas.microsoft.com/office/drawing/2014/main" id="{12859C50-4B85-BCBF-4CA2-9BB92A59192A}"/>
                </a:ext>
              </a:extLst>
            </p:cNvPr>
            <p:cNvSpPr/>
            <p:nvPr/>
          </p:nvSpPr>
          <p:spPr>
            <a:xfrm>
              <a:off x="674450" y="4694025"/>
              <a:ext cx="60175" cy="9950"/>
            </a:xfrm>
            <a:custGeom>
              <a:avLst/>
              <a:gdLst/>
              <a:ahLst/>
              <a:cxnLst/>
              <a:rect l="l" t="t" r="r" b="b"/>
              <a:pathLst>
                <a:path w="2407" h="398" extrusionOk="0">
                  <a:moveTo>
                    <a:pt x="2392" y="0"/>
                  </a:moveTo>
                  <a:lnTo>
                    <a:pt x="2361" y="14"/>
                  </a:lnTo>
                  <a:cubicBezTo>
                    <a:pt x="2361" y="14"/>
                    <a:pt x="2216" y="28"/>
                    <a:pt x="1995" y="46"/>
                  </a:cubicBezTo>
                  <a:cubicBezTo>
                    <a:pt x="1777" y="74"/>
                    <a:pt x="1481" y="102"/>
                    <a:pt x="1189" y="148"/>
                  </a:cubicBezTo>
                  <a:lnTo>
                    <a:pt x="1203" y="148"/>
                  </a:lnTo>
                  <a:cubicBezTo>
                    <a:pt x="1056" y="162"/>
                    <a:pt x="911" y="176"/>
                    <a:pt x="764" y="190"/>
                  </a:cubicBezTo>
                  <a:cubicBezTo>
                    <a:pt x="634" y="222"/>
                    <a:pt x="500" y="236"/>
                    <a:pt x="398" y="250"/>
                  </a:cubicBezTo>
                  <a:cubicBezTo>
                    <a:pt x="296" y="264"/>
                    <a:pt x="194" y="278"/>
                    <a:pt x="134" y="292"/>
                  </a:cubicBezTo>
                  <a:cubicBezTo>
                    <a:pt x="74" y="292"/>
                    <a:pt x="32" y="310"/>
                    <a:pt x="32" y="310"/>
                  </a:cubicBezTo>
                  <a:lnTo>
                    <a:pt x="0" y="310"/>
                  </a:lnTo>
                  <a:lnTo>
                    <a:pt x="18" y="338"/>
                  </a:lnTo>
                  <a:lnTo>
                    <a:pt x="18" y="366"/>
                  </a:lnTo>
                  <a:lnTo>
                    <a:pt x="18" y="398"/>
                  </a:lnTo>
                  <a:lnTo>
                    <a:pt x="46" y="398"/>
                  </a:lnTo>
                  <a:cubicBezTo>
                    <a:pt x="46" y="398"/>
                    <a:pt x="88" y="380"/>
                    <a:pt x="148" y="380"/>
                  </a:cubicBezTo>
                  <a:cubicBezTo>
                    <a:pt x="208" y="380"/>
                    <a:pt x="310" y="366"/>
                    <a:pt x="412" y="352"/>
                  </a:cubicBezTo>
                  <a:cubicBezTo>
                    <a:pt x="514" y="338"/>
                    <a:pt x="648" y="324"/>
                    <a:pt x="778" y="310"/>
                  </a:cubicBezTo>
                  <a:cubicBezTo>
                    <a:pt x="926" y="292"/>
                    <a:pt x="1073" y="278"/>
                    <a:pt x="1217" y="264"/>
                  </a:cubicBezTo>
                  <a:lnTo>
                    <a:pt x="1203" y="264"/>
                  </a:lnTo>
                  <a:cubicBezTo>
                    <a:pt x="1495" y="222"/>
                    <a:pt x="1791" y="176"/>
                    <a:pt x="2009" y="148"/>
                  </a:cubicBezTo>
                  <a:cubicBezTo>
                    <a:pt x="2231" y="116"/>
                    <a:pt x="2375" y="88"/>
                    <a:pt x="2375" y="88"/>
                  </a:cubicBezTo>
                  <a:lnTo>
                    <a:pt x="2406" y="88"/>
                  </a:lnTo>
                  <a:lnTo>
                    <a:pt x="2392" y="28"/>
                  </a:lnTo>
                  <a:lnTo>
                    <a:pt x="2392" y="0"/>
                  </a:lnTo>
                  <a:close/>
                </a:path>
              </a:pathLst>
            </a:custGeom>
            <a:solidFill>
              <a:srgbClr val="13567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35" name="Google Shape;908;p49">
              <a:extLst>
                <a:ext uri="{FF2B5EF4-FFF2-40B4-BE49-F238E27FC236}">
                  <a16:creationId xmlns:a16="http://schemas.microsoft.com/office/drawing/2014/main" id="{19002095-5E8A-D2CF-CBF3-2E4C712A7ED4}"/>
                </a:ext>
              </a:extLst>
            </p:cNvPr>
            <p:cNvSpPr/>
            <p:nvPr/>
          </p:nvSpPr>
          <p:spPr>
            <a:xfrm>
              <a:off x="700475" y="4636500"/>
              <a:ext cx="1525" cy="51650"/>
            </a:xfrm>
            <a:custGeom>
              <a:avLst/>
              <a:gdLst/>
              <a:ahLst/>
              <a:cxnLst/>
              <a:rect l="l" t="t" r="r" b="b"/>
              <a:pathLst>
                <a:path w="61" h="2066" extrusionOk="0">
                  <a:moveTo>
                    <a:pt x="1" y="1"/>
                  </a:moveTo>
                  <a:lnTo>
                    <a:pt x="1" y="324"/>
                  </a:lnTo>
                  <a:lnTo>
                    <a:pt x="1" y="1042"/>
                  </a:lnTo>
                  <a:lnTo>
                    <a:pt x="1" y="1408"/>
                  </a:lnTo>
                  <a:cubicBezTo>
                    <a:pt x="1" y="1538"/>
                    <a:pt x="15" y="1643"/>
                    <a:pt x="15" y="1745"/>
                  </a:cubicBezTo>
                  <a:cubicBezTo>
                    <a:pt x="15" y="1847"/>
                    <a:pt x="15" y="1921"/>
                    <a:pt x="32" y="1978"/>
                  </a:cubicBezTo>
                  <a:lnTo>
                    <a:pt x="32" y="2065"/>
                  </a:lnTo>
                  <a:lnTo>
                    <a:pt x="60" y="2065"/>
                  </a:lnTo>
                  <a:lnTo>
                    <a:pt x="60" y="1978"/>
                  </a:lnTo>
                  <a:lnTo>
                    <a:pt x="60" y="1745"/>
                  </a:lnTo>
                  <a:lnTo>
                    <a:pt x="60" y="1408"/>
                  </a:lnTo>
                  <a:lnTo>
                    <a:pt x="60" y="1042"/>
                  </a:lnTo>
                  <a:cubicBezTo>
                    <a:pt x="60" y="778"/>
                    <a:pt x="46" y="514"/>
                    <a:pt x="46" y="324"/>
                  </a:cubicBezTo>
                  <a:cubicBezTo>
                    <a:pt x="32" y="131"/>
                    <a:pt x="32" y="1"/>
                    <a:pt x="32" y="1"/>
                  </a:cubicBezTo>
                  <a:close/>
                </a:path>
              </a:pathLst>
            </a:custGeom>
            <a:solidFill>
              <a:srgbClr val="3779E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36" name="Google Shape;909;p49">
              <a:extLst>
                <a:ext uri="{FF2B5EF4-FFF2-40B4-BE49-F238E27FC236}">
                  <a16:creationId xmlns:a16="http://schemas.microsoft.com/office/drawing/2014/main" id="{7137A197-6A69-AB1C-2489-A1E31E62447D}"/>
                </a:ext>
              </a:extLst>
            </p:cNvPr>
            <p:cNvSpPr/>
            <p:nvPr/>
          </p:nvSpPr>
          <p:spPr>
            <a:xfrm>
              <a:off x="699775" y="4635800"/>
              <a:ext cx="2925" cy="53150"/>
            </a:xfrm>
            <a:custGeom>
              <a:avLst/>
              <a:gdLst/>
              <a:ahLst/>
              <a:cxnLst/>
              <a:rect l="l" t="t" r="r" b="b"/>
              <a:pathLst>
                <a:path w="117" h="2126" extrusionOk="0">
                  <a:moveTo>
                    <a:pt x="0" y="1"/>
                  </a:moveTo>
                  <a:lnTo>
                    <a:pt x="0" y="29"/>
                  </a:lnTo>
                  <a:lnTo>
                    <a:pt x="0" y="352"/>
                  </a:lnTo>
                  <a:lnTo>
                    <a:pt x="0" y="528"/>
                  </a:lnTo>
                  <a:lnTo>
                    <a:pt x="0" y="1070"/>
                  </a:lnTo>
                  <a:lnTo>
                    <a:pt x="0" y="1436"/>
                  </a:lnTo>
                  <a:cubicBezTo>
                    <a:pt x="0" y="1566"/>
                    <a:pt x="15" y="1671"/>
                    <a:pt x="15" y="1773"/>
                  </a:cubicBezTo>
                  <a:cubicBezTo>
                    <a:pt x="15" y="1875"/>
                    <a:pt x="15" y="1949"/>
                    <a:pt x="29" y="2006"/>
                  </a:cubicBezTo>
                  <a:lnTo>
                    <a:pt x="29" y="2093"/>
                  </a:lnTo>
                  <a:lnTo>
                    <a:pt x="29" y="2125"/>
                  </a:lnTo>
                  <a:lnTo>
                    <a:pt x="117" y="2125"/>
                  </a:lnTo>
                  <a:lnTo>
                    <a:pt x="117" y="2093"/>
                  </a:lnTo>
                  <a:lnTo>
                    <a:pt x="117" y="2006"/>
                  </a:lnTo>
                  <a:lnTo>
                    <a:pt x="117" y="1773"/>
                  </a:lnTo>
                  <a:lnTo>
                    <a:pt x="117" y="1612"/>
                  </a:lnTo>
                  <a:lnTo>
                    <a:pt x="117" y="1436"/>
                  </a:lnTo>
                  <a:lnTo>
                    <a:pt x="117" y="1056"/>
                  </a:lnTo>
                  <a:cubicBezTo>
                    <a:pt x="117" y="806"/>
                    <a:pt x="102" y="542"/>
                    <a:pt x="102" y="352"/>
                  </a:cubicBezTo>
                  <a:cubicBezTo>
                    <a:pt x="88" y="159"/>
                    <a:pt x="88" y="29"/>
                    <a:pt x="88" y="29"/>
                  </a:cubicBezTo>
                  <a:lnTo>
                    <a:pt x="88" y="1"/>
                  </a:lnTo>
                  <a:close/>
                </a:path>
              </a:pathLst>
            </a:custGeom>
            <a:solidFill>
              <a:srgbClr val="13567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37" name="Google Shape;910;p49">
              <a:extLst>
                <a:ext uri="{FF2B5EF4-FFF2-40B4-BE49-F238E27FC236}">
                  <a16:creationId xmlns:a16="http://schemas.microsoft.com/office/drawing/2014/main" id="{AB138ABE-CBBF-6EF6-10B3-E9AF3B688CBD}"/>
                </a:ext>
              </a:extLst>
            </p:cNvPr>
            <p:cNvSpPr/>
            <p:nvPr/>
          </p:nvSpPr>
          <p:spPr>
            <a:xfrm>
              <a:off x="752525" y="4653400"/>
              <a:ext cx="22725" cy="29300"/>
            </a:xfrm>
            <a:custGeom>
              <a:avLst/>
              <a:gdLst/>
              <a:ahLst/>
              <a:cxnLst/>
              <a:rect l="l" t="t" r="r" b="b"/>
              <a:pathLst>
                <a:path w="909" h="1172" extrusionOk="0">
                  <a:moveTo>
                    <a:pt x="1" y="0"/>
                  </a:moveTo>
                  <a:cubicBezTo>
                    <a:pt x="1" y="0"/>
                    <a:pt x="15" y="28"/>
                    <a:pt x="15" y="70"/>
                  </a:cubicBezTo>
                  <a:cubicBezTo>
                    <a:pt x="29" y="88"/>
                    <a:pt x="29" y="116"/>
                    <a:pt x="43" y="144"/>
                  </a:cubicBezTo>
                  <a:cubicBezTo>
                    <a:pt x="43" y="176"/>
                    <a:pt x="61" y="204"/>
                    <a:pt x="75" y="232"/>
                  </a:cubicBezTo>
                  <a:cubicBezTo>
                    <a:pt x="75" y="264"/>
                    <a:pt x="89" y="306"/>
                    <a:pt x="103" y="334"/>
                  </a:cubicBezTo>
                  <a:cubicBezTo>
                    <a:pt x="117" y="380"/>
                    <a:pt x="149" y="408"/>
                    <a:pt x="163" y="454"/>
                  </a:cubicBezTo>
                  <a:cubicBezTo>
                    <a:pt x="191" y="496"/>
                    <a:pt x="205" y="542"/>
                    <a:pt x="237" y="570"/>
                  </a:cubicBezTo>
                  <a:cubicBezTo>
                    <a:pt x="265" y="616"/>
                    <a:pt x="293" y="644"/>
                    <a:pt x="325" y="686"/>
                  </a:cubicBezTo>
                  <a:cubicBezTo>
                    <a:pt x="353" y="732"/>
                    <a:pt x="381" y="760"/>
                    <a:pt x="413" y="792"/>
                  </a:cubicBezTo>
                  <a:cubicBezTo>
                    <a:pt x="441" y="834"/>
                    <a:pt x="469" y="862"/>
                    <a:pt x="515" y="894"/>
                  </a:cubicBezTo>
                  <a:cubicBezTo>
                    <a:pt x="543" y="922"/>
                    <a:pt x="571" y="950"/>
                    <a:pt x="602" y="981"/>
                  </a:cubicBezTo>
                  <a:cubicBezTo>
                    <a:pt x="631" y="996"/>
                    <a:pt x="659" y="1024"/>
                    <a:pt x="690" y="1038"/>
                  </a:cubicBezTo>
                  <a:cubicBezTo>
                    <a:pt x="719" y="1069"/>
                    <a:pt x="747" y="1083"/>
                    <a:pt x="778" y="1098"/>
                  </a:cubicBezTo>
                  <a:cubicBezTo>
                    <a:pt x="806" y="1112"/>
                    <a:pt x="821" y="1126"/>
                    <a:pt x="835" y="1126"/>
                  </a:cubicBezTo>
                  <a:cubicBezTo>
                    <a:pt x="880" y="1157"/>
                    <a:pt x="894" y="1171"/>
                    <a:pt x="894" y="1171"/>
                  </a:cubicBezTo>
                  <a:lnTo>
                    <a:pt x="908" y="1143"/>
                  </a:lnTo>
                  <a:cubicBezTo>
                    <a:pt x="908" y="1143"/>
                    <a:pt x="894" y="1126"/>
                    <a:pt x="866" y="1112"/>
                  </a:cubicBezTo>
                  <a:cubicBezTo>
                    <a:pt x="835" y="1098"/>
                    <a:pt x="821" y="1083"/>
                    <a:pt x="792" y="1069"/>
                  </a:cubicBezTo>
                  <a:cubicBezTo>
                    <a:pt x="778" y="1055"/>
                    <a:pt x="747" y="1038"/>
                    <a:pt x="719" y="1010"/>
                  </a:cubicBezTo>
                  <a:cubicBezTo>
                    <a:pt x="690" y="996"/>
                    <a:pt x="659" y="967"/>
                    <a:pt x="631" y="936"/>
                  </a:cubicBezTo>
                  <a:cubicBezTo>
                    <a:pt x="602" y="922"/>
                    <a:pt x="571" y="894"/>
                    <a:pt x="543" y="848"/>
                  </a:cubicBezTo>
                  <a:cubicBezTo>
                    <a:pt x="515" y="820"/>
                    <a:pt x="483" y="792"/>
                    <a:pt x="455" y="760"/>
                  </a:cubicBezTo>
                  <a:cubicBezTo>
                    <a:pt x="427" y="732"/>
                    <a:pt x="395" y="686"/>
                    <a:pt x="367" y="658"/>
                  </a:cubicBezTo>
                  <a:cubicBezTo>
                    <a:pt x="307" y="584"/>
                    <a:pt x="265" y="496"/>
                    <a:pt x="219" y="422"/>
                  </a:cubicBezTo>
                  <a:cubicBezTo>
                    <a:pt x="191" y="394"/>
                    <a:pt x="177" y="352"/>
                    <a:pt x="163" y="320"/>
                  </a:cubicBezTo>
                  <a:cubicBezTo>
                    <a:pt x="149" y="278"/>
                    <a:pt x="117" y="246"/>
                    <a:pt x="117" y="218"/>
                  </a:cubicBezTo>
                  <a:cubicBezTo>
                    <a:pt x="103" y="190"/>
                    <a:pt x="89" y="158"/>
                    <a:pt x="75" y="130"/>
                  </a:cubicBezTo>
                  <a:cubicBezTo>
                    <a:pt x="61" y="102"/>
                    <a:pt x="61" y="70"/>
                    <a:pt x="61" y="56"/>
                  </a:cubicBezTo>
                  <a:cubicBezTo>
                    <a:pt x="43" y="14"/>
                    <a:pt x="29" y="0"/>
                    <a:pt x="29" y="0"/>
                  </a:cubicBezTo>
                  <a:close/>
                </a:path>
              </a:pathLst>
            </a:custGeom>
            <a:solidFill>
              <a:srgbClr val="3779E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38" name="Google Shape;911;p49">
              <a:extLst>
                <a:ext uri="{FF2B5EF4-FFF2-40B4-BE49-F238E27FC236}">
                  <a16:creationId xmlns:a16="http://schemas.microsoft.com/office/drawing/2014/main" id="{50703CF2-FF25-8605-542C-E1359642A94F}"/>
                </a:ext>
              </a:extLst>
            </p:cNvPr>
            <p:cNvSpPr/>
            <p:nvPr/>
          </p:nvSpPr>
          <p:spPr>
            <a:xfrm>
              <a:off x="751825" y="4652600"/>
              <a:ext cx="24575" cy="30800"/>
            </a:xfrm>
            <a:custGeom>
              <a:avLst/>
              <a:gdLst/>
              <a:ahLst/>
              <a:cxnLst/>
              <a:rect l="l" t="t" r="r" b="b"/>
              <a:pathLst>
                <a:path w="983" h="1232" extrusionOk="0">
                  <a:moveTo>
                    <a:pt x="228" y="485"/>
                  </a:moveTo>
                  <a:cubicBezTo>
                    <a:pt x="244" y="512"/>
                    <a:pt x="261" y="541"/>
                    <a:pt x="278" y="570"/>
                  </a:cubicBezTo>
                  <a:lnTo>
                    <a:pt x="278" y="570"/>
                  </a:lnTo>
                  <a:cubicBezTo>
                    <a:pt x="260" y="546"/>
                    <a:pt x="246" y="516"/>
                    <a:pt x="228" y="485"/>
                  </a:cubicBezTo>
                  <a:close/>
                  <a:moveTo>
                    <a:pt x="302" y="611"/>
                  </a:moveTo>
                  <a:cubicBezTo>
                    <a:pt x="316" y="633"/>
                    <a:pt x="330" y="654"/>
                    <a:pt x="344" y="675"/>
                  </a:cubicBezTo>
                  <a:lnTo>
                    <a:pt x="344" y="675"/>
                  </a:lnTo>
                  <a:cubicBezTo>
                    <a:pt x="328" y="653"/>
                    <a:pt x="313" y="633"/>
                    <a:pt x="302" y="611"/>
                  </a:cubicBezTo>
                  <a:close/>
                  <a:moveTo>
                    <a:pt x="29" y="0"/>
                  </a:moveTo>
                  <a:lnTo>
                    <a:pt x="1" y="14"/>
                  </a:lnTo>
                  <a:lnTo>
                    <a:pt x="1" y="46"/>
                  </a:lnTo>
                  <a:cubicBezTo>
                    <a:pt x="1" y="46"/>
                    <a:pt x="15" y="60"/>
                    <a:pt x="15" y="102"/>
                  </a:cubicBezTo>
                  <a:cubicBezTo>
                    <a:pt x="29" y="134"/>
                    <a:pt x="29" y="148"/>
                    <a:pt x="43" y="176"/>
                  </a:cubicBezTo>
                  <a:cubicBezTo>
                    <a:pt x="43" y="208"/>
                    <a:pt x="57" y="236"/>
                    <a:pt x="71" y="278"/>
                  </a:cubicBezTo>
                  <a:cubicBezTo>
                    <a:pt x="71" y="310"/>
                    <a:pt x="89" y="338"/>
                    <a:pt x="117" y="384"/>
                  </a:cubicBezTo>
                  <a:cubicBezTo>
                    <a:pt x="131" y="426"/>
                    <a:pt x="145" y="454"/>
                    <a:pt x="159" y="500"/>
                  </a:cubicBezTo>
                  <a:lnTo>
                    <a:pt x="177" y="500"/>
                  </a:lnTo>
                  <a:cubicBezTo>
                    <a:pt x="191" y="542"/>
                    <a:pt x="219" y="588"/>
                    <a:pt x="233" y="616"/>
                  </a:cubicBezTo>
                  <a:cubicBezTo>
                    <a:pt x="265" y="662"/>
                    <a:pt x="293" y="704"/>
                    <a:pt x="321" y="736"/>
                  </a:cubicBezTo>
                  <a:cubicBezTo>
                    <a:pt x="351" y="776"/>
                    <a:pt x="378" y="803"/>
                    <a:pt x="417" y="845"/>
                  </a:cubicBezTo>
                  <a:lnTo>
                    <a:pt x="417" y="845"/>
                  </a:lnTo>
                  <a:lnTo>
                    <a:pt x="409" y="852"/>
                  </a:lnTo>
                  <a:cubicBezTo>
                    <a:pt x="455" y="880"/>
                    <a:pt x="483" y="911"/>
                    <a:pt x="511" y="954"/>
                  </a:cubicBezTo>
                  <a:cubicBezTo>
                    <a:pt x="543" y="982"/>
                    <a:pt x="585" y="1013"/>
                    <a:pt x="616" y="1028"/>
                  </a:cubicBezTo>
                  <a:cubicBezTo>
                    <a:pt x="645" y="1056"/>
                    <a:pt x="673" y="1087"/>
                    <a:pt x="704" y="1101"/>
                  </a:cubicBezTo>
                  <a:cubicBezTo>
                    <a:pt x="732" y="1130"/>
                    <a:pt x="761" y="1144"/>
                    <a:pt x="792" y="1158"/>
                  </a:cubicBezTo>
                  <a:cubicBezTo>
                    <a:pt x="820" y="1175"/>
                    <a:pt x="834" y="1189"/>
                    <a:pt x="863" y="1189"/>
                  </a:cubicBezTo>
                  <a:cubicBezTo>
                    <a:pt x="894" y="1217"/>
                    <a:pt x="908" y="1217"/>
                    <a:pt x="908" y="1217"/>
                  </a:cubicBezTo>
                  <a:lnTo>
                    <a:pt x="936" y="1232"/>
                  </a:lnTo>
                  <a:lnTo>
                    <a:pt x="968" y="1189"/>
                  </a:lnTo>
                  <a:lnTo>
                    <a:pt x="982" y="1158"/>
                  </a:lnTo>
                  <a:lnTo>
                    <a:pt x="951" y="1144"/>
                  </a:lnTo>
                  <a:cubicBezTo>
                    <a:pt x="951" y="1144"/>
                    <a:pt x="936" y="1130"/>
                    <a:pt x="908" y="1115"/>
                  </a:cubicBezTo>
                  <a:cubicBezTo>
                    <a:pt x="880" y="1101"/>
                    <a:pt x="863" y="1087"/>
                    <a:pt x="849" y="1070"/>
                  </a:cubicBezTo>
                  <a:cubicBezTo>
                    <a:pt x="820" y="1056"/>
                    <a:pt x="792" y="1042"/>
                    <a:pt x="761" y="1013"/>
                  </a:cubicBezTo>
                  <a:cubicBezTo>
                    <a:pt x="747" y="999"/>
                    <a:pt x="718" y="968"/>
                    <a:pt x="687" y="954"/>
                  </a:cubicBezTo>
                  <a:cubicBezTo>
                    <a:pt x="659" y="926"/>
                    <a:pt x="630" y="894"/>
                    <a:pt x="585" y="866"/>
                  </a:cubicBezTo>
                  <a:cubicBezTo>
                    <a:pt x="557" y="838"/>
                    <a:pt x="528" y="806"/>
                    <a:pt x="497" y="778"/>
                  </a:cubicBezTo>
                  <a:cubicBezTo>
                    <a:pt x="469" y="736"/>
                    <a:pt x="441" y="704"/>
                    <a:pt x="409" y="662"/>
                  </a:cubicBezTo>
                  <a:cubicBezTo>
                    <a:pt x="367" y="588"/>
                    <a:pt x="307" y="514"/>
                    <a:pt x="265" y="440"/>
                  </a:cubicBezTo>
                  <a:cubicBezTo>
                    <a:pt x="247" y="412"/>
                    <a:pt x="233" y="366"/>
                    <a:pt x="219" y="338"/>
                  </a:cubicBezTo>
                  <a:lnTo>
                    <a:pt x="205" y="338"/>
                  </a:lnTo>
                  <a:cubicBezTo>
                    <a:pt x="191" y="296"/>
                    <a:pt x="177" y="264"/>
                    <a:pt x="159" y="236"/>
                  </a:cubicBezTo>
                  <a:cubicBezTo>
                    <a:pt x="145" y="208"/>
                    <a:pt x="145" y="176"/>
                    <a:pt x="131" y="148"/>
                  </a:cubicBezTo>
                  <a:cubicBezTo>
                    <a:pt x="117" y="120"/>
                    <a:pt x="117" y="102"/>
                    <a:pt x="103" y="88"/>
                  </a:cubicBezTo>
                  <a:lnTo>
                    <a:pt x="103" y="74"/>
                  </a:lnTo>
                  <a:cubicBezTo>
                    <a:pt x="103" y="46"/>
                    <a:pt x="89" y="14"/>
                    <a:pt x="89" y="14"/>
                  </a:cubicBezTo>
                  <a:lnTo>
                    <a:pt x="71" y="0"/>
                  </a:lnTo>
                  <a:close/>
                </a:path>
              </a:pathLst>
            </a:custGeom>
            <a:solidFill>
              <a:srgbClr val="13567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39" name="Google Shape;912;p49">
              <a:extLst>
                <a:ext uri="{FF2B5EF4-FFF2-40B4-BE49-F238E27FC236}">
                  <a16:creationId xmlns:a16="http://schemas.microsoft.com/office/drawing/2014/main" id="{CCD0B846-6AD8-B21B-C077-4EC47EC9AC11}"/>
                </a:ext>
              </a:extLst>
            </p:cNvPr>
            <p:cNvSpPr/>
            <p:nvPr/>
          </p:nvSpPr>
          <p:spPr>
            <a:xfrm>
              <a:off x="620275" y="4637550"/>
              <a:ext cx="29675" cy="48850"/>
            </a:xfrm>
            <a:custGeom>
              <a:avLst/>
              <a:gdLst/>
              <a:ahLst/>
              <a:cxnLst/>
              <a:rect l="l" t="t" r="r" b="b"/>
              <a:pathLst>
                <a:path w="1187" h="1954" extrusionOk="0">
                  <a:moveTo>
                    <a:pt x="1158" y="1"/>
                  </a:moveTo>
                  <a:cubicBezTo>
                    <a:pt x="1158" y="1"/>
                    <a:pt x="1158" y="33"/>
                    <a:pt x="1144" y="106"/>
                  </a:cubicBezTo>
                  <a:cubicBezTo>
                    <a:pt x="1144" y="135"/>
                    <a:pt x="1130" y="163"/>
                    <a:pt x="1130" y="208"/>
                  </a:cubicBezTo>
                  <a:cubicBezTo>
                    <a:pt x="1112" y="251"/>
                    <a:pt x="1098" y="310"/>
                    <a:pt x="1084" y="353"/>
                  </a:cubicBezTo>
                  <a:cubicBezTo>
                    <a:pt x="1070" y="412"/>
                    <a:pt x="1056" y="472"/>
                    <a:pt x="1042" y="529"/>
                  </a:cubicBezTo>
                  <a:cubicBezTo>
                    <a:pt x="1024" y="588"/>
                    <a:pt x="996" y="648"/>
                    <a:pt x="968" y="704"/>
                  </a:cubicBezTo>
                  <a:cubicBezTo>
                    <a:pt x="936" y="764"/>
                    <a:pt x="908" y="838"/>
                    <a:pt x="880" y="898"/>
                  </a:cubicBezTo>
                  <a:cubicBezTo>
                    <a:pt x="848" y="954"/>
                    <a:pt x="806" y="1028"/>
                    <a:pt x="778" y="1088"/>
                  </a:cubicBezTo>
                  <a:cubicBezTo>
                    <a:pt x="732" y="1144"/>
                    <a:pt x="704" y="1204"/>
                    <a:pt x="658" y="1264"/>
                  </a:cubicBezTo>
                  <a:cubicBezTo>
                    <a:pt x="616" y="1320"/>
                    <a:pt x="570" y="1380"/>
                    <a:pt x="528" y="1426"/>
                  </a:cubicBezTo>
                  <a:cubicBezTo>
                    <a:pt x="483" y="1482"/>
                    <a:pt x="440" y="1528"/>
                    <a:pt x="395" y="1570"/>
                  </a:cubicBezTo>
                  <a:cubicBezTo>
                    <a:pt x="366" y="1615"/>
                    <a:pt x="321" y="1658"/>
                    <a:pt x="278" y="1703"/>
                  </a:cubicBezTo>
                  <a:cubicBezTo>
                    <a:pt x="264" y="1717"/>
                    <a:pt x="233" y="1732"/>
                    <a:pt x="219" y="1746"/>
                  </a:cubicBezTo>
                  <a:cubicBezTo>
                    <a:pt x="205" y="1760"/>
                    <a:pt x="191" y="1791"/>
                    <a:pt x="176" y="1805"/>
                  </a:cubicBezTo>
                  <a:cubicBezTo>
                    <a:pt x="131" y="1819"/>
                    <a:pt x="103" y="1848"/>
                    <a:pt x="89" y="1865"/>
                  </a:cubicBezTo>
                  <a:cubicBezTo>
                    <a:pt x="29" y="1907"/>
                    <a:pt x="1" y="1936"/>
                    <a:pt x="1" y="1936"/>
                  </a:cubicBezTo>
                  <a:lnTo>
                    <a:pt x="15" y="1953"/>
                  </a:lnTo>
                  <a:cubicBezTo>
                    <a:pt x="15" y="1953"/>
                    <a:pt x="43" y="1936"/>
                    <a:pt x="103" y="1893"/>
                  </a:cubicBezTo>
                  <a:cubicBezTo>
                    <a:pt x="131" y="1879"/>
                    <a:pt x="162" y="1865"/>
                    <a:pt x="191" y="1834"/>
                  </a:cubicBezTo>
                  <a:cubicBezTo>
                    <a:pt x="233" y="1805"/>
                    <a:pt x="264" y="1777"/>
                    <a:pt x="307" y="1732"/>
                  </a:cubicBezTo>
                  <a:cubicBezTo>
                    <a:pt x="352" y="1703"/>
                    <a:pt x="395" y="1658"/>
                    <a:pt x="440" y="1615"/>
                  </a:cubicBezTo>
                  <a:cubicBezTo>
                    <a:pt x="483" y="1570"/>
                    <a:pt x="528" y="1513"/>
                    <a:pt x="570" y="1468"/>
                  </a:cubicBezTo>
                  <a:cubicBezTo>
                    <a:pt x="616" y="1408"/>
                    <a:pt x="658" y="1352"/>
                    <a:pt x="704" y="1292"/>
                  </a:cubicBezTo>
                  <a:cubicBezTo>
                    <a:pt x="746" y="1232"/>
                    <a:pt x="792" y="1176"/>
                    <a:pt x="820" y="1116"/>
                  </a:cubicBezTo>
                  <a:cubicBezTo>
                    <a:pt x="866" y="1042"/>
                    <a:pt x="894" y="986"/>
                    <a:pt x="922" y="926"/>
                  </a:cubicBezTo>
                  <a:cubicBezTo>
                    <a:pt x="968" y="852"/>
                    <a:pt x="996" y="792"/>
                    <a:pt x="1010" y="722"/>
                  </a:cubicBezTo>
                  <a:cubicBezTo>
                    <a:pt x="1042" y="662"/>
                    <a:pt x="1070" y="602"/>
                    <a:pt x="1084" y="546"/>
                  </a:cubicBezTo>
                  <a:cubicBezTo>
                    <a:pt x="1098" y="486"/>
                    <a:pt x="1112" y="427"/>
                    <a:pt x="1130" y="370"/>
                  </a:cubicBezTo>
                  <a:cubicBezTo>
                    <a:pt x="1144" y="310"/>
                    <a:pt x="1158" y="265"/>
                    <a:pt x="1158" y="223"/>
                  </a:cubicBezTo>
                  <a:cubicBezTo>
                    <a:pt x="1172" y="177"/>
                    <a:pt x="1172" y="135"/>
                    <a:pt x="1172" y="106"/>
                  </a:cubicBezTo>
                  <a:cubicBezTo>
                    <a:pt x="1186" y="47"/>
                    <a:pt x="1186" y="1"/>
                    <a:pt x="1186" y="1"/>
                  </a:cubicBezTo>
                  <a:close/>
                </a:path>
              </a:pathLst>
            </a:custGeom>
            <a:solidFill>
              <a:srgbClr val="3779E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40" name="Google Shape;913;p49">
              <a:extLst>
                <a:ext uri="{FF2B5EF4-FFF2-40B4-BE49-F238E27FC236}">
                  <a16:creationId xmlns:a16="http://schemas.microsoft.com/office/drawing/2014/main" id="{459DC988-BD44-2F06-BCBA-7F39447B3169}"/>
                </a:ext>
              </a:extLst>
            </p:cNvPr>
            <p:cNvSpPr/>
            <p:nvPr/>
          </p:nvSpPr>
          <p:spPr>
            <a:xfrm>
              <a:off x="619125" y="4636850"/>
              <a:ext cx="31600" cy="50600"/>
            </a:xfrm>
            <a:custGeom>
              <a:avLst/>
              <a:gdLst/>
              <a:ahLst/>
              <a:cxnLst/>
              <a:rect l="l" t="t" r="r" b="b"/>
              <a:pathLst>
                <a:path w="1264" h="2024" extrusionOk="0">
                  <a:moveTo>
                    <a:pt x="1190" y="1"/>
                  </a:moveTo>
                  <a:lnTo>
                    <a:pt x="1176" y="29"/>
                  </a:lnTo>
                  <a:cubicBezTo>
                    <a:pt x="1176" y="29"/>
                    <a:pt x="1176" y="61"/>
                    <a:pt x="1158" y="117"/>
                  </a:cubicBezTo>
                  <a:cubicBezTo>
                    <a:pt x="1158" y="163"/>
                    <a:pt x="1158" y="191"/>
                    <a:pt x="1144" y="236"/>
                  </a:cubicBezTo>
                  <a:cubicBezTo>
                    <a:pt x="1130" y="279"/>
                    <a:pt x="1116" y="324"/>
                    <a:pt x="1102" y="381"/>
                  </a:cubicBezTo>
                  <a:cubicBezTo>
                    <a:pt x="1102" y="426"/>
                    <a:pt x="1070" y="486"/>
                    <a:pt x="1056" y="542"/>
                  </a:cubicBezTo>
                  <a:cubicBezTo>
                    <a:pt x="1042" y="602"/>
                    <a:pt x="1014" y="662"/>
                    <a:pt x="982" y="718"/>
                  </a:cubicBezTo>
                  <a:cubicBezTo>
                    <a:pt x="954" y="778"/>
                    <a:pt x="940" y="852"/>
                    <a:pt x="894" y="908"/>
                  </a:cubicBezTo>
                  <a:cubicBezTo>
                    <a:pt x="866" y="968"/>
                    <a:pt x="838" y="1042"/>
                    <a:pt x="792" y="1102"/>
                  </a:cubicBezTo>
                  <a:cubicBezTo>
                    <a:pt x="764" y="1158"/>
                    <a:pt x="718" y="1218"/>
                    <a:pt x="676" y="1278"/>
                  </a:cubicBezTo>
                  <a:cubicBezTo>
                    <a:pt x="648" y="1334"/>
                    <a:pt x="602" y="1380"/>
                    <a:pt x="560" y="1436"/>
                  </a:cubicBezTo>
                  <a:cubicBezTo>
                    <a:pt x="514" y="1496"/>
                    <a:pt x="472" y="1541"/>
                    <a:pt x="426" y="1584"/>
                  </a:cubicBezTo>
                  <a:cubicBezTo>
                    <a:pt x="384" y="1629"/>
                    <a:pt x="339" y="1672"/>
                    <a:pt x="310" y="1700"/>
                  </a:cubicBezTo>
                  <a:cubicBezTo>
                    <a:pt x="279" y="1731"/>
                    <a:pt x="265" y="1745"/>
                    <a:pt x="251" y="1760"/>
                  </a:cubicBezTo>
                  <a:cubicBezTo>
                    <a:pt x="237" y="1774"/>
                    <a:pt x="208" y="1788"/>
                    <a:pt x="191" y="1805"/>
                  </a:cubicBezTo>
                  <a:cubicBezTo>
                    <a:pt x="163" y="1833"/>
                    <a:pt x="135" y="1862"/>
                    <a:pt x="103" y="1876"/>
                  </a:cubicBezTo>
                  <a:cubicBezTo>
                    <a:pt x="61" y="1921"/>
                    <a:pt x="33" y="1935"/>
                    <a:pt x="33" y="1935"/>
                  </a:cubicBezTo>
                  <a:lnTo>
                    <a:pt x="1" y="1949"/>
                  </a:lnTo>
                  <a:lnTo>
                    <a:pt x="15" y="1981"/>
                  </a:lnTo>
                  <a:lnTo>
                    <a:pt x="47" y="1995"/>
                  </a:lnTo>
                  <a:lnTo>
                    <a:pt x="61" y="2023"/>
                  </a:lnTo>
                  <a:lnTo>
                    <a:pt x="75" y="2009"/>
                  </a:lnTo>
                  <a:cubicBezTo>
                    <a:pt x="75" y="2009"/>
                    <a:pt x="103" y="1981"/>
                    <a:pt x="163" y="1949"/>
                  </a:cubicBezTo>
                  <a:cubicBezTo>
                    <a:pt x="191" y="1935"/>
                    <a:pt x="222" y="1907"/>
                    <a:pt x="251" y="1876"/>
                  </a:cubicBezTo>
                  <a:cubicBezTo>
                    <a:pt x="296" y="1847"/>
                    <a:pt x="339" y="1819"/>
                    <a:pt x="384" y="1788"/>
                  </a:cubicBezTo>
                  <a:lnTo>
                    <a:pt x="375" y="1779"/>
                  </a:lnTo>
                  <a:lnTo>
                    <a:pt x="500" y="1658"/>
                  </a:lnTo>
                  <a:cubicBezTo>
                    <a:pt x="560" y="1612"/>
                    <a:pt x="602" y="1570"/>
                    <a:pt x="648" y="1510"/>
                  </a:cubicBezTo>
                  <a:cubicBezTo>
                    <a:pt x="689" y="1456"/>
                    <a:pt x="732" y="1412"/>
                    <a:pt x="773" y="1343"/>
                  </a:cubicBezTo>
                  <a:lnTo>
                    <a:pt x="773" y="1343"/>
                  </a:lnTo>
                  <a:lnTo>
                    <a:pt x="778" y="1348"/>
                  </a:lnTo>
                  <a:cubicBezTo>
                    <a:pt x="824" y="1278"/>
                    <a:pt x="852" y="1218"/>
                    <a:pt x="894" y="1158"/>
                  </a:cubicBezTo>
                  <a:cubicBezTo>
                    <a:pt x="924" y="1088"/>
                    <a:pt x="964" y="1034"/>
                    <a:pt x="995" y="966"/>
                  </a:cubicBezTo>
                  <a:lnTo>
                    <a:pt x="995" y="966"/>
                  </a:lnTo>
                  <a:lnTo>
                    <a:pt x="1000" y="968"/>
                  </a:lnTo>
                  <a:cubicBezTo>
                    <a:pt x="1042" y="894"/>
                    <a:pt x="1056" y="838"/>
                    <a:pt x="1088" y="764"/>
                  </a:cubicBezTo>
                  <a:cubicBezTo>
                    <a:pt x="1116" y="704"/>
                    <a:pt x="1144" y="630"/>
                    <a:pt x="1158" y="574"/>
                  </a:cubicBezTo>
                  <a:cubicBezTo>
                    <a:pt x="1176" y="514"/>
                    <a:pt x="1190" y="455"/>
                    <a:pt x="1204" y="398"/>
                  </a:cubicBezTo>
                  <a:cubicBezTo>
                    <a:pt x="1218" y="353"/>
                    <a:pt x="1232" y="293"/>
                    <a:pt x="1232" y="251"/>
                  </a:cubicBezTo>
                  <a:cubicBezTo>
                    <a:pt x="1246" y="205"/>
                    <a:pt x="1246" y="177"/>
                    <a:pt x="1246" y="134"/>
                  </a:cubicBezTo>
                  <a:cubicBezTo>
                    <a:pt x="1264" y="75"/>
                    <a:pt x="1264" y="29"/>
                    <a:pt x="1264" y="29"/>
                  </a:cubicBezTo>
                  <a:lnTo>
                    <a:pt x="1264" y="1"/>
                  </a:lnTo>
                  <a:close/>
                </a:path>
              </a:pathLst>
            </a:custGeom>
            <a:solidFill>
              <a:srgbClr val="13567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41" name="Google Shape;914;p49">
              <a:extLst>
                <a:ext uri="{FF2B5EF4-FFF2-40B4-BE49-F238E27FC236}">
                  <a16:creationId xmlns:a16="http://schemas.microsoft.com/office/drawing/2014/main" id="{86D6DC85-3BDC-9F25-319B-63BEF8DC2699}"/>
                </a:ext>
              </a:extLst>
            </p:cNvPr>
            <p:cNvSpPr/>
            <p:nvPr/>
          </p:nvSpPr>
          <p:spPr>
            <a:xfrm>
              <a:off x="593900" y="4464625"/>
              <a:ext cx="205175" cy="196450"/>
            </a:xfrm>
            <a:custGeom>
              <a:avLst/>
              <a:gdLst/>
              <a:ahLst/>
              <a:cxnLst/>
              <a:rect l="l" t="t" r="r" b="b"/>
              <a:pathLst>
                <a:path w="8207" h="7858" extrusionOk="0">
                  <a:moveTo>
                    <a:pt x="6044" y="1"/>
                  </a:moveTo>
                  <a:cubicBezTo>
                    <a:pt x="5402" y="1"/>
                    <a:pt x="4623" y="411"/>
                    <a:pt x="4133" y="456"/>
                  </a:cubicBezTo>
                  <a:cubicBezTo>
                    <a:pt x="3660" y="412"/>
                    <a:pt x="2812" y="2"/>
                    <a:pt x="2150" y="2"/>
                  </a:cubicBezTo>
                  <a:cubicBezTo>
                    <a:pt x="1907" y="2"/>
                    <a:pt x="1689" y="57"/>
                    <a:pt x="1523" y="206"/>
                  </a:cubicBezTo>
                  <a:cubicBezTo>
                    <a:pt x="1200" y="484"/>
                    <a:pt x="0" y="6935"/>
                    <a:pt x="704" y="7389"/>
                  </a:cubicBezTo>
                  <a:cubicBezTo>
                    <a:pt x="1260" y="7741"/>
                    <a:pt x="2624" y="7857"/>
                    <a:pt x="4031" y="7857"/>
                  </a:cubicBezTo>
                  <a:cubicBezTo>
                    <a:pt x="5818" y="7857"/>
                    <a:pt x="6947" y="7741"/>
                    <a:pt x="7503" y="7389"/>
                  </a:cubicBezTo>
                  <a:cubicBezTo>
                    <a:pt x="8207" y="6935"/>
                    <a:pt x="6962" y="396"/>
                    <a:pt x="6596" y="147"/>
                  </a:cubicBezTo>
                  <a:cubicBezTo>
                    <a:pt x="6434" y="41"/>
                    <a:pt x="6246" y="1"/>
                    <a:pt x="6044" y="1"/>
                  </a:cubicBezTo>
                  <a:close/>
                </a:path>
              </a:pathLst>
            </a:custGeom>
            <a:solidFill>
              <a:srgbClr val="E65C5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42" name="Google Shape;915;p49">
              <a:extLst>
                <a:ext uri="{FF2B5EF4-FFF2-40B4-BE49-F238E27FC236}">
                  <a16:creationId xmlns:a16="http://schemas.microsoft.com/office/drawing/2014/main" id="{A5447A87-2D9F-87BE-76DB-CB345EDF4680}"/>
                </a:ext>
              </a:extLst>
            </p:cNvPr>
            <p:cNvSpPr/>
            <p:nvPr/>
          </p:nvSpPr>
          <p:spPr>
            <a:xfrm>
              <a:off x="724300" y="4466050"/>
              <a:ext cx="79525" cy="85800"/>
            </a:xfrm>
            <a:custGeom>
              <a:avLst/>
              <a:gdLst/>
              <a:ahLst/>
              <a:cxnLst/>
              <a:rect l="l" t="t" r="r" b="b"/>
              <a:pathLst>
                <a:path w="3181" h="3432" extrusionOk="0">
                  <a:moveTo>
                    <a:pt x="757" y="0"/>
                  </a:moveTo>
                  <a:cubicBezTo>
                    <a:pt x="305" y="0"/>
                    <a:pt x="45" y="370"/>
                    <a:pt x="15" y="825"/>
                  </a:cubicBezTo>
                  <a:lnTo>
                    <a:pt x="15" y="927"/>
                  </a:lnTo>
                  <a:cubicBezTo>
                    <a:pt x="1" y="1075"/>
                    <a:pt x="47" y="1191"/>
                    <a:pt x="103" y="1307"/>
                  </a:cubicBezTo>
                  <a:cubicBezTo>
                    <a:pt x="177" y="1409"/>
                    <a:pt x="251" y="1514"/>
                    <a:pt x="310" y="1616"/>
                  </a:cubicBezTo>
                  <a:cubicBezTo>
                    <a:pt x="441" y="1820"/>
                    <a:pt x="574" y="2042"/>
                    <a:pt x="704" y="2246"/>
                  </a:cubicBezTo>
                  <a:cubicBezTo>
                    <a:pt x="820" y="2450"/>
                    <a:pt x="940" y="2672"/>
                    <a:pt x="1042" y="2861"/>
                  </a:cubicBezTo>
                  <a:cubicBezTo>
                    <a:pt x="1084" y="2963"/>
                    <a:pt x="1130" y="3065"/>
                    <a:pt x="1158" y="3153"/>
                  </a:cubicBezTo>
                  <a:cubicBezTo>
                    <a:pt x="1172" y="3167"/>
                    <a:pt x="1172" y="3185"/>
                    <a:pt x="1190" y="3213"/>
                  </a:cubicBezTo>
                  <a:cubicBezTo>
                    <a:pt x="1195" y="3224"/>
                    <a:pt x="1200" y="3226"/>
                    <a:pt x="1204" y="3226"/>
                  </a:cubicBezTo>
                  <a:cubicBezTo>
                    <a:pt x="1204" y="3226"/>
                    <a:pt x="1205" y="3226"/>
                    <a:pt x="1205" y="3226"/>
                  </a:cubicBezTo>
                  <a:lnTo>
                    <a:pt x="1205" y="3226"/>
                  </a:lnTo>
                  <a:cubicBezTo>
                    <a:pt x="1205" y="3227"/>
                    <a:pt x="1204" y="3227"/>
                    <a:pt x="1204" y="3227"/>
                  </a:cubicBezTo>
                  <a:cubicBezTo>
                    <a:pt x="1862" y="3329"/>
                    <a:pt x="2523" y="3389"/>
                    <a:pt x="3167" y="3431"/>
                  </a:cubicBezTo>
                  <a:cubicBezTo>
                    <a:pt x="3181" y="3361"/>
                    <a:pt x="3181" y="3287"/>
                    <a:pt x="3181" y="3227"/>
                  </a:cubicBezTo>
                  <a:cubicBezTo>
                    <a:pt x="3181" y="3139"/>
                    <a:pt x="3167" y="3051"/>
                    <a:pt x="3153" y="2992"/>
                  </a:cubicBezTo>
                  <a:cubicBezTo>
                    <a:pt x="3138" y="2861"/>
                    <a:pt x="2829" y="1792"/>
                    <a:pt x="2052" y="603"/>
                  </a:cubicBezTo>
                  <a:cubicBezTo>
                    <a:pt x="1658" y="121"/>
                    <a:pt x="894" y="2"/>
                    <a:pt x="806" y="2"/>
                  </a:cubicBezTo>
                  <a:cubicBezTo>
                    <a:pt x="789" y="1"/>
                    <a:pt x="773" y="0"/>
                    <a:pt x="757" y="0"/>
                  </a:cubicBezTo>
                  <a:close/>
                </a:path>
              </a:pathLst>
            </a:custGeom>
            <a:solidFill>
              <a:srgbClr val="E65C5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43" name="Google Shape;916;p49">
              <a:extLst>
                <a:ext uri="{FF2B5EF4-FFF2-40B4-BE49-F238E27FC236}">
                  <a16:creationId xmlns:a16="http://schemas.microsoft.com/office/drawing/2014/main" id="{1D9FCA48-8433-7B23-B33E-9E83F7E07999}"/>
                </a:ext>
              </a:extLst>
            </p:cNvPr>
            <p:cNvSpPr/>
            <p:nvPr/>
          </p:nvSpPr>
          <p:spPr>
            <a:xfrm>
              <a:off x="584300" y="4811250"/>
              <a:ext cx="23875" cy="19800"/>
            </a:xfrm>
            <a:custGeom>
              <a:avLst/>
              <a:gdLst/>
              <a:ahLst/>
              <a:cxnLst/>
              <a:rect l="l" t="t" r="r" b="b"/>
              <a:pathLst>
                <a:path w="955" h="792" extrusionOk="0">
                  <a:moveTo>
                    <a:pt x="824" y="0"/>
                  </a:moveTo>
                  <a:lnTo>
                    <a:pt x="824" y="0"/>
                  </a:lnTo>
                  <a:cubicBezTo>
                    <a:pt x="1" y="162"/>
                    <a:pt x="149" y="689"/>
                    <a:pt x="149" y="689"/>
                  </a:cubicBezTo>
                  <a:cubicBezTo>
                    <a:pt x="384" y="735"/>
                    <a:pt x="514" y="763"/>
                    <a:pt x="792" y="791"/>
                  </a:cubicBezTo>
                  <a:cubicBezTo>
                    <a:pt x="912" y="545"/>
                    <a:pt x="954" y="281"/>
                    <a:pt x="824" y="0"/>
                  </a:cubicBezTo>
                  <a:close/>
                </a:path>
              </a:pathLst>
            </a:custGeom>
            <a:solidFill>
              <a:srgbClr val="FACCC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44" name="Google Shape;917;p49">
              <a:extLst>
                <a:ext uri="{FF2B5EF4-FFF2-40B4-BE49-F238E27FC236}">
                  <a16:creationId xmlns:a16="http://schemas.microsoft.com/office/drawing/2014/main" id="{4DC445BE-AE89-27D5-CBE2-07D08417E5CF}"/>
                </a:ext>
              </a:extLst>
            </p:cNvPr>
            <p:cNvSpPr/>
            <p:nvPr/>
          </p:nvSpPr>
          <p:spPr>
            <a:xfrm>
              <a:off x="603750" y="4792150"/>
              <a:ext cx="60450" cy="39525"/>
            </a:xfrm>
            <a:custGeom>
              <a:avLst/>
              <a:gdLst/>
              <a:ahLst/>
              <a:cxnLst/>
              <a:rect l="l" t="t" r="r" b="b"/>
              <a:pathLst>
                <a:path w="2418" h="1581" extrusionOk="0">
                  <a:moveTo>
                    <a:pt x="863" y="1"/>
                  </a:moveTo>
                  <a:cubicBezTo>
                    <a:pt x="241" y="1"/>
                    <a:pt x="310" y="708"/>
                    <a:pt x="310" y="708"/>
                  </a:cubicBezTo>
                  <a:cubicBezTo>
                    <a:pt x="236" y="708"/>
                    <a:pt x="236" y="722"/>
                    <a:pt x="32" y="750"/>
                  </a:cubicBezTo>
                  <a:cubicBezTo>
                    <a:pt x="162" y="1014"/>
                    <a:pt x="120" y="1292"/>
                    <a:pt x="0" y="1541"/>
                  </a:cubicBezTo>
                  <a:cubicBezTo>
                    <a:pt x="364" y="1570"/>
                    <a:pt x="713" y="1580"/>
                    <a:pt x="1028" y="1580"/>
                  </a:cubicBezTo>
                  <a:cubicBezTo>
                    <a:pt x="1831" y="1580"/>
                    <a:pt x="2406" y="1513"/>
                    <a:pt x="2406" y="1513"/>
                  </a:cubicBezTo>
                  <a:lnTo>
                    <a:pt x="2406" y="662"/>
                  </a:lnTo>
                  <a:cubicBezTo>
                    <a:pt x="2418" y="392"/>
                    <a:pt x="2195" y="198"/>
                    <a:pt x="1947" y="198"/>
                  </a:cubicBezTo>
                  <a:cubicBezTo>
                    <a:pt x="1885" y="198"/>
                    <a:pt x="1821" y="210"/>
                    <a:pt x="1759" y="236"/>
                  </a:cubicBezTo>
                  <a:cubicBezTo>
                    <a:pt x="1569" y="324"/>
                    <a:pt x="1509" y="430"/>
                    <a:pt x="1481" y="500"/>
                  </a:cubicBezTo>
                  <a:cubicBezTo>
                    <a:pt x="1495" y="356"/>
                    <a:pt x="1319" y="32"/>
                    <a:pt x="939" y="4"/>
                  </a:cubicBezTo>
                  <a:cubicBezTo>
                    <a:pt x="913" y="2"/>
                    <a:pt x="888" y="1"/>
                    <a:pt x="863" y="1"/>
                  </a:cubicBezTo>
                  <a:close/>
                </a:path>
              </a:pathLst>
            </a:custGeom>
            <a:solidFill>
              <a:srgbClr val="13567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45" name="Google Shape;918;p49">
              <a:extLst>
                <a:ext uri="{FF2B5EF4-FFF2-40B4-BE49-F238E27FC236}">
                  <a16:creationId xmlns:a16="http://schemas.microsoft.com/office/drawing/2014/main" id="{327E4F79-3F3D-4DCA-8FCF-7BD6B2525EF2}"/>
                </a:ext>
              </a:extLst>
            </p:cNvPr>
            <p:cNvSpPr/>
            <p:nvPr/>
          </p:nvSpPr>
          <p:spPr>
            <a:xfrm>
              <a:off x="587300" y="4827775"/>
              <a:ext cx="76625" cy="9625"/>
            </a:xfrm>
            <a:custGeom>
              <a:avLst/>
              <a:gdLst/>
              <a:ahLst/>
              <a:cxnLst/>
              <a:rect l="l" t="t" r="r" b="b"/>
              <a:pathLst>
                <a:path w="3065" h="385" extrusionOk="0">
                  <a:moveTo>
                    <a:pt x="57" y="0"/>
                  </a:moveTo>
                  <a:cubicBezTo>
                    <a:pt x="1" y="0"/>
                    <a:pt x="74" y="218"/>
                    <a:pt x="74" y="218"/>
                  </a:cubicBezTo>
                  <a:cubicBezTo>
                    <a:pt x="564" y="346"/>
                    <a:pt x="1131" y="384"/>
                    <a:pt x="1638" y="384"/>
                  </a:cubicBezTo>
                  <a:cubicBezTo>
                    <a:pt x="2422" y="384"/>
                    <a:pt x="3064" y="292"/>
                    <a:pt x="3064" y="292"/>
                  </a:cubicBezTo>
                  <a:lnTo>
                    <a:pt x="3064" y="102"/>
                  </a:lnTo>
                  <a:cubicBezTo>
                    <a:pt x="3064" y="102"/>
                    <a:pt x="2620" y="146"/>
                    <a:pt x="1975" y="146"/>
                  </a:cubicBezTo>
                  <a:cubicBezTo>
                    <a:pt x="1430" y="146"/>
                    <a:pt x="742" y="115"/>
                    <a:pt x="57" y="0"/>
                  </a:cubicBezTo>
                  <a:close/>
                </a:path>
              </a:pathLst>
            </a:custGeom>
            <a:solidFill>
              <a:srgbClr val="FACCC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46" name="Google Shape;919;p49">
              <a:extLst>
                <a:ext uri="{FF2B5EF4-FFF2-40B4-BE49-F238E27FC236}">
                  <a16:creationId xmlns:a16="http://schemas.microsoft.com/office/drawing/2014/main" id="{6DD56216-4B1A-1DCF-B0A4-529C25411C48}"/>
                </a:ext>
              </a:extLst>
            </p:cNvPr>
            <p:cNvSpPr/>
            <p:nvPr/>
          </p:nvSpPr>
          <p:spPr>
            <a:xfrm>
              <a:off x="644450" y="4810525"/>
              <a:ext cx="11025" cy="11025"/>
            </a:xfrm>
            <a:custGeom>
              <a:avLst/>
              <a:gdLst/>
              <a:ahLst/>
              <a:cxnLst/>
              <a:rect l="l" t="t" r="r" b="b"/>
              <a:pathLst>
                <a:path w="441" h="441" extrusionOk="0">
                  <a:moveTo>
                    <a:pt x="219" y="1"/>
                  </a:moveTo>
                  <a:cubicBezTo>
                    <a:pt x="103" y="1"/>
                    <a:pt x="1" y="103"/>
                    <a:pt x="1" y="222"/>
                  </a:cubicBezTo>
                  <a:cubicBezTo>
                    <a:pt x="1" y="339"/>
                    <a:pt x="89" y="441"/>
                    <a:pt x="219" y="441"/>
                  </a:cubicBezTo>
                  <a:cubicBezTo>
                    <a:pt x="339" y="441"/>
                    <a:pt x="427" y="339"/>
                    <a:pt x="427" y="222"/>
                  </a:cubicBezTo>
                  <a:cubicBezTo>
                    <a:pt x="441" y="103"/>
                    <a:pt x="339" y="1"/>
                    <a:pt x="219" y="1"/>
                  </a:cubicBezTo>
                  <a:close/>
                </a:path>
              </a:pathLst>
            </a:custGeom>
            <a:solidFill>
              <a:srgbClr val="FACCC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47" name="Google Shape;920;p49">
              <a:extLst>
                <a:ext uri="{FF2B5EF4-FFF2-40B4-BE49-F238E27FC236}">
                  <a16:creationId xmlns:a16="http://schemas.microsoft.com/office/drawing/2014/main" id="{A10FF574-9B56-09B3-4563-A5DA470BFB43}"/>
                </a:ext>
              </a:extLst>
            </p:cNvPr>
            <p:cNvSpPr/>
            <p:nvPr/>
          </p:nvSpPr>
          <p:spPr>
            <a:xfrm>
              <a:off x="610700" y="4809050"/>
              <a:ext cx="20950" cy="3700"/>
            </a:xfrm>
            <a:custGeom>
              <a:avLst/>
              <a:gdLst/>
              <a:ahLst/>
              <a:cxnLst/>
              <a:rect l="l" t="t" r="r" b="b"/>
              <a:pathLst>
                <a:path w="838" h="148" extrusionOk="0">
                  <a:moveTo>
                    <a:pt x="46" y="0"/>
                  </a:moveTo>
                  <a:cubicBezTo>
                    <a:pt x="32" y="0"/>
                    <a:pt x="0" y="32"/>
                    <a:pt x="0" y="46"/>
                  </a:cubicBezTo>
                  <a:cubicBezTo>
                    <a:pt x="0" y="74"/>
                    <a:pt x="18" y="88"/>
                    <a:pt x="46" y="88"/>
                  </a:cubicBezTo>
                  <a:lnTo>
                    <a:pt x="792" y="148"/>
                  </a:lnTo>
                  <a:cubicBezTo>
                    <a:pt x="823" y="148"/>
                    <a:pt x="837" y="120"/>
                    <a:pt x="837" y="106"/>
                  </a:cubicBezTo>
                  <a:cubicBezTo>
                    <a:pt x="837" y="74"/>
                    <a:pt x="823" y="60"/>
                    <a:pt x="809" y="60"/>
                  </a:cubicBezTo>
                  <a:lnTo>
                    <a:pt x="46" y="0"/>
                  </a:lnTo>
                  <a:close/>
                </a:path>
              </a:pathLst>
            </a:custGeom>
            <a:solidFill>
              <a:srgbClr val="FACCC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48" name="Google Shape;921;p49">
              <a:extLst>
                <a:ext uri="{FF2B5EF4-FFF2-40B4-BE49-F238E27FC236}">
                  <a16:creationId xmlns:a16="http://schemas.microsoft.com/office/drawing/2014/main" id="{5B0F48DD-2DA6-9413-2DD4-4A430D27E4AF}"/>
                </a:ext>
              </a:extLst>
            </p:cNvPr>
            <p:cNvSpPr/>
            <p:nvPr/>
          </p:nvSpPr>
          <p:spPr>
            <a:xfrm>
              <a:off x="602700" y="4790575"/>
              <a:ext cx="30450" cy="18150"/>
            </a:xfrm>
            <a:custGeom>
              <a:avLst/>
              <a:gdLst/>
              <a:ahLst/>
              <a:cxnLst/>
              <a:rect l="l" t="t" r="r" b="b"/>
              <a:pathLst>
                <a:path w="1218" h="726" extrusionOk="0">
                  <a:moveTo>
                    <a:pt x="394" y="81"/>
                  </a:moveTo>
                  <a:cubicBezTo>
                    <a:pt x="394" y="81"/>
                    <a:pt x="408" y="81"/>
                    <a:pt x="408" y="95"/>
                  </a:cubicBezTo>
                  <a:cubicBezTo>
                    <a:pt x="426" y="95"/>
                    <a:pt x="440" y="124"/>
                    <a:pt x="454" y="141"/>
                  </a:cubicBezTo>
                  <a:cubicBezTo>
                    <a:pt x="496" y="211"/>
                    <a:pt x="528" y="299"/>
                    <a:pt x="542" y="405"/>
                  </a:cubicBezTo>
                  <a:cubicBezTo>
                    <a:pt x="542" y="433"/>
                    <a:pt x="556" y="461"/>
                    <a:pt x="556" y="493"/>
                  </a:cubicBezTo>
                  <a:lnTo>
                    <a:pt x="542" y="475"/>
                  </a:lnTo>
                  <a:cubicBezTo>
                    <a:pt x="468" y="373"/>
                    <a:pt x="408" y="271"/>
                    <a:pt x="380" y="155"/>
                  </a:cubicBezTo>
                  <a:cubicBezTo>
                    <a:pt x="366" y="124"/>
                    <a:pt x="366" y="95"/>
                    <a:pt x="380" y="81"/>
                  </a:cubicBezTo>
                  <a:close/>
                  <a:moveTo>
                    <a:pt x="130" y="285"/>
                  </a:moveTo>
                  <a:cubicBezTo>
                    <a:pt x="162" y="285"/>
                    <a:pt x="190" y="299"/>
                    <a:pt x="218" y="317"/>
                  </a:cubicBezTo>
                  <a:cubicBezTo>
                    <a:pt x="306" y="387"/>
                    <a:pt x="408" y="447"/>
                    <a:pt x="482" y="535"/>
                  </a:cubicBezTo>
                  <a:lnTo>
                    <a:pt x="496" y="549"/>
                  </a:lnTo>
                  <a:cubicBezTo>
                    <a:pt x="380" y="521"/>
                    <a:pt x="232" y="461"/>
                    <a:pt x="130" y="373"/>
                  </a:cubicBezTo>
                  <a:cubicBezTo>
                    <a:pt x="88" y="345"/>
                    <a:pt x="88" y="331"/>
                    <a:pt x="88" y="317"/>
                  </a:cubicBezTo>
                  <a:cubicBezTo>
                    <a:pt x="88" y="299"/>
                    <a:pt x="102" y="285"/>
                    <a:pt x="130" y="285"/>
                  </a:cubicBezTo>
                  <a:close/>
                  <a:moveTo>
                    <a:pt x="387" y="0"/>
                  </a:moveTo>
                  <a:cubicBezTo>
                    <a:pt x="365" y="0"/>
                    <a:pt x="343" y="7"/>
                    <a:pt x="320" y="22"/>
                  </a:cubicBezTo>
                  <a:cubicBezTo>
                    <a:pt x="292" y="36"/>
                    <a:pt x="264" y="95"/>
                    <a:pt x="292" y="183"/>
                  </a:cubicBezTo>
                  <a:cubicBezTo>
                    <a:pt x="306" y="229"/>
                    <a:pt x="320" y="271"/>
                    <a:pt x="352" y="299"/>
                  </a:cubicBezTo>
                  <a:cubicBezTo>
                    <a:pt x="320" y="285"/>
                    <a:pt x="292" y="271"/>
                    <a:pt x="264" y="243"/>
                  </a:cubicBezTo>
                  <a:cubicBezTo>
                    <a:pt x="218" y="229"/>
                    <a:pt x="176" y="197"/>
                    <a:pt x="130" y="197"/>
                  </a:cubicBezTo>
                  <a:cubicBezTo>
                    <a:pt x="74" y="197"/>
                    <a:pt x="14" y="243"/>
                    <a:pt x="0" y="299"/>
                  </a:cubicBezTo>
                  <a:cubicBezTo>
                    <a:pt x="0" y="373"/>
                    <a:pt x="56" y="419"/>
                    <a:pt x="74" y="433"/>
                  </a:cubicBezTo>
                  <a:cubicBezTo>
                    <a:pt x="144" y="493"/>
                    <a:pt x="232" y="549"/>
                    <a:pt x="352" y="595"/>
                  </a:cubicBezTo>
                  <a:cubicBezTo>
                    <a:pt x="352" y="623"/>
                    <a:pt x="366" y="637"/>
                    <a:pt x="380" y="637"/>
                  </a:cubicBezTo>
                  <a:lnTo>
                    <a:pt x="616" y="669"/>
                  </a:lnTo>
                  <a:lnTo>
                    <a:pt x="644" y="669"/>
                  </a:lnTo>
                  <a:lnTo>
                    <a:pt x="1171" y="725"/>
                  </a:lnTo>
                  <a:cubicBezTo>
                    <a:pt x="1200" y="725"/>
                    <a:pt x="1217" y="697"/>
                    <a:pt x="1217" y="683"/>
                  </a:cubicBezTo>
                  <a:cubicBezTo>
                    <a:pt x="1217" y="651"/>
                    <a:pt x="1200" y="637"/>
                    <a:pt x="1171" y="637"/>
                  </a:cubicBezTo>
                  <a:lnTo>
                    <a:pt x="690" y="581"/>
                  </a:lnTo>
                  <a:cubicBezTo>
                    <a:pt x="658" y="521"/>
                    <a:pt x="644" y="447"/>
                    <a:pt x="630" y="373"/>
                  </a:cubicBezTo>
                  <a:cubicBezTo>
                    <a:pt x="602" y="285"/>
                    <a:pt x="584" y="183"/>
                    <a:pt x="528" y="95"/>
                  </a:cubicBezTo>
                  <a:cubicBezTo>
                    <a:pt x="514" y="67"/>
                    <a:pt x="482" y="36"/>
                    <a:pt x="454" y="22"/>
                  </a:cubicBezTo>
                  <a:cubicBezTo>
                    <a:pt x="431" y="7"/>
                    <a:pt x="409" y="0"/>
                    <a:pt x="387" y="0"/>
                  </a:cubicBezTo>
                  <a:close/>
                </a:path>
              </a:pathLst>
            </a:custGeom>
            <a:solidFill>
              <a:srgbClr val="FACCC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49" name="Google Shape;922;p49">
              <a:extLst>
                <a:ext uri="{FF2B5EF4-FFF2-40B4-BE49-F238E27FC236}">
                  <a16:creationId xmlns:a16="http://schemas.microsoft.com/office/drawing/2014/main" id="{C94FF547-AE67-C2A8-ADCE-1F334DBE7FB6}"/>
                </a:ext>
              </a:extLst>
            </p:cNvPr>
            <p:cNvSpPr/>
            <p:nvPr/>
          </p:nvSpPr>
          <p:spPr>
            <a:xfrm>
              <a:off x="804600" y="4810175"/>
              <a:ext cx="23775" cy="19825"/>
            </a:xfrm>
            <a:custGeom>
              <a:avLst/>
              <a:gdLst/>
              <a:ahLst/>
              <a:cxnLst/>
              <a:rect l="l" t="t" r="r" b="b"/>
              <a:pathLst>
                <a:path w="951" h="793" extrusionOk="0">
                  <a:moveTo>
                    <a:pt x="116" y="1"/>
                  </a:moveTo>
                  <a:lnTo>
                    <a:pt x="116" y="1"/>
                  </a:lnTo>
                  <a:cubicBezTo>
                    <a:pt x="0" y="265"/>
                    <a:pt x="28" y="543"/>
                    <a:pt x="159" y="792"/>
                  </a:cubicBezTo>
                  <a:cubicBezTo>
                    <a:pt x="440" y="764"/>
                    <a:pt x="556" y="732"/>
                    <a:pt x="806" y="676"/>
                  </a:cubicBezTo>
                  <a:cubicBezTo>
                    <a:pt x="806" y="676"/>
                    <a:pt x="950" y="163"/>
                    <a:pt x="116" y="1"/>
                  </a:cubicBezTo>
                  <a:close/>
                </a:path>
              </a:pathLst>
            </a:custGeom>
            <a:solidFill>
              <a:srgbClr val="FACCC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50" name="Google Shape;923;p49">
              <a:extLst>
                <a:ext uri="{FF2B5EF4-FFF2-40B4-BE49-F238E27FC236}">
                  <a16:creationId xmlns:a16="http://schemas.microsoft.com/office/drawing/2014/main" id="{8108BF99-5C72-542E-92A6-2A1420C1721F}"/>
                </a:ext>
              </a:extLst>
            </p:cNvPr>
            <p:cNvSpPr/>
            <p:nvPr/>
          </p:nvSpPr>
          <p:spPr>
            <a:xfrm>
              <a:off x="748500" y="4791025"/>
              <a:ext cx="60075" cy="39525"/>
            </a:xfrm>
            <a:custGeom>
              <a:avLst/>
              <a:gdLst/>
              <a:ahLst/>
              <a:cxnLst/>
              <a:rect l="l" t="t" r="r" b="b"/>
              <a:pathLst>
                <a:path w="2403" h="1581" extrusionOk="0">
                  <a:moveTo>
                    <a:pt x="1539" y="1"/>
                  </a:moveTo>
                  <a:cubicBezTo>
                    <a:pt x="1516" y="1"/>
                    <a:pt x="1492" y="2"/>
                    <a:pt x="1467" y="4"/>
                  </a:cubicBezTo>
                  <a:cubicBezTo>
                    <a:pt x="1101" y="35"/>
                    <a:pt x="925" y="341"/>
                    <a:pt x="939" y="503"/>
                  </a:cubicBezTo>
                  <a:cubicBezTo>
                    <a:pt x="908" y="429"/>
                    <a:pt x="851" y="313"/>
                    <a:pt x="644" y="225"/>
                  </a:cubicBezTo>
                  <a:cubicBezTo>
                    <a:pt x="584" y="199"/>
                    <a:pt x="524" y="187"/>
                    <a:pt x="464" y="187"/>
                  </a:cubicBezTo>
                  <a:cubicBezTo>
                    <a:pt x="219" y="187"/>
                    <a:pt x="0" y="393"/>
                    <a:pt x="0" y="665"/>
                  </a:cubicBezTo>
                  <a:lnTo>
                    <a:pt x="14" y="1498"/>
                  </a:lnTo>
                  <a:cubicBezTo>
                    <a:pt x="14" y="1498"/>
                    <a:pt x="623" y="1580"/>
                    <a:pt x="1464" y="1580"/>
                  </a:cubicBezTo>
                  <a:cubicBezTo>
                    <a:pt x="1754" y="1580"/>
                    <a:pt x="2072" y="1570"/>
                    <a:pt x="2403" y="1544"/>
                  </a:cubicBezTo>
                  <a:cubicBezTo>
                    <a:pt x="2287" y="1280"/>
                    <a:pt x="2258" y="1017"/>
                    <a:pt x="2374" y="753"/>
                  </a:cubicBezTo>
                  <a:cubicBezTo>
                    <a:pt x="2185" y="707"/>
                    <a:pt x="2185" y="707"/>
                    <a:pt x="2097" y="707"/>
                  </a:cubicBezTo>
                  <a:cubicBezTo>
                    <a:pt x="2097" y="707"/>
                    <a:pt x="2165" y="1"/>
                    <a:pt x="1539" y="1"/>
                  </a:cubicBezTo>
                  <a:close/>
                </a:path>
              </a:pathLst>
            </a:custGeom>
            <a:solidFill>
              <a:srgbClr val="13567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51" name="Google Shape;924;p49">
              <a:extLst>
                <a:ext uri="{FF2B5EF4-FFF2-40B4-BE49-F238E27FC236}">
                  <a16:creationId xmlns:a16="http://schemas.microsoft.com/office/drawing/2014/main" id="{13A95B45-6732-8A3E-295B-91C458CCE9EC}"/>
                </a:ext>
              </a:extLst>
            </p:cNvPr>
            <p:cNvSpPr/>
            <p:nvPr/>
          </p:nvSpPr>
          <p:spPr>
            <a:xfrm>
              <a:off x="755800" y="4809475"/>
              <a:ext cx="11000" cy="10575"/>
            </a:xfrm>
            <a:custGeom>
              <a:avLst/>
              <a:gdLst/>
              <a:ahLst/>
              <a:cxnLst/>
              <a:rect l="l" t="t" r="r" b="b"/>
              <a:pathLst>
                <a:path w="440" h="423" extrusionOk="0">
                  <a:moveTo>
                    <a:pt x="222" y="1"/>
                  </a:moveTo>
                  <a:cubicBezTo>
                    <a:pt x="106" y="1"/>
                    <a:pt x="0" y="89"/>
                    <a:pt x="0" y="205"/>
                  </a:cubicBezTo>
                  <a:cubicBezTo>
                    <a:pt x="0" y="335"/>
                    <a:pt x="88" y="423"/>
                    <a:pt x="222" y="423"/>
                  </a:cubicBezTo>
                  <a:cubicBezTo>
                    <a:pt x="338" y="423"/>
                    <a:pt x="426" y="335"/>
                    <a:pt x="440" y="219"/>
                  </a:cubicBezTo>
                  <a:cubicBezTo>
                    <a:pt x="440" y="89"/>
                    <a:pt x="338" y="1"/>
                    <a:pt x="222" y="1"/>
                  </a:cubicBezTo>
                  <a:close/>
                </a:path>
              </a:pathLst>
            </a:custGeom>
            <a:solidFill>
              <a:srgbClr val="FACCC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52" name="Google Shape;925;p49">
              <a:extLst>
                <a:ext uri="{FF2B5EF4-FFF2-40B4-BE49-F238E27FC236}">
                  <a16:creationId xmlns:a16="http://schemas.microsoft.com/office/drawing/2014/main" id="{F8CB9893-073D-8505-2F4D-5F17385163E2}"/>
                </a:ext>
              </a:extLst>
            </p:cNvPr>
            <p:cNvSpPr/>
            <p:nvPr/>
          </p:nvSpPr>
          <p:spPr>
            <a:xfrm>
              <a:off x="748500" y="4826625"/>
              <a:ext cx="76600" cy="9725"/>
            </a:xfrm>
            <a:custGeom>
              <a:avLst/>
              <a:gdLst/>
              <a:ahLst/>
              <a:cxnLst/>
              <a:rect l="l" t="t" r="r" b="b"/>
              <a:pathLst>
                <a:path w="3064" h="389" extrusionOk="0">
                  <a:moveTo>
                    <a:pt x="3018" y="1"/>
                  </a:moveTo>
                  <a:cubicBezTo>
                    <a:pt x="2318" y="116"/>
                    <a:pt x="1618" y="148"/>
                    <a:pt x="1068" y="148"/>
                  </a:cubicBezTo>
                  <a:cubicBezTo>
                    <a:pt x="434" y="148"/>
                    <a:pt x="0" y="106"/>
                    <a:pt x="0" y="106"/>
                  </a:cubicBezTo>
                  <a:lnTo>
                    <a:pt x="0" y="296"/>
                  </a:lnTo>
                  <a:cubicBezTo>
                    <a:pt x="0" y="296"/>
                    <a:pt x="648" y="388"/>
                    <a:pt x="1435" y="388"/>
                  </a:cubicBezTo>
                  <a:cubicBezTo>
                    <a:pt x="1946" y="388"/>
                    <a:pt x="2515" y="349"/>
                    <a:pt x="3004" y="222"/>
                  </a:cubicBezTo>
                  <a:cubicBezTo>
                    <a:pt x="3004" y="222"/>
                    <a:pt x="3064" y="1"/>
                    <a:pt x="3018" y="1"/>
                  </a:cubicBezTo>
                  <a:close/>
                </a:path>
              </a:pathLst>
            </a:custGeom>
            <a:solidFill>
              <a:srgbClr val="FACCC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53" name="Google Shape;926;p49">
              <a:extLst>
                <a:ext uri="{FF2B5EF4-FFF2-40B4-BE49-F238E27FC236}">
                  <a16:creationId xmlns:a16="http://schemas.microsoft.com/office/drawing/2014/main" id="{917654AB-D3E5-CD3B-A7C8-4C805A09A6CD}"/>
                </a:ext>
              </a:extLst>
            </p:cNvPr>
            <p:cNvSpPr/>
            <p:nvPr/>
          </p:nvSpPr>
          <p:spPr>
            <a:xfrm>
              <a:off x="780775" y="4807975"/>
              <a:ext cx="20850" cy="3300"/>
            </a:xfrm>
            <a:custGeom>
              <a:avLst/>
              <a:gdLst/>
              <a:ahLst/>
              <a:cxnLst/>
              <a:rect l="l" t="t" r="r" b="b"/>
              <a:pathLst>
                <a:path w="834" h="132" extrusionOk="0">
                  <a:moveTo>
                    <a:pt x="792" y="1"/>
                  </a:moveTo>
                  <a:lnTo>
                    <a:pt x="42" y="61"/>
                  </a:lnTo>
                  <a:cubicBezTo>
                    <a:pt x="14" y="61"/>
                    <a:pt x="0" y="75"/>
                    <a:pt x="0" y="103"/>
                  </a:cubicBezTo>
                  <a:cubicBezTo>
                    <a:pt x="0" y="117"/>
                    <a:pt x="28" y="131"/>
                    <a:pt x="42" y="131"/>
                  </a:cubicBezTo>
                  <a:lnTo>
                    <a:pt x="806" y="89"/>
                  </a:lnTo>
                  <a:cubicBezTo>
                    <a:pt x="820" y="89"/>
                    <a:pt x="834" y="75"/>
                    <a:pt x="834" y="43"/>
                  </a:cubicBezTo>
                  <a:cubicBezTo>
                    <a:pt x="834" y="15"/>
                    <a:pt x="820" y="1"/>
                    <a:pt x="792" y="1"/>
                  </a:cubicBezTo>
                  <a:close/>
                </a:path>
              </a:pathLst>
            </a:custGeom>
            <a:solidFill>
              <a:srgbClr val="FACCC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54" name="Google Shape;927;p49">
              <a:extLst>
                <a:ext uri="{FF2B5EF4-FFF2-40B4-BE49-F238E27FC236}">
                  <a16:creationId xmlns:a16="http://schemas.microsoft.com/office/drawing/2014/main" id="{5769E3B5-7CAF-EEEB-DBD7-A71756840ADF}"/>
                </a:ext>
              </a:extLst>
            </p:cNvPr>
            <p:cNvSpPr/>
            <p:nvPr/>
          </p:nvSpPr>
          <p:spPr>
            <a:xfrm>
              <a:off x="779275" y="4789400"/>
              <a:ext cx="30800" cy="17900"/>
            </a:xfrm>
            <a:custGeom>
              <a:avLst/>
              <a:gdLst/>
              <a:ahLst/>
              <a:cxnLst/>
              <a:rect l="l" t="t" r="r" b="b"/>
              <a:pathLst>
                <a:path w="1232" h="716" extrusionOk="0">
                  <a:moveTo>
                    <a:pt x="852" y="83"/>
                  </a:moveTo>
                  <a:cubicBezTo>
                    <a:pt x="866" y="100"/>
                    <a:pt x="866" y="128"/>
                    <a:pt x="852" y="156"/>
                  </a:cubicBezTo>
                  <a:cubicBezTo>
                    <a:pt x="806" y="276"/>
                    <a:pt x="750" y="378"/>
                    <a:pt x="676" y="480"/>
                  </a:cubicBezTo>
                  <a:lnTo>
                    <a:pt x="662" y="494"/>
                  </a:lnTo>
                  <a:cubicBezTo>
                    <a:pt x="676" y="452"/>
                    <a:pt x="676" y="420"/>
                    <a:pt x="690" y="392"/>
                  </a:cubicBezTo>
                  <a:cubicBezTo>
                    <a:pt x="704" y="304"/>
                    <a:pt x="718" y="216"/>
                    <a:pt x="778" y="142"/>
                  </a:cubicBezTo>
                  <a:cubicBezTo>
                    <a:pt x="778" y="128"/>
                    <a:pt x="792" y="100"/>
                    <a:pt x="820" y="83"/>
                  </a:cubicBezTo>
                  <a:close/>
                  <a:moveTo>
                    <a:pt x="1101" y="290"/>
                  </a:moveTo>
                  <a:cubicBezTo>
                    <a:pt x="1115" y="290"/>
                    <a:pt x="1143" y="304"/>
                    <a:pt x="1143" y="318"/>
                  </a:cubicBezTo>
                  <a:cubicBezTo>
                    <a:pt x="1143" y="318"/>
                    <a:pt x="1129" y="346"/>
                    <a:pt x="1101" y="378"/>
                  </a:cubicBezTo>
                  <a:cubicBezTo>
                    <a:pt x="982" y="466"/>
                    <a:pt x="852" y="522"/>
                    <a:pt x="718" y="554"/>
                  </a:cubicBezTo>
                  <a:cubicBezTo>
                    <a:pt x="732" y="540"/>
                    <a:pt x="732" y="540"/>
                    <a:pt x="750" y="522"/>
                  </a:cubicBezTo>
                  <a:cubicBezTo>
                    <a:pt x="820" y="452"/>
                    <a:pt x="908" y="378"/>
                    <a:pt x="1013" y="318"/>
                  </a:cubicBezTo>
                  <a:cubicBezTo>
                    <a:pt x="1041" y="304"/>
                    <a:pt x="1070" y="290"/>
                    <a:pt x="1101" y="290"/>
                  </a:cubicBezTo>
                  <a:close/>
                  <a:moveTo>
                    <a:pt x="827" y="0"/>
                  </a:moveTo>
                  <a:cubicBezTo>
                    <a:pt x="807" y="0"/>
                    <a:pt x="790" y="5"/>
                    <a:pt x="778" y="12"/>
                  </a:cubicBezTo>
                  <a:cubicBezTo>
                    <a:pt x="732" y="40"/>
                    <a:pt x="718" y="69"/>
                    <a:pt x="704" y="100"/>
                  </a:cubicBezTo>
                  <a:cubicBezTo>
                    <a:pt x="644" y="188"/>
                    <a:pt x="616" y="290"/>
                    <a:pt x="602" y="378"/>
                  </a:cubicBezTo>
                  <a:cubicBezTo>
                    <a:pt x="588" y="452"/>
                    <a:pt x="574" y="522"/>
                    <a:pt x="542" y="582"/>
                  </a:cubicBezTo>
                  <a:lnTo>
                    <a:pt x="46" y="642"/>
                  </a:lnTo>
                  <a:cubicBezTo>
                    <a:pt x="28" y="642"/>
                    <a:pt x="0" y="656"/>
                    <a:pt x="14" y="684"/>
                  </a:cubicBezTo>
                  <a:cubicBezTo>
                    <a:pt x="14" y="698"/>
                    <a:pt x="28" y="716"/>
                    <a:pt x="46" y="716"/>
                  </a:cubicBezTo>
                  <a:lnTo>
                    <a:pt x="60" y="716"/>
                  </a:lnTo>
                  <a:lnTo>
                    <a:pt x="574" y="670"/>
                  </a:lnTo>
                  <a:lnTo>
                    <a:pt x="616" y="670"/>
                  </a:lnTo>
                  <a:lnTo>
                    <a:pt x="837" y="642"/>
                  </a:lnTo>
                  <a:cubicBezTo>
                    <a:pt x="866" y="642"/>
                    <a:pt x="880" y="628"/>
                    <a:pt x="880" y="596"/>
                  </a:cubicBezTo>
                  <a:cubicBezTo>
                    <a:pt x="982" y="554"/>
                    <a:pt x="1084" y="494"/>
                    <a:pt x="1158" y="434"/>
                  </a:cubicBezTo>
                  <a:cubicBezTo>
                    <a:pt x="1172" y="420"/>
                    <a:pt x="1231" y="378"/>
                    <a:pt x="1231" y="304"/>
                  </a:cubicBezTo>
                  <a:cubicBezTo>
                    <a:pt x="1217" y="244"/>
                    <a:pt x="1158" y="202"/>
                    <a:pt x="1101" y="202"/>
                  </a:cubicBezTo>
                  <a:cubicBezTo>
                    <a:pt x="1041" y="202"/>
                    <a:pt x="996" y="230"/>
                    <a:pt x="968" y="244"/>
                  </a:cubicBezTo>
                  <a:cubicBezTo>
                    <a:pt x="939" y="258"/>
                    <a:pt x="908" y="290"/>
                    <a:pt x="880" y="304"/>
                  </a:cubicBezTo>
                  <a:cubicBezTo>
                    <a:pt x="894" y="258"/>
                    <a:pt x="908" y="230"/>
                    <a:pt x="925" y="188"/>
                  </a:cubicBezTo>
                  <a:cubicBezTo>
                    <a:pt x="954" y="83"/>
                    <a:pt x="939" y="40"/>
                    <a:pt x="908" y="26"/>
                  </a:cubicBezTo>
                  <a:cubicBezTo>
                    <a:pt x="884" y="8"/>
                    <a:pt x="854" y="0"/>
                    <a:pt x="827" y="0"/>
                  </a:cubicBezTo>
                  <a:close/>
                </a:path>
              </a:pathLst>
            </a:custGeom>
            <a:solidFill>
              <a:srgbClr val="FACCC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55" name="Google Shape;928;p49">
              <a:extLst>
                <a:ext uri="{FF2B5EF4-FFF2-40B4-BE49-F238E27FC236}">
                  <a16:creationId xmlns:a16="http://schemas.microsoft.com/office/drawing/2014/main" id="{F178AA42-9131-52E9-493E-729FC39A9D82}"/>
                </a:ext>
              </a:extLst>
            </p:cNvPr>
            <p:cNvSpPr/>
            <p:nvPr/>
          </p:nvSpPr>
          <p:spPr>
            <a:xfrm>
              <a:off x="578850" y="4466050"/>
              <a:ext cx="79875" cy="85800"/>
            </a:xfrm>
            <a:custGeom>
              <a:avLst/>
              <a:gdLst/>
              <a:ahLst/>
              <a:cxnLst/>
              <a:rect l="l" t="t" r="r" b="b"/>
              <a:pathLst>
                <a:path w="3195" h="3432" extrusionOk="0">
                  <a:moveTo>
                    <a:pt x="2427" y="0"/>
                  </a:moveTo>
                  <a:cubicBezTo>
                    <a:pt x="2410" y="0"/>
                    <a:pt x="2393" y="1"/>
                    <a:pt x="2375" y="2"/>
                  </a:cubicBezTo>
                  <a:cubicBezTo>
                    <a:pt x="2301" y="2"/>
                    <a:pt x="1538" y="121"/>
                    <a:pt x="1144" y="603"/>
                  </a:cubicBezTo>
                  <a:cubicBezTo>
                    <a:pt x="367" y="1792"/>
                    <a:pt x="61" y="2861"/>
                    <a:pt x="29" y="2992"/>
                  </a:cubicBezTo>
                  <a:cubicBezTo>
                    <a:pt x="29" y="3051"/>
                    <a:pt x="15" y="3139"/>
                    <a:pt x="15" y="3227"/>
                  </a:cubicBezTo>
                  <a:cubicBezTo>
                    <a:pt x="1" y="3287"/>
                    <a:pt x="15" y="3361"/>
                    <a:pt x="15" y="3431"/>
                  </a:cubicBezTo>
                  <a:cubicBezTo>
                    <a:pt x="676" y="3389"/>
                    <a:pt x="1334" y="3329"/>
                    <a:pt x="1978" y="3227"/>
                  </a:cubicBezTo>
                  <a:cubicBezTo>
                    <a:pt x="1978" y="3224"/>
                    <a:pt x="1978" y="3223"/>
                    <a:pt x="1978" y="3223"/>
                  </a:cubicBezTo>
                  <a:cubicBezTo>
                    <a:pt x="1979" y="3223"/>
                    <a:pt x="1981" y="3226"/>
                    <a:pt x="1986" y="3226"/>
                  </a:cubicBezTo>
                  <a:cubicBezTo>
                    <a:pt x="1990" y="3226"/>
                    <a:pt x="1998" y="3224"/>
                    <a:pt x="2009" y="3213"/>
                  </a:cubicBezTo>
                  <a:cubicBezTo>
                    <a:pt x="2009" y="3185"/>
                    <a:pt x="2023" y="3167"/>
                    <a:pt x="2023" y="3153"/>
                  </a:cubicBezTo>
                  <a:cubicBezTo>
                    <a:pt x="2052" y="3065"/>
                    <a:pt x="2097" y="2963"/>
                    <a:pt x="2154" y="2861"/>
                  </a:cubicBezTo>
                  <a:cubicBezTo>
                    <a:pt x="2259" y="2672"/>
                    <a:pt x="2375" y="2450"/>
                    <a:pt x="2491" y="2246"/>
                  </a:cubicBezTo>
                  <a:cubicBezTo>
                    <a:pt x="2611" y="2042"/>
                    <a:pt x="2741" y="1820"/>
                    <a:pt x="2875" y="1616"/>
                  </a:cubicBezTo>
                  <a:cubicBezTo>
                    <a:pt x="2945" y="1514"/>
                    <a:pt x="3019" y="1409"/>
                    <a:pt x="3079" y="1307"/>
                  </a:cubicBezTo>
                  <a:cubicBezTo>
                    <a:pt x="3138" y="1191"/>
                    <a:pt x="3195" y="1075"/>
                    <a:pt x="3181" y="927"/>
                  </a:cubicBezTo>
                  <a:lnTo>
                    <a:pt x="3181" y="825"/>
                  </a:lnTo>
                  <a:cubicBezTo>
                    <a:pt x="3140" y="370"/>
                    <a:pt x="2893" y="0"/>
                    <a:pt x="2427" y="0"/>
                  </a:cubicBezTo>
                  <a:close/>
                </a:path>
              </a:pathLst>
            </a:custGeom>
            <a:solidFill>
              <a:srgbClr val="E65C5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56" name="Google Shape;929;p49">
              <a:extLst>
                <a:ext uri="{FF2B5EF4-FFF2-40B4-BE49-F238E27FC236}">
                  <a16:creationId xmlns:a16="http://schemas.microsoft.com/office/drawing/2014/main" id="{9845DE14-0572-EB6B-A0CF-5671D9B5AFB5}"/>
                </a:ext>
              </a:extLst>
            </p:cNvPr>
            <p:cNvSpPr/>
            <p:nvPr/>
          </p:nvSpPr>
          <p:spPr>
            <a:xfrm>
              <a:off x="694675" y="4411775"/>
              <a:ext cx="61925" cy="76375"/>
            </a:xfrm>
            <a:custGeom>
              <a:avLst/>
              <a:gdLst/>
              <a:ahLst/>
              <a:cxnLst/>
              <a:rect l="l" t="t" r="r" b="b"/>
              <a:pathLst>
                <a:path w="2477" h="3055" extrusionOk="0">
                  <a:moveTo>
                    <a:pt x="1422" y="1"/>
                  </a:moveTo>
                  <a:cubicBezTo>
                    <a:pt x="1025" y="1"/>
                    <a:pt x="664" y="250"/>
                    <a:pt x="556" y="650"/>
                  </a:cubicBezTo>
                  <a:lnTo>
                    <a:pt x="145" y="2085"/>
                  </a:lnTo>
                  <a:cubicBezTo>
                    <a:pt x="0" y="2570"/>
                    <a:pt x="352" y="2834"/>
                    <a:pt x="820" y="2964"/>
                  </a:cubicBezTo>
                  <a:lnTo>
                    <a:pt x="880" y="2982"/>
                  </a:lnTo>
                  <a:cubicBezTo>
                    <a:pt x="1028" y="3028"/>
                    <a:pt x="1174" y="3055"/>
                    <a:pt x="1308" y="3055"/>
                  </a:cubicBezTo>
                  <a:cubicBezTo>
                    <a:pt x="1596" y="3055"/>
                    <a:pt x="1829" y="2930"/>
                    <a:pt x="1917" y="2598"/>
                  </a:cubicBezTo>
                  <a:lnTo>
                    <a:pt x="2329" y="1163"/>
                  </a:lnTo>
                  <a:cubicBezTo>
                    <a:pt x="2477" y="678"/>
                    <a:pt x="2199" y="182"/>
                    <a:pt x="1713" y="48"/>
                  </a:cubicBezTo>
                  <a:lnTo>
                    <a:pt x="1671" y="34"/>
                  </a:lnTo>
                  <a:cubicBezTo>
                    <a:pt x="1588" y="12"/>
                    <a:pt x="1504" y="1"/>
                    <a:pt x="1422" y="1"/>
                  </a:cubicBezTo>
                  <a:close/>
                </a:path>
              </a:pathLst>
            </a:custGeom>
            <a:solidFill>
              <a:srgbClr val="F7D2C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57" name="Google Shape;930;p49">
              <a:extLst>
                <a:ext uri="{FF2B5EF4-FFF2-40B4-BE49-F238E27FC236}">
                  <a16:creationId xmlns:a16="http://schemas.microsoft.com/office/drawing/2014/main" id="{4B07A2BE-D746-6F76-B5F3-69EBA4FC90DB}"/>
                </a:ext>
              </a:extLst>
            </p:cNvPr>
            <p:cNvSpPr/>
            <p:nvPr/>
          </p:nvSpPr>
          <p:spPr>
            <a:xfrm>
              <a:off x="697925" y="4437500"/>
              <a:ext cx="52450" cy="27900"/>
            </a:xfrm>
            <a:custGeom>
              <a:avLst/>
              <a:gdLst/>
              <a:ahLst/>
              <a:cxnLst/>
              <a:rect l="l" t="t" r="r" b="b"/>
              <a:pathLst>
                <a:path w="2098" h="1116" extrusionOk="0">
                  <a:moveTo>
                    <a:pt x="310" y="1"/>
                  </a:moveTo>
                  <a:lnTo>
                    <a:pt x="62" y="895"/>
                  </a:lnTo>
                  <a:lnTo>
                    <a:pt x="324" y="1"/>
                  </a:lnTo>
                  <a:close/>
                  <a:moveTo>
                    <a:pt x="2097" y="500"/>
                  </a:moveTo>
                  <a:lnTo>
                    <a:pt x="1921" y="1087"/>
                  </a:lnTo>
                  <a:lnTo>
                    <a:pt x="2097" y="514"/>
                  </a:lnTo>
                  <a:lnTo>
                    <a:pt x="2097" y="500"/>
                  </a:lnTo>
                  <a:close/>
                  <a:moveTo>
                    <a:pt x="62" y="895"/>
                  </a:moveTo>
                  <a:lnTo>
                    <a:pt x="15" y="1056"/>
                  </a:lnTo>
                  <a:cubicBezTo>
                    <a:pt x="1" y="1073"/>
                    <a:pt x="1" y="1102"/>
                    <a:pt x="1" y="1116"/>
                  </a:cubicBezTo>
                  <a:lnTo>
                    <a:pt x="62" y="895"/>
                  </a:lnTo>
                  <a:close/>
                </a:path>
              </a:pathLst>
            </a:custGeom>
            <a:solidFill>
              <a:srgbClr val="BEAEA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58" name="Google Shape;931;p49">
              <a:extLst>
                <a:ext uri="{FF2B5EF4-FFF2-40B4-BE49-F238E27FC236}">
                  <a16:creationId xmlns:a16="http://schemas.microsoft.com/office/drawing/2014/main" id="{F9CBA89F-2A85-5925-EF41-4695E80BDB39}"/>
                </a:ext>
              </a:extLst>
            </p:cNvPr>
            <p:cNvSpPr/>
            <p:nvPr/>
          </p:nvSpPr>
          <p:spPr>
            <a:xfrm>
              <a:off x="745600" y="4464675"/>
              <a:ext cx="375" cy="1425"/>
            </a:xfrm>
            <a:custGeom>
              <a:avLst/>
              <a:gdLst/>
              <a:ahLst/>
              <a:cxnLst/>
              <a:rect l="l" t="t" r="r" b="b"/>
              <a:pathLst>
                <a:path w="15" h="57" extrusionOk="0">
                  <a:moveTo>
                    <a:pt x="14" y="0"/>
                  </a:moveTo>
                  <a:lnTo>
                    <a:pt x="0" y="57"/>
                  </a:lnTo>
                  <a:lnTo>
                    <a:pt x="0" y="57"/>
                  </a:lnTo>
                  <a:close/>
                </a:path>
              </a:pathLst>
            </a:custGeom>
            <a:solidFill>
              <a:srgbClr val="F0978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59" name="Google Shape;932;p49">
              <a:extLst>
                <a:ext uri="{FF2B5EF4-FFF2-40B4-BE49-F238E27FC236}">
                  <a16:creationId xmlns:a16="http://schemas.microsoft.com/office/drawing/2014/main" id="{418CE1E2-37B2-1120-6271-4DF0A1E9547B}"/>
                </a:ext>
              </a:extLst>
            </p:cNvPr>
            <p:cNvSpPr/>
            <p:nvPr/>
          </p:nvSpPr>
          <p:spPr>
            <a:xfrm>
              <a:off x="743400" y="4466075"/>
              <a:ext cx="2225" cy="8475"/>
            </a:xfrm>
            <a:custGeom>
              <a:avLst/>
              <a:gdLst/>
              <a:ahLst/>
              <a:cxnLst/>
              <a:rect l="l" t="t" r="r" b="b"/>
              <a:pathLst>
                <a:path w="89" h="339" extrusionOk="0">
                  <a:moveTo>
                    <a:pt x="88" y="1"/>
                  </a:moveTo>
                  <a:lnTo>
                    <a:pt x="0" y="338"/>
                  </a:lnTo>
                  <a:lnTo>
                    <a:pt x="0" y="338"/>
                  </a:lnTo>
                  <a:close/>
                </a:path>
              </a:pathLst>
            </a:custGeom>
            <a:solidFill>
              <a:srgbClr val="F0978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60" name="Google Shape;933;p49">
              <a:extLst>
                <a:ext uri="{FF2B5EF4-FFF2-40B4-BE49-F238E27FC236}">
                  <a16:creationId xmlns:a16="http://schemas.microsoft.com/office/drawing/2014/main" id="{29F02603-D586-5BF6-B865-8AF20E7EFF19}"/>
                </a:ext>
              </a:extLst>
            </p:cNvPr>
            <p:cNvSpPr/>
            <p:nvPr/>
          </p:nvSpPr>
          <p:spPr>
            <a:xfrm>
              <a:off x="697925" y="4421400"/>
              <a:ext cx="55700" cy="53150"/>
            </a:xfrm>
            <a:custGeom>
              <a:avLst/>
              <a:gdLst/>
              <a:ahLst/>
              <a:cxnLst/>
              <a:rect l="l" t="t" r="r" b="b"/>
              <a:pathLst>
                <a:path w="2228" h="2126" extrusionOk="0">
                  <a:moveTo>
                    <a:pt x="1172" y="1"/>
                  </a:moveTo>
                  <a:cubicBezTo>
                    <a:pt x="792" y="1"/>
                    <a:pt x="426" y="251"/>
                    <a:pt x="324" y="645"/>
                  </a:cubicBezTo>
                  <a:lnTo>
                    <a:pt x="15" y="1700"/>
                  </a:lnTo>
                  <a:cubicBezTo>
                    <a:pt x="1" y="1717"/>
                    <a:pt x="1" y="1746"/>
                    <a:pt x="1" y="1760"/>
                  </a:cubicBezTo>
                  <a:cubicBezTo>
                    <a:pt x="352" y="1921"/>
                    <a:pt x="968" y="2125"/>
                    <a:pt x="1787" y="2125"/>
                  </a:cubicBezTo>
                  <a:lnTo>
                    <a:pt x="1819" y="2125"/>
                  </a:lnTo>
                  <a:lnTo>
                    <a:pt x="1907" y="1788"/>
                  </a:lnTo>
                  <a:lnTo>
                    <a:pt x="1921" y="1731"/>
                  </a:lnTo>
                  <a:lnTo>
                    <a:pt x="2097" y="1144"/>
                  </a:lnTo>
                  <a:cubicBezTo>
                    <a:pt x="2227" y="676"/>
                    <a:pt x="1949" y="177"/>
                    <a:pt x="1481" y="47"/>
                  </a:cubicBezTo>
                  <a:lnTo>
                    <a:pt x="1422" y="29"/>
                  </a:lnTo>
                  <a:cubicBezTo>
                    <a:pt x="1348" y="1"/>
                    <a:pt x="1260" y="1"/>
                    <a:pt x="1172" y="1"/>
                  </a:cubicBezTo>
                  <a:close/>
                </a:path>
              </a:pathLst>
            </a:custGeom>
            <a:solidFill>
              <a:srgbClr val="F5BBA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61" name="Google Shape;934;p49">
              <a:extLst>
                <a:ext uri="{FF2B5EF4-FFF2-40B4-BE49-F238E27FC236}">
                  <a16:creationId xmlns:a16="http://schemas.microsoft.com/office/drawing/2014/main" id="{A2CA9225-2ED9-8541-3F62-32C9C65CCA3F}"/>
                </a:ext>
              </a:extLst>
            </p:cNvPr>
            <p:cNvSpPr/>
            <p:nvPr/>
          </p:nvSpPr>
          <p:spPr>
            <a:xfrm>
              <a:off x="620275" y="4348750"/>
              <a:ext cx="63000" cy="55575"/>
            </a:xfrm>
            <a:custGeom>
              <a:avLst/>
              <a:gdLst/>
              <a:ahLst/>
              <a:cxnLst/>
              <a:rect l="l" t="t" r="r" b="b"/>
              <a:pathLst>
                <a:path w="2520" h="2223" extrusionOk="0">
                  <a:moveTo>
                    <a:pt x="1270" y="0"/>
                  </a:moveTo>
                  <a:cubicBezTo>
                    <a:pt x="898" y="0"/>
                    <a:pt x="532" y="189"/>
                    <a:pt x="321" y="532"/>
                  </a:cubicBezTo>
                  <a:cubicBezTo>
                    <a:pt x="1" y="1046"/>
                    <a:pt x="162" y="1735"/>
                    <a:pt x="672" y="2056"/>
                  </a:cubicBezTo>
                  <a:cubicBezTo>
                    <a:pt x="856" y="2168"/>
                    <a:pt x="1058" y="2222"/>
                    <a:pt x="1256" y="2222"/>
                  </a:cubicBezTo>
                  <a:cubicBezTo>
                    <a:pt x="1628" y="2222"/>
                    <a:pt x="1988" y="2034"/>
                    <a:pt x="2199" y="1690"/>
                  </a:cubicBezTo>
                  <a:cubicBezTo>
                    <a:pt x="2519" y="1176"/>
                    <a:pt x="2361" y="490"/>
                    <a:pt x="1847" y="167"/>
                  </a:cubicBezTo>
                  <a:cubicBezTo>
                    <a:pt x="1668" y="54"/>
                    <a:pt x="1468" y="0"/>
                    <a:pt x="1270" y="0"/>
                  </a:cubicBezTo>
                  <a:close/>
                </a:path>
              </a:pathLst>
            </a:custGeom>
            <a:solidFill>
              <a:srgbClr val="F4C4B8"/>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62" name="Google Shape;935;p49">
              <a:extLst>
                <a:ext uri="{FF2B5EF4-FFF2-40B4-BE49-F238E27FC236}">
                  <a16:creationId xmlns:a16="http://schemas.microsoft.com/office/drawing/2014/main" id="{25D5FFEA-775C-1469-D03A-75B5296FE3E7}"/>
                </a:ext>
              </a:extLst>
            </p:cNvPr>
            <p:cNvSpPr/>
            <p:nvPr/>
          </p:nvSpPr>
          <p:spPr>
            <a:xfrm>
              <a:off x="625025" y="4366100"/>
              <a:ext cx="47250" cy="38100"/>
            </a:xfrm>
            <a:custGeom>
              <a:avLst/>
              <a:gdLst/>
              <a:ahLst/>
              <a:cxnLst/>
              <a:rect l="l" t="t" r="r" b="b"/>
              <a:pathLst>
                <a:path w="1890" h="1524" extrusionOk="0">
                  <a:moveTo>
                    <a:pt x="820" y="0"/>
                  </a:moveTo>
                  <a:cubicBezTo>
                    <a:pt x="570" y="0"/>
                    <a:pt x="338" y="102"/>
                    <a:pt x="219" y="306"/>
                  </a:cubicBezTo>
                  <a:cubicBezTo>
                    <a:pt x="1" y="644"/>
                    <a:pt x="162" y="1129"/>
                    <a:pt x="570" y="1379"/>
                  </a:cubicBezTo>
                  <a:cubicBezTo>
                    <a:pt x="732" y="1481"/>
                    <a:pt x="908" y="1523"/>
                    <a:pt x="1070" y="1523"/>
                  </a:cubicBezTo>
                  <a:cubicBezTo>
                    <a:pt x="1320" y="1523"/>
                    <a:pt x="1555" y="1421"/>
                    <a:pt x="1685" y="1217"/>
                  </a:cubicBezTo>
                  <a:cubicBezTo>
                    <a:pt x="1889" y="866"/>
                    <a:pt x="1731" y="394"/>
                    <a:pt x="1334" y="148"/>
                  </a:cubicBezTo>
                  <a:cubicBezTo>
                    <a:pt x="1172" y="42"/>
                    <a:pt x="996" y="0"/>
                    <a:pt x="820" y="0"/>
                  </a:cubicBezTo>
                  <a:close/>
                </a:path>
              </a:pathLst>
            </a:custGeom>
            <a:solidFill>
              <a:srgbClr val="F4BAA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63" name="Google Shape;936;p49">
              <a:extLst>
                <a:ext uri="{FF2B5EF4-FFF2-40B4-BE49-F238E27FC236}">
                  <a16:creationId xmlns:a16="http://schemas.microsoft.com/office/drawing/2014/main" id="{E88A80C0-2EB0-EB27-F882-358C4A9B1EA6}"/>
                </a:ext>
              </a:extLst>
            </p:cNvPr>
            <p:cNvSpPr/>
            <p:nvPr/>
          </p:nvSpPr>
          <p:spPr>
            <a:xfrm>
              <a:off x="629425" y="4366100"/>
              <a:ext cx="44350" cy="22000"/>
            </a:xfrm>
            <a:custGeom>
              <a:avLst/>
              <a:gdLst/>
              <a:ahLst/>
              <a:cxnLst/>
              <a:rect l="l" t="t" r="r" b="b"/>
              <a:pathLst>
                <a:path w="1774" h="880" extrusionOk="0">
                  <a:moveTo>
                    <a:pt x="542" y="0"/>
                  </a:moveTo>
                  <a:cubicBezTo>
                    <a:pt x="454" y="0"/>
                    <a:pt x="366" y="0"/>
                    <a:pt x="278" y="14"/>
                  </a:cubicBezTo>
                  <a:cubicBezTo>
                    <a:pt x="190" y="28"/>
                    <a:pt x="117" y="42"/>
                    <a:pt x="29" y="74"/>
                  </a:cubicBezTo>
                  <a:cubicBezTo>
                    <a:pt x="14" y="88"/>
                    <a:pt x="0" y="102"/>
                    <a:pt x="0" y="116"/>
                  </a:cubicBezTo>
                  <a:cubicBezTo>
                    <a:pt x="14" y="130"/>
                    <a:pt x="29" y="148"/>
                    <a:pt x="43" y="148"/>
                  </a:cubicBezTo>
                  <a:cubicBezTo>
                    <a:pt x="165" y="114"/>
                    <a:pt x="295" y="97"/>
                    <a:pt x="420" y="97"/>
                  </a:cubicBezTo>
                  <a:cubicBezTo>
                    <a:pt x="462" y="97"/>
                    <a:pt x="502" y="99"/>
                    <a:pt x="542" y="102"/>
                  </a:cubicBezTo>
                  <a:cubicBezTo>
                    <a:pt x="704" y="102"/>
                    <a:pt x="866" y="130"/>
                    <a:pt x="1010" y="190"/>
                  </a:cubicBezTo>
                  <a:cubicBezTo>
                    <a:pt x="1158" y="250"/>
                    <a:pt x="1305" y="338"/>
                    <a:pt x="1422" y="454"/>
                  </a:cubicBezTo>
                  <a:cubicBezTo>
                    <a:pt x="1481" y="514"/>
                    <a:pt x="1524" y="588"/>
                    <a:pt x="1569" y="644"/>
                  </a:cubicBezTo>
                  <a:cubicBezTo>
                    <a:pt x="1597" y="676"/>
                    <a:pt x="1611" y="718"/>
                    <a:pt x="1643" y="746"/>
                  </a:cubicBezTo>
                  <a:lnTo>
                    <a:pt x="1699" y="852"/>
                  </a:lnTo>
                  <a:lnTo>
                    <a:pt x="1699" y="866"/>
                  </a:lnTo>
                  <a:cubicBezTo>
                    <a:pt x="1713" y="880"/>
                    <a:pt x="1731" y="880"/>
                    <a:pt x="1759" y="880"/>
                  </a:cubicBezTo>
                  <a:cubicBezTo>
                    <a:pt x="1773" y="866"/>
                    <a:pt x="1773" y="834"/>
                    <a:pt x="1773" y="820"/>
                  </a:cubicBezTo>
                  <a:lnTo>
                    <a:pt x="1713" y="704"/>
                  </a:lnTo>
                  <a:cubicBezTo>
                    <a:pt x="1685" y="676"/>
                    <a:pt x="1671" y="630"/>
                    <a:pt x="1643" y="602"/>
                  </a:cubicBezTo>
                  <a:cubicBezTo>
                    <a:pt x="1597" y="528"/>
                    <a:pt x="1538" y="454"/>
                    <a:pt x="1481" y="394"/>
                  </a:cubicBezTo>
                  <a:cubicBezTo>
                    <a:pt x="1450" y="366"/>
                    <a:pt x="1422" y="324"/>
                    <a:pt x="1393" y="306"/>
                  </a:cubicBezTo>
                  <a:lnTo>
                    <a:pt x="1291" y="218"/>
                  </a:lnTo>
                  <a:cubicBezTo>
                    <a:pt x="1203" y="176"/>
                    <a:pt x="1130" y="130"/>
                    <a:pt x="1056" y="102"/>
                  </a:cubicBezTo>
                  <a:cubicBezTo>
                    <a:pt x="894" y="28"/>
                    <a:pt x="718" y="0"/>
                    <a:pt x="542" y="0"/>
                  </a:cubicBezTo>
                  <a:close/>
                </a:path>
              </a:pathLst>
            </a:custGeom>
            <a:solidFill>
              <a:srgbClr val="F4B1A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64" name="Google Shape;937;p49">
              <a:extLst>
                <a:ext uri="{FF2B5EF4-FFF2-40B4-BE49-F238E27FC236}">
                  <a16:creationId xmlns:a16="http://schemas.microsoft.com/office/drawing/2014/main" id="{933B5AEA-7DA6-CA0E-AEA1-AB541DF7C928}"/>
                </a:ext>
              </a:extLst>
            </p:cNvPr>
            <p:cNvSpPr/>
            <p:nvPr/>
          </p:nvSpPr>
          <p:spPr>
            <a:xfrm>
              <a:off x="643325" y="4381125"/>
              <a:ext cx="34500" cy="17425"/>
            </a:xfrm>
            <a:custGeom>
              <a:avLst/>
              <a:gdLst/>
              <a:ahLst/>
              <a:cxnLst/>
              <a:rect l="l" t="t" r="r" b="b"/>
              <a:pathLst>
                <a:path w="1380" h="697" extrusionOk="0">
                  <a:moveTo>
                    <a:pt x="426" y="1"/>
                  </a:moveTo>
                  <a:cubicBezTo>
                    <a:pt x="278" y="1"/>
                    <a:pt x="148" y="15"/>
                    <a:pt x="32" y="75"/>
                  </a:cubicBezTo>
                  <a:cubicBezTo>
                    <a:pt x="14" y="75"/>
                    <a:pt x="0" y="89"/>
                    <a:pt x="0" y="103"/>
                  </a:cubicBezTo>
                  <a:cubicBezTo>
                    <a:pt x="14" y="117"/>
                    <a:pt x="32" y="131"/>
                    <a:pt x="46" y="131"/>
                  </a:cubicBezTo>
                  <a:cubicBezTo>
                    <a:pt x="162" y="103"/>
                    <a:pt x="296" y="103"/>
                    <a:pt x="412" y="103"/>
                  </a:cubicBezTo>
                  <a:cubicBezTo>
                    <a:pt x="542" y="103"/>
                    <a:pt x="676" y="131"/>
                    <a:pt x="778" y="177"/>
                  </a:cubicBezTo>
                  <a:cubicBezTo>
                    <a:pt x="894" y="219"/>
                    <a:pt x="1013" y="293"/>
                    <a:pt x="1101" y="381"/>
                  </a:cubicBezTo>
                  <a:cubicBezTo>
                    <a:pt x="1143" y="426"/>
                    <a:pt x="1175" y="469"/>
                    <a:pt x="1217" y="514"/>
                  </a:cubicBezTo>
                  <a:cubicBezTo>
                    <a:pt x="1263" y="571"/>
                    <a:pt x="1291" y="630"/>
                    <a:pt x="1319" y="673"/>
                  </a:cubicBezTo>
                  <a:lnTo>
                    <a:pt x="1319" y="690"/>
                  </a:lnTo>
                  <a:cubicBezTo>
                    <a:pt x="1329" y="690"/>
                    <a:pt x="1340" y="696"/>
                    <a:pt x="1350" y="696"/>
                  </a:cubicBezTo>
                  <a:cubicBezTo>
                    <a:pt x="1355" y="696"/>
                    <a:pt x="1360" y="695"/>
                    <a:pt x="1365" y="690"/>
                  </a:cubicBezTo>
                  <a:cubicBezTo>
                    <a:pt x="1379" y="690"/>
                    <a:pt x="1379" y="673"/>
                    <a:pt x="1379" y="659"/>
                  </a:cubicBezTo>
                  <a:cubicBezTo>
                    <a:pt x="1351" y="602"/>
                    <a:pt x="1319" y="528"/>
                    <a:pt x="1277" y="483"/>
                  </a:cubicBezTo>
                  <a:cubicBezTo>
                    <a:pt x="1245" y="426"/>
                    <a:pt x="1203" y="367"/>
                    <a:pt x="1157" y="321"/>
                  </a:cubicBezTo>
                  <a:cubicBezTo>
                    <a:pt x="1115" y="265"/>
                    <a:pt x="1055" y="219"/>
                    <a:pt x="999" y="177"/>
                  </a:cubicBezTo>
                  <a:cubicBezTo>
                    <a:pt x="939" y="145"/>
                    <a:pt x="880" y="103"/>
                    <a:pt x="823" y="89"/>
                  </a:cubicBezTo>
                  <a:cubicBezTo>
                    <a:pt x="690" y="29"/>
                    <a:pt x="559" y="1"/>
                    <a:pt x="426" y="1"/>
                  </a:cubicBezTo>
                  <a:close/>
                </a:path>
              </a:pathLst>
            </a:custGeom>
            <a:solidFill>
              <a:srgbClr val="F4B1A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65" name="Google Shape;938;p49">
              <a:extLst>
                <a:ext uri="{FF2B5EF4-FFF2-40B4-BE49-F238E27FC236}">
                  <a16:creationId xmlns:a16="http://schemas.microsoft.com/office/drawing/2014/main" id="{BD620BC6-64D2-3BC2-3D1C-8A32ED7E3C85}"/>
                </a:ext>
              </a:extLst>
            </p:cNvPr>
            <p:cNvSpPr/>
            <p:nvPr/>
          </p:nvSpPr>
          <p:spPr>
            <a:xfrm>
              <a:off x="789200" y="4411275"/>
              <a:ext cx="58950" cy="55550"/>
            </a:xfrm>
            <a:custGeom>
              <a:avLst/>
              <a:gdLst/>
              <a:ahLst/>
              <a:cxnLst/>
              <a:rect l="l" t="t" r="r" b="b"/>
              <a:pathLst>
                <a:path w="2358" h="2222" extrusionOk="0">
                  <a:moveTo>
                    <a:pt x="1175" y="0"/>
                  </a:moveTo>
                  <a:cubicBezTo>
                    <a:pt x="637" y="0"/>
                    <a:pt x="169" y="399"/>
                    <a:pt x="89" y="948"/>
                  </a:cubicBezTo>
                  <a:cubicBezTo>
                    <a:pt x="1" y="1563"/>
                    <a:pt x="423" y="2122"/>
                    <a:pt x="1024" y="2210"/>
                  </a:cubicBezTo>
                  <a:cubicBezTo>
                    <a:pt x="1077" y="2218"/>
                    <a:pt x="1130" y="2222"/>
                    <a:pt x="1182" y="2222"/>
                  </a:cubicBezTo>
                  <a:cubicBezTo>
                    <a:pt x="1720" y="2222"/>
                    <a:pt x="2189" y="1818"/>
                    <a:pt x="2270" y="1257"/>
                  </a:cubicBezTo>
                  <a:cubicBezTo>
                    <a:pt x="2357" y="656"/>
                    <a:pt x="1935" y="100"/>
                    <a:pt x="1334" y="12"/>
                  </a:cubicBezTo>
                  <a:cubicBezTo>
                    <a:pt x="1281" y="4"/>
                    <a:pt x="1227" y="0"/>
                    <a:pt x="1175" y="0"/>
                  </a:cubicBezTo>
                  <a:close/>
                </a:path>
              </a:pathLst>
            </a:custGeom>
            <a:solidFill>
              <a:srgbClr val="F4C4B8"/>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66" name="Google Shape;939;p49">
              <a:extLst>
                <a:ext uri="{FF2B5EF4-FFF2-40B4-BE49-F238E27FC236}">
                  <a16:creationId xmlns:a16="http://schemas.microsoft.com/office/drawing/2014/main" id="{7E0A98CC-72B6-8F64-F3F0-BABEE86ABF6C}"/>
                </a:ext>
              </a:extLst>
            </p:cNvPr>
            <p:cNvSpPr/>
            <p:nvPr/>
          </p:nvSpPr>
          <p:spPr>
            <a:xfrm>
              <a:off x="792800" y="4429150"/>
              <a:ext cx="45500" cy="36600"/>
            </a:xfrm>
            <a:custGeom>
              <a:avLst/>
              <a:gdLst/>
              <a:ahLst/>
              <a:cxnLst/>
              <a:rect l="l" t="t" r="r" b="b"/>
              <a:pathLst>
                <a:path w="1820" h="1464" extrusionOk="0">
                  <a:moveTo>
                    <a:pt x="866" y="0"/>
                  </a:moveTo>
                  <a:cubicBezTo>
                    <a:pt x="455" y="0"/>
                    <a:pt x="121" y="264"/>
                    <a:pt x="61" y="616"/>
                  </a:cubicBezTo>
                  <a:cubicBezTo>
                    <a:pt x="1" y="1010"/>
                    <a:pt x="339" y="1390"/>
                    <a:pt x="806" y="1450"/>
                  </a:cubicBezTo>
                  <a:cubicBezTo>
                    <a:pt x="866" y="1450"/>
                    <a:pt x="912" y="1464"/>
                    <a:pt x="954" y="1464"/>
                  </a:cubicBezTo>
                  <a:cubicBezTo>
                    <a:pt x="1366" y="1464"/>
                    <a:pt x="1718" y="1200"/>
                    <a:pt x="1760" y="848"/>
                  </a:cubicBezTo>
                  <a:cubicBezTo>
                    <a:pt x="1820" y="454"/>
                    <a:pt x="1482" y="88"/>
                    <a:pt x="1014" y="14"/>
                  </a:cubicBezTo>
                  <a:cubicBezTo>
                    <a:pt x="968" y="14"/>
                    <a:pt x="926" y="0"/>
                    <a:pt x="866" y="0"/>
                  </a:cubicBezTo>
                  <a:close/>
                </a:path>
              </a:pathLst>
            </a:custGeom>
            <a:solidFill>
              <a:srgbClr val="F4BAA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67" name="Google Shape;940;p49">
              <a:extLst>
                <a:ext uri="{FF2B5EF4-FFF2-40B4-BE49-F238E27FC236}">
                  <a16:creationId xmlns:a16="http://schemas.microsoft.com/office/drawing/2014/main" id="{FE40C3DA-FE2E-4B32-B925-B8308D7393EC}"/>
                </a:ext>
              </a:extLst>
            </p:cNvPr>
            <p:cNvSpPr/>
            <p:nvPr/>
          </p:nvSpPr>
          <p:spPr>
            <a:xfrm>
              <a:off x="794650" y="4428700"/>
              <a:ext cx="46550" cy="19000"/>
            </a:xfrm>
            <a:custGeom>
              <a:avLst/>
              <a:gdLst/>
              <a:ahLst/>
              <a:cxnLst/>
              <a:rect l="l" t="t" r="r" b="b"/>
              <a:pathLst>
                <a:path w="1862" h="760" extrusionOk="0">
                  <a:moveTo>
                    <a:pt x="662" y="1"/>
                  </a:moveTo>
                  <a:cubicBezTo>
                    <a:pt x="616" y="1"/>
                    <a:pt x="574" y="18"/>
                    <a:pt x="528" y="18"/>
                  </a:cubicBezTo>
                  <a:cubicBezTo>
                    <a:pt x="441" y="18"/>
                    <a:pt x="353" y="46"/>
                    <a:pt x="279" y="75"/>
                  </a:cubicBezTo>
                  <a:cubicBezTo>
                    <a:pt x="237" y="75"/>
                    <a:pt x="191" y="106"/>
                    <a:pt x="149" y="120"/>
                  </a:cubicBezTo>
                  <a:lnTo>
                    <a:pt x="29" y="163"/>
                  </a:lnTo>
                  <a:cubicBezTo>
                    <a:pt x="15" y="177"/>
                    <a:pt x="1" y="194"/>
                    <a:pt x="15" y="208"/>
                  </a:cubicBezTo>
                  <a:cubicBezTo>
                    <a:pt x="15" y="236"/>
                    <a:pt x="47" y="236"/>
                    <a:pt x="61" y="236"/>
                  </a:cubicBezTo>
                  <a:lnTo>
                    <a:pt x="177" y="194"/>
                  </a:lnTo>
                  <a:cubicBezTo>
                    <a:pt x="222" y="177"/>
                    <a:pt x="251" y="163"/>
                    <a:pt x="293" y="148"/>
                  </a:cubicBezTo>
                  <a:cubicBezTo>
                    <a:pt x="381" y="134"/>
                    <a:pt x="455" y="120"/>
                    <a:pt x="543" y="106"/>
                  </a:cubicBezTo>
                  <a:cubicBezTo>
                    <a:pt x="574" y="103"/>
                    <a:pt x="605" y="101"/>
                    <a:pt x="636" y="101"/>
                  </a:cubicBezTo>
                  <a:cubicBezTo>
                    <a:pt x="766" y="101"/>
                    <a:pt x="895" y="129"/>
                    <a:pt x="1014" y="163"/>
                  </a:cubicBezTo>
                  <a:cubicBezTo>
                    <a:pt x="1172" y="208"/>
                    <a:pt x="1320" y="296"/>
                    <a:pt x="1436" y="398"/>
                  </a:cubicBezTo>
                  <a:cubicBezTo>
                    <a:pt x="1570" y="500"/>
                    <a:pt x="1686" y="616"/>
                    <a:pt x="1788" y="736"/>
                  </a:cubicBezTo>
                  <a:cubicBezTo>
                    <a:pt x="1798" y="752"/>
                    <a:pt x="1812" y="759"/>
                    <a:pt x="1825" y="759"/>
                  </a:cubicBezTo>
                  <a:cubicBezTo>
                    <a:pt x="1833" y="759"/>
                    <a:pt x="1842" y="756"/>
                    <a:pt x="1848" y="750"/>
                  </a:cubicBezTo>
                  <a:cubicBezTo>
                    <a:pt x="1862" y="736"/>
                    <a:pt x="1862" y="722"/>
                    <a:pt x="1848" y="704"/>
                  </a:cubicBezTo>
                  <a:cubicBezTo>
                    <a:pt x="1805" y="616"/>
                    <a:pt x="1760" y="560"/>
                    <a:pt x="1700" y="486"/>
                  </a:cubicBezTo>
                  <a:cubicBezTo>
                    <a:pt x="1644" y="426"/>
                    <a:pt x="1570" y="370"/>
                    <a:pt x="1510" y="310"/>
                  </a:cubicBezTo>
                  <a:cubicBezTo>
                    <a:pt x="1380" y="208"/>
                    <a:pt x="1218" y="120"/>
                    <a:pt x="1042" y="61"/>
                  </a:cubicBezTo>
                  <a:cubicBezTo>
                    <a:pt x="968" y="32"/>
                    <a:pt x="880" y="32"/>
                    <a:pt x="792" y="18"/>
                  </a:cubicBezTo>
                  <a:lnTo>
                    <a:pt x="662" y="1"/>
                  </a:lnTo>
                  <a:close/>
                </a:path>
              </a:pathLst>
            </a:custGeom>
            <a:solidFill>
              <a:srgbClr val="F4B1A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68" name="Google Shape;941;p49">
              <a:extLst>
                <a:ext uri="{FF2B5EF4-FFF2-40B4-BE49-F238E27FC236}">
                  <a16:creationId xmlns:a16="http://schemas.microsoft.com/office/drawing/2014/main" id="{D0878CDC-DB82-4723-C8B3-C07A5C16C3FF}"/>
                </a:ext>
              </a:extLst>
            </p:cNvPr>
            <p:cNvSpPr/>
            <p:nvPr/>
          </p:nvSpPr>
          <p:spPr>
            <a:xfrm>
              <a:off x="785150" y="4435300"/>
              <a:ext cx="35925" cy="14625"/>
            </a:xfrm>
            <a:custGeom>
              <a:avLst/>
              <a:gdLst/>
              <a:ahLst/>
              <a:cxnLst/>
              <a:rect l="l" t="t" r="r" b="b"/>
              <a:pathLst>
                <a:path w="1437" h="585" extrusionOk="0">
                  <a:moveTo>
                    <a:pt x="395" y="1"/>
                  </a:moveTo>
                  <a:cubicBezTo>
                    <a:pt x="321" y="18"/>
                    <a:pt x="265" y="32"/>
                    <a:pt x="205" y="46"/>
                  </a:cubicBezTo>
                  <a:cubicBezTo>
                    <a:pt x="131" y="74"/>
                    <a:pt x="75" y="106"/>
                    <a:pt x="15" y="134"/>
                  </a:cubicBezTo>
                  <a:cubicBezTo>
                    <a:pt x="1" y="134"/>
                    <a:pt x="1" y="148"/>
                    <a:pt x="1" y="162"/>
                  </a:cubicBezTo>
                  <a:cubicBezTo>
                    <a:pt x="1" y="172"/>
                    <a:pt x="8" y="184"/>
                    <a:pt x="17" y="184"/>
                  </a:cubicBezTo>
                  <a:cubicBezTo>
                    <a:pt x="21" y="184"/>
                    <a:pt x="25" y="182"/>
                    <a:pt x="29" y="176"/>
                  </a:cubicBezTo>
                  <a:lnTo>
                    <a:pt x="43" y="176"/>
                  </a:lnTo>
                  <a:cubicBezTo>
                    <a:pt x="103" y="162"/>
                    <a:pt x="163" y="134"/>
                    <a:pt x="219" y="120"/>
                  </a:cubicBezTo>
                  <a:cubicBezTo>
                    <a:pt x="279" y="120"/>
                    <a:pt x="339" y="89"/>
                    <a:pt x="409" y="89"/>
                  </a:cubicBezTo>
                  <a:cubicBezTo>
                    <a:pt x="429" y="86"/>
                    <a:pt x="450" y="85"/>
                    <a:pt x="471" y="85"/>
                  </a:cubicBezTo>
                  <a:cubicBezTo>
                    <a:pt x="572" y="85"/>
                    <a:pt x="679" y="111"/>
                    <a:pt x="778" y="134"/>
                  </a:cubicBezTo>
                  <a:cubicBezTo>
                    <a:pt x="894" y="176"/>
                    <a:pt x="996" y="236"/>
                    <a:pt x="1098" y="310"/>
                  </a:cubicBezTo>
                  <a:cubicBezTo>
                    <a:pt x="1200" y="398"/>
                    <a:pt x="1288" y="486"/>
                    <a:pt x="1376" y="574"/>
                  </a:cubicBezTo>
                  <a:cubicBezTo>
                    <a:pt x="1385" y="581"/>
                    <a:pt x="1393" y="584"/>
                    <a:pt x="1400" y="584"/>
                  </a:cubicBezTo>
                  <a:cubicBezTo>
                    <a:pt x="1408" y="584"/>
                    <a:pt x="1415" y="581"/>
                    <a:pt x="1422" y="574"/>
                  </a:cubicBezTo>
                  <a:cubicBezTo>
                    <a:pt x="1422" y="574"/>
                    <a:pt x="1436" y="560"/>
                    <a:pt x="1422" y="546"/>
                  </a:cubicBezTo>
                  <a:cubicBezTo>
                    <a:pt x="1362" y="426"/>
                    <a:pt x="1274" y="324"/>
                    <a:pt x="1172" y="236"/>
                  </a:cubicBezTo>
                  <a:cubicBezTo>
                    <a:pt x="1056" y="148"/>
                    <a:pt x="937" y="89"/>
                    <a:pt x="806" y="46"/>
                  </a:cubicBezTo>
                  <a:cubicBezTo>
                    <a:pt x="733" y="18"/>
                    <a:pt x="673" y="18"/>
                    <a:pt x="602" y="1"/>
                  </a:cubicBezTo>
                  <a:close/>
                </a:path>
              </a:pathLst>
            </a:custGeom>
            <a:solidFill>
              <a:srgbClr val="F4B1A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69" name="Google Shape;942;p49">
              <a:extLst>
                <a:ext uri="{FF2B5EF4-FFF2-40B4-BE49-F238E27FC236}">
                  <a16:creationId xmlns:a16="http://schemas.microsoft.com/office/drawing/2014/main" id="{636CFA74-59D6-F043-D228-1B1C8A170474}"/>
                </a:ext>
              </a:extLst>
            </p:cNvPr>
            <p:cNvSpPr/>
            <p:nvPr/>
          </p:nvSpPr>
          <p:spPr>
            <a:xfrm>
              <a:off x="651050" y="4278825"/>
              <a:ext cx="203700" cy="184775"/>
            </a:xfrm>
            <a:custGeom>
              <a:avLst/>
              <a:gdLst/>
              <a:ahLst/>
              <a:cxnLst/>
              <a:rect l="l" t="t" r="r" b="b"/>
              <a:pathLst>
                <a:path w="8148" h="7391" extrusionOk="0">
                  <a:moveTo>
                    <a:pt x="4099" y="0"/>
                  </a:moveTo>
                  <a:cubicBezTo>
                    <a:pt x="2831" y="0"/>
                    <a:pt x="1601" y="688"/>
                    <a:pt x="954" y="1894"/>
                  </a:cubicBezTo>
                  <a:cubicBezTo>
                    <a:pt x="1" y="3639"/>
                    <a:pt x="321" y="5778"/>
                    <a:pt x="2343" y="6893"/>
                  </a:cubicBezTo>
                  <a:cubicBezTo>
                    <a:pt x="2978" y="7237"/>
                    <a:pt x="3578" y="7390"/>
                    <a:pt x="4133" y="7390"/>
                  </a:cubicBezTo>
                  <a:cubicBezTo>
                    <a:pt x="5464" y="7390"/>
                    <a:pt x="6535" y="6510"/>
                    <a:pt x="7198" y="5278"/>
                  </a:cubicBezTo>
                  <a:cubicBezTo>
                    <a:pt x="8147" y="3533"/>
                    <a:pt x="7504" y="1353"/>
                    <a:pt x="5773" y="428"/>
                  </a:cubicBezTo>
                  <a:cubicBezTo>
                    <a:pt x="5240" y="137"/>
                    <a:pt x="4665" y="0"/>
                    <a:pt x="4099" y="0"/>
                  </a:cubicBezTo>
                  <a:close/>
                </a:path>
              </a:pathLst>
            </a:custGeom>
            <a:solidFill>
              <a:srgbClr val="F7D2C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70" name="Google Shape;943;p49">
              <a:extLst>
                <a:ext uri="{FF2B5EF4-FFF2-40B4-BE49-F238E27FC236}">
                  <a16:creationId xmlns:a16="http://schemas.microsoft.com/office/drawing/2014/main" id="{8BC95008-7706-280D-FB78-17AE0862B69F}"/>
                </a:ext>
              </a:extLst>
            </p:cNvPr>
            <p:cNvSpPr/>
            <p:nvPr/>
          </p:nvSpPr>
          <p:spPr>
            <a:xfrm>
              <a:off x="658700" y="4263275"/>
              <a:ext cx="213275" cy="141275"/>
            </a:xfrm>
            <a:custGeom>
              <a:avLst/>
              <a:gdLst/>
              <a:ahLst/>
              <a:cxnLst/>
              <a:rect l="l" t="t" r="r" b="b"/>
              <a:pathLst>
                <a:path w="8531" h="5651" extrusionOk="0">
                  <a:moveTo>
                    <a:pt x="3336" y="1"/>
                  </a:moveTo>
                  <a:cubicBezTo>
                    <a:pt x="3092" y="1"/>
                    <a:pt x="2862" y="23"/>
                    <a:pt x="2653" y="68"/>
                  </a:cubicBezTo>
                  <a:cubicBezTo>
                    <a:pt x="1292" y="360"/>
                    <a:pt x="1" y="1359"/>
                    <a:pt x="89" y="3558"/>
                  </a:cubicBezTo>
                  <a:cubicBezTo>
                    <a:pt x="89" y="3558"/>
                    <a:pt x="2037" y="3132"/>
                    <a:pt x="3388" y="1577"/>
                  </a:cubicBezTo>
                  <a:cubicBezTo>
                    <a:pt x="3388" y="1577"/>
                    <a:pt x="4619" y="4391"/>
                    <a:pt x="7198" y="5650"/>
                  </a:cubicBezTo>
                  <a:cubicBezTo>
                    <a:pt x="7198" y="5650"/>
                    <a:pt x="8531" y="3234"/>
                    <a:pt x="7402" y="1841"/>
                  </a:cubicBezTo>
                  <a:cubicBezTo>
                    <a:pt x="6435" y="663"/>
                    <a:pt x="4674" y="1"/>
                    <a:pt x="3336" y="1"/>
                  </a:cubicBezTo>
                  <a:close/>
                </a:path>
              </a:pathLst>
            </a:custGeom>
            <a:solidFill>
              <a:srgbClr val="47A8A8"/>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71" name="Google Shape;944;p49">
              <a:extLst>
                <a:ext uri="{FF2B5EF4-FFF2-40B4-BE49-F238E27FC236}">
                  <a16:creationId xmlns:a16="http://schemas.microsoft.com/office/drawing/2014/main" id="{A2C65095-1BDA-A814-FF83-AC3DB93D487E}"/>
                </a:ext>
              </a:extLst>
            </p:cNvPr>
            <p:cNvSpPr/>
            <p:nvPr/>
          </p:nvSpPr>
          <p:spPr>
            <a:xfrm>
              <a:off x="728000" y="4403125"/>
              <a:ext cx="23850" cy="13550"/>
            </a:xfrm>
            <a:custGeom>
              <a:avLst/>
              <a:gdLst/>
              <a:ahLst/>
              <a:cxnLst/>
              <a:rect l="l" t="t" r="r" b="b"/>
              <a:pathLst>
                <a:path w="954" h="542" extrusionOk="0">
                  <a:moveTo>
                    <a:pt x="29" y="0"/>
                  </a:moveTo>
                  <a:cubicBezTo>
                    <a:pt x="15" y="0"/>
                    <a:pt x="1" y="0"/>
                    <a:pt x="1" y="14"/>
                  </a:cubicBezTo>
                  <a:lnTo>
                    <a:pt x="1" y="28"/>
                  </a:lnTo>
                  <a:lnTo>
                    <a:pt x="1" y="74"/>
                  </a:lnTo>
                  <a:cubicBezTo>
                    <a:pt x="15" y="102"/>
                    <a:pt x="15" y="144"/>
                    <a:pt x="43" y="204"/>
                  </a:cubicBezTo>
                  <a:cubicBezTo>
                    <a:pt x="57" y="232"/>
                    <a:pt x="74" y="264"/>
                    <a:pt x="89" y="292"/>
                  </a:cubicBezTo>
                  <a:cubicBezTo>
                    <a:pt x="103" y="320"/>
                    <a:pt x="131" y="352"/>
                    <a:pt x="162" y="366"/>
                  </a:cubicBezTo>
                  <a:cubicBezTo>
                    <a:pt x="191" y="394"/>
                    <a:pt x="219" y="426"/>
                    <a:pt x="250" y="440"/>
                  </a:cubicBezTo>
                  <a:cubicBezTo>
                    <a:pt x="264" y="454"/>
                    <a:pt x="278" y="468"/>
                    <a:pt x="293" y="468"/>
                  </a:cubicBezTo>
                  <a:lnTo>
                    <a:pt x="352" y="496"/>
                  </a:lnTo>
                  <a:cubicBezTo>
                    <a:pt x="380" y="514"/>
                    <a:pt x="395" y="514"/>
                    <a:pt x="409" y="514"/>
                  </a:cubicBezTo>
                  <a:cubicBezTo>
                    <a:pt x="426" y="528"/>
                    <a:pt x="440" y="528"/>
                    <a:pt x="468" y="528"/>
                  </a:cubicBezTo>
                  <a:cubicBezTo>
                    <a:pt x="497" y="542"/>
                    <a:pt x="542" y="542"/>
                    <a:pt x="584" y="542"/>
                  </a:cubicBezTo>
                  <a:cubicBezTo>
                    <a:pt x="658" y="542"/>
                    <a:pt x="732" y="528"/>
                    <a:pt x="778" y="514"/>
                  </a:cubicBezTo>
                  <a:cubicBezTo>
                    <a:pt x="834" y="482"/>
                    <a:pt x="880" y="454"/>
                    <a:pt x="908" y="440"/>
                  </a:cubicBezTo>
                  <a:cubicBezTo>
                    <a:pt x="922" y="408"/>
                    <a:pt x="936" y="394"/>
                    <a:pt x="936" y="394"/>
                  </a:cubicBezTo>
                  <a:cubicBezTo>
                    <a:pt x="954" y="394"/>
                    <a:pt x="954" y="380"/>
                    <a:pt x="936" y="380"/>
                  </a:cubicBezTo>
                  <a:cubicBezTo>
                    <a:pt x="936" y="366"/>
                    <a:pt x="922" y="366"/>
                    <a:pt x="922" y="366"/>
                  </a:cubicBezTo>
                  <a:cubicBezTo>
                    <a:pt x="922" y="366"/>
                    <a:pt x="908" y="380"/>
                    <a:pt x="880" y="394"/>
                  </a:cubicBezTo>
                  <a:cubicBezTo>
                    <a:pt x="848" y="408"/>
                    <a:pt x="806" y="440"/>
                    <a:pt x="760" y="454"/>
                  </a:cubicBezTo>
                  <a:cubicBezTo>
                    <a:pt x="704" y="468"/>
                    <a:pt x="644" y="482"/>
                    <a:pt x="584" y="482"/>
                  </a:cubicBezTo>
                  <a:cubicBezTo>
                    <a:pt x="556" y="482"/>
                    <a:pt x="514" y="468"/>
                    <a:pt x="482" y="468"/>
                  </a:cubicBezTo>
                  <a:cubicBezTo>
                    <a:pt x="468" y="468"/>
                    <a:pt x="454" y="454"/>
                    <a:pt x="426" y="454"/>
                  </a:cubicBezTo>
                  <a:cubicBezTo>
                    <a:pt x="409" y="440"/>
                    <a:pt x="395" y="440"/>
                    <a:pt x="380" y="440"/>
                  </a:cubicBezTo>
                  <a:lnTo>
                    <a:pt x="338" y="408"/>
                  </a:lnTo>
                  <a:cubicBezTo>
                    <a:pt x="321" y="394"/>
                    <a:pt x="307" y="394"/>
                    <a:pt x="293" y="380"/>
                  </a:cubicBezTo>
                  <a:cubicBezTo>
                    <a:pt x="264" y="366"/>
                    <a:pt x="233" y="352"/>
                    <a:pt x="205" y="320"/>
                  </a:cubicBezTo>
                  <a:cubicBezTo>
                    <a:pt x="176" y="306"/>
                    <a:pt x="162" y="278"/>
                    <a:pt x="145" y="250"/>
                  </a:cubicBezTo>
                  <a:cubicBezTo>
                    <a:pt x="117" y="232"/>
                    <a:pt x="103" y="204"/>
                    <a:pt x="89" y="176"/>
                  </a:cubicBezTo>
                  <a:cubicBezTo>
                    <a:pt x="74" y="130"/>
                    <a:pt x="57" y="88"/>
                    <a:pt x="43" y="56"/>
                  </a:cubicBezTo>
                  <a:lnTo>
                    <a:pt x="43" y="28"/>
                  </a:lnTo>
                  <a:lnTo>
                    <a:pt x="43" y="14"/>
                  </a:lnTo>
                  <a:cubicBezTo>
                    <a:pt x="43" y="0"/>
                    <a:pt x="29" y="0"/>
                    <a:pt x="29" y="0"/>
                  </a:cubicBezTo>
                  <a:close/>
                </a:path>
              </a:pathLst>
            </a:custGeom>
            <a:solidFill>
              <a:srgbClr val="13567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72" name="Google Shape;945;p49">
              <a:extLst>
                <a:ext uri="{FF2B5EF4-FFF2-40B4-BE49-F238E27FC236}">
                  <a16:creationId xmlns:a16="http://schemas.microsoft.com/office/drawing/2014/main" id="{93290B73-C76B-4005-3893-9B93AE398303}"/>
                </a:ext>
              </a:extLst>
            </p:cNvPr>
            <p:cNvSpPr/>
            <p:nvPr/>
          </p:nvSpPr>
          <p:spPr>
            <a:xfrm>
              <a:off x="686750" y="4331800"/>
              <a:ext cx="53675" cy="19325"/>
            </a:xfrm>
            <a:custGeom>
              <a:avLst/>
              <a:gdLst/>
              <a:ahLst/>
              <a:cxnLst/>
              <a:rect l="l" t="t" r="r" b="b"/>
              <a:pathLst>
                <a:path w="2147" h="773" extrusionOk="0">
                  <a:moveTo>
                    <a:pt x="1541" y="0"/>
                  </a:moveTo>
                  <a:cubicBezTo>
                    <a:pt x="1080" y="0"/>
                    <a:pt x="360" y="391"/>
                    <a:pt x="360" y="391"/>
                  </a:cubicBezTo>
                  <a:cubicBezTo>
                    <a:pt x="0" y="699"/>
                    <a:pt x="527" y="773"/>
                    <a:pt x="756" y="773"/>
                  </a:cubicBezTo>
                  <a:cubicBezTo>
                    <a:pt x="778" y="773"/>
                    <a:pt x="798" y="772"/>
                    <a:pt x="813" y="771"/>
                  </a:cubicBezTo>
                  <a:cubicBezTo>
                    <a:pt x="975" y="771"/>
                    <a:pt x="2147" y="567"/>
                    <a:pt x="1869" y="141"/>
                  </a:cubicBezTo>
                  <a:cubicBezTo>
                    <a:pt x="1805" y="39"/>
                    <a:pt x="1686" y="0"/>
                    <a:pt x="1541" y="0"/>
                  </a:cubicBezTo>
                  <a:close/>
                </a:path>
              </a:pathLst>
            </a:custGeom>
            <a:solidFill>
              <a:srgbClr val="13567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73" name="Google Shape;946;p49">
              <a:extLst>
                <a:ext uri="{FF2B5EF4-FFF2-40B4-BE49-F238E27FC236}">
                  <a16:creationId xmlns:a16="http://schemas.microsoft.com/office/drawing/2014/main" id="{70C5DF99-4C86-74C4-3C18-C1A4F1BC0C33}"/>
                </a:ext>
              </a:extLst>
            </p:cNvPr>
            <p:cNvSpPr/>
            <p:nvPr/>
          </p:nvSpPr>
          <p:spPr>
            <a:xfrm>
              <a:off x="774875" y="4358500"/>
              <a:ext cx="37375" cy="36100"/>
            </a:xfrm>
            <a:custGeom>
              <a:avLst/>
              <a:gdLst/>
              <a:ahLst/>
              <a:cxnLst/>
              <a:rect l="l" t="t" r="r" b="b"/>
              <a:pathLst>
                <a:path w="1495" h="1444" extrusionOk="0">
                  <a:moveTo>
                    <a:pt x="562" y="1"/>
                  </a:moveTo>
                  <a:cubicBezTo>
                    <a:pt x="536" y="1"/>
                    <a:pt x="511" y="5"/>
                    <a:pt x="486" y="12"/>
                  </a:cubicBezTo>
                  <a:cubicBezTo>
                    <a:pt x="0" y="142"/>
                    <a:pt x="750" y="1068"/>
                    <a:pt x="866" y="1184"/>
                  </a:cubicBezTo>
                  <a:cubicBezTo>
                    <a:pt x="948" y="1257"/>
                    <a:pt x="1197" y="1443"/>
                    <a:pt x="1350" y="1443"/>
                  </a:cubicBezTo>
                  <a:cubicBezTo>
                    <a:pt x="1438" y="1443"/>
                    <a:pt x="1494" y="1381"/>
                    <a:pt x="1467" y="1198"/>
                  </a:cubicBezTo>
                  <a:cubicBezTo>
                    <a:pt x="1467" y="1198"/>
                    <a:pt x="1019" y="1"/>
                    <a:pt x="562" y="1"/>
                  </a:cubicBezTo>
                  <a:close/>
                </a:path>
              </a:pathLst>
            </a:custGeom>
            <a:solidFill>
              <a:srgbClr val="13567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74" name="Google Shape;947;p49">
              <a:extLst>
                <a:ext uri="{FF2B5EF4-FFF2-40B4-BE49-F238E27FC236}">
                  <a16:creationId xmlns:a16="http://schemas.microsoft.com/office/drawing/2014/main" id="{A5227C05-2408-8F47-9189-C377B0CCEB39}"/>
                </a:ext>
              </a:extLst>
            </p:cNvPr>
            <p:cNvSpPr/>
            <p:nvPr/>
          </p:nvSpPr>
          <p:spPr>
            <a:xfrm>
              <a:off x="740850" y="4357400"/>
              <a:ext cx="18650" cy="47150"/>
            </a:xfrm>
            <a:custGeom>
              <a:avLst/>
              <a:gdLst/>
              <a:ahLst/>
              <a:cxnLst/>
              <a:rect l="l" t="t" r="r" b="b"/>
              <a:pathLst>
                <a:path w="746" h="1886" extrusionOk="0">
                  <a:moveTo>
                    <a:pt x="489" y="0"/>
                  </a:moveTo>
                  <a:cubicBezTo>
                    <a:pt x="486" y="0"/>
                    <a:pt x="482" y="4"/>
                    <a:pt x="482" y="11"/>
                  </a:cubicBezTo>
                  <a:cubicBezTo>
                    <a:pt x="482" y="11"/>
                    <a:pt x="454" y="56"/>
                    <a:pt x="422" y="113"/>
                  </a:cubicBezTo>
                  <a:cubicBezTo>
                    <a:pt x="380" y="186"/>
                    <a:pt x="320" y="288"/>
                    <a:pt x="278" y="422"/>
                  </a:cubicBezTo>
                  <a:cubicBezTo>
                    <a:pt x="246" y="478"/>
                    <a:pt x="204" y="538"/>
                    <a:pt x="176" y="612"/>
                  </a:cubicBezTo>
                  <a:cubicBezTo>
                    <a:pt x="144" y="686"/>
                    <a:pt x="116" y="774"/>
                    <a:pt x="102" y="848"/>
                  </a:cubicBezTo>
                  <a:cubicBezTo>
                    <a:pt x="88" y="890"/>
                    <a:pt x="70" y="936"/>
                    <a:pt x="56" y="978"/>
                  </a:cubicBezTo>
                  <a:cubicBezTo>
                    <a:pt x="56" y="1024"/>
                    <a:pt x="42" y="1066"/>
                    <a:pt x="56" y="1126"/>
                  </a:cubicBezTo>
                  <a:cubicBezTo>
                    <a:pt x="56" y="1140"/>
                    <a:pt x="56" y="1168"/>
                    <a:pt x="88" y="1200"/>
                  </a:cubicBezTo>
                  <a:cubicBezTo>
                    <a:pt x="88" y="1214"/>
                    <a:pt x="102" y="1214"/>
                    <a:pt x="102" y="1214"/>
                  </a:cubicBezTo>
                  <a:cubicBezTo>
                    <a:pt x="102" y="1214"/>
                    <a:pt x="102" y="1228"/>
                    <a:pt x="116" y="1228"/>
                  </a:cubicBezTo>
                  <a:cubicBezTo>
                    <a:pt x="130" y="1228"/>
                    <a:pt x="144" y="1242"/>
                    <a:pt x="158" y="1242"/>
                  </a:cubicBezTo>
                  <a:cubicBezTo>
                    <a:pt x="204" y="1256"/>
                    <a:pt x="246" y="1270"/>
                    <a:pt x="292" y="1270"/>
                  </a:cubicBezTo>
                  <a:cubicBezTo>
                    <a:pt x="394" y="1270"/>
                    <a:pt x="482" y="1270"/>
                    <a:pt x="556" y="1287"/>
                  </a:cubicBezTo>
                  <a:cubicBezTo>
                    <a:pt x="598" y="1287"/>
                    <a:pt x="630" y="1316"/>
                    <a:pt x="658" y="1330"/>
                  </a:cubicBezTo>
                  <a:cubicBezTo>
                    <a:pt x="672" y="1358"/>
                    <a:pt x="672" y="1404"/>
                    <a:pt x="672" y="1446"/>
                  </a:cubicBezTo>
                  <a:cubicBezTo>
                    <a:pt x="672" y="1520"/>
                    <a:pt x="644" y="1593"/>
                    <a:pt x="616" y="1653"/>
                  </a:cubicBezTo>
                  <a:cubicBezTo>
                    <a:pt x="570" y="1710"/>
                    <a:pt x="510" y="1755"/>
                    <a:pt x="454" y="1783"/>
                  </a:cubicBezTo>
                  <a:cubicBezTo>
                    <a:pt x="394" y="1797"/>
                    <a:pt x="334" y="1815"/>
                    <a:pt x="278" y="1829"/>
                  </a:cubicBezTo>
                  <a:cubicBezTo>
                    <a:pt x="232" y="1843"/>
                    <a:pt x="176" y="1843"/>
                    <a:pt x="144" y="1843"/>
                  </a:cubicBezTo>
                  <a:lnTo>
                    <a:pt x="14" y="1843"/>
                  </a:lnTo>
                  <a:cubicBezTo>
                    <a:pt x="14" y="1843"/>
                    <a:pt x="0" y="1843"/>
                    <a:pt x="0" y="1857"/>
                  </a:cubicBezTo>
                  <a:lnTo>
                    <a:pt x="14" y="1871"/>
                  </a:lnTo>
                  <a:lnTo>
                    <a:pt x="42" y="1871"/>
                  </a:lnTo>
                  <a:cubicBezTo>
                    <a:pt x="70" y="1871"/>
                    <a:pt x="102" y="1885"/>
                    <a:pt x="144" y="1885"/>
                  </a:cubicBezTo>
                  <a:cubicBezTo>
                    <a:pt x="218" y="1885"/>
                    <a:pt x="334" y="1871"/>
                    <a:pt x="468" y="1829"/>
                  </a:cubicBezTo>
                  <a:cubicBezTo>
                    <a:pt x="542" y="1797"/>
                    <a:pt x="616" y="1755"/>
                    <a:pt x="658" y="1681"/>
                  </a:cubicBezTo>
                  <a:cubicBezTo>
                    <a:pt x="718" y="1622"/>
                    <a:pt x="746" y="1534"/>
                    <a:pt x="746" y="1446"/>
                  </a:cubicBezTo>
                  <a:cubicBezTo>
                    <a:pt x="746" y="1404"/>
                    <a:pt x="746" y="1344"/>
                    <a:pt x="704" y="1302"/>
                  </a:cubicBezTo>
                  <a:cubicBezTo>
                    <a:pt x="672" y="1256"/>
                    <a:pt x="630" y="1228"/>
                    <a:pt x="584" y="1214"/>
                  </a:cubicBezTo>
                  <a:cubicBezTo>
                    <a:pt x="482" y="1200"/>
                    <a:pt x="394" y="1200"/>
                    <a:pt x="306" y="1200"/>
                  </a:cubicBezTo>
                  <a:cubicBezTo>
                    <a:pt x="264" y="1200"/>
                    <a:pt x="218" y="1182"/>
                    <a:pt x="176" y="1182"/>
                  </a:cubicBezTo>
                  <a:cubicBezTo>
                    <a:pt x="176" y="1168"/>
                    <a:pt x="158" y="1168"/>
                    <a:pt x="144" y="1168"/>
                  </a:cubicBezTo>
                  <a:lnTo>
                    <a:pt x="144" y="1154"/>
                  </a:lnTo>
                  <a:lnTo>
                    <a:pt x="130" y="1154"/>
                  </a:lnTo>
                  <a:cubicBezTo>
                    <a:pt x="130" y="1154"/>
                    <a:pt x="116" y="1126"/>
                    <a:pt x="116" y="1112"/>
                  </a:cubicBezTo>
                  <a:cubicBezTo>
                    <a:pt x="116" y="1080"/>
                    <a:pt x="116" y="1038"/>
                    <a:pt x="130" y="992"/>
                  </a:cubicBezTo>
                  <a:cubicBezTo>
                    <a:pt x="130" y="950"/>
                    <a:pt x="144" y="904"/>
                    <a:pt x="158" y="862"/>
                  </a:cubicBezTo>
                  <a:cubicBezTo>
                    <a:pt x="204" y="714"/>
                    <a:pt x="264" y="552"/>
                    <a:pt x="320" y="436"/>
                  </a:cubicBezTo>
                  <a:cubicBezTo>
                    <a:pt x="366" y="303"/>
                    <a:pt x="422" y="201"/>
                    <a:pt x="454" y="144"/>
                  </a:cubicBezTo>
                  <a:cubicBezTo>
                    <a:pt x="482" y="70"/>
                    <a:pt x="496" y="25"/>
                    <a:pt x="496" y="25"/>
                  </a:cubicBezTo>
                  <a:cubicBezTo>
                    <a:pt x="510" y="11"/>
                    <a:pt x="510" y="11"/>
                    <a:pt x="496" y="11"/>
                  </a:cubicBezTo>
                  <a:cubicBezTo>
                    <a:pt x="496" y="4"/>
                    <a:pt x="493" y="0"/>
                    <a:pt x="489" y="0"/>
                  </a:cubicBezTo>
                  <a:close/>
                </a:path>
              </a:pathLst>
            </a:custGeom>
            <a:solidFill>
              <a:srgbClr val="13567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75" name="Google Shape;948;p49">
              <a:extLst>
                <a:ext uri="{FF2B5EF4-FFF2-40B4-BE49-F238E27FC236}">
                  <a16:creationId xmlns:a16="http://schemas.microsoft.com/office/drawing/2014/main" id="{00FB5FE3-FA82-8D3C-BA1C-63527A03731D}"/>
                </a:ext>
              </a:extLst>
            </p:cNvPr>
            <p:cNvSpPr/>
            <p:nvPr/>
          </p:nvSpPr>
          <p:spPr>
            <a:xfrm>
              <a:off x="764225" y="4388375"/>
              <a:ext cx="33800" cy="25400"/>
            </a:xfrm>
            <a:custGeom>
              <a:avLst/>
              <a:gdLst/>
              <a:ahLst/>
              <a:cxnLst/>
              <a:rect l="l" t="t" r="r" b="b"/>
              <a:pathLst>
                <a:path w="1352" h="1016" extrusionOk="0">
                  <a:moveTo>
                    <a:pt x="648" y="1"/>
                  </a:moveTo>
                  <a:cubicBezTo>
                    <a:pt x="537" y="1"/>
                    <a:pt x="424" y="27"/>
                    <a:pt x="324" y="77"/>
                  </a:cubicBezTo>
                  <a:cubicBezTo>
                    <a:pt x="163" y="165"/>
                    <a:pt x="32" y="326"/>
                    <a:pt x="1" y="516"/>
                  </a:cubicBezTo>
                  <a:cubicBezTo>
                    <a:pt x="1" y="530"/>
                    <a:pt x="1" y="544"/>
                    <a:pt x="15" y="544"/>
                  </a:cubicBezTo>
                  <a:cubicBezTo>
                    <a:pt x="32" y="544"/>
                    <a:pt x="47" y="544"/>
                    <a:pt x="47" y="530"/>
                  </a:cubicBezTo>
                  <a:cubicBezTo>
                    <a:pt x="89" y="354"/>
                    <a:pt x="222" y="224"/>
                    <a:pt x="367" y="165"/>
                  </a:cubicBezTo>
                  <a:cubicBezTo>
                    <a:pt x="452" y="126"/>
                    <a:pt x="541" y="107"/>
                    <a:pt x="628" y="107"/>
                  </a:cubicBezTo>
                  <a:cubicBezTo>
                    <a:pt x="706" y="107"/>
                    <a:pt x="782" y="122"/>
                    <a:pt x="852" y="150"/>
                  </a:cubicBezTo>
                  <a:cubicBezTo>
                    <a:pt x="926" y="179"/>
                    <a:pt x="1000" y="224"/>
                    <a:pt x="1056" y="281"/>
                  </a:cubicBezTo>
                  <a:cubicBezTo>
                    <a:pt x="1116" y="340"/>
                    <a:pt x="1158" y="414"/>
                    <a:pt x="1190" y="488"/>
                  </a:cubicBezTo>
                  <a:cubicBezTo>
                    <a:pt x="1264" y="646"/>
                    <a:pt x="1246" y="822"/>
                    <a:pt x="1158" y="970"/>
                  </a:cubicBezTo>
                  <a:lnTo>
                    <a:pt x="1158" y="1016"/>
                  </a:lnTo>
                  <a:cubicBezTo>
                    <a:pt x="1176" y="1016"/>
                    <a:pt x="1190" y="1016"/>
                    <a:pt x="1204" y="998"/>
                  </a:cubicBezTo>
                  <a:cubicBezTo>
                    <a:pt x="1320" y="854"/>
                    <a:pt x="1352" y="646"/>
                    <a:pt x="1292" y="456"/>
                  </a:cubicBezTo>
                  <a:cubicBezTo>
                    <a:pt x="1232" y="267"/>
                    <a:pt x="1070" y="119"/>
                    <a:pt x="894" y="48"/>
                  </a:cubicBezTo>
                  <a:cubicBezTo>
                    <a:pt x="818" y="16"/>
                    <a:pt x="733" y="1"/>
                    <a:pt x="648" y="1"/>
                  </a:cubicBezTo>
                  <a:close/>
                </a:path>
              </a:pathLst>
            </a:custGeom>
            <a:solidFill>
              <a:srgbClr val="13567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76" name="Google Shape;949;p49">
              <a:extLst>
                <a:ext uri="{FF2B5EF4-FFF2-40B4-BE49-F238E27FC236}">
                  <a16:creationId xmlns:a16="http://schemas.microsoft.com/office/drawing/2014/main" id="{70E2DE0D-C301-E1CA-F897-4E18681BC2C2}"/>
                </a:ext>
              </a:extLst>
            </p:cNvPr>
            <p:cNvSpPr/>
            <p:nvPr/>
          </p:nvSpPr>
          <p:spPr>
            <a:xfrm>
              <a:off x="794650" y="4408925"/>
              <a:ext cx="9175" cy="4075"/>
            </a:xfrm>
            <a:custGeom>
              <a:avLst/>
              <a:gdLst/>
              <a:ahLst/>
              <a:cxnLst/>
              <a:rect l="l" t="t" r="r" b="b"/>
              <a:pathLst>
                <a:path w="367" h="163" extrusionOk="0">
                  <a:moveTo>
                    <a:pt x="61" y="0"/>
                  </a:moveTo>
                  <a:cubicBezTo>
                    <a:pt x="29" y="0"/>
                    <a:pt x="15" y="18"/>
                    <a:pt x="1" y="46"/>
                  </a:cubicBezTo>
                  <a:cubicBezTo>
                    <a:pt x="1" y="60"/>
                    <a:pt x="15" y="88"/>
                    <a:pt x="47" y="88"/>
                  </a:cubicBezTo>
                  <a:lnTo>
                    <a:pt x="324" y="162"/>
                  </a:lnTo>
                  <a:cubicBezTo>
                    <a:pt x="339" y="162"/>
                    <a:pt x="353" y="162"/>
                    <a:pt x="353" y="148"/>
                  </a:cubicBezTo>
                  <a:cubicBezTo>
                    <a:pt x="367" y="120"/>
                    <a:pt x="353" y="106"/>
                    <a:pt x="339" y="106"/>
                  </a:cubicBezTo>
                  <a:lnTo>
                    <a:pt x="75" y="0"/>
                  </a:lnTo>
                  <a:close/>
                </a:path>
              </a:pathLst>
            </a:custGeom>
            <a:solidFill>
              <a:srgbClr val="13567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77" name="Google Shape;950;p49">
              <a:extLst>
                <a:ext uri="{FF2B5EF4-FFF2-40B4-BE49-F238E27FC236}">
                  <a16:creationId xmlns:a16="http://schemas.microsoft.com/office/drawing/2014/main" id="{87659FD4-1182-29C6-FA3F-3FE4B5212AE8}"/>
                </a:ext>
              </a:extLst>
            </p:cNvPr>
            <p:cNvSpPr/>
            <p:nvPr/>
          </p:nvSpPr>
          <p:spPr>
            <a:xfrm>
              <a:off x="795000" y="4406025"/>
              <a:ext cx="9625" cy="2575"/>
            </a:xfrm>
            <a:custGeom>
              <a:avLst/>
              <a:gdLst/>
              <a:ahLst/>
              <a:cxnLst/>
              <a:rect l="l" t="t" r="r" b="b"/>
              <a:pathLst>
                <a:path w="385" h="103" extrusionOk="0">
                  <a:moveTo>
                    <a:pt x="61" y="0"/>
                  </a:moveTo>
                  <a:cubicBezTo>
                    <a:pt x="33" y="0"/>
                    <a:pt x="1" y="28"/>
                    <a:pt x="1" y="46"/>
                  </a:cubicBezTo>
                  <a:cubicBezTo>
                    <a:pt x="1" y="74"/>
                    <a:pt x="33" y="102"/>
                    <a:pt x="61" y="102"/>
                  </a:cubicBezTo>
                  <a:lnTo>
                    <a:pt x="339" y="102"/>
                  </a:lnTo>
                  <a:cubicBezTo>
                    <a:pt x="353" y="102"/>
                    <a:pt x="367" y="88"/>
                    <a:pt x="367" y="74"/>
                  </a:cubicBezTo>
                  <a:cubicBezTo>
                    <a:pt x="384" y="60"/>
                    <a:pt x="367" y="46"/>
                    <a:pt x="339" y="46"/>
                  </a:cubicBezTo>
                  <a:lnTo>
                    <a:pt x="61" y="0"/>
                  </a:lnTo>
                  <a:close/>
                </a:path>
              </a:pathLst>
            </a:custGeom>
            <a:solidFill>
              <a:srgbClr val="13567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78" name="Google Shape;951;p49">
              <a:extLst>
                <a:ext uri="{FF2B5EF4-FFF2-40B4-BE49-F238E27FC236}">
                  <a16:creationId xmlns:a16="http://schemas.microsoft.com/office/drawing/2014/main" id="{D74814E2-8E90-BDCA-A3FD-74096D1DA0D6}"/>
                </a:ext>
              </a:extLst>
            </p:cNvPr>
            <p:cNvSpPr/>
            <p:nvPr/>
          </p:nvSpPr>
          <p:spPr>
            <a:xfrm>
              <a:off x="795800" y="4401625"/>
              <a:ext cx="9175" cy="3375"/>
            </a:xfrm>
            <a:custGeom>
              <a:avLst/>
              <a:gdLst/>
              <a:ahLst/>
              <a:cxnLst/>
              <a:rect l="l" t="t" r="r" b="b"/>
              <a:pathLst>
                <a:path w="367" h="135" extrusionOk="0">
                  <a:moveTo>
                    <a:pt x="321" y="0"/>
                  </a:moveTo>
                  <a:lnTo>
                    <a:pt x="43" y="46"/>
                  </a:lnTo>
                  <a:lnTo>
                    <a:pt x="29" y="46"/>
                  </a:lnTo>
                  <a:cubicBezTo>
                    <a:pt x="15" y="46"/>
                    <a:pt x="1" y="74"/>
                    <a:pt x="1" y="102"/>
                  </a:cubicBezTo>
                  <a:cubicBezTo>
                    <a:pt x="1" y="116"/>
                    <a:pt x="29" y="134"/>
                    <a:pt x="57" y="134"/>
                  </a:cubicBezTo>
                  <a:lnTo>
                    <a:pt x="335" y="74"/>
                  </a:lnTo>
                  <a:cubicBezTo>
                    <a:pt x="352" y="74"/>
                    <a:pt x="366" y="60"/>
                    <a:pt x="366" y="28"/>
                  </a:cubicBezTo>
                  <a:cubicBezTo>
                    <a:pt x="366" y="14"/>
                    <a:pt x="352" y="0"/>
                    <a:pt x="321" y="0"/>
                  </a:cubicBezTo>
                  <a:close/>
                </a:path>
              </a:pathLst>
            </a:custGeom>
            <a:solidFill>
              <a:srgbClr val="13567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79" name="Google Shape;952;p49">
              <a:extLst>
                <a:ext uri="{FF2B5EF4-FFF2-40B4-BE49-F238E27FC236}">
                  <a16:creationId xmlns:a16="http://schemas.microsoft.com/office/drawing/2014/main" id="{D862ABBF-7986-8E86-722B-66DFC32126CE}"/>
                </a:ext>
              </a:extLst>
            </p:cNvPr>
            <p:cNvSpPr/>
            <p:nvPr/>
          </p:nvSpPr>
          <p:spPr>
            <a:xfrm>
              <a:off x="695025" y="4360750"/>
              <a:ext cx="34050" cy="26550"/>
            </a:xfrm>
            <a:custGeom>
              <a:avLst/>
              <a:gdLst/>
              <a:ahLst/>
              <a:cxnLst/>
              <a:rect l="l" t="t" r="r" b="b"/>
              <a:pathLst>
                <a:path w="1362" h="1062" extrusionOk="0">
                  <a:moveTo>
                    <a:pt x="609" y="1"/>
                  </a:moveTo>
                  <a:cubicBezTo>
                    <a:pt x="508" y="1"/>
                    <a:pt x="409" y="23"/>
                    <a:pt x="321" y="67"/>
                  </a:cubicBezTo>
                  <a:cubicBezTo>
                    <a:pt x="145" y="154"/>
                    <a:pt x="15" y="344"/>
                    <a:pt x="0" y="538"/>
                  </a:cubicBezTo>
                  <a:cubicBezTo>
                    <a:pt x="0" y="552"/>
                    <a:pt x="0" y="566"/>
                    <a:pt x="15" y="566"/>
                  </a:cubicBezTo>
                  <a:cubicBezTo>
                    <a:pt x="29" y="566"/>
                    <a:pt x="43" y="566"/>
                    <a:pt x="43" y="552"/>
                  </a:cubicBezTo>
                  <a:cubicBezTo>
                    <a:pt x="88" y="376"/>
                    <a:pt x="219" y="228"/>
                    <a:pt x="366" y="169"/>
                  </a:cubicBezTo>
                  <a:cubicBezTo>
                    <a:pt x="440" y="140"/>
                    <a:pt x="528" y="112"/>
                    <a:pt x="616" y="112"/>
                  </a:cubicBezTo>
                  <a:cubicBezTo>
                    <a:pt x="704" y="112"/>
                    <a:pt x="778" y="126"/>
                    <a:pt x="866" y="169"/>
                  </a:cubicBezTo>
                  <a:cubicBezTo>
                    <a:pt x="1024" y="228"/>
                    <a:pt x="1144" y="362"/>
                    <a:pt x="1218" y="520"/>
                  </a:cubicBezTo>
                  <a:cubicBezTo>
                    <a:pt x="1274" y="668"/>
                    <a:pt x="1260" y="858"/>
                    <a:pt x="1186" y="1020"/>
                  </a:cubicBezTo>
                  <a:cubicBezTo>
                    <a:pt x="1172" y="1034"/>
                    <a:pt x="1172" y="1048"/>
                    <a:pt x="1186" y="1048"/>
                  </a:cubicBezTo>
                  <a:cubicBezTo>
                    <a:pt x="1193" y="1057"/>
                    <a:pt x="1201" y="1061"/>
                    <a:pt x="1209" y="1061"/>
                  </a:cubicBezTo>
                  <a:cubicBezTo>
                    <a:pt x="1217" y="1061"/>
                    <a:pt x="1225" y="1057"/>
                    <a:pt x="1232" y="1048"/>
                  </a:cubicBezTo>
                  <a:cubicBezTo>
                    <a:pt x="1334" y="890"/>
                    <a:pt x="1362" y="668"/>
                    <a:pt x="1305" y="478"/>
                  </a:cubicBezTo>
                  <a:cubicBezTo>
                    <a:pt x="1246" y="288"/>
                    <a:pt x="1084" y="140"/>
                    <a:pt x="908" y="67"/>
                  </a:cubicBezTo>
                  <a:cubicBezTo>
                    <a:pt x="813" y="23"/>
                    <a:pt x="710" y="1"/>
                    <a:pt x="609" y="1"/>
                  </a:cubicBezTo>
                  <a:close/>
                </a:path>
              </a:pathLst>
            </a:custGeom>
            <a:solidFill>
              <a:srgbClr val="13567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80" name="Google Shape;953;p49">
              <a:extLst>
                <a:ext uri="{FF2B5EF4-FFF2-40B4-BE49-F238E27FC236}">
                  <a16:creationId xmlns:a16="http://schemas.microsoft.com/office/drawing/2014/main" id="{BB5B543A-260E-09A5-75B9-EEF29138B889}"/>
                </a:ext>
              </a:extLst>
            </p:cNvPr>
            <p:cNvSpPr/>
            <p:nvPr/>
          </p:nvSpPr>
          <p:spPr>
            <a:xfrm>
              <a:off x="688425" y="4366175"/>
              <a:ext cx="9175" cy="5575"/>
            </a:xfrm>
            <a:custGeom>
              <a:avLst/>
              <a:gdLst/>
              <a:ahLst/>
              <a:cxnLst/>
              <a:rect l="l" t="t" r="r" b="b"/>
              <a:pathLst>
                <a:path w="367" h="223" extrusionOk="0">
                  <a:moveTo>
                    <a:pt x="36" y="1"/>
                  </a:moveTo>
                  <a:cubicBezTo>
                    <a:pt x="29" y="1"/>
                    <a:pt x="22" y="4"/>
                    <a:pt x="15" y="11"/>
                  </a:cubicBezTo>
                  <a:cubicBezTo>
                    <a:pt x="1" y="25"/>
                    <a:pt x="15" y="57"/>
                    <a:pt x="29" y="57"/>
                  </a:cubicBezTo>
                  <a:lnTo>
                    <a:pt x="279" y="215"/>
                  </a:lnTo>
                  <a:cubicBezTo>
                    <a:pt x="287" y="221"/>
                    <a:pt x="296" y="223"/>
                    <a:pt x="304" y="223"/>
                  </a:cubicBezTo>
                  <a:cubicBezTo>
                    <a:pt x="324" y="223"/>
                    <a:pt x="343" y="211"/>
                    <a:pt x="352" y="201"/>
                  </a:cubicBezTo>
                  <a:cubicBezTo>
                    <a:pt x="367" y="173"/>
                    <a:pt x="352" y="145"/>
                    <a:pt x="321" y="127"/>
                  </a:cubicBezTo>
                  <a:lnTo>
                    <a:pt x="57" y="11"/>
                  </a:lnTo>
                  <a:cubicBezTo>
                    <a:pt x="50" y="4"/>
                    <a:pt x="43" y="1"/>
                    <a:pt x="36" y="1"/>
                  </a:cubicBezTo>
                  <a:close/>
                </a:path>
              </a:pathLst>
            </a:custGeom>
            <a:solidFill>
              <a:srgbClr val="13567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81" name="Google Shape;954;p49">
              <a:extLst>
                <a:ext uri="{FF2B5EF4-FFF2-40B4-BE49-F238E27FC236}">
                  <a16:creationId xmlns:a16="http://schemas.microsoft.com/office/drawing/2014/main" id="{406FB333-3445-9ABD-435A-DDB2DAB41E7D}"/>
                </a:ext>
              </a:extLst>
            </p:cNvPr>
            <p:cNvSpPr/>
            <p:nvPr/>
          </p:nvSpPr>
          <p:spPr>
            <a:xfrm>
              <a:off x="691325" y="4362500"/>
              <a:ext cx="7775" cy="6775"/>
            </a:xfrm>
            <a:custGeom>
              <a:avLst/>
              <a:gdLst/>
              <a:ahLst/>
              <a:cxnLst/>
              <a:rect l="l" t="t" r="r" b="b"/>
              <a:pathLst>
                <a:path w="311" h="271" extrusionOk="0">
                  <a:moveTo>
                    <a:pt x="38" y="0"/>
                  </a:moveTo>
                  <a:cubicBezTo>
                    <a:pt x="30" y="0"/>
                    <a:pt x="22" y="4"/>
                    <a:pt x="15" y="11"/>
                  </a:cubicBezTo>
                  <a:cubicBezTo>
                    <a:pt x="1" y="28"/>
                    <a:pt x="1" y="42"/>
                    <a:pt x="15" y="56"/>
                  </a:cubicBezTo>
                  <a:lnTo>
                    <a:pt x="222" y="260"/>
                  </a:lnTo>
                  <a:lnTo>
                    <a:pt x="236" y="260"/>
                  </a:lnTo>
                  <a:cubicBezTo>
                    <a:pt x="243" y="267"/>
                    <a:pt x="254" y="271"/>
                    <a:pt x="265" y="271"/>
                  </a:cubicBezTo>
                  <a:cubicBezTo>
                    <a:pt x="275" y="271"/>
                    <a:pt x="286" y="267"/>
                    <a:pt x="293" y="260"/>
                  </a:cubicBezTo>
                  <a:cubicBezTo>
                    <a:pt x="310" y="232"/>
                    <a:pt x="310" y="204"/>
                    <a:pt x="293" y="186"/>
                  </a:cubicBezTo>
                  <a:lnTo>
                    <a:pt x="61" y="11"/>
                  </a:lnTo>
                  <a:cubicBezTo>
                    <a:pt x="54" y="4"/>
                    <a:pt x="46" y="0"/>
                    <a:pt x="38" y="0"/>
                  </a:cubicBezTo>
                  <a:close/>
                </a:path>
              </a:pathLst>
            </a:custGeom>
            <a:solidFill>
              <a:srgbClr val="13567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82" name="Google Shape;955;p49">
              <a:extLst>
                <a:ext uri="{FF2B5EF4-FFF2-40B4-BE49-F238E27FC236}">
                  <a16:creationId xmlns:a16="http://schemas.microsoft.com/office/drawing/2014/main" id="{633D03C8-CA54-AD22-A90C-33ABBC2FC602}"/>
                </a:ext>
              </a:extLst>
            </p:cNvPr>
            <p:cNvSpPr/>
            <p:nvPr/>
          </p:nvSpPr>
          <p:spPr>
            <a:xfrm>
              <a:off x="694675" y="4358350"/>
              <a:ext cx="6625" cy="8025"/>
            </a:xfrm>
            <a:custGeom>
              <a:avLst/>
              <a:gdLst/>
              <a:ahLst/>
              <a:cxnLst/>
              <a:rect l="l" t="t" r="r" b="b"/>
              <a:pathLst>
                <a:path w="265" h="321" extrusionOk="0">
                  <a:moveTo>
                    <a:pt x="14" y="1"/>
                  </a:moveTo>
                  <a:cubicBezTo>
                    <a:pt x="0" y="18"/>
                    <a:pt x="0" y="32"/>
                    <a:pt x="14" y="46"/>
                  </a:cubicBezTo>
                  <a:lnTo>
                    <a:pt x="176" y="296"/>
                  </a:lnTo>
                  <a:lnTo>
                    <a:pt x="176" y="310"/>
                  </a:lnTo>
                  <a:cubicBezTo>
                    <a:pt x="183" y="317"/>
                    <a:pt x="194" y="321"/>
                    <a:pt x="204" y="321"/>
                  </a:cubicBezTo>
                  <a:cubicBezTo>
                    <a:pt x="215" y="321"/>
                    <a:pt x="226" y="317"/>
                    <a:pt x="233" y="310"/>
                  </a:cubicBezTo>
                  <a:cubicBezTo>
                    <a:pt x="264" y="296"/>
                    <a:pt x="264" y="265"/>
                    <a:pt x="247" y="236"/>
                  </a:cubicBezTo>
                  <a:lnTo>
                    <a:pt x="57" y="18"/>
                  </a:lnTo>
                  <a:cubicBezTo>
                    <a:pt x="43" y="1"/>
                    <a:pt x="29" y="1"/>
                    <a:pt x="14" y="1"/>
                  </a:cubicBezTo>
                  <a:close/>
                </a:path>
              </a:pathLst>
            </a:custGeom>
            <a:solidFill>
              <a:srgbClr val="13567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83" name="Google Shape;956;p49">
              <a:extLst>
                <a:ext uri="{FF2B5EF4-FFF2-40B4-BE49-F238E27FC236}">
                  <a16:creationId xmlns:a16="http://schemas.microsoft.com/office/drawing/2014/main" id="{6CA665D6-3194-5A0E-3033-7BAC70FC80EF}"/>
                </a:ext>
              </a:extLst>
            </p:cNvPr>
            <p:cNvSpPr/>
            <p:nvPr/>
          </p:nvSpPr>
          <p:spPr>
            <a:xfrm>
              <a:off x="806350" y="4264625"/>
              <a:ext cx="52450" cy="269625"/>
            </a:xfrm>
            <a:custGeom>
              <a:avLst/>
              <a:gdLst/>
              <a:ahLst/>
              <a:cxnLst/>
              <a:rect l="l" t="t" r="r" b="b"/>
              <a:pathLst>
                <a:path w="2098" h="10785" extrusionOk="0">
                  <a:moveTo>
                    <a:pt x="18" y="0"/>
                  </a:moveTo>
                  <a:lnTo>
                    <a:pt x="1" y="14"/>
                  </a:lnTo>
                  <a:cubicBezTo>
                    <a:pt x="940" y="394"/>
                    <a:pt x="1671" y="1217"/>
                    <a:pt x="1921" y="2184"/>
                  </a:cubicBezTo>
                  <a:cubicBezTo>
                    <a:pt x="2041" y="2666"/>
                    <a:pt x="2055" y="3180"/>
                    <a:pt x="1953" y="3662"/>
                  </a:cubicBezTo>
                  <a:cubicBezTo>
                    <a:pt x="1907" y="3912"/>
                    <a:pt x="1819" y="4147"/>
                    <a:pt x="1759" y="4397"/>
                  </a:cubicBezTo>
                  <a:cubicBezTo>
                    <a:pt x="1689" y="4629"/>
                    <a:pt x="1629" y="4879"/>
                    <a:pt x="1615" y="5129"/>
                  </a:cubicBezTo>
                  <a:cubicBezTo>
                    <a:pt x="1601" y="5378"/>
                    <a:pt x="1629" y="5642"/>
                    <a:pt x="1745" y="5878"/>
                  </a:cubicBezTo>
                  <a:cubicBezTo>
                    <a:pt x="1805" y="5980"/>
                    <a:pt x="1865" y="6096"/>
                    <a:pt x="1921" y="6198"/>
                  </a:cubicBezTo>
                  <a:cubicBezTo>
                    <a:pt x="1981" y="6318"/>
                    <a:pt x="2023" y="6434"/>
                    <a:pt x="2023" y="6550"/>
                  </a:cubicBezTo>
                  <a:cubicBezTo>
                    <a:pt x="2023" y="6624"/>
                    <a:pt x="2009" y="6683"/>
                    <a:pt x="1995" y="6740"/>
                  </a:cubicBezTo>
                  <a:cubicBezTo>
                    <a:pt x="1981" y="6799"/>
                    <a:pt x="1953" y="6859"/>
                    <a:pt x="1921" y="6901"/>
                  </a:cubicBezTo>
                  <a:cubicBezTo>
                    <a:pt x="1865" y="7021"/>
                    <a:pt x="1791" y="7109"/>
                    <a:pt x="1717" y="7211"/>
                  </a:cubicBezTo>
                  <a:cubicBezTo>
                    <a:pt x="1643" y="7313"/>
                    <a:pt x="1569" y="7415"/>
                    <a:pt x="1527" y="7531"/>
                  </a:cubicBezTo>
                  <a:cubicBezTo>
                    <a:pt x="1482" y="7665"/>
                    <a:pt x="1467" y="7795"/>
                    <a:pt x="1482" y="7914"/>
                  </a:cubicBezTo>
                  <a:cubicBezTo>
                    <a:pt x="1513" y="8164"/>
                    <a:pt x="1629" y="8396"/>
                    <a:pt x="1731" y="8632"/>
                  </a:cubicBezTo>
                  <a:cubicBezTo>
                    <a:pt x="1777" y="8734"/>
                    <a:pt x="1819" y="8850"/>
                    <a:pt x="1847" y="8984"/>
                  </a:cubicBezTo>
                  <a:cubicBezTo>
                    <a:pt x="1879" y="9100"/>
                    <a:pt x="1907" y="9219"/>
                    <a:pt x="1921" y="9350"/>
                  </a:cubicBezTo>
                  <a:cubicBezTo>
                    <a:pt x="1967" y="9849"/>
                    <a:pt x="1847" y="10363"/>
                    <a:pt x="1584" y="10785"/>
                  </a:cubicBezTo>
                  <a:lnTo>
                    <a:pt x="1601" y="10785"/>
                  </a:lnTo>
                  <a:cubicBezTo>
                    <a:pt x="1865" y="10363"/>
                    <a:pt x="1981" y="9849"/>
                    <a:pt x="1935" y="9350"/>
                  </a:cubicBezTo>
                  <a:cubicBezTo>
                    <a:pt x="1921" y="9219"/>
                    <a:pt x="1907" y="9100"/>
                    <a:pt x="1879" y="8970"/>
                  </a:cubicBezTo>
                  <a:cubicBezTo>
                    <a:pt x="1847" y="8850"/>
                    <a:pt x="1805" y="8734"/>
                    <a:pt x="1745" y="8618"/>
                  </a:cubicBezTo>
                  <a:cubicBezTo>
                    <a:pt x="1657" y="8382"/>
                    <a:pt x="1541" y="8164"/>
                    <a:pt x="1513" y="7914"/>
                  </a:cubicBezTo>
                  <a:cubicBezTo>
                    <a:pt x="1482" y="7795"/>
                    <a:pt x="1496" y="7665"/>
                    <a:pt x="1541" y="7549"/>
                  </a:cubicBezTo>
                  <a:cubicBezTo>
                    <a:pt x="1584" y="7429"/>
                    <a:pt x="1657" y="7327"/>
                    <a:pt x="1731" y="7225"/>
                  </a:cubicBezTo>
                  <a:cubicBezTo>
                    <a:pt x="1805" y="7123"/>
                    <a:pt x="1893" y="7035"/>
                    <a:pt x="1953" y="6916"/>
                  </a:cubicBezTo>
                  <a:cubicBezTo>
                    <a:pt x="1981" y="6859"/>
                    <a:pt x="2009" y="6799"/>
                    <a:pt x="2023" y="6740"/>
                  </a:cubicBezTo>
                  <a:cubicBezTo>
                    <a:pt x="2041" y="6683"/>
                    <a:pt x="2055" y="6624"/>
                    <a:pt x="2055" y="6550"/>
                  </a:cubicBezTo>
                  <a:cubicBezTo>
                    <a:pt x="2055" y="6434"/>
                    <a:pt x="2009" y="6300"/>
                    <a:pt x="1953" y="6184"/>
                  </a:cubicBezTo>
                  <a:cubicBezTo>
                    <a:pt x="1893" y="6082"/>
                    <a:pt x="1833" y="5966"/>
                    <a:pt x="1777" y="5860"/>
                  </a:cubicBezTo>
                  <a:cubicBezTo>
                    <a:pt x="1657" y="5642"/>
                    <a:pt x="1629" y="5378"/>
                    <a:pt x="1643" y="5129"/>
                  </a:cubicBezTo>
                  <a:cubicBezTo>
                    <a:pt x="1671" y="4629"/>
                    <a:pt x="1893" y="4175"/>
                    <a:pt x="1995" y="3679"/>
                  </a:cubicBezTo>
                  <a:cubicBezTo>
                    <a:pt x="2097" y="3180"/>
                    <a:pt x="2083" y="2666"/>
                    <a:pt x="1953" y="2184"/>
                  </a:cubicBezTo>
                  <a:cubicBezTo>
                    <a:pt x="1879" y="1935"/>
                    <a:pt x="1791" y="1699"/>
                    <a:pt x="1671" y="1481"/>
                  </a:cubicBezTo>
                  <a:cubicBezTo>
                    <a:pt x="1555" y="1259"/>
                    <a:pt x="1408" y="1055"/>
                    <a:pt x="1232" y="865"/>
                  </a:cubicBezTo>
                  <a:cubicBezTo>
                    <a:pt x="912" y="482"/>
                    <a:pt x="486" y="190"/>
                    <a:pt x="18" y="0"/>
                  </a:cubicBezTo>
                  <a:close/>
                </a:path>
              </a:pathLst>
            </a:custGeom>
            <a:solidFill>
              <a:srgbClr val="13567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84" name="Google Shape;957;p49">
              <a:extLst>
                <a:ext uri="{FF2B5EF4-FFF2-40B4-BE49-F238E27FC236}">
                  <a16:creationId xmlns:a16="http://schemas.microsoft.com/office/drawing/2014/main" id="{9C68A2F6-104B-D833-C38A-2518C6368CE4}"/>
                </a:ext>
              </a:extLst>
            </p:cNvPr>
            <p:cNvSpPr/>
            <p:nvPr/>
          </p:nvSpPr>
          <p:spPr>
            <a:xfrm>
              <a:off x="818500" y="4415950"/>
              <a:ext cx="14700" cy="108100"/>
            </a:xfrm>
            <a:custGeom>
              <a:avLst/>
              <a:gdLst/>
              <a:ahLst/>
              <a:cxnLst/>
              <a:rect l="l" t="t" r="r" b="b"/>
              <a:pathLst>
                <a:path w="588" h="4324" extrusionOk="0">
                  <a:moveTo>
                    <a:pt x="264" y="1"/>
                  </a:moveTo>
                  <a:lnTo>
                    <a:pt x="264" y="15"/>
                  </a:lnTo>
                  <a:cubicBezTo>
                    <a:pt x="306" y="29"/>
                    <a:pt x="338" y="57"/>
                    <a:pt x="380" y="103"/>
                  </a:cubicBezTo>
                  <a:cubicBezTo>
                    <a:pt x="412" y="131"/>
                    <a:pt x="440" y="177"/>
                    <a:pt x="454" y="219"/>
                  </a:cubicBezTo>
                  <a:cubicBezTo>
                    <a:pt x="514" y="307"/>
                    <a:pt x="528" y="395"/>
                    <a:pt x="542" y="497"/>
                  </a:cubicBezTo>
                  <a:cubicBezTo>
                    <a:pt x="556" y="687"/>
                    <a:pt x="514" y="880"/>
                    <a:pt x="426" y="1056"/>
                  </a:cubicBezTo>
                  <a:cubicBezTo>
                    <a:pt x="352" y="1232"/>
                    <a:pt x="250" y="1408"/>
                    <a:pt x="162" y="1584"/>
                  </a:cubicBezTo>
                  <a:cubicBezTo>
                    <a:pt x="74" y="1759"/>
                    <a:pt x="14" y="1949"/>
                    <a:pt x="14" y="2153"/>
                  </a:cubicBezTo>
                  <a:cubicBezTo>
                    <a:pt x="0" y="2357"/>
                    <a:pt x="74" y="2551"/>
                    <a:pt x="148" y="2727"/>
                  </a:cubicBezTo>
                  <a:cubicBezTo>
                    <a:pt x="236" y="2917"/>
                    <a:pt x="324" y="3079"/>
                    <a:pt x="394" y="3269"/>
                  </a:cubicBezTo>
                  <a:cubicBezTo>
                    <a:pt x="468" y="3444"/>
                    <a:pt x="528" y="3634"/>
                    <a:pt x="500" y="3824"/>
                  </a:cubicBezTo>
                  <a:cubicBezTo>
                    <a:pt x="482" y="3926"/>
                    <a:pt x="454" y="4014"/>
                    <a:pt x="412" y="4102"/>
                  </a:cubicBezTo>
                  <a:cubicBezTo>
                    <a:pt x="380" y="4148"/>
                    <a:pt x="366" y="4190"/>
                    <a:pt x="324" y="4222"/>
                  </a:cubicBezTo>
                  <a:cubicBezTo>
                    <a:pt x="292" y="4264"/>
                    <a:pt x="250" y="4292"/>
                    <a:pt x="218" y="4310"/>
                  </a:cubicBezTo>
                  <a:lnTo>
                    <a:pt x="204" y="4324"/>
                  </a:lnTo>
                  <a:lnTo>
                    <a:pt x="218" y="4324"/>
                  </a:lnTo>
                  <a:cubicBezTo>
                    <a:pt x="264" y="4310"/>
                    <a:pt x="306" y="4278"/>
                    <a:pt x="338" y="4236"/>
                  </a:cubicBezTo>
                  <a:cubicBezTo>
                    <a:pt x="380" y="4204"/>
                    <a:pt x="412" y="4162"/>
                    <a:pt x="426" y="4116"/>
                  </a:cubicBezTo>
                  <a:cubicBezTo>
                    <a:pt x="482" y="4028"/>
                    <a:pt x="514" y="3926"/>
                    <a:pt x="528" y="3838"/>
                  </a:cubicBezTo>
                  <a:cubicBezTo>
                    <a:pt x="556" y="3634"/>
                    <a:pt x="500" y="3430"/>
                    <a:pt x="426" y="3254"/>
                  </a:cubicBezTo>
                  <a:cubicBezTo>
                    <a:pt x="352" y="3061"/>
                    <a:pt x="250" y="2903"/>
                    <a:pt x="176" y="2709"/>
                  </a:cubicBezTo>
                  <a:cubicBezTo>
                    <a:pt x="102" y="2533"/>
                    <a:pt x="42" y="2343"/>
                    <a:pt x="42" y="2153"/>
                  </a:cubicBezTo>
                  <a:cubicBezTo>
                    <a:pt x="42" y="1964"/>
                    <a:pt x="116" y="1774"/>
                    <a:pt x="190" y="1598"/>
                  </a:cubicBezTo>
                  <a:cubicBezTo>
                    <a:pt x="278" y="1422"/>
                    <a:pt x="380" y="1246"/>
                    <a:pt x="454" y="1070"/>
                  </a:cubicBezTo>
                  <a:cubicBezTo>
                    <a:pt x="542" y="894"/>
                    <a:pt x="588" y="687"/>
                    <a:pt x="570" y="483"/>
                  </a:cubicBezTo>
                  <a:cubicBezTo>
                    <a:pt x="556" y="395"/>
                    <a:pt x="528" y="293"/>
                    <a:pt x="482" y="205"/>
                  </a:cubicBezTo>
                  <a:cubicBezTo>
                    <a:pt x="454" y="159"/>
                    <a:pt x="426" y="117"/>
                    <a:pt x="394" y="89"/>
                  </a:cubicBezTo>
                  <a:cubicBezTo>
                    <a:pt x="352" y="43"/>
                    <a:pt x="324" y="15"/>
                    <a:pt x="278" y="1"/>
                  </a:cubicBezTo>
                  <a:close/>
                </a:path>
              </a:pathLst>
            </a:custGeom>
            <a:solidFill>
              <a:srgbClr val="13567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85" name="Google Shape;958;p49">
              <a:extLst>
                <a:ext uri="{FF2B5EF4-FFF2-40B4-BE49-F238E27FC236}">
                  <a16:creationId xmlns:a16="http://schemas.microsoft.com/office/drawing/2014/main" id="{B80769C7-6A14-64CD-4853-817BA016428C}"/>
                </a:ext>
              </a:extLst>
            </p:cNvPr>
            <p:cNvSpPr/>
            <p:nvPr/>
          </p:nvSpPr>
          <p:spPr>
            <a:xfrm>
              <a:off x="657650" y="4404525"/>
              <a:ext cx="13575" cy="103000"/>
            </a:xfrm>
            <a:custGeom>
              <a:avLst/>
              <a:gdLst/>
              <a:ahLst/>
              <a:cxnLst/>
              <a:rect l="l" t="t" r="r" b="b"/>
              <a:pathLst>
                <a:path w="543" h="4120" extrusionOk="0">
                  <a:moveTo>
                    <a:pt x="338" y="0"/>
                  </a:moveTo>
                  <a:cubicBezTo>
                    <a:pt x="190" y="106"/>
                    <a:pt x="88" y="282"/>
                    <a:pt x="43" y="458"/>
                  </a:cubicBezTo>
                  <a:cubicBezTo>
                    <a:pt x="1" y="648"/>
                    <a:pt x="1" y="838"/>
                    <a:pt x="29" y="1013"/>
                  </a:cubicBezTo>
                  <a:cubicBezTo>
                    <a:pt x="103" y="1379"/>
                    <a:pt x="278" y="1703"/>
                    <a:pt x="395" y="2055"/>
                  </a:cubicBezTo>
                  <a:cubicBezTo>
                    <a:pt x="454" y="2216"/>
                    <a:pt x="497" y="2406"/>
                    <a:pt x="497" y="2582"/>
                  </a:cubicBezTo>
                  <a:cubicBezTo>
                    <a:pt x="514" y="2758"/>
                    <a:pt x="468" y="2948"/>
                    <a:pt x="380" y="3110"/>
                  </a:cubicBezTo>
                  <a:cubicBezTo>
                    <a:pt x="307" y="3272"/>
                    <a:pt x="190" y="3416"/>
                    <a:pt x="131" y="3578"/>
                  </a:cubicBezTo>
                  <a:cubicBezTo>
                    <a:pt x="88" y="3666"/>
                    <a:pt x="74" y="3768"/>
                    <a:pt x="74" y="3856"/>
                  </a:cubicBezTo>
                  <a:cubicBezTo>
                    <a:pt x="88" y="3944"/>
                    <a:pt x="117" y="4046"/>
                    <a:pt x="176" y="4119"/>
                  </a:cubicBezTo>
                  <a:lnTo>
                    <a:pt x="190" y="4119"/>
                  </a:lnTo>
                  <a:lnTo>
                    <a:pt x="190" y="4105"/>
                  </a:lnTo>
                  <a:cubicBezTo>
                    <a:pt x="131" y="4032"/>
                    <a:pt x="103" y="3944"/>
                    <a:pt x="103" y="3856"/>
                  </a:cubicBezTo>
                  <a:cubicBezTo>
                    <a:pt x="103" y="3768"/>
                    <a:pt x="117" y="3680"/>
                    <a:pt x="145" y="3592"/>
                  </a:cubicBezTo>
                  <a:cubicBezTo>
                    <a:pt x="219" y="3430"/>
                    <a:pt x="321" y="3286"/>
                    <a:pt x="409" y="3110"/>
                  </a:cubicBezTo>
                  <a:cubicBezTo>
                    <a:pt x="497" y="2948"/>
                    <a:pt x="542" y="2758"/>
                    <a:pt x="542" y="2582"/>
                  </a:cubicBezTo>
                  <a:cubicBezTo>
                    <a:pt x="528" y="2392"/>
                    <a:pt x="482" y="2216"/>
                    <a:pt x="426" y="2041"/>
                  </a:cubicBezTo>
                  <a:cubicBezTo>
                    <a:pt x="321" y="1689"/>
                    <a:pt x="131" y="1365"/>
                    <a:pt x="57" y="1013"/>
                  </a:cubicBezTo>
                  <a:cubicBezTo>
                    <a:pt x="29" y="824"/>
                    <a:pt x="29" y="648"/>
                    <a:pt x="74" y="472"/>
                  </a:cubicBezTo>
                  <a:cubicBezTo>
                    <a:pt x="117" y="296"/>
                    <a:pt x="205" y="120"/>
                    <a:pt x="352" y="18"/>
                  </a:cubicBezTo>
                  <a:lnTo>
                    <a:pt x="352" y="0"/>
                  </a:lnTo>
                  <a:close/>
                </a:path>
              </a:pathLst>
            </a:custGeom>
            <a:solidFill>
              <a:srgbClr val="13567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86" name="Google Shape;959;p49">
              <a:extLst>
                <a:ext uri="{FF2B5EF4-FFF2-40B4-BE49-F238E27FC236}">
                  <a16:creationId xmlns:a16="http://schemas.microsoft.com/office/drawing/2014/main" id="{11F6042E-2698-9AFB-A539-1394DA64FAC1}"/>
                </a:ext>
              </a:extLst>
            </p:cNvPr>
            <p:cNvSpPr/>
            <p:nvPr/>
          </p:nvSpPr>
          <p:spPr>
            <a:xfrm>
              <a:off x="746650" y="4285100"/>
              <a:ext cx="80650" cy="93850"/>
            </a:xfrm>
            <a:custGeom>
              <a:avLst/>
              <a:gdLst/>
              <a:ahLst/>
              <a:cxnLst/>
              <a:rect l="l" t="t" r="r" b="b"/>
              <a:pathLst>
                <a:path w="3226" h="3754" extrusionOk="0">
                  <a:moveTo>
                    <a:pt x="0" y="1"/>
                  </a:moveTo>
                  <a:lnTo>
                    <a:pt x="0" y="15"/>
                  </a:lnTo>
                  <a:cubicBezTo>
                    <a:pt x="148" y="412"/>
                    <a:pt x="338" y="778"/>
                    <a:pt x="560" y="1144"/>
                  </a:cubicBezTo>
                  <a:cubicBezTo>
                    <a:pt x="778" y="1496"/>
                    <a:pt x="1027" y="1833"/>
                    <a:pt x="1291" y="2157"/>
                  </a:cubicBezTo>
                  <a:cubicBezTo>
                    <a:pt x="1847" y="2787"/>
                    <a:pt x="2494" y="3328"/>
                    <a:pt x="3212" y="3754"/>
                  </a:cubicBezTo>
                  <a:lnTo>
                    <a:pt x="3226" y="3740"/>
                  </a:lnTo>
                  <a:cubicBezTo>
                    <a:pt x="2508" y="3300"/>
                    <a:pt x="1861" y="2755"/>
                    <a:pt x="1319" y="2125"/>
                  </a:cubicBezTo>
                  <a:cubicBezTo>
                    <a:pt x="1056" y="1819"/>
                    <a:pt x="806" y="1482"/>
                    <a:pt x="588" y="1130"/>
                  </a:cubicBezTo>
                  <a:cubicBezTo>
                    <a:pt x="366" y="764"/>
                    <a:pt x="176" y="398"/>
                    <a:pt x="14" y="15"/>
                  </a:cubicBezTo>
                  <a:lnTo>
                    <a:pt x="0" y="1"/>
                  </a:lnTo>
                  <a:close/>
                </a:path>
              </a:pathLst>
            </a:custGeom>
            <a:solidFill>
              <a:srgbClr val="13567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87" name="Google Shape;960;p49">
              <a:extLst>
                <a:ext uri="{FF2B5EF4-FFF2-40B4-BE49-F238E27FC236}">
                  <a16:creationId xmlns:a16="http://schemas.microsoft.com/office/drawing/2014/main" id="{8AC73083-1AD6-3CD8-8276-A288952D48F9}"/>
                </a:ext>
              </a:extLst>
            </p:cNvPr>
            <p:cNvSpPr/>
            <p:nvPr/>
          </p:nvSpPr>
          <p:spPr>
            <a:xfrm>
              <a:off x="774525" y="4291700"/>
              <a:ext cx="60875" cy="61575"/>
            </a:xfrm>
            <a:custGeom>
              <a:avLst/>
              <a:gdLst/>
              <a:ahLst/>
              <a:cxnLst/>
              <a:rect l="l" t="t" r="r" b="b"/>
              <a:pathLst>
                <a:path w="2435" h="2463" extrusionOk="0">
                  <a:moveTo>
                    <a:pt x="0" y="0"/>
                  </a:moveTo>
                  <a:lnTo>
                    <a:pt x="0" y="15"/>
                  </a:lnTo>
                  <a:cubicBezTo>
                    <a:pt x="130" y="278"/>
                    <a:pt x="278" y="514"/>
                    <a:pt x="454" y="750"/>
                  </a:cubicBezTo>
                  <a:cubicBezTo>
                    <a:pt x="630" y="982"/>
                    <a:pt x="820" y="1218"/>
                    <a:pt x="1027" y="1422"/>
                  </a:cubicBezTo>
                  <a:cubicBezTo>
                    <a:pt x="1435" y="1833"/>
                    <a:pt x="1907" y="2185"/>
                    <a:pt x="2417" y="2463"/>
                  </a:cubicBezTo>
                  <a:lnTo>
                    <a:pt x="2434" y="2463"/>
                  </a:lnTo>
                  <a:lnTo>
                    <a:pt x="2434" y="2449"/>
                  </a:lnTo>
                  <a:cubicBezTo>
                    <a:pt x="1921" y="2157"/>
                    <a:pt x="1450" y="1805"/>
                    <a:pt x="1056" y="1393"/>
                  </a:cubicBezTo>
                  <a:cubicBezTo>
                    <a:pt x="852" y="1189"/>
                    <a:pt x="658" y="968"/>
                    <a:pt x="482" y="732"/>
                  </a:cubicBezTo>
                  <a:cubicBezTo>
                    <a:pt x="306" y="500"/>
                    <a:pt x="148" y="264"/>
                    <a:pt x="14" y="0"/>
                  </a:cubicBezTo>
                  <a:close/>
                </a:path>
              </a:pathLst>
            </a:custGeom>
            <a:solidFill>
              <a:srgbClr val="13567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88" name="Google Shape;961;p49">
              <a:extLst>
                <a:ext uri="{FF2B5EF4-FFF2-40B4-BE49-F238E27FC236}">
                  <a16:creationId xmlns:a16="http://schemas.microsoft.com/office/drawing/2014/main" id="{3E0CCB45-7A1B-F028-7929-D9D3B9DEB4A1}"/>
                </a:ext>
              </a:extLst>
            </p:cNvPr>
            <p:cNvSpPr/>
            <p:nvPr/>
          </p:nvSpPr>
          <p:spPr>
            <a:xfrm>
              <a:off x="788425" y="4275250"/>
              <a:ext cx="56475" cy="78025"/>
            </a:xfrm>
            <a:custGeom>
              <a:avLst/>
              <a:gdLst/>
              <a:ahLst/>
              <a:cxnLst/>
              <a:rect l="l" t="t" r="r" b="b"/>
              <a:pathLst>
                <a:path w="2259" h="3121" extrusionOk="0">
                  <a:moveTo>
                    <a:pt x="14" y="1"/>
                  </a:moveTo>
                  <a:lnTo>
                    <a:pt x="0" y="15"/>
                  </a:lnTo>
                  <a:cubicBezTo>
                    <a:pt x="310" y="159"/>
                    <a:pt x="602" y="335"/>
                    <a:pt x="851" y="542"/>
                  </a:cubicBezTo>
                  <a:cubicBezTo>
                    <a:pt x="1115" y="746"/>
                    <a:pt x="1351" y="996"/>
                    <a:pt x="1541" y="1260"/>
                  </a:cubicBezTo>
                  <a:cubicBezTo>
                    <a:pt x="1935" y="1802"/>
                    <a:pt x="2184" y="2445"/>
                    <a:pt x="2244" y="3107"/>
                  </a:cubicBezTo>
                  <a:lnTo>
                    <a:pt x="2258" y="3121"/>
                  </a:lnTo>
                  <a:lnTo>
                    <a:pt x="2258" y="3107"/>
                  </a:lnTo>
                  <a:cubicBezTo>
                    <a:pt x="2244" y="2769"/>
                    <a:pt x="2170" y="2445"/>
                    <a:pt x="2037" y="2125"/>
                  </a:cubicBezTo>
                  <a:cubicBezTo>
                    <a:pt x="1921" y="1816"/>
                    <a:pt x="1759" y="1524"/>
                    <a:pt x="1569" y="1246"/>
                  </a:cubicBezTo>
                  <a:cubicBezTo>
                    <a:pt x="1379" y="968"/>
                    <a:pt x="1143" y="732"/>
                    <a:pt x="879" y="511"/>
                  </a:cubicBezTo>
                  <a:cubicBezTo>
                    <a:pt x="616" y="307"/>
                    <a:pt x="324" y="131"/>
                    <a:pt x="14" y="1"/>
                  </a:cubicBezTo>
                  <a:close/>
                </a:path>
              </a:pathLst>
            </a:custGeom>
            <a:solidFill>
              <a:srgbClr val="13567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89" name="Google Shape;962;p49">
              <a:extLst>
                <a:ext uri="{FF2B5EF4-FFF2-40B4-BE49-F238E27FC236}">
                  <a16:creationId xmlns:a16="http://schemas.microsoft.com/office/drawing/2014/main" id="{C5742827-FD65-B489-973F-E8565E1A938D}"/>
                </a:ext>
              </a:extLst>
            </p:cNvPr>
            <p:cNvSpPr/>
            <p:nvPr/>
          </p:nvSpPr>
          <p:spPr>
            <a:xfrm>
              <a:off x="659050" y="4275600"/>
              <a:ext cx="78825" cy="57200"/>
            </a:xfrm>
            <a:custGeom>
              <a:avLst/>
              <a:gdLst/>
              <a:ahLst/>
              <a:cxnLst/>
              <a:rect l="l" t="t" r="r" b="b"/>
              <a:pathLst>
                <a:path w="3153" h="2288" extrusionOk="0">
                  <a:moveTo>
                    <a:pt x="3153" y="1"/>
                  </a:moveTo>
                  <a:lnTo>
                    <a:pt x="3138" y="15"/>
                  </a:lnTo>
                  <a:cubicBezTo>
                    <a:pt x="2875" y="630"/>
                    <a:pt x="2435" y="1186"/>
                    <a:pt x="1893" y="1584"/>
                  </a:cubicBezTo>
                  <a:cubicBezTo>
                    <a:pt x="1615" y="1774"/>
                    <a:pt x="1306" y="1935"/>
                    <a:pt x="1000" y="2051"/>
                  </a:cubicBezTo>
                  <a:cubicBezTo>
                    <a:pt x="676" y="2185"/>
                    <a:pt x="339" y="2255"/>
                    <a:pt x="1" y="2273"/>
                  </a:cubicBezTo>
                  <a:lnTo>
                    <a:pt x="1" y="2287"/>
                  </a:lnTo>
                  <a:cubicBezTo>
                    <a:pt x="353" y="2273"/>
                    <a:pt x="690" y="2213"/>
                    <a:pt x="1014" y="2080"/>
                  </a:cubicBezTo>
                  <a:cubicBezTo>
                    <a:pt x="1320" y="1978"/>
                    <a:pt x="1629" y="1802"/>
                    <a:pt x="1907" y="1612"/>
                  </a:cubicBezTo>
                  <a:cubicBezTo>
                    <a:pt x="2185" y="1408"/>
                    <a:pt x="2435" y="1172"/>
                    <a:pt x="2639" y="894"/>
                  </a:cubicBezTo>
                  <a:cubicBezTo>
                    <a:pt x="2861" y="630"/>
                    <a:pt x="3036" y="338"/>
                    <a:pt x="3153" y="15"/>
                  </a:cubicBezTo>
                  <a:lnTo>
                    <a:pt x="3153" y="1"/>
                  </a:lnTo>
                  <a:close/>
                </a:path>
              </a:pathLst>
            </a:custGeom>
            <a:solidFill>
              <a:srgbClr val="13567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90" name="Google Shape;963;p49">
              <a:extLst>
                <a:ext uri="{FF2B5EF4-FFF2-40B4-BE49-F238E27FC236}">
                  <a16:creationId xmlns:a16="http://schemas.microsoft.com/office/drawing/2014/main" id="{E0EDAA6F-EF95-1179-AB93-EB2CE1DFBF39}"/>
                </a:ext>
              </a:extLst>
            </p:cNvPr>
            <p:cNvSpPr/>
            <p:nvPr/>
          </p:nvSpPr>
          <p:spPr>
            <a:xfrm>
              <a:off x="673400" y="4284400"/>
              <a:ext cx="49450" cy="32200"/>
            </a:xfrm>
            <a:custGeom>
              <a:avLst/>
              <a:gdLst/>
              <a:ahLst/>
              <a:cxnLst/>
              <a:rect l="l" t="t" r="r" b="b"/>
              <a:pathLst>
                <a:path w="1978" h="1288" extrusionOk="0">
                  <a:moveTo>
                    <a:pt x="1977" y="0"/>
                  </a:moveTo>
                  <a:cubicBezTo>
                    <a:pt x="1611" y="145"/>
                    <a:pt x="1259" y="338"/>
                    <a:pt x="922" y="542"/>
                  </a:cubicBezTo>
                  <a:cubicBezTo>
                    <a:pt x="763" y="644"/>
                    <a:pt x="602" y="760"/>
                    <a:pt x="440" y="894"/>
                  </a:cubicBezTo>
                  <a:cubicBezTo>
                    <a:pt x="292" y="1010"/>
                    <a:pt x="130" y="1144"/>
                    <a:pt x="0" y="1288"/>
                  </a:cubicBezTo>
                  <a:lnTo>
                    <a:pt x="14" y="1288"/>
                  </a:lnTo>
                  <a:cubicBezTo>
                    <a:pt x="162" y="1158"/>
                    <a:pt x="306" y="1042"/>
                    <a:pt x="454" y="908"/>
                  </a:cubicBezTo>
                  <a:cubicBezTo>
                    <a:pt x="616" y="792"/>
                    <a:pt x="778" y="690"/>
                    <a:pt x="939" y="570"/>
                  </a:cubicBezTo>
                  <a:cubicBezTo>
                    <a:pt x="1274" y="352"/>
                    <a:pt x="1625" y="176"/>
                    <a:pt x="1977" y="15"/>
                  </a:cubicBezTo>
                  <a:lnTo>
                    <a:pt x="1977" y="0"/>
                  </a:lnTo>
                  <a:close/>
                </a:path>
              </a:pathLst>
            </a:custGeom>
            <a:solidFill>
              <a:srgbClr val="13567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91" name="Google Shape;964;p49">
              <a:extLst>
                <a:ext uri="{FF2B5EF4-FFF2-40B4-BE49-F238E27FC236}">
                  <a16:creationId xmlns:a16="http://schemas.microsoft.com/office/drawing/2014/main" id="{5F7C1D27-75AE-4127-2E41-F58EE5136C26}"/>
                </a:ext>
              </a:extLst>
            </p:cNvPr>
            <p:cNvSpPr/>
            <p:nvPr/>
          </p:nvSpPr>
          <p:spPr>
            <a:xfrm>
              <a:off x="510700" y="4351050"/>
              <a:ext cx="115050" cy="195700"/>
            </a:xfrm>
            <a:custGeom>
              <a:avLst/>
              <a:gdLst/>
              <a:ahLst/>
              <a:cxnLst/>
              <a:rect l="l" t="t" r="r" b="b"/>
              <a:pathLst>
                <a:path w="4602" h="7828" extrusionOk="0">
                  <a:moveTo>
                    <a:pt x="1" y="1"/>
                  </a:moveTo>
                  <a:lnTo>
                    <a:pt x="1010" y="6536"/>
                  </a:lnTo>
                  <a:lnTo>
                    <a:pt x="4602" y="7827"/>
                  </a:lnTo>
                  <a:cubicBezTo>
                    <a:pt x="4602" y="7827"/>
                    <a:pt x="3546" y="1570"/>
                    <a:pt x="3546" y="1556"/>
                  </a:cubicBezTo>
                  <a:cubicBezTo>
                    <a:pt x="2111" y="574"/>
                    <a:pt x="1" y="1"/>
                    <a:pt x="1" y="1"/>
                  </a:cubicBezTo>
                  <a:close/>
                </a:path>
              </a:pathLst>
            </a:custGeom>
            <a:solidFill>
              <a:srgbClr val="B1D6D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92" name="Google Shape;965;p49">
              <a:extLst>
                <a:ext uri="{FF2B5EF4-FFF2-40B4-BE49-F238E27FC236}">
                  <a16:creationId xmlns:a16="http://schemas.microsoft.com/office/drawing/2014/main" id="{3D94FCD9-60E4-7309-392B-3CD9BE79DAE7}"/>
                </a:ext>
              </a:extLst>
            </p:cNvPr>
            <p:cNvSpPr/>
            <p:nvPr/>
          </p:nvSpPr>
          <p:spPr>
            <a:xfrm>
              <a:off x="507800" y="4355450"/>
              <a:ext cx="118300" cy="193850"/>
            </a:xfrm>
            <a:custGeom>
              <a:avLst/>
              <a:gdLst/>
              <a:ahLst/>
              <a:cxnLst/>
              <a:rect l="l" t="t" r="r" b="b"/>
              <a:pathLst>
                <a:path w="4732" h="7754" extrusionOk="0">
                  <a:moveTo>
                    <a:pt x="1" y="1"/>
                  </a:moveTo>
                  <a:lnTo>
                    <a:pt x="908" y="6434"/>
                  </a:lnTo>
                  <a:lnTo>
                    <a:pt x="4732" y="7753"/>
                  </a:lnTo>
                  <a:cubicBezTo>
                    <a:pt x="4732" y="7753"/>
                    <a:pt x="3677" y="1496"/>
                    <a:pt x="3677" y="1482"/>
                  </a:cubicBezTo>
                  <a:cubicBezTo>
                    <a:pt x="2153" y="486"/>
                    <a:pt x="1" y="1"/>
                    <a:pt x="1" y="1"/>
                  </a:cubicBezTo>
                  <a:close/>
                </a:path>
              </a:pathLst>
            </a:custGeom>
            <a:solidFill>
              <a:srgbClr val="B1D6D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93" name="Google Shape;966;p49">
              <a:extLst>
                <a:ext uri="{FF2B5EF4-FFF2-40B4-BE49-F238E27FC236}">
                  <a16:creationId xmlns:a16="http://schemas.microsoft.com/office/drawing/2014/main" id="{9FF9AE81-2187-33C9-1978-8939D6AC7FA0}"/>
                </a:ext>
              </a:extLst>
            </p:cNvPr>
            <p:cNvSpPr/>
            <p:nvPr/>
          </p:nvSpPr>
          <p:spPr>
            <a:xfrm>
              <a:off x="501925" y="4359850"/>
              <a:ext cx="124175" cy="192000"/>
            </a:xfrm>
            <a:custGeom>
              <a:avLst/>
              <a:gdLst/>
              <a:ahLst/>
              <a:cxnLst/>
              <a:rect l="l" t="t" r="r" b="b"/>
              <a:pathLst>
                <a:path w="4967" h="7680" extrusionOk="0">
                  <a:moveTo>
                    <a:pt x="0" y="1"/>
                  </a:moveTo>
                  <a:lnTo>
                    <a:pt x="1143" y="6346"/>
                  </a:lnTo>
                  <a:lnTo>
                    <a:pt x="4967" y="7679"/>
                  </a:lnTo>
                  <a:cubicBezTo>
                    <a:pt x="4967" y="7679"/>
                    <a:pt x="3929" y="1408"/>
                    <a:pt x="3929" y="1393"/>
                  </a:cubicBezTo>
                  <a:cubicBezTo>
                    <a:pt x="2578" y="528"/>
                    <a:pt x="0" y="1"/>
                    <a:pt x="0" y="1"/>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94" name="Google Shape;967;p49">
              <a:extLst>
                <a:ext uri="{FF2B5EF4-FFF2-40B4-BE49-F238E27FC236}">
                  <a16:creationId xmlns:a16="http://schemas.microsoft.com/office/drawing/2014/main" id="{FE49440A-F0A1-E6E5-1ABC-776A81E200B6}"/>
                </a:ext>
              </a:extLst>
            </p:cNvPr>
            <p:cNvSpPr/>
            <p:nvPr/>
          </p:nvSpPr>
          <p:spPr>
            <a:xfrm>
              <a:off x="599700" y="4323175"/>
              <a:ext cx="107400" cy="223225"/>
            </a:xfrm>
            <a:custGeom>
              <a:avLst/>
              <a:gdLst/>
              <a:ahLst/>
              <a:cxnLst/>
              <a:rect l="l" t="t" r="r" b="b"/>
              <a:pathLst>
                <a:path w="4296" h="8929" extrusionOk="0">
                  <a:moveTo>
                    <a:pt x="2948" y="1"/>
                  </a:moveTo>
                  <a:cubicBezTo>
                    <a:pt x="2948" y="1"/>
                    <a:pt x="1101" y="1320"/>
                    <a:pt x="1" y="2671"/>
                  </a:cubicBezTo>
                  <a:cubicBezTo>
                    <a:pt x="18" y="2685"/>
                    <a:pt x="1161" y="8928"/>
                    <a:pt x="1161" y="8928"/>
                  </a:cubicBezTo>
                  <a:lnTo>
                    <a:pt x="4295" y="6656"/>
                  </a:lnTo>
                  <a:lnTo>
                    <a:pt x="2948" y="1"/>
                  </a:lnTo>
                  <a:close/>
                </a:path>
              </a:pathLst>
            </a:custGeom>
            <a:solidFill>
              <a:srgbClr val="B1D6D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95" name="Google Shape;968;p49">
              <a:extLst>
                <a:ext uri="{FF2B5EF4-FFF2-40B4-BE49-F238E27FC236}">
                  <a16:creationId xmlns:a16="http://schemas.microsoft.com/office/drawing/2014/main" id="{A96853E1-2243-720C-5CEF-D7D47A841EAE}"/>
                </a:ext>
              </a:extLst>
            </p:cNvPr>
            <p:cNvSpPr/>
            <p:nvPr/>
          </p:nvSpPr>
          <p:spPr>
            <a:xfrm>
              <a:off x="600150" y="4327575"/>
              <a:ext cx="113200" cy="221375"/>
            </a:xfrm>
            <a:custGeom>
              <a:avLst/>
              <a:gdLst/>
              <a:ahLst/>
              <a:cxnLst/>
              <a:rect l="l" t="t" r="r" b="b"/>
              <a:pathLst>
                <a:path w="4528" h="8855" extrusionOk="0">
                  <a:moveTo>
                    <a:pt x="3236" y="1"/>
                  </a:moveTo>
                  <a:cubicBezTo>
                    <a:pt x="3236" y="1"/>
                    <a:pt x="1185" y="1204"/>
                    <a:pt x="0" y="2597"/>
                  </a:cubicBezTo>
                  <a:cubicBezTo>
                    <a:pt x="14" y="2597"/>
                    <a:pt x="1157" y="8854"/>
                    <a:pt x="1157" y="8854"/>
                  </a:cubicBezTo>
                  <a:lnTo>
                    <a:pt x="4527" y="6480"/>
                  </a:lnTo>
                  <a:lnTo>
                    <a:pt x="3236" y="1"/>
                  </a:lnTo>
                  <a:close/>
                </a:path>
              </a:pathLst>
            </a:custGeom>
            <a:solidFill>
              <a:srgbClr val="B1D6D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96" name="Google Shape;969;p49">
              <a:extLst>
                <a:ext uri="{FF2B5EF4-FFF2-40B4-BE49-F238E27FC236}">
                  <a16:creationId xmlns:a16="http://schemas.microsoft.com/office/drawing/2014/main" id="{F3D7569E-6D01-34AA-17F2-08D91A023CA9}"/>
                </a:ext>
              </a:extLst>
            </p:cNvPr>
            <p:cNvSpPr/>
            <p:nvPr/>
          </p:nvSpPr>
          <p:spPr>
            <a:xfrm>
              <a:off x="600850" y="4331275"/>
              <a:ext cx="113200" cy="219875"/>
            </a:xfrm>
            <a:custGeom>
              <a:avLst/>
              <a:gdLst/>
              <a:ahLst/>
              <a:cxnLst/>
              <a:rect l="l" t="t" r="r" b="b"/>
              <a:pathLst>
                <a:path w="4528" h="8795" extrusionOk="0">
                  <a:moveTo>
                    <a:pt x="3458" y="0"/>
                  </a:moveTo>
                  <a:cubicBezTo>
                    <a:pt x="3458" y="0"/>
                    <a:pt x="1055" y="1319"/>
                    <a:pt x="0" y="2536"/>
                  </a:cubicBezTo>
                  <a:cubicBezTo>
                    <a:pt x="0" y="2551"/>
                    <a:pt x="1157" y="8794"/>
                    <a:pt x="1157" y="8794"/>
                  </a:cubicBezTo>
                  <a:lnTo>
                    <a:pt x="4527" y="6434"/>
                  </a:lnTo>
                  <a:lnTo>
                    <a:pt x="3458" y="0"/>
                  </a:ln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97" name="Google Shape;970;p49">
              <a:extLst>
                <a:ext uri="{FF2B5EF4-FFF2-40B4-BE49-F238E27FC236}">
                  <a16:creationId xmlns:a16="http://schemas.microsoft.com/office/drawing/2014/main" id="{9C1BD518-85CC-1183-67CA-718F0EC7B3F3}"/>
                </a:ext>
              </a:extLst>
            </p:cNvPr>
            <p:cNvSpPr/>
            <p:nvPr/>
          </p:nvSpPr>
          <p:spPr>
            <a:xfrm>
              <a:off x="493525" y="4364850"/>
              <a:ext cx="131425" cy="200300"/>
            </a:xfrm>
            <a:custGeom>
              <a:avLst/>
              <a:gdLst/>
              <a:ahLst/>
              <a:cxnLst/>
              <a:rect l="l" t="t" r="r" b="b"/>
              <a:pathLst>
                <a:path w="5257" h="8012" extrusionOk="0">
                  <a:moveTo>
                    <a:pt x="155" y="1"/>
                  </a:moveTo>
                  <a:cubicBezTo>
                    <a:pt x="48" y="1"/>
                    <a:pt x="1" y="128"/>
                    <a:pt x="26" y="314"/>
                  </a:cubicBezTo>
                  <a:lnTo>
                    <a:pt x="1142" y="6586"/>
                  </a:lnTo>
                  <a:cubicBezTo>
                    <a:pt x="1170" y="6793"/>
                    <a:pt x="1303" y="6983"/>
                    <a:pt x="1419" y="7011"/>
                  </a:cubicBezTo>
                  <a:lnTo>
                    <a:pt x="5071" y="8007"/>
                  </a:lnTo>
                  <a:cubicBezTo>
                    <a:pt x="5082" y="8010"/>
                    <a:pt x="5093" y="8012"/>
                    <a:pt x="5104" y="8012"/>
                  </a:cubicBezTo>
                  <a:cubicBezTo>
                    <a:pt x="5200" y="8012"/>
                    <a:pt x="5256" y="7885"/>
                    <a:pt x="5215" y="7701"/>
                  </a:cubicBezTo>
                  <a:lnTo>
                    <a:pt x="4117" y="1429"/>
                  </a:lnTo>
                  <a:cubicBezTo>
                    <a:pt x="4072" y="1222"/>
                    <a:pt x="3956" y="1032"/>
                    <a:pt x="3839" y="1004"/>
                  </a:cubicBezTo>
                  <a:lnTo>
                    <a:pt x="188" y="5"/>
                  </a:lnTo>
                  <a:cubicBezTo>
                    <a:pt x="177" y="2"/>
                    <a:pt x="166" y="1"/>
                    <a:pt x="155" y="1"/>
                  </a:cubicBezTo>
                  <a:close/>
                </a:path>
              </a:pathLst>
            </a:custGeom>
            <a:solidFill>
              <a:srgbClr val="E65C5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98" name="Google Shape;971;p49">
              <a:extLst>
                <a:ext uri="{FF2B5EF4-FFF2-40B4-BE49-F238E27FC236}">
                  <a16:creationId xmlns:a16="http://schemas.microsoft.com/office/drawing/2014/main" id="{068783C0-C24C-FB64-A1E1-5E3517976EE6}"/>
                </a:ext>
              </a:extLst>
            </p:cNvPr>
            <p:cNvSpPr/>
            <p:nvPr/>
          </p:nvSpPr>
          <p:spPr>
            <a:xfrm>
              <a:off x="494675" y="4366700"/>
              <a:ext cx="130275" cy="198450"/>
            </a:xfrm>
            <a:custGeom>
              <a:avLst/>
              <a:gdLst/>
              <a:ahLst/>
              <a:cxnLst/>
              <a:rect l="l" t="t" r="r" b="b"/>
              <a:pathLst>
                <a:path w="5211" h="7938" extrusionOk="0">
                  <a:moveTo>
                    <a:pt x="156" y="1"/>
                  </a:moveTo>
                  <a:cubicBezTo>
                    <a:pt x="56" y="1"/>
                    <a:pt x="1" y="124"/>
                    <a:pt x="26" y="300"/>
                  </a:cubicBezTo>
                  <a:lnTo>
                    <a:pt x="1124" y="6526"/>
                  </a:lnTo>
                  <a:cubicBezTo>
                    <a:pt x="1169" y="6733"/>
                    <a:pt x="1285" y="6909"/>
                    <a:pt x="1405" y="6937"/>
                  </a:cubicBezTo>
                  <a:lnTo>
                    <a:pt x="5025" y="7933"/>
                  </a:lnTo>
                  <a:cubicBezTo>
                    <a:pt x="5036" y="7936"/>
                    <a:pt x="5047" y="7938"/>
                    <a:pt x="5058" y="7938"/>
                  </a:cubicBezTo>
                  <a:cubicBezTo>
                    <a:pt x="5154" y="7938"/>
                    <a:pt x="5210" y="7811"/>
                    <a:pt x="5169" y="7627"/>
                  </a:cubicBezTo>
                  <a:lnTo>
                    <a:pt x="4085" y="1397"/>
                  </a:lnTo>
                  <a:cubicBezTo>
                    <a:pt x="4043" y="1207"/>
                    <a:pt x="3924" y="1017"/>
                    <a:pt x="3808" y="986"/>
                  </a:cubicBezTo>
                  <a:lnTo>
                    <a:pt x="188" y="4"/>
                  </a:lnTo>
                  <a:cubicBezTo>
                    <a:pt x="177" y="2"/>
                    <a:pt x="167" y="1"/>
                    <a:pt x="156" y="1"/>
                  </a:cubicBezTo>
                  <a:close/>
                </a:path>
              </a:pathLst>
            </a:custGeom>
            <a:solidFill>
              <a:srgbClr val="FEE38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699" name="Google Shape;972;p49">
              <a:extLst>
                <a:ext uri="{FF2B5EF4-FFF2-40B4-BE49-F238E27FC236}">
                  <a16:creationId xmlns:a16="http://schemas.microsoft.com/office/drawing/2014/main" id="{A19EAF7E-67BD-7A1B-21A4-B3C28276641F}"/>
                </a:ext>
              </a:extLst>
            </p:cNvPr>
            <p:cNvSpPr/>
            <p:nvPr/>
          </p:nvSpPr>
          <p:spPr>
            <a:xfrm>
              <a:off x="605600" y="4334400"/>
              <a:ext cx="120575" cy="227975"/>
            </a:xfrm>
            <a:custGeom>
              <a:avLst/>
              <a:gdLst/>
              <a:ahLst/>
              <a:cxnLst/>
              <a:rect l="l" t="t" r="r" b="b"/>
              <a:pathLst>
                <a:path w="4823" h="9119" extrusionOk="0">
                  <a:moveTo>
                    <a:pt x="3507" y="1"/>
                  </a:moveTo>
                  <a:cubicBezTo>
                    <a:pt x="3486" y="1"/>
                    <a:pt x="3465" y="8"/>
                    <a:pt x="3444" y="23"/>
                  </a:cubicBezTo>
                  <a:lnTo>
                    <a:pt x="162" y="2102"/>
                  </a:lnTo>
                  <a:cubicBezTo>
                    <a:pt x="60" y="2162"/>
                    <a:pt x="0" y="2383"/>
                    <a:pt x="28" y="2573"/>
                  </a:cubicBezTo>
                  <a:lnTo>
                    <a:pt x="1129" y="8859"/>
                  </a:lnTo>
                  <a:cubicBezTo>
                    <a:pt x="1162" y="9021"/>
                    <a:pt x="1234" y="9119"/>
                    <a:pt x="1319" y="9119"/>
                  </a:cubicBezTo>
                  <a:cubicBezTo>
                    <a:pt x="1343" y="9119"/>
                    <a:pt x="1368" y="9111"/>
                    <a:pt x="1393" y="9095"/>
                  </a:cubicBezTo>
                  <a:lnTo>
                    <a:pt x="4661" y="7026"/>
                  </a:lnTo>
                  <a:cubicBezTo>
                    <a:pt x="4763" y="6956"/>
                    <a:pt x="4823" y="6749"/>
                    <a:pt x="4795" y="6545"/>
                  </a:cubicBezTo>
                  <a:lnTo>
                    <a:pt x="3694" y="255"/>
                  </a:lnTo>
                  <a:cubicBezTo>
                    <a:pt x="3660" y="105"/>
                    <a:pt x="3587" y="1"/>
                    <a:pt x="3507" y="1"/>
                  </a:cubicBezTo>
                  <a:close/>
                </a:path>
              </a:pathLst>
            </a:custGeom>
            <a:solidFill>
              <a:srgbClr val="E65C5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700" name="Google Shape;973;p49">
              <a:extLst>
                <a:ext uri="{FF2B5EF4-FFF2-40B4-BE49-F238E27FC236}">
                  <a16:creationId xmlns:a16="http://schemas.microsoft.com/office/drawing/2014/main" id="{799D5BF3-AD4F-7979-FF63-E151156E8CA1}"/>
                </a:ext>
              </a:extLst>
            </p:cNvPr>
            <p:cNvSpPr/>
            <p:nvPr/>
          </p:nvSpPr>
          <p:spPr>
            <a:xfrm>
              <a:off x="605950" y="4336375"/>
              <a:ext cx="119525" cy="226000"/>
            </a:xfrm>
            <a:custGeom>
              <a:avLst/>
              <a:gdLst/>
              <a:ahLst/>
              <a:cxnLst/>
              <a:rect l="l" t="t" r="r" b="b"/>
              <a:pathLst>
                <a:path w="4781" h="9040" extrusionOk="0">
                  <a:moveTo>
                    <a:pt x="3461" y="1"/>
                  </a:moveTo>
                  <a:cubicBezTo>
                    <a:pt x="3441" y="1"/>
                    <a:pt x="3421" y="6"/>
                    <a:pt x="3402" y="18"/>
                  </a:cubicBezTo>
                  <a:lnTo>
                    <a:pt x="162" y="2083"/>
                  </a:lnTo>
                  <a:cubicBezTo>
                    <a:pt x="46" y="2143"/>
                    <a:pt x="0" y="2361"/>
                    <a:pt x="32" y="2551"/>
                  </a:cubicBezTo>
                  <a:lnTo>
                    <a:pt x="1115" y="8780"/>
                  </a:lnTo>
                  <a:cubicBezTo>
                    <a:pt x="1148" y="8942"/>
                    <a:pt x="1220" y="9040"/>
                    <a:pt x="1298" y="9040"/>
                  </a:cubicBezTo>
                  <a:cubicBezTo>
                    <a:pt x="1320" y="9040"/>
                    <a:pt x="1343" y="9032"/>
                    <a:pt x="1365" y="9016"/>
                  </a:cubicBezTo>
                  <a:lnTo>
                    <a:pt x="4619" y="6965"/>
                  </a:lnTo>
                  <a:cubicBezTo>
                    <a:pt x="4721" y="6905"/>
                    <a:pt x="4781" y="6684"/>
                    <a:pt x="4749" y="6494"/>
                  </a:cubicBezTo>
                  <a:lnTo>
                    <a:pt x="3651" y="264"/>
                  </a:lnTo>
                  <a:cubicBezTo>
                    <a:pt x="3626" y="99"/>
                    <a:pt x="3545" y="1"/>
                    <a:pt x="3461" y="1"/>
                  </a:cubicBezTo>
                  <a:close/>
                </a:path>
              </a:pathLst>
            </a:custGeom>
            <a:solidFill>
              <a:srgbClr val="FEE38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701" name="Google Shape;974;p49">
              <a:extLst>
                <a:ext uri="{FF2B5EF4-FFF2-40B4-BE49-F238E27FC236}">
                  <a16:creationId xmlns:a16="http://schemas.microsoft.com/office/drawing/2014/main" id="{D292AEB2-213F-26B2-B8CE-EBB5B5821F97}"/>
                </a:ext>
              </a:extLst>
            </p:cNvPr>
            <p:cNvSpPr/>
            <p:nvPr/>
          </p:nvSpPr>
          <p:spPr>
            <a:xfrm>
              <a:off x="586150" y="4384325"/>
              <a:ext cx="58325" cy="183400"/>
            </a:xfrm>
            <a:custGeom>
              <a:avLst/>
              <a:gdLst/>
              <a:ahLst/>
              <a:cxnLst/>
              <a:rect l="l" t="t" r="r" b="b"/>
              <a:pathLst>
                <a:path w="2333" h="7336" extrusionOk="0">
                  <a:moveTo>
                    <a:pt x="966" y="1"/>
                  </a:moveTo>
                  <a:cubicBezTo>
                    <a:pt x="957" y="1"/>
                    <a:pt x="949" y="2"/>
                    <a:pt x="940" y="3"/>
                  </a:cubicBezTo>
                  <a:lnTo>
                    <a:pt x="149" y="193"/>
                  </a:lnTo>
                  <a:cubicBezTo>
                    <a:pt x="61" y="225"/>
                    <a:pt x="1" y="327"/>
                    <a:pt x="15" y="414"/>
                  </a:cubicBezTo>
                  <a:lnTo>
                    <a:pt x="1218" y="7186"/>
                  </a:lnTo>
                  <a:cubicBezTo>
                    <a:pt x="1231" y="7278"/>
                    <a:pt x="1303" y="7335"/>
                    <a:pt x="1382" y="7335"/>
                  </a:cubicBezTo>
                  <a:cubicBezTo>
                    <a:pt x="1391" y="7335"/>
                    <a:pt x="1399" y="7335"/>
                    <a:pt x="1408" y="7333"/>
                  </a:cubicBezTo>
                  <a:lnTo>
                    <a:pt x="2185" y="7140"/>
                  </a:lnTo>
                  <a:cubicBezTo>
                    <a:pt x="2273" y="7112"/>
                    <a:pt x="2333" y="7024"/>
                    <a:pt x="2319" y="6922"/>
                  </a:cubicBezTo>
                  <a:lnTo>
                    <a:pt x="1130" y="151"/>
                  </a:lnTo>
                  <a:cubicBezTo>
                    <a:pt x="1117" y="59"/>
                    <a:pt x="1044" y="1"/>
                    <a:pt x="966" y="1"/>
                  </a:cubicBezTo>
                  <a:close/>
                </a:path>
              </a:pathLst>
            </a:custGeom>
            <a:solidFill>
              <a:srgbClr val="FA998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702" name="Google Shape;975;p49">
              <a:extLst>
                <a:ext uri="{FF2B5EF4-FFF2-40B4-BE49-F238E27FC236}">
                  <a16:creationId xmlns:a16="http://schemas.microsoft.com/office/drawing/2014/main" id="{FCBC30D2-609C-DBB3-959B-128DC1BA2258}"/>
                </a:ext>
              </a:extLst>
            </p:cNvPr>
            <p:cNvSpPr/>
            <p:nvPr/>
          </p:nvSpPr>
          <p:spPr>
            <a:xfrm>
              <a:off x="487575" y="4414100"/>
              <a:ext cx="35200" cy="47625"/>
            </a:xfrm>
            <a:custGeom>
              <a:avLst/>
              <a:gdLst/>
              <a:ahLst/>
              <a:cxnLst/>
              <a:rect l="l" t="t" r="r" b="b"/>
              <a:pathLst>
                <a:path w="1408" h="1905" extrusionOk="0">
                  <a:moveTo>
                    <a:pt x="450" y="1"/>
                  </a:moveTo>
                  <a:cubicBezTo>
                    <a:pt x="276" y="1"/>
                    <a:pt x="75" y="469"/>
                    <a:pt x="75" y="469"/>
                  </a:cubicBezTo>
                  <a:cubicBezTo>
                    <a:pt x="75" y="469"/>
                    <a:pt x="1" y="1394"/>
                    <a:pt x="264" y="1728"/>
                  </a:cubicBezTo>
                  <a:cubicBezTo>
                    <a:pt x="359" y="1856"/>
                    <a:pt x="532" y="1904"/>
                    <a:pt x="712" y="1904"/>
                  </a:cubicBezTo>
                  <a:cubicBezTo>
                    <a:pt x="1007" y="1904"/>
                    <a:pt x="1323" y="1775"/>
                    <a:pt x="1351" y="1658"/>
                  </a:cubicBezTo>
                  <a:cubicBezTo>
                    <a:pt x="1377" y="1538"/>
                    <a:pt x="1103" y="1515"/>
                    <a:pt x="889" y="1515"/>
                  </a:cubicBezTo>
                  <a:cubicBezTo>
                    <a:pt x="760" y="1515"/>
                    <a:pt x="653" y="1524"/>
                    <a:pt x="648" y="1524"/>
                  </a:cubicBezTo>
                  <a:lnTo>
                    <a:pt x="648" y="1524"/>
                  </a:lnTo>
                  <a:cubicBezTo>
                    <a:pt x="661" y="1523"/>
                    <a:pt x="1408" y="1462"/>
                    <a:pt x="1394" y="1260"/>
                  </a:cubicBezTo>
                  <a:cubicBezTo>
                    <a:pt x="1386" y="1151"/>
                    <a:pt x="1146" y="1125"/>
                    <a:pt x="926" y="1125"/>
                  </a:cubicBezTo>
                  <a:cubicBezTo>
                    <a:pt x="736" y="1125"/>
                    <a:pt x="560" y="1144"/>
                    <a:pt x="560" y="1144"/>
                  </a:cubicBezTo>
                  <a:cubicBezTo>
                    <a:pt x="560" y="1144"/>
                    <a:pt x="1306" y="1042"/>
                    <a:pt x="1278" y="792"/>
                  </a:cubicBezTo>
                  <a:cubicBezTo>
                    <a:pt x="1259" y="698"/>
                    <a:pt x="1121" y="669"/>
                    <a:pt x="962" y="669"/>
                  </a:cubicBezTo>
                  <a:cubicBezTo>
                    <a:pt x="810" y="669"/>
                    <a:pt x="639" y="695"/>
                    <a:pt x="535" y="714"/>
                  </a:cubicBezTo>
                  <a:lnTo>
                    <a:pt x="535" y="714"/>
                  </a:lnTo>
                  <a:cubicBezTo>
                    <a:pt x="763" y="667"/>
                    <a:pt x="1316" y="538"/>
                    <a:pt x="1232" y="409"/>
                  </a:cubicBezTo>
                  <a:cubicBezTo>
                    <a:pt x="1202" y="356"/>
                    <a:pt x="1105" y="339"/>
                    <a:pt x="988" y="339"/>
                  </a:cubicBezTo>
                  <a:cubicBezTo>
                    <a:pt x="753" y="339"/>
                    <a:pt x="440" y="409"/>
                    <a:pt x="440" y="409"/>
                  </a:cubicBezTo>
                  <a:cubicBezTo>
                    <a:pt x="440" y="409"/>
                    <a:pt x="634" y="15"/>
                    <a:pt x="458" y="1"/>
                  </a:cubicBezTo>
                  <a:cubicBezTo>
                    <a:pt x="455" y="1"/>
                    <a:pt x="453" y="1"/>
                    <a:pt x="450" y="1"/>
                  </a:cubicBezTo>
                  <a:close/>
                </a:path>
              </a:pathLst>
            </a:custGeom>
            <a:solidFill>
              <a:srgbClr val="F7D2C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703" name="Google Shape;976;p49">
              <a:extLst>
                <a:ext uri="{FF2B5EF4-FFF2-40B4-BE49-F238E27FC236}">
                  <a16:creationId xmlns:a16="http://schemas.microsoft.com/office/drawing/2014/main" id="{35FC0D89-D1C7-B3C6-118F-250C1BE8DA48}"/>
                </a:ext>
              </a:extLst>
            </p:cNvPr>
            <p:cNvSpPr/>
            <p:nvPr/>
          </p:nvSpPr>
          <p:spPr>
            <a:xfrm>
              <a:off x="700825" y="4470100"/>
              <a:ext cx="47350" cy="46575"/>
            </a:xfrm>
            <a:custGeom>
              <a:avLst/>
              <a:gdLst/>
              <a:ahLst/>
              <a:cxnLst/>
              <a:rect l="l" t="t" r="r" b="b"/>
              <a:pathLst>
                <a:path w="1894" h="1863" extrusionOk="0">
                  <a:moveTo>
                    <a:pt x="958" y="0"/>
                  </a:moveTo>
                  <a:cubicBezTo>
                    <a:pt x="765" y="0"/>
                    <a:pt x="571" y="62"/>
                    <a:pt x="412" y="191"/>
                  </a:cubicBezTo>
                  <a:cubicBezTo>
                    <a:pt x="46" y="487"/>
                    <a:pt x="1" y="1029"/>
                    <a:pt x="296" y="1394"/>
                  </a:cubicBezTo>
                  <a:lnTo>
                    <a:pt x="690" y="1862"/>
                  </a:lnTo>
                  <a:cubicBezTo>
                    <a:pt x="1042" y="1658"/>
                    <a:pt x="1601" y="1247"/>
                    <a:pt x="1893" y="515"/>
                  </a:cubicBezTo>
                  <a:lnTo>
                    <a:pt x="1513" y="191"/>
                  </a:lnTo>
                  <a:cubicBezTo>
                    <a:pt x="1356" y="66"/>
                    <a:pt x="1157" y="0"/>
                    <a:pt x="958" y="0"/>
                  </a:cubicBezTo>
                  <a:close/>
                </a:path>
              </a:pathLst>
            </a:custGeom>
            <a:solidFill>
              <a:srgbClr val="F7D2C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704" name="Google Shape;977;p49">
              <a:extLst>
                <a:ext uri="{FF2B5EF4-FFF2-40B4-BE49-F238E27FC236}">
                  <a16:creationId xmlns:a16="http://schemas.microsoft.com/office/drawing/2014/main" id="{B6270265-8DE1-3C83-EC31-A0205A13E750}"/>
                </a:ext>
              </a:extLst>
            </p:cNvPr>
            <p:cNvSpPr/>
            <p:nvPr/>
          </p:nvSpPr>
          <p:spPr>
            <a:xfrm>
              <a:off x="718075" y="4482975"/>
              <a:ext cx="97550" cy="96100"/>
            </a:xfrm>
            <a:custGeom>
              <a:avLst/>
              <a:gdLst/>
              <a:ahLst/>
              <a:cxnLst/>
              <a:rect l="l" t="t" r="r" b="b"/>
              <a:pathLst>
                <a:path w="3902" h="3844" extrusionOk="0">
                  <a:moveTo>
                    <a:pt x="1203" y="0"/>
                  </a:moveTo>
                  <a:cubicBezTo>
                    <a:pt x="911" y="732"/>
                    <a:pt x="352" y="1143"/>
                    <a:pt x="0" y="1347"/>
                  </a:cubicBezTo>
                  <a:lnTo>
                    <a:pt x="1703" y="3416"/>
                  </a:lnTo>
                  <a:cubicBezTo>
                    <a:pt x="1745" y="3475"/>
                    <a:pt x="1791" y="3532"/>
                    <a:pt x="1847" y="3577"/>
                  </a:cubicBezTo>
                  <a:cubicBezTo>
                    <a:pt x="2060" y="3757"/>
                    <a:pt x="2321" y="3844"/>
                    <a:pt x="2581" y="3844"/>
                  </a:cubicBezTo>
                  <a:cubicBezTo>
                    <a:pt x="2913" y="3844"/>
                    <a:pt x="3245" y="3702"/>
                    <a:pt x="3475" y="3430"/>
                  </a:cubicBezTo>
                  <a:cubicBezTo>
                    <a:pt x="3901" y="2948"/>
                    <a:pt x="3827" y="2213"/>
                    <a:pt x="3342" y="1805"/>
                  </a:cubicBezTo>
                  <a:lnTo>
                    <a:pt x="1203" y="0"/>
                  </a:lnTo>
                  <a:close/>
                </a:path>
              </a:pathLst>
            </a:custGeom>
            <a:solidFill>
              <a:srgbClr val="E65C5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705" name="Google Shape;978;p49">
              <a:extLst>
                <a:ext uri="{FF2B5EF4-FFF2-40B4-BE49-F238E27FC236}">
                  <a16:creationId xmlns:a16="http://schemas.microsoft.com/office/drawing/2014/main" id="{A52B13CD-1CF0-9BD8-2ECB-43D51AF8257E}"/>
                </a:ext>
              </a:extLst>
            </p:cNvPr>
            <p:cNvSpPr/>
            <p:nvPr/>
          </p:nvSpPr>
          <p:spPr>
            <a:xfrm>
              <a:off x="684725" y="4450975"/>
              <a:ext cx="50950" cy="52475"/>
            </a:xfrm>
            <a:custGeom>
              <a:avLst/>
              <a:gdLst/>
              <a:ahLst/>
              <a:cxnLst/>
              <a:rect l="l" t="t" r="r" b="b"/>
              <a:pathLst>
                <a:path w="2038" h="2099" extrusionOk="0">
                  <a:moveTo>
                    <a:pt x="1312" y="1"/>
                  </a:moveTo>
                  <a:cubicBezTo>
                    <a:pt x="1304" y="1"/>
                    <a:pt x="1298" y="3"/>
                    <a:pt x="1292" y="7"/>
                  </a:cubicBezTo>
                  <a:cubicBezTo>
                    <a:pt x="1158" y="109"/>
                    <a:pt x="1246" y="503"/>
                    <a:pt x="1246" y="503"/>
                  </a:cubicBezTo>
                  <a:cubicBezTo>
                    <a:pt x="1246" y="503"/>
                    <a:pt x="325" y="548"/>
                    <a:pt x="163" y="752"/>
                  </a:cubicBezTo>
                  <a:cubicBezTo>
                    <a:pt x="1" y="974"/>
                    <a:pt x="205" y="1118"/>
                    <a:pt x="205" y="1118"/>
                  </a:cubicBezTo>
                  <a:cubicBezTo>
                    <a:pt x="205" y="1118"/>
                    <a:pt x="15" y="1308"/>
                    <a:pt x="265" y="1544"/>
                  </a:cubicBezTo>
                  <a:cubicBezTo>
                    <a:pt x="265" y="1544"/>
                    <a:pt x="103" y="1808"/>
                    <a:pt x="367" y="1941"/>
                  </a:cubicBezTo>
                  <a:cubicBezTo>
                    <a:pt x="598" y="2062"/>
                    <a:pt x="791" y="2098"/>
                    <a:pt x="939" y="2098"/>
                  </a:cubicBezTo>
                  <a:cubicBezTo>
                    <a:pt x="1168" y="2098"/>
                    <a:pt x="1292" y="2012"/>
                    <a:pt x="1292" y="2012"/>
                  </a:cubicBezTo>
                  <a:lnTo>
                    <a:pt x="2038" y="869"/>
                  </a:lnTo>
                  <a:cubicBezTo>
                    <a:pt x="2038" y="869"/>
                    <a:pt x="1475" y="1"/>
                    <a:pt x="1312" y="1"/>
                  </a:cubicBezTo>
                  <a:close/>
                </a:path>
              </a:pathLst>
            </a:custGeom>
            <a:solidFill>
              <a:srgbClr val="F7D2C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706" name="Google Shape;979;p49">
              <a:extLst>
                <a:ext uri="{FF2B5EF4-FFF2-40B4-BE49-F238E27FC236}">
                  <a16:creationId xmlns:a16="http://schemas.microsoft.com/office/drawing/2014/main" id="{503AB155-55BF-95B3-A7A7-E2D3CBD9EF71}"/>
                </a:ext>
              </a:extLst>
            </p:cNvPr>
            <p:cNvSpPr/>
            <p:nvPr/>
          </p:nvSpPr>
          <p:spPr>
            <a:xfrm>
              <a:off x="686575" y="4450350"/>
              <a:ext cx="49450" cy="53575"/>
            </a:xfrm>
            <a:custGeom>
              <a:avLst/>
              <a:gdLst/>
              <a:ahLst/>
              <a:cxnLst/>
              <a:rect l="l" t="t" r="r" b="b"/>
              <a:pathLst>
                <a:path w="1978" h="2143" extrusionOk="0">
                  <a:moveTo>
                    <a:pt x="1218" y="0"/>
                  </a:moveTo>
                  <a:lnTo>
                    <a:pt x="1186" y="32"/>
                  </a:lnTo>
                  <a:lnTo>
                    <a:pt x="1172" y="46"/>
                  </a:lnTo>
                  <a:cubicBezTo>
                    <a:pt x="1158" y="74"/>
                    <a:pt x="1144" y="88"/>
                    <a:pt x="1144" y="102"/>
                  </a:cubicBezTo>
                  <a:cubicBezTo>
                    <a:pt x="1116" y="176"/>
                    <a:pt x="1116" y="250"/>
                    <a:pt x="1130" y="324"/>
                  </a:cubicBezTo>
                  <a:cubicBezTo>
                    <a:pt x="1130" y="387"/>
                    <a:pt x="1130" y="451"/>
                    <a:pt x="1139" y="503"/>
                  </a:cubicBezTo>
                  <a:lnTo>
                    <a:pt x="1139" y="503"/>
                  </a:lnTo>
                  <a:cubicBezTo>
                    <a:pt x="1021" y="514"/>
                    <a:pt x="911" y="515"/>
                    <a:pt x="792" y="528"/>
                  </a:cubicBezTo>
                  <a:cubicBezTo>
                    <a:pt x="659" y="542"/>
                    <a:pt x="528" y="573"/>
                    <a:pt x="395" y="602"/>
                  </a:cubicBezTo>
                  <a:cubicBezTo>
                    <a:pt x="338" y="616"/>
                    <a:pt x="279" y="630"/>
                    <a:pt x="219" y="661"/>
                  </a:cubicBezTo>
                  <a:cubicBezTo>
                    <a:pt x="177" y="675"/>
                    <a:pt x="149" y="690"/>
                    <a:pt x="117" y="704"/>
                  </a:cubicBezTo>
                  <a:cubicBezTo>
                    <a:pt x="89" y="718"/>
                    <a:pt x="75" y="749"/>
                    <a:pt x="43" y="777"/>
                  </a:cubicBezTo>
                  <a:cubicBezTo>
                    <a:pt x="29" y="806"/>
                    <a:pt x="15" y="851"/>
                    <a:pt x="1" y="879"/>
                  </a:cubicBezTo>
                  <a:lnTo>
                    <a:pt x="1" y="981"/>
                  </a:lnTo>
                  <a:cubicBezTo>
                    <a:pt x="13" y="1047"/>
                    <a:pt x="51" y="1101"/>
                    <a:pt x="98" y="1142"/>
                  </a:cubicBezTo>
                  <a:lnTo>
                    <a:pt x="98" y="1142"/>
                  </a:lnTo>
                  <a:cubicBezTo>
                    <a:pt x="77" y="1172"/>
                    <a:pt x="57" y="1198"/>
                    <a:pt x="43" y="1231"/>
                  </a:cubicBezTo>
                  <a:cubicBezTo>
                    <a:pt x="29" y="1277"/>
                    <a:pt x="29" y="1319"/>
                    <a:pt x="43" y="1365"/>
                  </a:cubicBezTo>
                  <a:cubicBezTo>
                    <a:pt x="43" y="1407"/>
                    <a:pt x="61" y="1453"/>
                    <a:pt x="89" y="1481"/>
                  </a:cubicBezTo>
                  <a:cubicBezTo>
                    <a:pt x="103" y="1509"/>
                    <a:pt x="117" y="1527"/>
                    <a:pt x="131" y="1541"/>
                  </a:cubicBezTo>
                  <a:lnTo>
                    <a:pt x="154" y="1572"/>
                  </a:lnTo>
                  <a:lnTo>
                    <a:pt x="154" y="1572"/>
                  </a:lnTo>
                  <a:cubicBezTo>
                    <a:pt x="128" y="1625"/>
                    <a:pt x="117" y="1678"/>
                    <a:pt x="117" y="1745"/>
                  </a:cubicBezTo>
                  <a:cubicBezTo>
                    <a:pt x="117" y="1805"/>
                    <a:pt x="149" y="1878"/>
                    <a:pt x="191" y="1921"/>
                  </a:cubicBezTo>
                  <a:cubicBezTo>
                    <a:pt x="236" y="1966"/>
                    <a:pt x="293" y="1995"/>
                    <a:pt x="353" y="2023"/>
                  </a:cubicBezTo>
                  <a:cubicBezTo>
                    <a:pt x="395" y="2037"/>
                    <a:pt x="455" y="2068"/>
                    <a:pt x="514" y="2082"/>
                  </a:cubicBezTo>
                  <a:cubicBezTo>
                    <a:pt x="630" y="2125"/>
                    <a:pt x="747" y="2142"/>
                    <a:pt x="880" y="2142"/>
                  </a:cubicBezTo>
                  <a:cubicBezTo>
                    <a:pt x="996" y="2142"/>
                    <a:pt x="1116" y="2111"/>
                    <a:pt x="1232" y="2054"/>
                  </a:cubicBezTo>
                  <a:lnTo>
                    <a:pt x="1232" y="2037"/>
                  </a:lnTo>
                  <a:cubicBezTo>
                    <a:pt x="1232" y="2023"/>
                    <a:pt x="1218" y="2023"/>
                    <a:pt x="1218" y="2023"/>
                  </a:cubicBezTo>
                  <a:cubicBezTo>
                    <a:pt x="1116" y="2082"/>
                    <a:pt x="996" y="2111"/>
                    <a:pt x="880" y="2111"/>
                  </a:cubicBezTo>
                  <a:cubicBezTo>
                    <a:pt x="764" y="2111"/>
                    <a:pt x="645" y="2082"/>
                    <a:pt x="528" y="2037"/>
                  </a:cubicBezTo>
                  <a:cubicBezTo>
                    <a:pt x="469" y="2023"/>
                    <a:pt x="426" y="2009"/>
                    <a:pt x="367" y="1980"/>
                  </a:cubicBezTo>
                  <a:cubicBezTo>
                    <a:pt x="307" y="1949"/>
                    <a:pt x="265" y="1921"/>
                    <a:pt x="219" y="1893"/>
                  </a:cubicBezTo>
                  <a:cubicBezTo>
                    <a:pt x="191" y="1847"/>
                    <a:pt x="163" y="1790"/>
                    <a:pt x="163" y="1745"/>
                  </a:cubicBezTo>
                  <a:cubicBezTo>
                    <a:pt x="163" y="1685"/>
                    <a:pt x="177" y="1629"/>
                    <a:pt x="205" y="1583"/>
                  </a:cubicBezTo>
                  <a:lnTo>
                    <a:pt x="205" y="1555"/>
                  </a:lnTo>
                  <a:lnTo>
                    <a:pt x="163" y="1509"/>
                  </a:lnTo>
                  <a:cubicBezTo>
                    <a:pt x="149" y="1495"/>
                    <a:pt x="131" y="1481"/>
                    <a:pt x="131" y="1467"/>
                  </a:cubicBezTo>
                  <a:cubicBezTo>
                    <a:pt x="103" y="1421"/>
                    <a:pt x="89" y="1393"/>
                    <a:pt x="89" y="1365"/>
                  </a:cubicBezTo>
                  <a:cubicBezTo>
                    <a:pt x="89" y="1319"/>
                    <a:pt x="89" y="1291"/>
                    <a:pt x="103" y="1245"/>
                  </a:cubicBezTo>
                  <a:cubicBezTo>
                    <a:pt x="103" y="1217"/>
                    <a:pt x="131" y="1189"/>
                    <a:pt x="149" y="1157"/>
                  </a:cubicBezTo>
                  <a:cubicBezTo>
                    <a:pt x="163" y="1143"/>
                    <a:pt x="163" y="1129"/>
                    <a:pt x="149" y="1115"/>
                  </a:cubicBezTo>
                  <a:cubicBezTo>
                    <a:pt x="103" y="1087"/>
                    <a:pt x="61" y="1027"/>
                    <a:pt x="61" y="981"/>
                  </a:cubicBezTo>
                  <a:cubicBezTo>
                    <a:pt x="43" y="925"/>
                    <a:pt x="61" y="865"/>
                    <a:pt x="103" y="806"/>
                  </a:cubicBezTo>
                  <a:cubicBezTo>
                    <a:pt x="117" y="763"/>
                    <a:pt x="177" y="735"/>
                    <a:pt x="236" y="704"/>
                  </a:cubicBezTo>
                  <a:cubicBezTo>
                    <a:pt x="293" y="690"/>
                    <a:pt x="353" y="661"/>
                    <a:pt x="412" y="647"/>
                  </a:cubicBezTo>
                  <a:cubicBezTo>
                    <a:pt x="543" y="616"/>
                    <a:pt x="659" y="602"/>
                    <a:pt x="792" y="588"/>
                  </a:cubicBezTo>
                  <a:cubicBezTo>
                    <a:pt x="922" y="573"/>
                    <a:pt x="1056" y="559"/>
                    <a:pt x="1172" y="559"/>
                  </a:cubicBezTo>
                  <a:lnTo>
                    <a:pt x="1186" y="559"/>
                  </a:lnTo>
                  <a:cubicBezTo>
                    <a:pt x="1204" y="559"/>
                    <a:pt x="1204" y="542"/>
                    <a:pt x="1204" y="528"/>
                  </a:cubicBezTo>
                  <a:cubicBezTo>
                    <a:pt x="1186" y="454"/>
                    <a:pt x="1186" y="383"/>
                    <a:pt x="1172" y="324"/>
                  </a:cubicBezTo>
                  <a:cubicBezTo>
                    <a:pt x="1172" y="250"/>
                    <a:pt x="1172" y="176"/>
                    <a:pt x="1186" y="120"/>
                  </a:cubicBezTo>
                  <a:cubicBezTo>
                    <a:pt x="1204" y="102"/>
                    <a:pt x="1204" y="88"/>
                    <a:pt x="1218" y="74"/>
                  </a:cubicBezTo>
                  <a:lnTo>
                    <a:pt x="1232" y="60"/>
                  </a:lnTo>
                  <a:lnTo>
                    <a:pt x="1260" y="60"/>
                  </a:lnTo>
                  <a:cubicBezTo>
                    <a:pt x="1274" y="74"/>
                    <a:pt x="1292" y="74"/>
                    <a:pt x="1306" y="88"/>
                  </a:cubicBezTo>
                  <a:cubicBezTo>
                    <a:pt x="1362" y="134"/>
                    <a:pt x="1408" y="176"/>
                    <a:pt x="1450" y="236"/>
                  </a:cubicBezTo>
                  <a:cubicBezTo>
                    <a:pt x="1538" y="338"/>
                    <a:pt x="1626" y="440"/>
                    <a:pt x="1714" y="559"/>
                  </a:cubicBezTo>
                  <a:cubicBezTo>
                    <a:pt x="1802" y="675"/>
                    <a:pt x="1876" y="792"/>
                    <a:pt x="1950" y="911"/>
                  </a:cubicBezTo>
                  <a:lnTo>
                    <a:pt x="1978" y="911"/>
                  </a:lnTo>
                  <a:lnTo>
                    <a:pt x="1978" y="894"/>
                  </a:lnTo>
                  <a:cubicBezTo>
                    <a:pt x="1907" y="763"/>
                    <a:pt x="1833" y="647"/>
                    <a:pt x="1746" y="542"/>
                  </a:cubicBezTo>
                  <a:cubicBezTo>
                    <a:pt x="1672" y="426"/>
                    <a:pt x="1584" y="310"/>
                    <a:pt x="1496" y="208"/>
                  </a:cubicBezTo>
                  <a:cubicBezTo>
                    <a:pt x="1436" y="148"/>
                    <a:pt x="1394" y="88"/>
                    <a:pt x="1334" y="46"/>
                  </a:cubicBezTo>
                  <a:cubicBezTo>
                    <a:pt x="1320" y="32"/>
                    <a:pt x="1306" y="32"/>
                    <a:pt x="1292" y="14"/>
                  </a:cubicBezTo>
                  <a:cubicBezTo>
                    <a:pt x="1274" y="0"/>
                    <a:pt x="1246" y="0"/>
                    <a:pt x="1218" y="0"/>
                  </a:cubicBezTo>
                  <a:close/>
                </a:path>
              </a:pathLst>
            </a:custGeom>
            <a:solidFill>
              <a:srgbClr val="13567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707" name="Google Shape;980;p49">
              <a:extLst>
                <a:ext uri="{FF2B5EF4-FFF2-40B4-BE49-F238E27FC236}">
                  <a16:creationId xmlns:a16="http://schemas.microsoft.com/office/drawing/2014/main" id="{9D55D983-8486-3E0C-BA41-1BFB0D09D05E}"/>
                </a:ext>
              </a:extLst>
            </p:cNvPr>
            <p:cNvSpPr/>
            <p:nvPr/>
          </p:nvSpPr>
          <p:spPr>
            <a:xfrm>
              <a:off x="644800" y="4384500"/>
              <a:ext cx="39950" cy="44900"/>
            </a:xfrm>
            <a:custGeom>
              <a:avLst/>
              <a:gdLst/>
              <a:ahLst/>
              <a:cxnLst/>
              <a:rect l="l" t="t" r="r" b="b"/>
              <a:pathLst>
                <a:path w="1598" h="1796" extrusionOk="0">
                  <a:moveTo>
                    <a:pt x="1285" y="52"/>
                  </a:moveTo>
                  <a:cubicBezTo>
                    <a:pt x="1372" y="52"/>
                    <a:pt x="1440" y="113"/>
                    <a:pt x="1450" y="218"/>
                  </a:cubicBezTo>
                  <a:lnTo>
                    <a:pt x="1524" y="713"/>
                  </a:lnTo>
                  <a:cubicBezTo>
                    <a:pt x="1556" y="875"/>
                    <a:pt x="1468" y="1065"/>
                    <a:pt x="1334" y="1139"/>
                  </a:cubicBezTo>
                  <a:lnTo>
                    <a:pt x="427" y="1698"/>
                  </a:lnTo>
                  <a:cubicBezTo>
                    <a:pt x="384" y="1726"/>
                    <a:pt x="342" y="1739"/>
                    <a:pt x="304" y="1739"/>
                  </a:cubicBezTo>
                  <a:cubicBezTo>
                    <a:pt x="222" y="1739"/>
                    <a:pt x="158" y="1680"/>
                    <a:pt x="149" y="1579"/>
                  </a:cubicBezTo>
                  <a:lnTo>
                    <a:pt x="75" y="1065"/>
                  </a:lnTo>
                  <a:cubicBezTo>
                    <a:pt x="43" y="921"/>
                    <a:pt x="131" y="731"/>
                    <a:pt x="265" y="657"/>
                  </a:cubicBezTo>
                  <a:lnTo>
                    <a:pt x="1172" y="84"/>
                  </a:lnTo>
                  <a:cubicBezTo>
                    <a:pt x="1211" y="62"/>
                    <a:pt x="1250" y="52"/>
                    <a:pt x="1285" y="52"/>
                  </a:cubicBezTo>
                  <a:close/>
                  <a:moveTo>
                    <a:pt x="1307" y="1"/>
                  </a:moveTo>
                  <a:cubicBezTo>
                    <a:pt x="1265" y="1"/>
                    <a:pt x="1219" y="14"/>
                    <a:pt x="1172" y="42"/>
                  </a:cubicBezTo>
                  <a:lnTo>
                    <a:pt x="265" y="597"/>
                  </a:lnTo>
                  <a:cubicBezTo>
                    <a:pt x="103" y="699"/>
                    <a:pt x="1" y="921"/>
                    <a:pt x="29" y="1097"/>
                  </a:cubicBezTo>
                  <a:lnTo>
                    <a:pt x="103" y="1593"/>
                  </a:lnTo>
                  <a:cubicBezTo>
                    <a:pt x="122" y="1727"/>
                    <a:pt x="199" y="1795"/>
                    <a:pt x="294" y="1795"/>
                  </a:cubicBezTo>
                  <a:cubicBezTo>
                    <a:pt x="336" y="1795"/>
                    <a:pt x="381" y="1782"/>
                    <a:pt x="427" y="1755"/>
                  </a:cubicBezTo>
                  <a:lnTo>
                    <a:pt x="1334" y="1185"/>
                  </a:lnTo>
                  <a:cubicBezTo>
                    <a:pt x="1496" y="1097"/>
                    <a:pt x="1598" y="875"/>
                    <a:pt x="1570" y="699"/>
                  </a:cubicBezTo>
                  <a:lnTo>
                    <a:pt x="1496" y="186"/>
                  </a:lnTo>
                  <a:cubicBezTo>
                    <a:pt x="1477" y="65"/>
                    <a:pt x="1401" y="1"/>
                    <a:pt x="1307" y="1"/>
                  </a:cubicBezTo>
                  <a:close/>
                </a:path>
              </a:pathLst>
            </a:custGeom>
            <a:solidFill>
              <a:srgbClr val="E65C5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708" name="Google Shape;981;p49">
              <a:extLst>
                <a:ext uri="{FF2B5EF4-FFF2-40B4-BE49-F238E27FC236}">
                  <a16:creationId xmlns:a16="http://schemas.microsoft.com/office/drawing/2014/main" id="{6B1A9E1C-739B-9767-A193-1F04AEA0FA35}"/>
                </a:ext>
              </a:extLst>
            </p:cNvPr>
            <p:cNvSpPr/>
            <p:nvPr/>
          </p:nvSpPr>
          <p:spPr>
            <a:xfrm>
              <a:off x="645875" y="4385800"/>
              <a:ext cx="37825" cy="42200"/>
            </a:xfrm>
            <a:custGeom>
              <a:avLst/>
              <a:gdLst/>
              <a:ahLst/>
              <a:cxnLst/>
              <a:rect l="l" t="t" r="r" b="b"/>
              <a:pathLst>
                <a:path w="1513" h="1688" extrusionOk="0">
                  <a:moveTo>
                    <a:pt x="1242" y="0"/>
                  </a:moveTo>
                  <a:cubicBezTo>
                    <a:pt x="1207" y="0"/>
                    <a:pt x="1168" y="10"/>
                    <a:pt x="1129" y="32"/>
                  </a:cubicBezTo>
                  <a:lnTo>
                    <a:pt x="222" y="605"/>
                  </a:lnTo>
                  <a:cubicBezTo>
                    <a:pt x="88" y="679"/>
                    <a:pt x="0" y="869"/>
                    <a:pt x="32" y="1013"/>
                  </a:cubicBezTo>
                  <a:lnTo>
                    <a:pt x="106" y="1527"/>
                  </a:lnTo>
                  <a:cubicBezTo>
                    <a:pt x="115" y="1628"/>
                    <a:pt x="179" y="1687"/>
                    <a:pt x="261" y="1687"/>
                  </a:cubicBezTo>
                  <a:cubicBezTo>
                    <a:pt x="299" y="1687"/>
                    <a:pt x="341" y="1674"/>
                    <a:pt x="384" y="1646"/>
                  </a:cubicBezTo>
                  <a:lnTo>
                    <a:pt x="1291" y="1087"/>
                  </a:lnTo>
                  <a:cubicBezTo>
                    <a:pt x="1425" y="1013"/>
                    <a:pt x="1513" y="823"/>
                    <a:pt x="1481" y="661"/>
                  </a:cubicBezTo>
                  <a:lnTo>
                    <a:pt x="1407" y="166"/>
                  </a:lnTo>
                  <a:cubicBezTo>
                    <a:pt x="1397" y="61"/>
                    <a:pt x="1329" y="0"/>
                    <a:pt x="1242" y="0"/>
                  </a:cubicBezTo>
                  <a:close/>
                </a:path>
              </a:pathLst>
            </a:custGeom>
            <a:solidFill>
              <a:srgbClr val="F8F7E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709" name="Google Shape;982;p49">
              <a:extLst>
                <a:ext uri="{FF2B5EF4-FFF2-40B4-BE49-F238E27FC236}">
                  <a16:creationId xmlns:a16="http://schemas.microsoft.com/office/drawing/2014/main" id="{1C42C84C-6BA1-9C1E-2BB5-5522656D2D4E}"/>
                </a:ext>
              </a:extLst>
            </p:cNvPr>
            <p:cNvSpPr/>
            <p:nvPr/>
          </p:nvSpPr>
          <p:spPr>
            <a:xfrm>
              <a:off x="652900" y="4388775"/>
              <a:ext cx="24550" cy="15425"/>
            </a:xfrm>
            <a:custGeom>
              <a:avLst/>
              <a:gdLst/>
              <a:ahLst/>
              <a:cxnLst/>
              <a:rect l="l" t="t" r="r" b="b"/>
              <a:pathLst>
                <a:path w="982" h="617" extrusionOk="0">
                  <a:moveTo>
                    <a:pt x="982" y="1"/>
                  </a:moveTo>
                  <a:lnTo>
                    <a:pt x="950" y="15"/>
                  </a:lnTo>
                  <a:lnTo>
                    <a:pt x="950" y="32"/>
                  </a:lnTo>
                  <a:lnTo>
                    <a:pt x="982" y="15"/>
                  </a:lnTo>
                  <a:lnTo>
                    <a:pt x="982" y="1"/>
                  </a:lnTo>
                  <a:close/>
                  <a:moveTo>
                    <a:pt x="936" y="32"/>
                  </a:moveTo>
                  <a:lnTo>
                    <a:pt x="908" y="47"/>
                  </a:lnTo>
                  <a:lnTo>
                    <a:pt x="908" y="61"/>
                  </a:lnTo>
                  <a:lnTo>
                    <a:pt x="936" y="47"/>
                  </a:lnTo>
                  <a:lnTo>
                    <a:pt x="936" y="32"/>
                  </a:lnTo>
                  <a:close/>
                  <a:moveTo>
                    <a:pt x="880" y="61"/>
                  </a:moveTo>
                  <a:lnTo>
                    <a:pt x="848" y="75"/>
                  </a:lnTo>
                  <a:lnTo>
                    <a:pt x="862" y="89"/>
                  </a:lnTo>
                  <a:lnTo>
                    <a:pt x="880" y="75"/>
                  </a:lnTo>
                  <a:lnTo>
                    <a:pt x="880" y="61"/>
                  </a:lnTo>
                  <a:close/>
                  <a:moveTo>
                    <a:pt x="834" y="89"/>
                  </a:moveTo>
                  <a:lnTo>
                    <a:pt x="806" y="103"/>
                  </a:lnTo>
                  <a:lnTo>
                    <a:pt x="806" y="120"/>
                  </a:lnTo>
                  <a:lnTo>
                    <a:pt x="834" y="103"/>
                  </a:lnTo>
                  <a:lnTo>
                    <a:pt x="834" y="89"/>
                  </a:lnTo>
                  <a:close/>
                  <a:moveTo>
                    <a:pt x="570" y="251"/>
                  </a:moveTo>
                  <a:lnTo>
                    <a:pt x="556" y="265"/>
                  </a:lnTo>
                  <a:lnTo>
                    <a:pt x="556" y="279"/>
                  </a:lnTo>
                  <a:lnTo>
                    <a:pt x="585" y="265"/>
                  </a:lnTo>
                  <a:lnTo>
                    <a:pt x="570" y="251"/>
                  </a:lnTo>
                  <a:close/>
                  <a:moveTo>
                    <a:pt x="528" y="279"/>
                  </a:moveTo>
                  <a:lnTo>
                    <a:pt x="497" y="296"/>
                  </a:lnTo>
                  <a:lnTo>
                    <a:pt x="497" y="310"/>
                  </a:lnTo>
                  <a:lnTo>
                    <a:pt x="528" y="296"/>
                  </a:lnTo>
                  <a:lnTo>
                    <a:pt x="528" y="279"/>
                  </a:lnTo>
                  <a:close/>
                  <a:moveTo>
                    <a:pt x="483" y="310"/>
                  </a:moveTo>
                  <a:lnTo>
                    <a:pt x="454" y="324"/>
                  </a:lnTo>
                  <a:lnTo>
                    <a:pt x="454" y="338"/>
                  </a:lnTo>
                  <a:lnTo>
                    <a:pt x="483" y="324"/>
                  </a:lnTo>
                  <a:lnTo>
                    <a:pt x="483" y="310"/>
                  </a:lnTo>
                  <a:close/>
                  <a:moveTo>
                    <a:pt x="423" y="338"/>
                  </a:moveTo>
                  <a:lnTo>
                    <a:pt x="395" y="353"/>
                  </a:lnTo>
                  <a:lnTo>
                    <a:pt x="395" y="367"/>
                  </a:lnTo>
                  <a:lnTo>
                    <a:pt x="423" y="353"/>
                  </a:lnTo>
                  <a:lnTo>
                    <a:pt x="423" y="338"/>
                  </a:lnTo>
                  <a:close/>
                  <a:moveTo>
                    <a:pt x="176" y="500"/>
                  </a:moveTo>
                  <a:lnTo>
                    <a:pt x="145" y="514"/>
                  </a:lnTo>
                  <a:lnTo>
                    <a:pt x="145" y="528"/>
                  </a:lnTo>
                  <a:lnTo>
                    <a:pt x="176" y="514"/>
                  </a:lnTo>
                  <a:lnTo>
                    <a:pt x="176" y="500"/>
                  </a:lnTo>
                  <a:close/>
                  <a:moveTo>
                    <a:pt x="117" y="528"/>
                  </a:moveTo>
                  <a:lnTo>
                    <a:pt x="103" y="542"/>
                  </a:lnTo>
                  <a:lnTo>
                    <a:pt x="103" y="560"/>
                  </a:lnTo>
                  <a:lnTo>
                    <a:pt x="131" y="542"/>
                  </a:lnTo>
                  <a:lnTo>
                    <a:pt x="117" y="528"/>
                  </a:lnTo>
                  <a:close/>
                  <a:moveTo>
                    <a:pt x="71" y="560"/>
                  </a:moveTo>
                  <a:lnTo>
                    <a:pt x="43" y="574"/>
                  </a:lnTo>
                  <a:lnTo>
                    <a:pt x="43" y="588"/>
                  </a:lnTo>
                  <a:lnTo>
                    <a:pt x="71" y="574"/>
                  </a:lnTo>
                  <a:lnTo>
                    <a:pt x="71" y="560"/>
                  </a:lnTo>
                  <a:close/>
                  <a:moveTo>
                    <a:pt x="29" y="588"/>
                  </a:moveTo>
                  <a:lnTo>
                    <a:pt x="1" y="602"/>
                  </a:lnTo>
                  <a:lnTo>
                    <a:pt x="1" y="616"/>
                  </a:lnTo>
                  <a:lnTo>
                    <a:pt x="29" y="602"/>
                  </a:lnTo>
                  <a:lnTo>
                    <a:pt x="29" y="588"/>
                  </a:lnTo>
                  <a:close/>
                </a:path>
              </a:pathLst>
            </a:custGeom>
            <a:solidFill>
              <a:srgbClr val="FEE38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710" name="Google Shape;983;p49">
              <a:extLst>
                <a:ext uri="{FF2B5EF4-FFF2-40B4-BE49-F238E27FC236}">
                  <a16:creationId xmlns:a16="http://schemas.microsoft.com/office/drawing/2014/main" id="{BBDA1EF1-F8A1-F293-CE91-B9642E3B8449}"/>
                </a:ext>
              </a:extLst>
            </p:cNvPr>
            <p:cNvSpPr/>
            <p:nvPr/>
          </p:nvSpPr>
          <p:spPr>
            <a:xfrm>
              <a:off x="649925" y="4396175"/>
              <a:ext cx="26050" cy="16100"/>
            </a:xfrm>
            <a:custGeom>
              <a:avLst/>
              <a:gdLst/>
              <a:ahLst/>
              <a:cxnLst/>
              <a:rect l="l" t="t" r="r" b="b"/>
              <a:pathLst>
                <a:path w="1042" h="644" extrusionOk="0">
                  <a:moveTo>
                    <a:pt x="1027" y="0"/>
                  </a:moveTo>
                  <a:lnTo>
                    <a:pt x="1013" y="14"/>
                  </a:lnTo>
                  <a:lnTo>
                    <a:pt x="1041" y="0"/>
                  </a:lnTo>
                  <a:close/>
                  <a:moveTo>
                    <a:pt x="981" y="28"/>
                  </a:moveTo>
                  <a:lnTo>
                    <a:pt x="953" y="42"/>
                  </a:lnTo>
                  <a:lnTo>
                    <a:pt x="953" y="57"/>
                  </a:lnTo>
                  <a:lnTo>
                    <a:pt x="981" y="42"/>
                  </a:lnTo>
                  <a:lnTo>
                    <a:pt x="981" y="28"/>
                  </a:lnTo>
                  <a:close/>
                  <a:moveTo>
                    <a:pt x="939" y="57"/>
                  </a:moveTo>
                  <a:lnTo>
                    <a:pt x="911" y="71"/>
                  </a:lnTo>
                  <a:lnTo>
                    <a:pt x="911" y="88"/>
                  </a:lnTo>
                  <a:lnTo>
                    <a:pt x="939" y="71"/>
                  </a:lnTo>
                  <a:lnTo>
                    <a:pt x="939" y="57"/>
                  </a:lnTo>
                  <a:close/>
                  <a:moveTo>
                    <a:pt x="879" y="88"/>
                  </a:moveTo>
                  <a:lnTo>
                    <a:pt x="851" y="102"/>
                  </a:lnTo>
                  <a:lnTo>
                    <a:pt x="851" y="116"/>
                  </a:lnTo>
                  <a:lnTo>
                    <a:pt x="879" y="102"/>
                  </a:lnTo>
                  <a:lnTo>
                    <a:pt x="879" y="88"/>
                  </a:lnTo>
                  <a:close/>
                  <a:moveTo>
                    <a:pt x="837" y="116"/>
                  </a:moveTo>
                  <a:lnTo>
                    <a:pt x="806" y="144"/>
                  </a:lnTo>
                  <a:lnTo>
                    <a:pt x="837" y="130"/>
                  </a:lnTo>
                  <a:lnTo>
                    <a:pt x="837" y="116"/>
                  </a:lnTo>
                  <a:close/>
                  <a:moveTo>
                    <a:pt x="777" y="159"/>
                  </a:moveTo>
                  <a:lnTo>
                    <a:pt x="749" y="176"/>
                  </a:lnTo>
                  <a:lnTo>
                    <a:pt x="763" y="176"/>
                  </a:lnTo>
                  <a:lnTo>
                    <a:pt x="777" y="159"/>
                  </a:lnTo>
                  <a:close/>
                  <a:moveTo>
                    <a:pt x="573" y="278"/>
                  </a:moveTo>
                  <a:lnTo>
                    <a:pt x="559" y="292"/>
                  </a:lnTo>
                  <a:lnTo>
                    <a:pt x="559" y="306"/>
                  </a:lnTo>
                  <a:lnTo>
                    <a:pt x="587" y="292"/>
                  </a:lnTo>
                  <a:lnTo>
                    <a:pt x="573" y="278"/>
                  </a:lnTo>
                  <a:close/>
                  <a:moveTo>
                    <a:pt x="528" y="306"/>
                  </a:moveTo>
                  <a:lnTo>
                    <a:pt x="499" y="320"/>
                  </a:lnTo>
                  <a:lnTo>
                    <a:pt x="499" y="334"/>
                  </a:lnTo>
                  <a:lnTo>
                    <a:pt x="528" y="320"/>
                  </a:lnTo>
                  <a:lnTo>
                    <a:pt x="528" y="306"/>
                  </a:lnTo>
                  <a:close/>
                  <a:moveTo>
                    <a:pt x="485" y="334"/>
                  </a:moveTo>
                  <a:lnTo>
                    <a:pt x="454" y="352"/>
                  </a:lnTo>
                  <a:lnTo>
                    <a:pt x="454" y="366"/>
                  </a:lnTo>
                  <a:lnTo>
                    <a:pt x="485" y="352"/>
                  </a:lnTo>
                  <a:lnTo>
                    <a:pt x="485" y="334"/>
                  </a:lnTo>
                  <a:close/>
                  <a:moveTo>
                    <a:pt x="426" y="366"/>
                  </a:moveTo>
                  <a:lnTo>
                    <a:pt x="397" y="394"/>
                  </a:lnTo>
                  <a:lnTo>
                    <a:pt x="397" y="394"/>
                  </a:lnTo>
                  <a:lnTo>
                    <a:pt x="426" y="380"/>
                  </a:lnTo>
                  <a:lnTo>
                    <a:pt x="426" y="366"/>
                  </a:lnTo>
                  <a:close/>
                  <a:moveTo>
                    <a:pt x="324" y="440"/>
                  </a:moveTo>
                  <a:lnTo>
                    <a:pt x="295" y="454"/>
                  </a:lnTo>
                  <a:lnTo>
                    <a:pt x="310" y="454"/>
                  </a:lnTo>
                  <a:lnTo>
                    <a:pt x="324" y="440"/>
                  </a:lnTo>
                  <a:close/>
                  <a:moveTo>
                    <a:pt x="222" y="496"/>
                  </a:moveTo>
                  <a:lnTo>
                    <a:pt x="208" y="510"/>
                  </a:lnTo>
                  <a:lnTo>
                    <a:pt x="208" y="528"/>
                  </a:lnTo>
                  <a:lnTo>
                    <a:pt x="222" y="496"/>
                  </a:lnTo>
                  <a:close/>
                  <a:moveTo>
                    <a:pt x="176" y="528"/>
                  </a:moveTo>
                  <a:lnTo>
                    <a:pt x="148" y="542"/>
                  </a:lnTo>
                  <a:lnTo>
                    <a:pt x="148" y="556"/>
                  </a:lnTo>
                  <a:lnTo>
                    <a:pt x="176" y="542"/>
                  </a:lnTo>
                  <a:lnTo>
                    <a:pt x="176" y="528"/>
                  </a:lnTo>
                  <a:close/>
                  <a:moveTo>
                    <a:pt x="120" y="556"/>
                  </a:moveTo>
                  <a:lnTo>
                    <a:pt x="102" y="570"/>
                  </a:lnTo>
                  <a:lnTo>
                    <a:pt x="102" y="584"/>
                  </a:lnTo>
                  <a:lnTo>
                    <a:pt x="120" y="570"/>
                  </a:lnTo>
                  <a:lnTo>
                    <a:pt x="120" y="556"/>
                  </a:lnTo>
                  <a:close/>
                  <a:moveTo>
                    <a:pt x="74" y="584"/>
                  </a:moveTo>
                  <a:lnTo>
                    <a:pt x="46" y="598"/>
                  </a:lnTo>
                  <a:lnTo>
                    <a:pt x="46" y="616"/>
                  </a:lnTo>
                  <a:lnTo>
                    <a:pt x="74" y="598"/>
                  </a:lnTo>
                  <a:lnTo>
                    <a:pt x="74" y="584"/>
                  </a:lnTo>
                  <a:close/>
                  <a:moveTo>
                    <a:pt x="32" y="616"/>
                  </a:moveTo>
                  <a:lnTo>
                    <a:pt x="0" y="644"/>
                  </a:lnTo>
                  <a:lnTo>
                    <a:pt x="32" y="630"/>
                  </a:lnTo>
                  <a:lnTo>
                    <a:pt x="32" y="616"/>
                  </a:lnTo>
                  <a:close/>
                </a:path>
              </a:pathLst>
            </a:custGeom>
            <a:solidFill>
              <a:srgbClr val="FEE38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711" name="Google Shape;984;p49">
              <a:extLst>
                <a:ext uri="{FF2B5EF4-FFF2-40B4-BE49-F238E27FC236}">
                  <a16:creationId xmlns:a16="http://schemas.microsoft.com/office/drawing/2014/main" id="{6E24E103-8D3E-D916-C647-F61465501844}"/>
                </a:ext>
              </a:extLst>
            </p:cNvPr>
            <p:cNvSpPr/>
            <p:nvPr/>
          </p:nvSpPr>
          <p:spPr>
            <a:xfrm>
              <a:off x="650700" y="4400125"/>
              <a:ext cx="28600" cy="18050"/>
            </a:xfrm>
            <a:custGeom>
              <a:avLst/>
              <a:gdLst/>
              <a:ahLst/>
              <a:cxnLst/>
              <a:rect l="l" t="t" r="r" b="b"/>
              <a:pathLst>
                <a:path w="1144" h="722" extrusionOk="0">
                  <a:moveTo>
                    <a:pt x="1144" y="1"/>
                  </a:moveTo>
                  <a:lnTo>
                    <a:pt x="1112" y="18"/>
                  </a:lnTo>
                  <a:lnTo>
                    <a:pt x="1112" y="32"/>
                  </a:lnTo>
                  <a:lnTo>
                    <a:pt x="1144" y="18"/>
                  </a:lnTo>
                  <a:lnTo>
                    <a:pt x="1144" y="1"/>
                  </a:lnTo>
                  <a:close/>
                  <a:moveTo>
                    <a:pt x="1084" y="32"/>
                  </a:moveTo>
                  <a:lnTo>
                    <a:pt x="1056" y="60"/>
                  </a:lnTo>
                  <a:lnTo>
                    <a:pt x="1070" y="60"/>
                  </a:lnTo>
                  <a:lnTo>
                    <a:pt x="1084" y="46"/>
                  </a:lnTo>
                  <a:lnTo>
                    <a:pt x="1084" y="32"/>
                  </a:lnTo>
                  <a:close/>
                  <a:moveTo>
                    <a:pt x="880" y="162"/>
                  </a:moveTo>
                  <a:lnTo>
                    <a:pt x="862" y="176"/>
                  </a:lnTo>
                  <a:lnTo>
                    <a:pt x="862" y="194"/>
                  </a:lnTo>
                  <a:lnTo>
                    <a:pt x="880" y="162"/>
                  </a:lnTo>
                  <a:close/>
                  <a:moveTo>
                    <a:pt x="834" y="194"/>
                  </a:moveTo>
                  <a:lnTo>
                    <a:pt x="806" y="208"/>
                  </a:lnTo>
                  <a:lnTo>
                    <a:pt x="806" y="222"/>
                  </a:lnTo>
                  <a:lnTo>
                    <a:pt x="834" y="208"/>
                  </a:lnTo>
                  <a:lnTo>
                    <a:pt x="834" y="194"/>
                  </a:lnTo>
                  <a:close/>
                  <a:moveTo>
                    <a:pt x="775" y="222"/>
                  </a:moveTo>
                  <a:lnTo>
                    <a:pt x="760" y="236"/>
                  </a:lnTo>
                  <a:lnTo>
                    <a:pt x="760" y="250"/>
                  </a:lnTo>
                  <a:lnTo>
                    <a:pt x="792" y="236"/>
                  </a:lnTo>
                  <a:lnTo>
                    <a:pt x="775" y="222"/>
                  </a:lnTo>
                  <a:close/>
                  <a:moveTo>
                    <a:pt x="732" y="250"/>
                  </a:moveTo>
                  <a:lnTo>
                    <a:pt x="704" y="264"/>
                  </a:lnTo>
                  <a:lnTo>
                    <a:pt x="704" y="282"/>
                  </a:lnTo>
                  <a:lnTo>
                    <a:pt x="732" y="264"/>
                  </a:lnTo>
                  <a:lnTo>
                    <a:pt x="732" y="250"/>
                  </a:lnTo>
                  <a:close/>
                  <a:moveTo>
                    <a:pt x="687" y="282"/>
                  </a:moveTo>
                  <a:lnTo>
                    <a:pt x="658" y="310"/>
                  </a:lnTo>
                  <a:lnTo>
                    <a:pt x="687" y="296"/>
                  </a:lnTo>
                  <a:lnTo>
                    <a:pt x="687" y="282"/>
                  </a:lnTo>
                  <a:close/>
                  <a:moveTo>
                    <a:pt x="630" y="324"/>
                  </a:moveTo>
                  <a:lnTo>
                    <a:pt x="599" y="338"/>
                  </a:lnTo>
                  <a:lnTo>
                    <a:pt x="616" y="338"/>
                  </a:lnTo>
                  <a:lnTo>
                    <a:pt x="630" y="324"/>
                  </a:lnTo>
                  <a:close/>
                  <a:moveTo>
                    <a:pt x="483" y="412"/>
                  </a:moveTo>
                  <a:lnTo>
                    <a:pt x="454" y="426"/>
                  </a:lnTo>
                  <a:lnTo>
                    <a:pt x="454" y="440"/>
                  </a:lnTo>
                  <a:lnTo>
                    <a:pt x="483" y="412"/>
                  </a:lnTo>
                  <a:close/>
                  <a:moveTo>
                    <a:pt x="423" y="440"/>
                  </a:moveTo>
                  <a:lnTo>
                    <a:pt x="409" y="458"/>
                  </a:lnTo>
                  <a:lnTo>
                    <a:pt x="409" y="472"/>
                  </a:lnTo>
                  <a:lnTo>
                    <a:pt x="423" y="458"/>
                  </a:lnTo>
                  <a:lnTo>
                    <a:pt x="423" y="440"/>
                  </a:lnTo>
                  <a:close/>
                  <a:moveTo>
                    <a:pt x="381" y="472"/>
                  </a:moveTo>
                  <a:lnTo>
                    <a:pt x="352" y="486"/>
                  </a:lnTo>
                  <a:lnTo>
                    <a:pt x="352" y="500"/>
                  </a:lnTo>
                  <a:lnTo>
                    <a:pt x="381" y="486"/>
                  </a:lnTo>
                  <a:lnTo>
                    <a:pt x="381" y="472"/>
                  </a:lnTo>
                  <a:close/>
                  <a:moveTo>
                    <a:pt x="321" y="500"/>
                  </a:moveTo>
                  <a:lnTo>
                    <a:pt x="307" y="514"/>
                  </a:lnTo>
                  <a:lnTo>
                    <a:pt x="307" y="528"/>
                  </a:lnTo>
                  <a:lnTo>
                    <a:pt x="335" y="514"/>
                  </a:lnTo>
                  <a:lnTo>
                    <a:pt x="321" y="500"/>
                  </a:lnTo>
                  <a:close/>
                  <a:moveTo>
                    <a:pt x="279" y="528"/>
                  </a:moveTo>
                  <a:lnTo>
                    <a:pt x="247" y="560"/>
                  </a:lnTo>
                  <a:lnTo>
                    <a:pt x="247" y="560"/>
                  </a:lnTo>
                  <a:lnTo>
                    <a:pt x="279" y="546"/>
                  </a:lnTo>
                  <a:lnTo>
                    <a:pt x="279" y="528"/>
                  </a:lnTo>
                  <a:close/>
                  <a:moveTo>
                    <a:pt x="71" y="662"/>
                  </a:moveTo>
                  <a:lnTo>
                    <a:pt x="57" y="676"/>
                  </a:lnTo>
                  <a:lnTo>
                    <a:pt x="57" y="690"/>
                  </a:lnTo>
                  <a:lnTo>
                    <a:pt x="71" y="662"/>
                  </a:lnTo>
                  <a:close/>
                  <a:moveTo>
                    <a:pt x="29" y="690"/>
                  </a:moveTo>
                  <a:lnTo>
                    <a:pt x="1" y="704"/>
                  </a:lnTo>
                  <a:lnTo>
                    <a:pt x="1" y="722"/>
                  </a:lnTo>
                  <a:lnTo>
                    <a:pt x="29" y="704"/>
                  </a:lnTo>
                  <a:lnTo>
                    <a:pt x="29" y="690"/>
                  </a:lnTo>
                  <a:close/>
                </a:path>
              </a:pathLst>
            </a:custGeom>
            <a:solidFill>
              <a:srgbClr val="FEE38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712" name="Google Shape;985;p49">
              <a:extLst>
                <a:ext uri="{FF2B5EF4-FFF2-40B4-BE49-F238E27FC236}">
                  <a16:creationId xmlns:a16="http://schemas.microsoft.com/office/drawing/2014/main" id="{84892B4C-EB1E-EC83-B300-516834A4C8DA}"/>
                </a:ext>
              </a:extLst>
            </p:cNvPr>
            <p:cNvSpPr/>
            <p:nvPr/>
          </p:nvSpPr>
          <p:spPr>
            <a:xfrm>
              <a:off x="655450" y="4406025"/>
              <a:ext cx="24550" cy="15400"/>
            </a:xfrm>
            <a:custGeom>
              <a:avLst/>
              <a:gdLst/>
              <a:ahLst/>
              <a:cxnLst/>
              <a:rect l="l" t="t" r="r" b="b"/>
              <a:pathLst>
                <a:path w="982" h="616" extrusionOk="0">
                  <a:moveTo>
                    <a:pt x="982" y="0"/>
                  </a:moveTo>
                  <a:lnTo>
                    <a:pt x="954" y="14"/>
                  </a:lnTo>
                  <a:lnTo>
                    <a:pt x="954" y="28"/>
                  </a:lnTo>
                  <a:lnTo>
                    <a:pt x="982" y="0"/>
                  </a:lnTo>
                  <a:close/>
                  <a:moveTo>
                    <a:pt x="922" y="28"/>
                  </a:moveTo>
                  <a:lnTo>
                    <a:pt x="908" y="46"/>
                  </a:lnTo>
                  <a:lnTo>
                    <a:pt x="908" y="60"/>
                  </a:lnTo>
                  <a:lnTo>
                    <a:pt x="936" y="46"/>
                  </a:lnTo>
                  <a:lnTo>
                    <a:pt x="922" y="28"/>
                  </a:lnTo>
                  <a:close/>
                  <a:moveTo>
                    <a:pt x="880" y="60"/>
                  </a:moveTo>
                  <a:lnTo>
                    <a:pt x="848" y="74"/>
                  </a:lnTo>
                  <a:lnTo>
                    <a:pt x="848" y="88"/>
                  </a:lnTo>
                  <a:lnTo>
                    <a:pt x="880" y="74"/>
                  </a:lnTo>
                  <a:lnTo>
                    <a:pt x="880" y="60"/>
                  </a:lnTo>
                  <a:close/>
                  <a:moveTo>
                    <a:pt x="834" y="88"/>
                  </a:moveTo>
                  <a:lnTo>
                    <a:pt x="806" y="102"/>
                  </a:lnTo>
                  <a:lnTo>
                    <a:pt x="806" y="116"/>
                  </a:lnTo>
                  <a:lnTo>
                    <a:pt x="834" y="102"/>
                  </a:lnTo>
                  <a:lnTo>
                    <a:pt x="834" y="88"/>
                  </a:lnTo>
                  <a:close/>
                  <a:moveTo>
                    <a:pt x="778" y="116"/>
                  </a:moveTo>
                  <a:lnTo>
                    <a:pt x="746" y="148"/>
                  </a:lnTo>
                  <a:lnTo>
                    <a:pt x="746" y="148"/>
                  </a:lnTo>
                  <a:lnTo>
                    <a:pt x="778" y="134"/>
                  </a:lnTo>
                  <a:lnTo>
                    <a:pt x="778" y="116"/>
                  </a:lnTo>
                  <a:close/>
                  <a:moveTo>
                    <a:pt x="672" y="190"/>
                  </a:moveTo>
                  <a:lnTo>
                    <a:pt x="644" y="204"/>
                  </a:lnTo>
                  <a:lnTo>
                    <a:pt x="658" y="204"/>
                  </a:lnTo>
                  <a:lnTo>
                    <a:pt x="672" y="190"/>
                  </a:lnTo>
                  <a:close/>
                  <a:moveTo>
                    <a:pt x="570" y="250"/>
                  </a:moveTo>
                  <a:lnTo>
                    <a:pt x="556" y="264"/>
                  </a:lnTo>
                  <a:lnTo>
                    <a:pt x="556" y="278"/>
                  </a:lnTo>
                  <a:lnTo>
                    <a:pt x="570" y="250"/>
                  </a:lnTo>
                  <a:close/>
                  <a:moveTo>
                    <a:pt x="528" y="278"/>
                  </a:moveTo>
                  <a:lnTo>
                    <a:pt x="497" y="292"/>
                  </a:lnTo>
                  <a:lnTo>
                    <a:pt x="497" y="310"/>
                  </a:lnTo>
                  <a:lnTo>
                    <a:pt x="528" y="292"/>
                  </a:lnTo>
                  <a:lnTo>
                    <a:pt x="528" y="278"/>
                  </a:lnTo>
                  <a:close/>
                  <a:moveTo>
                    <a:pt x="468" y="310"/>
                  </a:moveTo>
                  <a:lnTo>
                    <a:pt x="454" y="324"/>
                  </a:lnTo>
                  <a:lnTo>
                    <a:pt x="454" y="338"/>
                  </a:lnTo>
                  <a:lnTo>
                    <a:pt x="483" y="324"/>
                  </a:lnTo>
                  <a:lnTo>
                    <a:pt x="468" y="310"/>
                  </a:lnTo>
                  <a:close/>
                  <a:moveTo>
                    <a:pt x="426" y="338"/>
                  </a:moveTo>
                  <a:lnTo>
                    <a:pt x="395" y="352"/>
                  </a:lnTo>
                  <a:lnTo>
                    <a:pt x="395" y="366"/>
                  </a:lnTo>
                  <a:lnTo>
                    <a:pt x="426" y="352"/>
                  </a:lnTo>
                  <a:lnTo>
                    <a:pt x="426" y="338"/>
                  </a:lnTo>
                  <a:close/>
                  <a:moveTo>
                    <a:pt x="381" y="366"/>
                  </a:moveTo>
                  <a:lnTo>
                    <a:pt x="352" y="398"/>
                  </a:lnTo>
                  <a:lnTo>
                    <a:pt x="381" y="380"/>
                  </a:lnTo>
                  <a:lnTo>
                    <a:pt x="381" y="366"/>
                  </a:lnTo>
                  <a:close/>
                  <a:moveTo>
                    <a:pt x="219" y="468"/>
                  </a:moveTo>
                  <a:lnTo>
                    <a:pt x="191" y="486"/>
                  </a:lnTo>
                  <a:lnTo>
                    <a:pt x="205" y="486"/>
                  </a:lnTo>
                  <a:lnTo>
                    <a:pt x="219" y="468"/>
                  </a:lnTo>
                  <a:close/>
                  <a:moveTo>
                    <a:pt x="176" y="500"/>
                  </a:moveTo>
                  <a:lnTo>
                    <a:pt x="145" y="514"/>
                  </a:lnTo>
                  <a:lnTo>
                    <a:pt x="145" y="528"/>
                  </a:lnTo>
                  <a:lnTo>
                    <a:pt x="176" y="500"/>
                  </a:lnTo>
                  <a:close/>
                  <a:moveTo>
                    <a:pt x="117" y="528"/>
                  </a:moveTo>
                  <a:lnTo>
                    <a:pt x="103" y="542"/>
                  </a:lnTo>
                  <a:lnTo>
                    <a:pt x="103" y="556"/>
                  </a:lnTo>
                  <a:lnTo>
                    <a:pt x="117" y="542"/>
                  </a:lnTo>
                  <a:lnTo>
                    <a:pt x="117" y="528"/>
                  </a:lnTo>
                  <a:close/>
                  <a:moveTo>
                    <a:pt x="74" y="556"/>
                  </a:moveTo>
                  <a:lnTo>
                    <a:pt x="43" y="574"/>
                  </a:lnTo>
                  <a:lnTo>
                    <a:pt x="43" y="588"/>
                  </a:lnTo>
                  <a:lnTo>
                    <a:pt x="74" y="574"/>
                  </a:lnTo>
                  <a:lnTo>
                    <a:pt x="74" y="556"/>
                  </a:lnTo>
                  <a:close/>
                  <a:moveTo>
                    <a:pt x="15" y="588"/>
                  </a:moveTo>
                  <a:lnTo>
                    <a:pt x="1" y="602"/>
                  </a:lnTo>
                  <a:lnTo>
                    <a:pt x="1" y="616"/>
                  </a:lnTo>
                  <a:lnTo>
                    <a:pt x="29" y="602"/>
                  </a:lnTo>
                  <a:lnTo>
                    <a:pt x="15" y="588"/>
                  </a:lnTo>
                  <a:close/>
                </a:path>
              </a:pathLst>
            </a:custGeom>
            <a:solidFill>
              <a:srgbClr val="FEE38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713" name="Google Shape;986;p49">
              <a:extLst>
                <a:ext uri="{FF2B5EF4-FFF2-40B4-BE49-F238E27FC236}">
                  <a16:creationId xmlns:a16="http://schemas.microsoft.com/office/drawing/2014/main" id="{5E128774-8F86-8BF7-3C0B-505EE7B7DF4D}"/>
                </a:ext>
              </a:extLst>
            </p:cNvPr>
            <p:cNvSpPr/>
            <p:nvPr/>
          </p:nvSpPr>
          <p:spPr>
            <a:xfrm>
              <a:off x="641125" y="4476475"/>
              <a:ext cx="41075" cy="25950"/>
            </a:xfrm>
            <a:custGeom>
              <a:avLst/>
              <a:gdLst/>
              <a:ahLst/>
              <a:cxnLst/>
              <a:rect l="l" t="t" r="r" b="b"/>
              <a:pathLst>
                <a:path w="1643" h="1038" extrusionOk="0">
                  <a:moveTo>
                    <a:pt x="1018" y="0"/>
                  </a:moveTo>
                  <a:cubicBezTo>
                    <a:pt x="775" y="0"/>
                    <a:pt x="837" y="436"/>
                    <a:pt x="837" y="436"/>
                  </a:cubicBezTo>
                  <a:cubicBezTo>
                    <a:pt x="837" y="436"/>
                    <a:pt x="685" y="139"/>
                    <a:pt x="508" y="139"/>
                  </a:cubicBezTo>
                  <a:cubicBezTo>
                    <a:pt x="452" y="139"/>
                    <a:pt x="394" y="168"/>
                    <a:pt x="338" y="246"/>
                  </a:cubicBezTo>
                  <a:cubicBezTo>
                    <a:pt x="0" y="728"/>
                    <a:pt x="925" y="1037"/>
                    <a:pt x="925" y="1037"/>
                  </a:cubicBezTo>
                  <a:cubicBezTo>
                    <a:pt x="925" y="1037"/>
                    <a:pt x="1643" y="158"/>
                    <a:pt x="1087" y="10"/>
                  </a:cubicBezTo>
                  <a:cubicBezTo>
                    <a:pt x="1062" y="3"/>
                    <a:pt x="1039" y="0"/>
                    <a:pt x="1018" y="0"/>
                  </a:cubicBezTo>
                  <a:close/>
                </a:path>
              </a:pathLst>
            </a:custGeom>
            <a:solidFill>
              <a:srgbClr val="E65C5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714" name="Google Shape;987;p49">
              <a:extLst>
                <a:ext uri="{FF2B5EF4-FFF2-40B4-BE49-F238E27FC236}">
                  <a16:creationId xmlns:a16="http://schemas.microsoft.com/office/drawing/2014/main" id="{3C5E92CB-D30A-155D-7853-315844E04E32}"/>
                </a:ext>
              </a:extLst>
            </p:cNvPr>
            <p:cNvSpPr/>
            <p:nvPr/>
          </p:nvSpPr>
          <p:spPr>
            <a:xfrm>
              <a:off x="643775" y="4510450"/>
              <a:ext cx="26875" cy="25350"/>
            </a:xfrm>
            <a:custGeom>
              <a:avLst/>
              <a:gdLst/>
              <a:ahLst/>
              <a:cxnLst/>
              <a:rect l="l" t="t" r="r" b="b"/>
              <a:pathLst>
                <a:path w="1075" h="1014" extrusionOk="0">
                  <a:moveTo>
                    <a:pt x="655" y="0"/>
                  </a:moveTo>
                  <a:cubicBezTo>
                    <a:pt x="625" y="0"/>
                    <a:pt x="592" y="5"/>
                    <a:pt x="556" y="16"/>
                  </a:cubicBezTo>
                  <a:cubicBezTo>
                    <a:pt x="218" y="104"/>
                    <a:pt x="541" y="498"/>
                    <a:pt x="541" y="498"/>
                  </a:cubicBezTo>
                  <a:cubicBezTo>
                    <a:pt x="541" y="498"/>
                    <a:pt x="368" y="394"/>
                    <a:pt x="223" y="394"/>
                  </a:cubicBezTo>
                  <a:cubicBezTo>
                    <a:pt x="125" y="394"/>
                    <a:pt x="39" y="441"/>
                    <a:pt x="28" y="600"/>
                  </a:cubicBezTo>
                  <a:cubicBezTo>
                    <a:pt x="0" y="945"/>
                    <a:pt x="329" y="1014"/>
                    <a:pt x="596" y="1014"/>
                  </a:cubicBezTo>
                  <a:cubicBezTo>
                    <a:pt x="772" y="1014"/>
                    <a:pt x="921" y="983"/>
                    <a:pt x="921" y="983"/>
                  </a:cubicBezTo>
                  <a:cubicBezTo>
                    <a:pt x="921" y="983"/>
                    <a:pt x="1075" y="0"/>
                    <a:pt x="655" y="0"/>
                  </a:cubicBezTo>
                  <a:close/>
                </a:path>
              </a:pathLst>
            </a:custGeom>
            <a:solidFill>
              <a:srgbClr val="FA998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sp>
          <p:nvSpPr>
            <p:cNvPr id="3715" name="Google Shape;988;p49">
              <a:extLst>
                <a:ext uri="{FF2B5EF4-FFF2-40B4-BE49-F238E27FC236}">
                  <a16:creationId xmlns:a16="http://schemas.microsoft.com/office/drawing/2014/main" id="{A8CDDB9B-F36C-C537-8954-6542184C8B30}"/>
                </a:ext>
              </a:extLst>
            </p:cNvPr>
            <p:cNvSpPr/>
            <p:nvPr/>
          </p:nvSpPr>
          <p:spPr>
            <a:xfrm>
              <a:off x="666100" y="4351225"/>
              <a:ext cx="39950" cy="26250"/>
            </a:xfrm>
            <a:custGeom>
              <a:avLst/>
              <a:gdLst/>
              <a:ahLst/>
              <a:cxnLst/>
              <a:rect l="l" t="t" r="r" b="b"/>
              <a:pathLst>
                <a:path w="1598" h="1050" extrusionOk="0">
                  <a:moveTo>
                    <a:pt x="975" y="0"/>
                  </a:moveTo>
                  <a:cubicBezTo>
                    <a:pt x="719" y="0"/>
                    <a:pt x="820" y="433"/>
                    <a:pt x="820" y="433"/>
                  </a:cubicBezTo>
                  <a:cubicBezTo>
                    <a:pt x="820" y="433"/>
                    <a:pt x="649" y="168"/>
                    <a:pt x="478" y="168"/>
                  </a:cubicBezTo>
                  <a:cubicBezTo>
                    <a:pt x="418" y="168"/>
                    <a:pt x="359" y="200"/>
                    <a:pt x="306" y="286"/>
                  </a:cubicBezTo>
                  <a:cubicBezTo>
                    <a:pt x="0" y="785"/>
                    <a:pt x="936" y="1049"/>
                    <a:pt x="936" y="1049"/>
                  </a:cubicBezTo>
                  <a:cubicBezTo>
                    <a:pt x="936" y="1049"/>
                    <a:pt x="1597" y="127"/>
                    <a:pt x="1038" y="8"/>
                  </a:cubicBezTo>
                  <a:cubicBezTo>
                    <a:pt x="1015" y="3"/>
                    <a:pt x="994" y="0"/>
                    <a:pt x="975" y="0"/>
                  </a:cubicBezTo>
                  <a:close/>
                </a:path>
              </a:pathLst>
            </a:custGeom>
            <a:solidFill>
              <a:srgbClr val="FA998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buClrTx/>
                <a:defRPr/>
              </a:pPr>
              <a:endParaRPr sz="2400">
                <a:solidFill>
                  <a:sysClr val="windowText" lastClr="000000"/>
                </a:solidFill>
              </a:endParaRPr>
            </a:p>
          </p:txBody>
        </p:sp>
      </p:grpSp>
    </p:spTree>
    <p:extLst>
      <p:ext uri="{BB962C8B-B14F-4D97-AF65-F5344CB8AC3E}">
        <p14:creationId xmlns:p14="http://schemas.microsoft.com/office/powerpoint/2010/main" val="103930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26"/>
                                        </p:tgtEl>
                                        <p:attrNameLst>
                                          <p:attrName>style.visibility</p:attrName>
                                        </p:attrNameLst>
                                      </p:cBhvr>
                                      <p:to>
                                        <p:strVal val="visible"/>
                                      </p:to>
                                    </p:set>
                                    <p:anim calcmode="lin" valueType="num">
                                      <p:cBhvr additive="base">
                                        <p:cTn id="7" dur="500" fill="hold"/>
                                        <p:tgtEl>
                                          <p:spTgt spid="3626"/>
                                        </p:tgtEl>
                                        <p:attrNameLst>
                                          <p:attrName>ppt_x</p:attrName>
                                        </p:attrNameLst>
                                      </p:cBhvr>
                                      <p:tavLst>
                                        <p:tav tm="0">
                                          <p:val>
                                            <p:strVal val="#ppt_x"/>
                                          </p:val>
                                        </p:tav>
                                        <p:tav tm="100000">
                                          <p:val>
                                            <p:strVal val="#ppt_x"/>
                                          </p:val>
                                        </p:tav>
                                      </p:tavLst>
                                    </p:anim>
                                    <p:anim calcmode="lin" valueType="num">
                                      <p:cBhvr additive="base">
                                        <p:cTn id="8" dur="500" fill="hold"/>
                                        <p:tgtEl>
                                          <p:spTgt spid="36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548"/>
                                        </p:tgtEl>
                                        <p:attrNameLst>
                                          <p:attrName>style.visibility</p:attrName>
                                        </p:attrNameLst>
                                      </p:cBhvr>
                                      <p:to>
                                        <p:strVal val="visible"/>
                                      </p:to>
                                    </p:set>
                                    <p:anim calcmode="lin" valueType="num">
                                      <p:cBhvr additive="base">
                                        <p:cTn id="11" dur="500" fill="hold"/>
                                        <p:tgtEl>
                                          <p:spTgt spid="3548"/>
                                        </p:tgtEl>
                                        <p:attrNameLst>
                                          <p:attrName>ppt_x</p:attrName>
                                        </p:attrNameLst>
                                      </p:cBhvr>
                                      <p:tavLst>
                                        <p:tav tm="0">
                                          <p:val>
                                            <p:strVal val="#ppt_x"/>
                                          </p:val>
                                        </p:tav>
                                        <p:tav tm="100000">
                                          <p:val>
                                            <p:strVal val="#ppt_x"/>
                                          </p:val>
                                        </p:tav>
                                      </p:tavLst>
                                    </p:anim>
                                    <p:anim calcmode="lin" valueType="num">
                                      <p:cBhvr additive="base">
                                        <p:cTn id="12" dur="500" fill="hold"/>
                                        <p:tgtEl>
                                          <p:spTgt spid="354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546"/>
                                        </p:tgtEl>
                                        <p:attrNameLst>
                                          <p:attrName>style.visibility</p:attrName>
                                        </p:attrNameLst>
                                      </p:cBhvr>
                                      <p:to>
                                        <p:strVal val="visible"/>
                                      </p:to>
                                    </p:set>
                                    <p:anim calcmode="lin" valueType="num">
                                      <p:cBhvr additive="base">
                                        <p:cTn id="15" dur="500" fill="hold"/>
                                        <p:tgtEl>
                                          <p:spTgt spid="3546"/>
                                        </p:tgtEl>
                                        <p:attrNameLst>
                                          <p:attrName>ppt_x</p:attrName>
                                        </p:attrNameLst>
                                      </p:cBhvr>
                                      <p:tavLst>
                                        <p:tav tm="0">
                                          <p:val>
                                            <p:strVal val="#ppt_x"/>
                                          </p:val>
                                        </p:tav>
                                        <p:tav tm="100000">
                                          <p:val>
                                            <p:strVal val="#ppt_x"/>
                                          </p:val>
                                        </p:tav>
                                      </p:tavLst>
                                    </p:anim>
                                    <p:anim calcmode="lin" valueType="num">
                                      <p:cBhvr additive="base">
                                        <p:cTn id="16" dur="500" fill="hold"/>
                                        <p:tgtEl>
                                          <p:spTgt spid="354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547"/>
                                        </p:tgtEl>
                                        <p:attrNameLst>
                                          <p:attrName>style.visibility</p:attrName>
                                        </p:attrNameLst>
                                      </p:cBhvr>
                                      <p:to>
                                        <p:strVal val="visible"/>
                                      </p:to>
                                    </p:set>
                                    <p:anim calcmode="lin" valueType="num">
                                      <p:cBhvr additive="base">
                                        <p:cTn id="19" dur="500" fill="hold"/>
                                        <p:tgtEl>
                                          <p:spTgt spid="3547"/>
                                        </p:tgtEl>
                                        <p:attrNameLst>
                                          <p:attrName>ppt_x</p:attrName>
                                        </p:attrNameLst>
                                      </p:cBhvr>
                                      <p:tavLst>
                                        <p:tav tm="0">
                                          <p:val>
                                            <p:strVal val="#ppt_x"/>
                                          </p:val>
                                        </p:tav>
                                        <p:tav tm="100000">
                                          <p:val>
                                            <p:strVal val="#ppt_x"/>
                                          </p:val>
                                        </p:tav>
                                      </p:tavLst>
                                    </p:anim>
                                    <p:anim calcmode="lin" valueType="num">
                                      <p:cBhvr additive="base">
                                        <p:cTn id="20" dur="500" fill="hold"/>
                                        <p:tgtEl>
                                          <p:spTgt spid="354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545"/>
                                        </p:tgtEl>
                                        <p:attrNameLst>
                                          <p:attrName>style.visibility</p:attrName>
                                        </p:attrNameLst>
                                      </p:cBhvr>
                                      <p:to>
                                        <p:strVal val="visible"/>
                                      </p:to>
                                    </p:set>
                                    <p:anim calcmode="lin" valueType="num">
                                      <p:cBhvr additive="base">
                                        <p:cTn id="23" dur="500" fill="hold"/>
                                        <p:tgtEl>
                                          <p:spTgt spid="3545"/>
                                        </p:tgtEl>
                                        <p:attrNameLst>
                                          <p:attrName>ppt_x</p:attrName>
                                        </p:attrNameLst>
                                      </p:cBhvr>
                                      <p:tavLst>
                                        <p:tav tm="0">
                                          <p:val>
                                            <p:strVal val="#ppt_x"/>
                                          </p:val>
                                        </p:tav>
                                        <p:tav tm="100000">
                                          <p:val>
                                            <p:strVal val="#ppt_x"/>
                                          </p:val>
                                        </p:tav>
                                      </p:tavLst>
                                    </p:anim>
                                    <p:anim calcmode="lin" valueType="num">
                                      <p:cBhvr additive="base">
                                        <p:cTn id="24" dur="500" fill="hold"/>
                                        <p:tgtEl>
                                          <p:spTgt spid="35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30"/>
        <p:cNvGrpSpPr/>
        <p:nvPr/>
      </p:nvGrpSpPr>
      <p:grpSpPr>
        <a:xfrm>
          <a:off x="0" y="0"/>
          <a:ext cx="0" cy="0"/>
          <a:chOff x="0" y="0"/>
          <a:chExt cx="0" cy="0"/>
        </a:xfrm>
      </p:grpSpPr>
      <p:grpSp>
        <p:nvGrpSpPr>
          <p:cNvPr id="3434" name="Google Shape;3434;p43"/>
          <p:cNvGrpSpPr/>
          <p:nvPr/>
        </p:nvGrpSpPr>
        <p:grpSpPr>
          <a:xfrm>
            <a:off x="1379756" y="1827412"/>
            <a:ext cx="9646545" cy="4257947"/>
            <a:chOff x="1034816" y="1370559"/>
            <a:chExt cx="7234909" cy="3193460"/>
          </a:xfrm>
        </p:grpSpPr>
        <p:sp>
          <p:nvSpPr>
            <p:cNvPr id="3435" name="Google Shape;3435;p43"/>
            <p:cNvSpPr/>
            <p:nvPr/>
          </p:nvSpPr>
          <p:spPr>
            <a:xfrm flipH="1">
              <a:off x="1034816" y="4280339"/>
              <a:ext cx="25669" cy="25669"/>
            </a:xfrm>
            <a:custGeom>
              <a:avLst/>
              <a:gdLst/>
              <a:ahLst/>
              <a:cxnLst/>
              <a:rect l="l" t="t" r="r" b="b"/>
              <a:pathLst>
                <a:path w="179" h="179" extrusionOk="0">
                  <a:moveTo>
                    <a:pt x="87" y="1"/>
                  </a:moveTo>
                  <a:cubicBezTo>
                    <a:pt x="37" y="1"/>
                    <a:pt x="1" y="36"/>
                    <a:pt x="1" y="87"/>
                  </a:cubicBezTo>
                  <a:cubicBezTo>
                    <a:pt x="1" y="138"/>
                    <a:pt x="37" y="179"/>
                    <a:pt x="87" y="179"/>
                  </a:cubicBezTo>
                  <a:cubicBezTo>
                    <a:pt x="138" y="179"/>
                    <a:pt x="179" y="138"/>
                    <a:pt x="179" y="87"/>
                  </a:cubicBezTo>
                  <a:cubicBezTo>
                    <a:pt x="179" y="36"/>
                    <a:pt x="133" y="1"/>
                    <a:pt x="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6" name="Google Shape;3436;p43"/>
            <p:cNvSpPr/>
            <p:nvPr/>
          </p:nvSpPr>
          <p:spPr>
            <a:xfrm flipH="1">
              <a:off x="4096204" y="1370559"/>
              <a:ext cx="25669" cy="26386"/>
            </a:xfrm>
            <a:custGeom>
              <a:avLst/>
              <a:gdLst/>
              <a:ahLst/>
              <a:cxnLst/>
              <a:rect l="l" t="t" r="r" b="b"/>
              <a:pathLst>
                <a:path w="179" h="184" extrusionOk="0">
                  <a:moveTo>
                    <a:pt x="92" y="0"/>
                  </a:moveTo>
                  <a:cubicBezTo>
                    <a:pt x="42" y="0"/>
                    <a:pt x="1" y="41"/>
                    <a:pt x="1" y="92"/>
                  </a:cubicBezTo>
                  <a:cubicBezTo>
                    <a:pt x="1" y="138"/>
                    <a:pt x="47" y="184"/>
                    <a:pt x="92" y="184"/>
                  </a:cubicBezTo>
                  <a:cubicBezTo>
                    <a:pt x="143" y="184"/>
                    <a:pt x="179" y="143"/>
                    <a:pt x="179" y="92"/>
                  </a:cubicBezTo>
                  <a:cubicBezTo>
                    <a:pt x="179" y="41"/>
                    <a:pt x="143" y="0"/>
                    <a:pt x="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7" name="Google Shape;3437;p43"/>
            <p:cNvSpPr/>
            <p:nvPr/>
          </p:nvSpPr>
          <p:spPr>
            <a:xfrm flipH="1">
              <a:off x="4747391" y="4043380"/>
              <a:ext cx="25669" cy="25669"/>
            </a:xfrm>
            <a:custGeom>
              <a:avLst/>
              <a:gdLst/>
              <a:ahLst/>
              <a:cxnLst/>
              <a:rect l="l" t="t" r="r" b="b"/>
              <a:pathLst>
                <a:path w="179" h="179" extrusionOk="0">
                  <a:moveTo>
                    <a:pt x="87" y="1"/>
                  </a:moveTo>
                  <a:cubicBezTo>
                    <a:pt x="37" y="1"/>
                    <a:pt x="1" y="42"/>
                    <a:pt x="1" y="92"/>
                  </a:cubicBezTo>
                  <a:cubicBezTo>
                    <a:pt x="1" y="143"/>
                    <a:pt x="37" y="179"/>
                    <a:pt x="87" y="179"/>
                  </a:cubicBezTo>
                  <a:cubicBezTo>
                    <a:pt x="138" y="179"/>
                    <a:pt x="179" y="143"/>
                    <a:pt x="179" y="92"/>
                  </a:cubicBezTo>
                  <a:cubicBezTo>
                    <a:pt x="179" y="42"/>
                    <a:pt x="138" y="1"/>
                    <a:pt x="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8" name="Google Shape;3438;p43"/>
            <p:cNvSpPr/>
            <p:nvPr/>
          </p:nvSpPr>
          <p:spPr>
            <a:xfrm flipH="1">
              <a:off x="6857412" y="4444653"/>
              <a:ext cx="25669" cy="25669"/>
            </a:xfrm>
            <a:custGeom>
              <a:avLst/>
              <a:gdLst/>
              <a:ahLst/>
              <a:cxnLst/>
              <a:rect l="l" t="t" r="r" b="b"/>
              <a:pathLst>
                <a:path w="179" h="179" extrusionOk="0">
                  <a:moveTo>
                    <a:pt x="92" y="1"/>
                  </a:moveTo>
                  <a:cubicBezTo>
                    <a:pt x="46" y="1"/>
                    <a:pt x="0" y="42"/>
                    <a:pt x="0" y="92"/>
                  </a:cubicBezTo>
                  <a:cubicBezTo>
                    <a:pt x="0" y="143"/>
                    <a:pt x="41" y="179"/>
                    <a:pt x="92" y="179"/>
                  </a:cubicBezTo>
                  <a:cubicBezTo>
                    <a:pt x="143" y="179"/>
                    <a:pt x="178" y="143"/>
                    <a:pt x="178" y="92"/>
                  </a:cubicBezTo>
                  <a:cubicBezTo>
                    <a:pt x="178" y="36"/>
                    <a:pt x="143" y="1"/>
                    <a:pt x="9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9" name="Google Shape;3439;p43"/>
            <p:cNvSpPr/>
            <p:nvPr/>
          </p:nvSpPr>
          <p:spPr>
            <a:xfrm flipH="1">
              <a:off x="4565329" y="2633781"/>
              <a:ext cx="25669" cy="25669"/>
            </a:xfrm>
            <a:custGeom>
              <a:avLst/>
              <a:gdLst/>
              <a:ahLst/>
              <a:cxnLst/>
              <a:rect l="l" t="t" r="r" b="b"/>
              <a:pathLst>
                <a:path w="179" h="179" extrusionOk="0">
                  <a:moveTo>
                    <a:pt x="87" y="0"/>
                  </a:moveTo>
                  <a:cubicBezTo>
                    <a:pt x="37" y="0"/>
                    <a:pt x="1" y="46"/>
                    <a:pt x="1" y="87"/>
                  </a:cubicBezTo>
                  <a:cubicBezTo>
                    <a:pt x="1" y="138"/>
                    <a:pt x="37" y="178"/>
                    <a:pt x="87" y="178"/>
                  </a:cubicBezTo>
                  <a:cubicBezTo>
                    <a:pt x="138" y="178"/>
                    <a:pt x="179" y="138"/>
                    <a:pt x="179" y="87"/>
                  </a:cubicBezTo>
                  <a:cubicBezTo>
                    <a:pt x="179" y="36"/>
                    <a:pt x="138" y="0"/>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0" name="Google Shape;3440;p43"/>
            <p:cNvSpPr/>
            <p:nvPr/>
          </p:nvSpPr>
          <p:spPr>
            <a:xfrm flipH="1">
              <a:off x="8139386" y="1570237"/>
              <a:ext cx="30115" cy="26099"/>
            </a:xfrm>
            <a:custGeom>
              <a:avLst/>
              <a:gdLst/>
              <a:ahLst/>
              <a:cxnLst/>
              <a:rect l="l" t="t" r="r" b="b"/>
              <a:pathLst>
                <a:path w="210" h="182" extrusionOk="0">
                  <a:moveTo>
                    <a:pt x="107" y="0"/>
                  </a:moveTo>
                  <a:cubicBezTo>
                    <a:pt x="74" y="0"/>
                    <a:pt x="44" y="20"/>
                    <a:pt x="26" y="52"/>
                  </a:cubicBezTo>
                  <a:cubicBezTo>
                    <a:pt x="1" y="93"/>
                    <a:pt x="21" y="144"/>
                    <a:pt x="67" y="169"/>
                  </a:cubicBezTo>
                  <a:cubicBezTo>
                    <a:pt x="80" y="178"/>
                    <a:pt x="94" y="182"/>
                    <a:pt x="109" y="182"/>
                  </a:cubicBezTo>
                  <a:cubicBezTo>
                    <a:pt x="138" y="182"/>
                    <a:pt x="167" y="165"/>
                    <a:pt x="184" y="134"/>
                  </a:cubicBezTo>
                  <a:cubicBezTo>
                    <a:pt x="209" y="88"/>
                    <a:pt x="194" y="37"/>
                    <a:pt x="148" y="12"/>
                  </a:cubicBezTo>
                  <a:cubicBezTo>
                    <a:pt x="135" y="4"/>
                    <a:pt x="121" y="0"/>
                    <a:pt x="10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1" name="Google Shape;3441;p43"/>
            <p:cNvSpPr/>
            <p:nvPr/>
          </p:nvSpPr>
          <p:spPr>
            <a:xfrm flipH="1">
              <a:off x="8233157" y="3446645"/>
              <a:ext cx="36568" cy="36568"/>
            </a:xfrm>
            <a:custGeom>
              <a:avLst/>
              <a:gdLst/>
              <a:ahLst/>
              <a:cxnLst/>
              <a:rect l="l" t="t" r="r" b="b"/>
              <a:pathLst>
                <a:path w="255" h="255" extrusionOk="0">
                  <a:moveTo>
                    <a:pt x="128" y="0"/>
                  </a:moveTo>
                  <a:cubicBezTo>
                    <a:pt x="57" y="10"/>
                    <a:pt x="1" y="61"/>
                    <a:pt x="1" y="127"/>
                  </a:cubicBezTo>
                  <a:cubicBezTo>
                    <a:pt x="1" y="199"/>
                    <a:pt x="57" y="255"/>
                    <a:pt x="128" y="255"/>
                  </a:cubicBezTo>
                  <a:cubicBezTo>
                    <a:pt x="194" y="255"/>
                    <a:pt x="255" y="199"/>
                    <a:pt x="255" y="127"/>
                  </a:cubicBezTo>
                  <a:cubicBezTo>
                    <a:pt x="255" y="61"/>
                    <a:pt x="194" y="0"/>
                    <a:pt x="12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2" name="Google Shape;3442;p43"/>
            <p:cNvSpPr/>
            <p:nvPr/>
          </p:nvSpPr>
          <p:spPr>
            <a:xfrm flipH="1">
              <a:off x="3578258" y="4538351"/>
              <a:ext cx="25669" cy="25669"/>
            </a:xfrm>
            <a:custGeom>
              <a:avLst/>
              <a:gdLst/>
              <a:ahLst/>
              <a:cxnLst/>
              <a:rect l="l" t="t" r="r" b="b"/>
              <a:pathLst>
                <a:path w="179" h="179" extrusionOk="0">
                  <a:moveTo>
                    <a:pt x="87" y="0"/>
                  </a:moveTo>
                  <a:cubicBezTo>
                    <a:pt x="36" y="0"/>
                    <a:pt x="1" y="41"/>
                    <a:pt x="1" y="92"/>
                  </a:cubicBezTo>
                  <a:cubicBezTo>
                    <a:pt x="1" y="143"/>
                    <a:pt x="36" y="178"/>
                    <a:pt x="87" y="178"/>
                  </a:cubicBezTo>
                  <a:cubicBezTo>
                    <a:pt x="138" y="178"/>
                    <a:pt x="179" y="143"/>
                    <a:pt x="179" y="92"/>
                  </a:cubicBezTo>
                  <a:cubicBezTo>
                    <a:pt x="179" y="41"/>
                    <a:pt x="138" y="0"/>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8" name="图片 18">
            <a:extLst>
              <a:ext uri="{FF2B5EF4-FFF2-40B4-BE49-F238E27FC236}">
                <a16:creationId xmlns:a16="http://schemas.microsoft.com/office/drawing/2014/main" id="{4B417197-68ED-12B1-ECB1-ECA3D87C379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5118" y="127574"/>
            <a:ext cx="1556128" cy="844107"/>
          </a:xfrm>
          <a:prstGeom prst="rect">
            <a:avLst/>
          </a:prstGeom>
        </p:spPr>
      </p:pic>
      <p:grpSp>
        <p:nvGrpSpPr>
          <p:cNvPr id="10" name="Google Shape;4838;p56">
            <a:extLst>
              <a:ext uri="{FF2B5EF4-FFF2-40B4-BE49-F238E27FC236}">
                <a16:creationId xmlns:a16="http://schemas.microsoft.com/office/drawing/2014/main" id="{70C7BC23-94BB-C4FB-90F4-8B4F4478E338}"/>
              </a:ext>
            </a:extLst>
          </p:cNvPr>
          <p:cNvGrpSpPr/>
          <p:nvPr/>
        </p:nvGrpSpPr>
        <p:grpSpPr>
          <a:xfrm rot="-4957593">
            <a:off x="11601965" y="-129925"/>
            <a:ext cx="721741" cy="804947"/>
            <a:chOff x="3604950" y="2842325"/>
            <a:chExt cx="76550" cy="85375"/>
          </a:xfrm>
        </p:grpSpPr>
        <p:sp>
          <p:nvSpPr>
            <p:cNvPr id="11" name="Google Shape;4839;p56">
              <a:extLst>
                <a:ext uri="{FF2B5EF4-FFF2-40B4-BE49-F238E27FC236}">
                  <a16:creationId xmlns:a16="http://schemas.microsoft.com/office/drawing/2014/main" id="{7907F14F-5939-7479-2A8D-AD01BD2D8C06}"/>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4840;p56">
              <a:extLst>
                <a:ext uri="{FF2B5EF4-FFF2-40B4-BE49-F238E27FC236}">
                  <a16:creationId xmlns:a16="http://schemas.microsoft.com/office/drawing/2014/main" id="{4E0A1D39-EC19-05C8-51C6-1E7EB9D2CEA0}"/>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4841;p56">
              <a:extLst>
                <a:ext uri="{FF2B5EF4-FFF2-40B4-BE49-F238E27FC236}">
                  <a16:creationId xmlns:a16="http://schemas.microsoft.com/office/drawing/2014/main" id="{8C56BCE7-1BA1-208C-135E-DF9721C76AB9}"/>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4842;p56">
              <a:extLst>
                <a:ext uri="{FF2B5EF4-FFF2-40B4-BE49-F238E27FC236}">
                  <a16:creationId xmlns:a16="http://schemas.microsoft.com/office/drawing/2014/main" id="{C68AF6BD-56C3-D5A4-FA8B-757C7F7BFA71}"/>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4843;p56">
              <a:extLst>
                <a:ext uri="{FF2B5EF4-FFF2-40B4-BE49-F238E27FC236}">
                  <a16:creationId xmlns:a16="http://schemas.microsoft.com/office/drawing/2014/main" id="{C6DD64B7-1EA2-E8CC-63D5-CD3180AD6FA5}"/>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4844;p56">
              <a:extLst>
                <a:ext uri="{FF2B5EF4-FFF2-40B4-BE49-F238E27FC236}">
                  <a16:creationId xmlns:a16="http://schemas.microsoft.com/office/drawing/2014/main" id="{CBEF9828-F6CA-8ADE-7267-91AAA140E0F9}"/>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4845;p56">
              <a:extLst>
                <a:ext uri="{FF2B5EF4-FFF2-40B4-BE49-F238E27FC236}">
                  <a16:creationId xmlns:a16="http://schemas.microsoft.com/office/drawing/2014/main" id="{A283ACC3-221B-68E3-D48F-86A08BD2FC42}"/>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4846;p56">
              <a:extLst>
                <a:ext uri="{FF2B5EF4-FFF2-40B4-BE49-F238E27FC236}">
                  <a16:creationId xmlns:a16="http://schemas.microsoft.com/office/drawing/2014/main" id="{693B4B35-89CF-C634-353B-93147D3FECA2}"/>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4847;p56">
              <a:extLst>
                <a:ext uri="{FF2B5EF4-FFF2-40B4-BE49-F238E27FC236}">
                  <a16:creationId xmlns:a16="http://schemas.microsoft.com/office/drawing/2014/main" id="{08B1A45D-E268-9AB5-E208-9C25091D153B}"/>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4848;p56">
              <a:extLst>
                <a:ext uri="{FF2B5EF4-FFF2-40B4-BE49-F238E27FC236}">
                  <a16:creationId xmlns:a16="http://schemas.microsoft.com/office/drawing/2014/main" id="{5D12D9CF-059F-6763-14A1-F274D43708BC}"/>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 name="Google Shape;4838;p56">
            <a:extLst>
              <a:ext uri="{FF2B5EF4-FFF2-40B4-BE49-F238E27FC236}">
                <a16:creationId xmlns:a16="http://schemas.microsoft.com/office/drawing/2014/main" id="{6E315A0B-8FD9-CC00-9D6B-C0155D788151}"/>
              </a:ext>
            </a:extLst>
          </p:cNvPr>
          <p:cNvGrpSpPr/>
          <p:nvPr/>
        </p:nvGrpSpPr>
        <p:grpSpPr>
          <a:xfrm rot="-4957593">
            <a:off x="10864673" y="154989"/>
            <a:ext cx="403794" cy="467723"/>
            <a:chOff x="3604950" y="2842325"/>
            <a:chExt cx="76550" cy="85375"/>
          </a:xfrm>
        </p:grpSpPr>
        <p:sp>
          <p:nvSpPr>
            <p:cNvPr id="22" name="Google Shape;4839;p56">
              <a:extLst>
                <a:ext uri="{FF2B5EF4-FFF2-40B4-BE49-F238E27FC236}">
                  <a16:creationId xmlns:a16="http://schemas.microsoft.com/office/drawing/2014/main" id="{261B358A-A4D9-E1D3-84B0-528FEADE3204}"/>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4840;p56">
              <a:extLst>
                <a:ext uri="{FF2B5EF4-FFF2-40B4-BE49-F238E27FC236}">
                  <a16:creationId xmlns:a16="http://schemas.microsoft.com/office/drawing/2014/main" id="{00576A17-7522-F63F-2EED-3F7FD745DAC1}"/>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4841;p56">
              <a:extLst>
                <a:ext uri="{FF2B5EF4-FFF2-40B4-BE49-F238E27FC236}">
                  <a16:creationId xmlns:a16="http://schemas.microsoft.com/office/drawing/2014/main" id="{5D2A783B-0AC6-B902-3FA6-FAFBA72A9590}"/>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4842;p56">
              <a:extLst>
                <a:ext uri="{FF2B5EF4-FFF2-40B4-BE49-F238E27FC236}">
                  <a16:creationId xmlns:a16="http://schemas.microsoft.com/office/drawing/2014/main" id="{23DBBC22-52E0-E66A-5E47-DA8883BB928D}"/>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4843;p56">
              <a:extLst>
                <a:ext uri="{FF2B5EF4-FFF2-40B4-BE49-F238E27FC236}">
                  <a16:creationId xmlns:a16="http://schemas.microsoft.com/office/drawing/2014/main" id="{A4C59252-C8B9-4C4B-88D3-12A0FF1F8D6A}"/>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4844;p56">
              <a:extLst>
                <a:ext uri="{FF2B5EF4-FFF2-40B4-BE49-F238E27FC236}">
                  <a16:creationId xmlns:a16="http://schemas.microsoft.com/office/drawing/2014/main" id="{5A998C9F-2827-24E5-5348-D36183D40C20}"/>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4845;p56">
              <a:extLst>
                <a:ext uri="{FF2B5EF4-FFF2-40B4-BE49-F238E27FC236}">
                  <a16:creationId xmlns:a16="http://schemas.microsoft.com/office/drawing/2014/main" id="{910FF1B9-BDD4-027C-CB35-2EB501732416}"/>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4846;p56">
              <a:extLst>
                <a:ext uri="{FF2B5EF4-FFF2-40B4-BE49-F238E27FC236}">
                  <a16:creationId xmlns:a16="http://schemas.microsoft.com/office/drawing/2014/main" id="{35B717A7-4F6C-DA60-6ED8-C36A16281AA5}"/>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4847;p56">
              <a:extLst>
                <a:ext uri="{FF2B5EF4-FFF2-40B4-BE49-F238E27FC236}">
                  <a16:creationId xmlns:a16="http://schemas.microsoft.com/office/drawing/2014/main" id="{A13A4596-FDCA-2698-5AC6-4D980FE9826B}"/>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4848;p56">
              <a:extLst>
                <a:ext uri="{FF2B5EF4-FFF2-40B4-BE49-F238E27FC236}">
                  <a16:creationId xmlns:a16="http://schemas.microsoft.com/office/drawing/2014/main" id="{72EE6EC6-A5EF-0E0C-83A4-D7DA5B3CFE95}"/>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 name="Google Shape;4838;p56">
            <a:extLst>
              <a:ext uri="{FF2B5EF4-FFF2-40B4-BE49-F238E27FC236}">
                <a16:creationId xmlns:a16="http://schemas.microsoft.com/office/drawing/2014/main" id="{9BE82A8D-D224-DCEC-CB1E-78D12A255381}"/>
              </a:ext>
            </a:extLst>
          </p:cNvPr>
          <p:cNvGrpSpPr/>
          <p:nvPr/>
        </p:nvGrpSpPr>
        <p:grpSpPr>
          <a:xfrm rot="-4957593">
            <a:off x="11221324" y="760254"/>
            <a:ext cx="200159" cy="231151"/>
            <a:chOff x="3604950" y="2842325"/>
            <a:chExt cx="76550" cy="85375"/>
          </a:xfrm>
        </p:grpSpPr>
        <p:sp>
          <p:nvSpPr>
            <p:cNvPr id="33" name="Google Shape;4839;p56">
              <a:extLst>
                <a:ext uri="{FF2B5EF4-FFF2-40B4-BE49-F238E27FC236}">
                  <a16:creationId xmlns:a16="http://schemas.microsoft.com/office/drawing/2014/main" id="{39CC18DC-2813-3EF9-B934-71FA30A72123}"/>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4840;p56">
              <a:extLst>
                <a:ext uri="{FF2B5EF4-FFF2-40B4-BE49-F238E27FC236}">
                  <a16:creationId xmlns:a16="http://schemas.microsoft.com/office/drawing/2014/main" id="{D39F8B19-C80D-E655-1ECE-7EB2ABC0F949}"/>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4841;p56">
              <a:extLst>
                <a:ext uri="{FF2B5EF4-FFF2-40B4-BE49-F238E27FC236}">
                  <a16:creationId xmlns:a16="http://schemas.microsoft.com/office/drawing/2014/main" id="{B1010150-0AD1-706D-A7C4-67EE58117CD5}"/>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4842;p56">
              <a:extLst>
                <a:ext uri="{FF2B5EF4-FFF2-40B4-BE49-F238E27FC236}">
                  <a16:creationId xmlns:a16="http://schemas.microsoft.com/office/drawing/2014/main" id="{B89AC58F-609E-C001-8178-9257C5101AED}"/>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4843;p56">
              <a:extLst>
                <a:ext uri="{FF2B5EF4-FFF2-40B4-BE49-F238E27FC236}">
                  <a16:creationId xmlns:a16="http://schemas.microsoft.com/office/drawing/2014/main" id="{FD5D5373-51F4-233B-0602-C5EF9A67B506}"/>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4844;p56">
              <a:extLst>
                <a:ext uri="{FF2B5EF4-FFF2-40B4-BE49-F238E27FC236}">
                  <a16:creationId xmlns:a16="http://schemas.microsoft.com/office/drawing/2014/main" id="{7CC31EAC-BDA9-6BE6-E002-F04BDFC17C3C}"/>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845;p56">
              <a:extLst>
                <a:ext uri="{FF2B5EF4-FFF2-40B4-BE49-F238E27FC236}">
                  <a16:creationId xmlns:a16="http://schemas.microsoft.com/office/drawing/2014/main" id="{F7FEA740-0613-2ADC-50EC-FD9B522FF995}"/>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846;p56">
              <a:extLst>
                <a:ext uri="{FF2B5EF4-FFF2-40B4-BE49-F238E27FC236}">
                  <a16:creationId xmlns:a16="http://schemas.microsoft.com/office/drawing/2014/main" id="{2343B3E6-A207-7461-FA07-35F38F28C3E4}"/>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847;p56">
              <a:extLst>
                <a:ext uri="{FF2B5EF4-FFF2-40B4-BE49-F238E27FC236}">
                  <a16:creationId xmlns:a16="http://schemas.microsoft.com/office/drawing/2014/main" id="{388F716A-FE3E-3B93-6E51-95989FB4D983}"/>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848;p56">
              <a:extLst>
                <a:ext uri="{FF2B5EF4-FFF2-40B4-BE49-F238E27FC236}">
                  <a16:creationId xmlns:a16="http://schemas.microsoft.com/office/drawing/2014/main" id="{466AA4D7-3860-D87A-E92D-CAADA27FC6ED}"/>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aphicFrame>
        <p:nvGraphicFramePr>
          <p:cNvPr id="2" name="Diagram 1">
            <a:extLst>
              <a:ext uri="{FF2B5EF4-FFF2-40B4-BE49-F238E27FC236}">
                <a16:creationId xmlns:a16="http://schemas.microsoft.com/office/drawing/2014/main" id="{4FDEC78C-750B-0B8B-6845-563E21925E02}"/>
              </a:ext>
            </a:extLst>
          </p:cNvPr>
          <p:cNvGraphicFramePr/>
          <p:nvPr>
            <p:extLst>
              <p:ext uri="{D42A27DB-BD31-4B8C-83A1-F6EECF244321}">
                <p14:modId xmlns:p14="http://schemas.microsoft.com/office/powerpoint/2010/main" val="1066525961"/>
              </p:ext>
            </p:extLst>
          </p:nvPr>
        </p:nvGraphicFramePr>
        <p:xfrm>
          <a:off x="182930" y="141927"/>
          <a:ext cx="11826140" cy="63189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图片 28">
            <a:extLst>
              <a:ext uri="{FF2B5EF4-FFF2-40B4-BE49-F238E27FC236}">
                <a16:creationId xmlns:a16="http://schemas.microsoft.com/office/drawing/2014/main" id="{D91E5D73-F8A3-F57F-6D2E-0766F2F54F7E}"/>
              </a:ext>
            </a:extLst>
          </p:cNvPr>
          <p:cNvPicPr>
            <a:picLocks noChangeAspect="1"/>
          </p:cNvPicPr>
          <p:nvPr/>
        </p:nvPicPr>
        <p:blipFill>
          <a:blip r:embed="rId9" cstate="hqprint">
            <a:extLst>
              <a:ext uri="{BEBA8EAE-BF5A-486C-A8C5-ECC9F3942E4B}">
                <a14:imgProps xmlns:a14="http://schemas.microsoft.com/office/drawing/2010/main">
                  <a14:imgLayer r:embed="rId10">
                    <a14:imgEffect>
                      <a14:backgroundRemoval t="10000" b="94050" l="10000" r="99150">
                        <a14:foregroundMark x1="37150" y1="13400" x2="46000" y2="44250"/>
                        <a14:foregroundMark x1="17000" y1="53100" x2="52750" y2="94050"/>
                        <a14:foregroundMark x1="87850" y1="73900" x2="99150" y2="83350"/>
                      </a14:backgroundRemoval>
                    </a14:imgEffect>
                  </a14:imgLayer>
                </a14:imgProps>
              </a:ext>
              <a:ext uri="{28A0092B-C50C-407E-A947-70E740481C1C}">
                <a14:useLocalDpi xmlns:a14="http://schemas.microsoft.com/office/drawing/2010/main" val="0"/>
              </a:ext>
            </a:extLst>
          </a:blip>
          <a:stretch>
            <a:fillRect/>
          </a:stretch>
        </p:blipFill>
        <p:spPr>
          <a:xfrm>
            <a:off x="-752701" y="2970281"/>
            <a:ext cx="3887719" cy="4156315"/>
          </a:xfrm>
          <a:prstGeom prst="rect">
            <a:avLst/>
          </a:prstGeom>
        </p:spPr>
      </p:pic>
    </p:spTree>
    <p:extLst>
      <p:ext uri="{BB962C8B-B14F-4D97-AF65-F5344CB8AC3E}">
        <p14:creationId xmlns:p14="http://schemas.microsoft.com/office/powerpoint/2010/main" val="387212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graphicEl>
                                              <a:dgm id="{0A3E1093-BB0B-4200-907C-2652C85F26B4}"/>
                                            </p:graphicEl>
                                          </p:spTgt>
                                        </p:tgtEl>
                                        <p:attrNameLst>
                                          <p:attrName>style.visibility</p:attrName>
                                        </p:attrNameLst>
                                      </p:cBhvr>
                                      <p:to>
                                        <p:strVal val="visible"/>
                                      </p:to>
                                    </p:set>
                                    <p:animEffect transition="in" filter="fade">
                                      <p:cBhvr>
                                        <p:cTn id="14" dur="1000"/>
                                        <p:tgtEl>
                                          <p:spTgt spid="2">
                                            <p:graphicEl>
                                              <a:dgm id="{0A3E1093-BB0B-4200-907C-2652C85F26B4}"/>
                                            </p:graphicEl>
                                          </p:spTgt>
                                        </p:tgtEl>
                                      </p:cBhvr>
                                    </p:animEffect>
                                    <p:anim calcmode="lin" valueType="num">
                                      <p:cBhvr>
                                        <p:cTn id="15" dur="1000" fill="hold"/>
                                        <p:tgtEl>
                                          <p:spTgt spid="2">
                                            <p:graphicEl>
                                              <a:dgm id="{0A3E1093-BB0B-4200-907C-2652C85F26B4}"/>
                                            </p:graphicEl>
                                          </p:spTgt>
                                        </p:tgtEl>
                                        <p:attrNameLst>
                                          <p:attrName>ppt_x</p:attrName>
                                        </p:attrNameLst>
                                      </p:cBhvr>
                                      <p:tavLst>
                                        <p:tav tm="0">
                                          <p:val>
                                            <p:strVal val="#ppt_x"/>
                                          </p:val>
                                        </p:tav>
                                        <p:tav tm="100000">
                                          <p:val>
                                            <p:strVal val="#ppt_x"/>
                                          </p:val>
                                        </p:tav>
                                      </p:tavLst>
                                    </p:anim>
                                    <p:anim calcmode="lin" valueType="num">
                                      <p:cBhvr>
                                        <p:cTn id="16" dur="1000" fill="hold"/>
                                        <p:tgtEl>
                                          <p:spTgt spid="2">
                                            <p:graphicEl>
                                              <a:dgm id="{0A3E1093-BB0B-4200-907C-2652C85F26B4}"/>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graphicEl>
                                              <a:dgm id="{755ACA2C-C90B-47FF-8A87-3422C39F4543}"/>
                                            </p:graphicEl>
                                          </p:spTgt>
                                        </p:tgtEl>
                                        <p:attrNameLst>
                                          <p:attrName>style.visibility</p:attrName>
                                        </p:attrNameLst>
                                      </p:cBhvr>
                                      <p:to>
                                        <p:strVal val="visible"/>
                                      </p:to>
                                    </p:set>
                                    <p:animEffect transition="in" filter="fade">
                                      <p:cBhvr>
                                        <p:cTn id="21" dur="1000"/>
                                        <p:tgtEl>
                                          <p:spTgt spid="2">
                                            <p:graphicEl>
                                              <a:dgm id="{755ACA2C-C90B-47FF-8A87-3422C39F4543}"/>
                                            </p:graphicEl>
                                          </p:spTgt>
                                        </p:tgtEl>
                                      </p:cBhvr>
                                    </p:animEffect>
                                    <p:anim calcmode="lin" valueType="num">
                                      <p:cBhvr>
                                        <p:cTn id="22" dur="1000" fill="hold"/>
                                        <p:tgtEl>
                                          <p:spTgt spid="2">
                                            <p:graphicEl>
                                              <a:dgm id="{755ACA2C-C90B-47FF-8A87-3422C39F4543}"/>
                                            </p:graphicEl>
                                          </p:spTgt>
                                        </p:tgtEl>
                                        <p:attrNameLst>
                                          <p:attrName>ppt_x</p:attrName>
                                        </p:attrNameLst>
                                      </p:cBhvr>
                                      <p:tavLst>
                                        <p:tav tm="0">
                                          <p:val>
                                            <p:strVal val="#ppt_x"/>
                                          </p:val>
                                        </p:tav>
                                        <p:tav tm="100000">
                                          <p:val>
                                            <p:strVal val="#ppt_x"/>
                                          </p:val>
                                        </p:tav>
                                      </p:tavLst>
                                    </p:anim>
                                    <p:anim calcmode="lin" valueType="num">
                                      <p:cBhvr>
                                        <p:cTn id="23" dur="1000" fill="hold"/>
                                        <p:tgtEl>
                                          <p:spTgt spid="2">
                                            <p:graphicEl>
                                              <a:dgm id="{755ACA2C-C90B-47FF-8A87-3422C39F4543}"/>
                                            </p:graphic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graphicEl>
                                              <a:dgm id="{BA7D8543-9A04-4471-82CC-374B815FF2F7}"/>
                                            </p:graphicEl>
                                          </p:spTgt>
                                        </p:tgtEl>
                                        <p:attrNameLst>
                                          <p:attrName>style.visibility</p:attrName>
                                        </p:attrNameLst>
                                      </p:cBhvr>
                                      <p:to>
                                        <p:strVal val="visible"/>
                                      </p:to>
                                    </p:set>
                                    <p:animEffect transition="in" filter="fade">
                                      <p:cBhvr>
                                        <p:cTn id="26" dur="1000"/>
                                        <p:tgtEl>
                                          <p:spTgt spid="2">
                                            <p:graphicEl>
                                              <a:dgm id="{BA7D8543-9A04-4471-82CC-374B815FF2F7}"/>
                                            </p:graphicEl>
                                          </p:spTgt>
                                        </p:tgtEl>
                                      </p:cBhvr>
                                    </p:animEffect>
                                    <p:anim calcmode="lin" valueType="num">
                                      <p:cBhvr>
                                        <p:cTn id="27" dur="1000" fill="hold"/>
                                        <p:tgtEl>
                                          <p:spTgt spid="2">
                                            <p:graphicEl>
                                              <a:dgm id="{BA7D8543-9A04-4471-82CC-374B815FF2F7}"/>
                                            </p:graphicEl>
                                          </p:spTgt>
                                        </p:tgtEl>
                                        <p:attrNameLst>
                                          <p:attrName>ppt_x</p:attrName>
                                        </p:attrNameLst>
                                      </p:cBhvr>
                                      <p:tavLst>
                                        <p:tav tm="0">
                                          <p:val>
                                            <p:strVal val="#ppt_x"/>
                                          </p:val>
                                        </p:tav>
                                        <p:tav tm="100000">
                                          <p:val>
                                            <p:strVal val="#ppt_x"/>
                                          </p:val>
                                        </p:tav>
                                      </p:tavLst>
                                    </p:anim>
                                    <p:anim calcmode="lin" valueType="num">
                                      <p:cBhvr>
                                        <p:cTn id="28" dur="1000" fill="hold"/>
                                        <p:tgtEl>
                                          <p:spTgt spid="2">
                                            <p:graphicEl>
                                              <a:dgm id="{BA7D8543-9A04-4471-82CC-374B815FF2F7}"/>
                                            </p:graphic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
                                            <p:graphicEl>
                                              <a:dgm id="{F6B67F12-A202-4377-A78F-7361A1C00AAF}"/>
                                            </p:graphicEl>
                                          </p:spTgt>
                                        </p:tgtEl>
                                        <p:attrNameLst>
                                          <p:attrName>style.visibility</p:attrName>
                                        </p:attrNameLst>
                                      </p:cBhvr>
                                      <p:to>
                                        <p:strVal val="visible"/>
                                      </p:to>
                                    </p:set>
                                    <p:animEffect transition="in" filter="fade">
                                      <p:cBhvr>
                                        <p:cTn id="33" dur="1000"/>
                                        <p:tgtEl>
                                          <p:spTgt spid="2">
                                            <p:graphicEl>
                                              <a:dgm id="{F6B67F12-A202-4377-A78F-7361A1C00AAF}"/>
                                            </p:graphicEl>
                                          </p:spTgt>
                                        </p:tgtEl>
                                      </p:cBhvr>
                                    </p:animEffect>
                                    <p:anim calcmode="lin" valueType="num">
                                      <p:cBhvr>
                                        <p:cTn id="34" dur="1000" fill="hold"/>
                                        <p:tgtEl>
                                          <p:spTgt spid="2">
                                            <p:graphicEl>
                                              <a:dgm id="{F6B67F12-A202-4377-A78F-7361A1C00AAF}"/>
                                            </p:graphicEl>
                                          </p:spTgt>
                                        </p:tgtEl>
                                        <p:attrNameLst>
                                          <p:attrName>ppt_x</p:attrName>
                                        </p:attrNameLst>
                                      </p:cBhvr>
                                      <p:tavLst>
                                        <p:tav tm="0">
                                          <p:val>
                                            <p:strVal val="#ppt_x"/>
                                          </p:val>
                                        </p:tav>
                                        <p:tav tm="100000">
                                          <p:val>
                                            <p:strVal val="#ppt_x"/>
                                          </p:val>
                                        </p:tav>
                                      </p:tavLst>
                                    </p:anim>
                                    <p:anim calcmode="lin" valueType="num">
                                      <p:cBhvr>
                                        <p:cTn id="35" dur="1000" fill="hold"/>
                                        <p:tgtEl>
                                          <p:spTgt spid="2">
                                            <p:graphicEl>
                                              <a:dgm id="{F6B67F12-A202-4377-A78F-7361A1C00AAF}"/>
                                            </p:graphic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
                                            <p:graphicEl>
                                              <a:dgm id="{262D2FF8-F271-4AA4-B384-FF31FE52F910}"/>
                                            </p:graphicEl>
                                          </p:spTgt>
                                        </p:tgtEl>
                                        <p:attrNameLst>
                                          <p:attrName>style.visibility</p:attrName>
                                        </p:attrNameLst>
                                      </p:cBhvr>
                                      <p:to>
                                        <p:strVal val="visible"/>
                                      </p:to>
                                    </p:set>
                                    <p:animEffect transition="in" filter="fade">
                                      <p:cBhvr>
                                        <p:cTn id="38" dur="1000"/>
                                        <p:tgtEl>
                                          <p:spTgt spid="2">
                                            <p:graphicEl>
                                              <a:dgm id="{262D2FF8-F271-4AA4-B384-FF31FE52F910}"/>
                                            </p:graphicEl>
                                          </p:spTgt>
                                        </p:tgtEl>
                                      </p:cBhvr>
                                    </p:animEffect>
                                    <p:anim calcmode="lin" valueType="num">
                                      <p:cBhvr>
                                        <p:cTn id="39" dur="1000" fill="hold"/>
                                        <p:tgtEl>
                                          <p:spTgt spid="2">
                                            <p:graphicEl>
                                              <a:dgm id="{262D2FF8-F271-4AA4-B384-FF31FE52F910}"/>
                                            </p:graphicEl>
                                          </p:spTgt>
                                        </p:tgtEl>
                                        <p:attrNameLst>
                                          <p:attrName>ppt_x</p:attrName>
                                        </p:attrNameLst>
                                      </p:cBhvr>
                                      <p:tavLst>
                                        <p:tav tm="0">
                                          <p:val>
                                            <p:strVal val="#ppt_x"/>
                                          </p:val>
                                        </p:tav>
                                        <p:tav tm="100000">
                                          <p:val>
                                            <p:strVal val="#ppt_x"/>
                                          </p:val>
                                        </p:tav>
                                      </p:tavLst>
                                    </p:anim>
                                    <p:anim calcmode="lin" valueType="num">
                                      <p:cBhvr>
                                        <p:cTn id="40" dur="1000" fill="hold"/>
                                        <p:tgtEl>
                                          <p:spTgt spid="2">
                                            <p:graphicEl>
                                              <a:dgm id="{262D2FF8-F271-4AA4-B384-FF31FE52F910}"/>
                                            </p:graphic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
                                            <p:graphicEl>
                                              <a:dgm id="{E135B622-ACE0-44FB-A55B-C9E45C9F4AB5}"/>
                                            </p:graphicEl>
                                          </p:spTgt>
                                        </p:tgtEl>
                                        <p:attrNameLst>
                                          <p:attrName>style.visibility</p:attrName>
                                        </p:attrNameLst>
                                      </p:cBhvr>
                                      <p:to>
                                        <p:strVal val="visible"/>
                                      </p:to>
                                    </p:set>
                                    <p:animEffect transition="in" filter="fade">
                                      <p:cBhvr>
                                        <p:cTn id="45" dur="1000"/>
                                        <p:tgtEl>
                                          <p:spTgt spid="2">
                                            <p:graphicEl>
                                              <a:dgm id="{E135B622-ACE0-44FB-A55B-C9E45C9F4AB5}"/>
                                            </p:graphicEl>
                                          </p:spTgt>
                                        </p:tgtEl>
                                      </p:cBhvr>
                                    </p:animEffect>
                                    <p:anim calcmode="lin" valueType="num">
                                      <p:cBhvr>
                                        <p:cTn id="46" dur="1000" fill="hold"/>
                                        <p:tgtEl>
                                          <p:spTgt spid="2">
                                            <p:graphicEl>
                                              <a:dgm id="{E135B622-ACE0-44FB-A55B-C9E45C9F4AB5}"/>
                                            </p:graphicEl>
                                          </p:spTgt>
                                        </p:tgtEl>
                                        <p:attrNameLst>
                                          <p:attrName>ppt_x</p:attrName>
                                        </p:attrNameLst>
                                      </p:cBhvr>
                                      <p:tavLst>
                                        <p:tav tm="0">
                                          <p:val>
                                            <p:strVal val="#ppt_x"/>
                                          </p:val>
                                        </p:tav>
                                        <p:tav tm="100000">
                                          <p:val>
                                            <p:strVal val="#ppt_x"/>
                                          </p:val>
                                        </p:tav>
                                      </p:tavLst>
                                    </p:anim>
                                    <p:anim calcmode="lin" valueType="num">
                                      <p:cBhvr>
                                        <p:cTn id="47" dur="1000" fill="hold"/>
                                        <p:tgtEl>
                                          <p:spTgt spid="2">
                                            <p:graphicEl>
                                              <a:dgm id="{E135B622-ACE0-44FB-A55B-C9E45C9F4AB5}"/>
                                            </p:graphicEl>
                                          </p:spTgt>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
                                            <p:graphicEl>
                                              <a:dgm id="{2E14505A-4ECD-4638-BB3D-194FDAF58CC6}"/>
                                            </p:graphicEl>
                                          </p:spTgt>
                                        </p:tgtEl>
                                        <p:attrNameLst>
                                          <p:attrName>style.visibility</p:attrName>
                                        </p:attrNameLst>
                                      </p:cBhvr>
                                      <p:to>
                                        <p:strVal val="visible"/>
                                      </p:to>
                                    </p:set>
                                    <p:animEffect transition="in" filter="fade">
                                      <p:cBhvr>
                                        <p:cTn id="50" dur="1000"/>
                                        <p:tgtEl>
                                          <p:spTgt spid="2">
                                            <p:graphicEl>
                                              <a:dgm id="{2E14505A-4ECD-4638-BB3D-194FDAF58CC6}"/>
                                            </p:graphicEl>
                                          </p:spTgt>
                                        </p:tgtEl>
                                      </p:cBhvr>
                                    </p:animEffect>
                                    <p:anim calcmode="lin" valueType="num">
                                      <p:cBhvr>
                                        <p:cTn id="51" dur="1000" fill="hold"/>
                                        <p:tgtEl>
                                          <p:spTgt spid="2">
                                            <p:graphicEl>
                                              <a:dgm id="{2E14505A-4ECD-4638-BB3D-194FDAF58CC6}"/>
                                            </p:graphicEl>
                                          </p:spTgt>
                                        </p:tgtEl>
                                        <p:attrNameLst>
                                          <p:attrName>ppt_x</p:attrName>
                                        </p:attrNameLst>
                                      </p:cBhvr>
                                      <p:tavLst>
                                        <p:tav tm="0">
                                          <p:val>
                                            <p:strVal val="#ppt_x"/>
                                          </p:val>
                                        </p:tav>
                                        <p:tav tm="100000">
                                          <p:val>
                                            <p:strVal val="#ppt_x"/>
                                          </p:val>
                                        </p:tav>
                                      </p:tavLst>
                                    </p:anim>
                                    <p:anim calcmode="lin" valueType="num">
                                      <p:cBhvr>
                                        <p:cTn id="52" dur="1000" fill="hold"/>
                                        <p:tgtEl>
                                          <p:spTgt spid="2">
                                            <p:graphicEl>
                                              <a:dgm id="{2E14505A-4ECD-4638-BB3D-194FDAF58CC6}"/>
                                            </p:graphic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
                                            <p:graphicEl>
                                              <a:dgm id="{ADBE551E-DD9F-4191-BDD2-1CB12A6B931F}"/>
                                            </p:graphicEl>
                                          </p:spTgt>
                                        </p:tgtEl>
                                        <p:attrNameLst>
                                          <p:attrName>style.visibility</p:attrName>
                                        </p:attrNameLst>
                                      </p:cBhvr>
                                      <p:to>
                                        <p:strVal val="visible"/>
                                      </p:to>
                                    </p:set>
                                    <p:animEffect transition="in" filter="fade">
                                      <p:cBhvr>
                                        <p:cTn id="57" dur="1000"/>
                                        <p:tgtEl>
                                          <p:spTgt spid="2">
                                            <p:graphicEl>
                                              <a:dgm id="{ADBE551E-DD9F-4191-BDD2-1CB12A6B931F}"/>
                                            </p:graphicEl>
                                          </p:spTgt>
                                        </p:tgtEl>
                                      </p:cBhvr>
                                    </p:animEffect>
                                    <p:anim calcmode="lin" valueType="num">
                                      <p:cBhvr>
                                        <p:cTn id="58" dur="1000" fill="hold"/>
                                        <p:tgtEl>
                                          <p:spTgt spid="2">
                                            <p:graphicEl>
                                              <a:dgm id="{ADBE551E-DD9F-4191-BDD2-1CB12A6B931F}"/>
                                            </p:graphicEl>
                                          </p:spTgt>
                                        </p:tgtEl>
                                        <p:attrNameLst>
                                          <p:attrName>ppt_x</p:attrName>
                                        </p:attrNameLst>
                                      </p:cBhvr>
                                      <p:tavLst>
                                        <p:tav tm="0">
                                          <p:val>
                                            <p:strVal val="#ppt_x"/>
                                          </p:val>
                                        </p:tav>
                                        <p:tav tm="100000">
                                          <p:val>
                                            <p:strVal val="#ppt_x"/>
                                          </p:val>
                                        </p:tav>
                                      </p:tavLst>
                                    </p:anim>
                                    <p:anim calcmode="lin" valueType="num">
                                      <p:cBhvr>
                                        <p:cTn id="59" dur="1000" fill="hold"/>
                                        <p:tgtEl>
                                          <p:spTgt spid="2">
                                            <p:graphicEl>
                                              <a:dgm id="{ADBE551E-DD9F-4191-BDD2-1CB12A6B931F}"/>
                                            </p:graphicEl>
                                          </p:spTgt>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
                                            <p:graphicEl>
                                              <a:dgm id="{DACF99E2-A174-44F1-A8BA-36CC7C8E2C3A}"/>
                                            </p:graphicEl>
                                          </p:spTgt>
                                        </p:tgtEl>
                                        <p:attrNameLst>
                                          <p:attrName>style.visibility</p:attrName>
                                        </p:attrNameLst>
                                      </p:cBhvr>
                                      <p:to>
                                        <p:strVal val="visible"/>
                                      </p:to>
                                    </p:set>
                                    <p:animEffect transition="in" filter="fade">
                                      <p:cBhvr>
                                        <p:cTn id="62" dur="1000"/>
                                        <p:tgtEl>
                                          <p:spTgt spid="2">
                                            <p:graphicEl>
                                              <a:dgm id="{DACF99E2-A174-44F1-A8BA-36CC7C8E2C3A}"/>
                                            </p:graphicEl>
                                          </p:spTgt>
                                        </p:tgtEl>
                                      </p:cBhvr>
                                    </p:animEffect>
                                    <p:anim calcmode="lin" valueType="num">
                                      <p:cBhvr>
                                        <p:cTn id="63" dur="1000" fill="hold"/>
                                        <p:tgtEl>
                                          <p:spTgt spid="2">
                                            <p:graphicEl>
                                              <a:dgm id="{DACF99E2-A174-44F1-A8BA-36CC7C8E2C3A}"/>
                                            </p:graphicEl>
                                          </p:spTgt>
                                        </p:tgtEl>
                                        <p:attrNameLst>
                                          <p:attrName>ppt_x</p:attrName>
                                        </p:attrNameLst>
                                      </p:cBhvr>
                                      <p:tavLst>
                                        <p:tav tm="0">
                                          <p:val>
                                            <p:strVal val="#ppt_x"/>
                                          </p:val>
                                        </p:tav>
                                        <p:tav tm="100000">
                                          <p:val>
                                            <p:strVal val="#ppt_x"/>
                                          </p:val>
                                        </p:tav>
                                      </p:tavLst>
                                    </p:anim>
                                    <p:anim calcmode="lin" valueType="num">
                                      <p:cBhvr>
                                        <p:cTn id="64" dur="1000" fill="hold"/>
                                        <p:tgtEl>
                                          <p:spTgt spid="2">
                                            <p:graphicEl>
                                              <a:dgm id="{DACF99E2-A174-44F1-A8BA-36CC7C8E2C3A}"/>
                                            </p:graphic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2">
                                            <p:graphicEl>
                                              <a:dgm id="{4758D0E8-8110-4160-AF4D-F6439ADF8E5D}"/>
                                            </p:graphicEl>
                                          </p:spTgt>
                                        </p:tgtEl>
                                        <p:attrNameLst>
                                          <p:attrName>style.visibility</p:attrName>
                                        </p:attrNameLst>
                                      </p:cBhvr>
                                      <p:to>
                                        <p:strVal val="visible"/>
                                      </p:to>
                                    </p:set>
                                    <p:animEffect transition="in" filter="fade">
                                      <p:cBhvr>
                                        <p:cTn id="69" dur="1000"/>
                                        <p:tgtEl>
                                          <p:spTgt spid="2">
                                            <p:graphicEl>
                                              <a:dgm id="{4758D0E8-8110-4160-AF4D-F6439ADF8E5D}"/>
                                            </p:graphicEl>
                                          </p:spTgt>
                                        </p:tgtEl>
                                      </p:cBhvr>
                                    </p:animEffect>
                                    <p:anim calcmode="lin" valueType="num">
                                      <p:cBhvr>
                                        <p:cTn id="70" dur="1000" fill="hold"/>
                                        <p:tgtEl>
                                          <p:spTgt spid="2">
                                            <p:graphicEl>
                                              <a:dgm id="{4758D0E8-8110-4160-AF4D-F6439ADF8E5D}"/>
                                            </p:graphicEl>
                                          </p:spTgt>
                                        </p:tgtEl>
                                        <p:attrNameLst>
                                          <p:attrName>ppt_x</p:attrName>
                                        </p:attrNameLst>
                                      </p:cBhvr>
                                      <p:tavLst>
                                        <p:tav tm="0">
                                          <p:val>
                                            <p:strVal val="#ppt_x"/>
                                          </p:val>
                                        </p:tav>
                                        <p:tav tm="100000">
                                          <p:val>
                                            <p:strVal val="#ppt_x"/>
                                          </p:val>
                                        </p:tav>
                                      </p:tavLst>
                                    </p:anim>
                                    <p:anim calcmode="lin" valueType="num">
                                      <p:cBhvr>
                                        <p:cTn id="71" dur="1000" fill="hold"/>
                                        <p:tgtEl>
                                          <p:spTgt spid="2">
                                            <p:graphicEl>
                                              <a:dgm id="{4758D0E8-8110-4160-AF4D-F6439ADF8E5D}"/>
                                            </p:graphicEl>
                                          </p:spTgt>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2">
                                            <p:graphicEl>
                                              <a:dgm id="{E3E7B851-F278-4B00-BE1A-96D608FBF612}"/>
                                            </p:graphicEl>
                                          </p:spTgt>
                                        </p:tgtEl>
                                        <p:attrNameLst>
                                          <p:attrName>style.visibility</p:attrName>
                                        </p:attrNameLst>
                                      </p:cBhvr>
                                      <p:to>
                                        <p:strVal val="visible"/>
                                      </p:to>
                                    </p:set>
                                    <p:animEffect transition="in" filter="fade">
                                      <p:cBhvr>
                                        <p:cTn id="74" dur="1000"/>
                                        <p:tgtEl>
                                          <p:spTgt spid="2">
                                            <p:graphicEl>
                                              <a:dgm id="{E3E7B851-F278-4B00-BE1A-96D608FBF612}"/>
                                            </p:graphicEl>
                                          </p:spTgt>
                                        </p:tgtEl>
                                      </p:cBhvr>
                                    </p:animEffect>
                                    <p:anim calcmode="lin" valueType="num">
                                      <p:cBhvr>
                                        <p:cTn id="75" dur="1000" fill="hold"/>
                                        <p:tgtEl>
                                          <p:spTgt spid="2">
                                            <p:graphicEl>
                                              <a:dgm id="{E3E7B851-F278-4B00-BE1A-96D608FBF612}"/>
                                            </p:graphicEl>
                                          </p:spTgt>
                                        </p:tgtEl>
                                        <p:attrNameLst>
                                          <p:attrName>ppt_x</p:attrName>
                                        </p:attrNameLst>
                                      </p:cBhvr>
                                      <p:tavLst>
                                        <p:tav tm="0">
                                          <p:val>
                                            <p:strVal val="#ppt_x"/>
                                          </p:val>
                                        </p:tav>
                                        <p:tav tm="100000">
                                          <p:val>
                                            <p:strVal val="#ppt_x"/>
                                          </p:val>
                                        </p:tav>
                                      </p:tavLst>
                                    </p:anim>
                                    <p:anim calcmode="lin" valueType="num">
                                      <p:cBhvr>
                                        <p:cTn id="76" dur="1000" fill="hold"/>
                                        <p:tgtEl>
                                          <p:spTgt spid="2">
                                            <p:graphicEl>
                                              <a:dgm id="{E3E7B851-F278-4B00-BE1A-96D608FBF612}"/>
                                            </p:graphic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2">
                                            <p:graphicEl>
                                              <a:dgm id="{06FCFE01-3957-4F90-AA8D-E704892E0090}"/>
                                            </p:graphicEl>
                                          </p:spTgt>
                                        </p:tgtEl>
                                        <p:attrNameLst>
                                          <p:attrName>style.visibility</p:attrName>
                                        </p:attrNameLst>
                                      </p:cBhvr>
                                      <p:to>
                                        <p:strVal val="visible"/>
                                      </p:to>
                                    </p:set>
                                    <p:animEffect transition="in" filter="fade">
                                      <p:cBhvr>
                                        <p:cTn id="81" dur="1000"/>
                                        <p:tgtEl>
                                          <p:spTgt spid="2">
                                            <p:graphicEl>
                                              <a:dgm id="{06FCFE01-3957-4F90-AA8D-E704892E0090}"/>
                                            </p:graphicEl>
                                          </p:spTgt>
                                        </p:tgtEl>
                                      </p:cBhvr>
                                    </p:animEffect>
                                    <p:anim calcmode="lin" valueType="num">
                                      <p:cBhvr>
                                        <p:cTn id="82" dur="1000" fill="hold"/>
                                        <p:tgtEl>
                                          <p:spTgt spid="2">
                                            <p:graphicEl>
                                              <a:dgm id="{06FCFE01-3957-4F90-AA8D-E704892E0090}"/>
                                            </p:graphicEl>
                                          </p:spTgt>
                                        </p:tgtEl>
                                        <p:attrNameLst>
                                          <p:attrName>ppt_x</p:attrName>
                                        </p:attrNameLst>
                                      </p:cBhvr>
                                      <p:tavLst>
                                        <p:tav tm="0">
                                          <p:val>
                                            <p:strVal val="#ppt_x"/>
                                          </p:val>
                                        </p:tav>
                                        <p:tav tm="100000">
                                          <p:val>
                                            <p:strVal val="#ppt_x"/>
                                          </p:val>
                                        </p:tav>
                                      </p:tavLst>
                                    </p:anim>
                                    <p:anim calcmode="lin" valueType="num">
                                      <p:cBhvr>
                                        <p:cTn id="83" dur="1000" fill="hold"/>
                                        <p:tgtEl>
                                          <p:spTgt spid="2">
                                            <p:graphicEl>
                                              <a:dgm id="{06FCFE01-3957-4F90-AA8D-E704892E0090}"/>
                                            </p:graphicEl>
                                          </p:spTgt>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2">
                                            <p:graphicEl>
                                              <a:dgm id="{CDEC8256-2735-4EF3-83C6-CDAB3F1ED5D8}"/>
                                            </p:graphicEl>
                                          </p:spTgt>
                                        </p:tgtEl>
                                        <p:attrNameLst>
                                          <p:attrName>style.visibility</p:attrName>
                                        </p:attrNameLst>
                                      </p:cBhvr>
                                      <p:to>
                                        <p:strVal val="visible"/>
                                      </p:to>
                                    </p:set>
                                    <p:animEffect transition="in" filter="fade">
                                      <p:cBhvr>
                                        <p:cTn id="86" dur="1000"/>
                                        <p:tgtEl>
                                          <p:spTgt spid="2">
                                            <p:graphicEl>
                                              <a:dgm id="{CDEC8256-2735-4EF3-83C6-CDAB3F1ED5D8}"/>
                                            </p:graphicEl>
                                          </p:spTgt>
                                        </p:tgtEl>
                                      </p:cBhvr>
                                    </p:animEffect>
                                    <p:anim calcmode="lin" valueType="num">
                                      <p:cBhvr>
                                        <p:cTn id="87" dur="1000" fill="hold"/>
                                        <p:tgtEl>
                                          <p:spTgt spid="2">
                                            <p:graphicEl>
                                              <a:dgm id="{CDEC8256-2735-4EF3-83C6-CDAB3F1ED5D8}"/>
                                            </p:graphicEl>
                                          </p:spTgt>
                                        </p:tgtEl>
                                        <p:attrNameLst>
                                          <p:attrName>ppt_x</p:attrName>
                                        </p:attrNameLst>
                                      </p:cBhvr>
                                      <p:tavLst>
                                        <p:tav tm="0">
                                          <p:val>
                                            <p:strVal val="#ppt_x"/>
                                          </p:val>
                                        </p:tav>
                                        <p:tav tm="100000">
                                          <p:val>
                                            <p:strVal val="#ppt_x"/>
                                          </p:val>
                                        </p:tav>
                                      </p:tavLst>
                                    </p:anim>
                                    <p:anim calcmode="lin" valueType="num">
                                      <p:cBhvr>
                                        <p:cTn id="88" dur="1000" fill="hold"/>
                                        <p:tgtEl>
                                          <p:spTgt spid="2">
                                            <p:graphicEl>
                                              <a:dgm id="{CDEC8256-2735-4EF3-83C6-CDAB3F1ED5D8}"/>
                                            </p:graphicEl>
                                          </p:spTgt>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2">
                                            <p:graphicEl>
                                              <a:dgm id="{10C3F07E-6BB6-4D5E-8E56-857D632A2295}"/>
                                            </p:graphicEl>
                                          </p:spTgt>
                                        </p:tgtEl>
                                        <p:attrNameLst>
                                          <p:attrName>style.visibility</p:attrName>
                                        </p:attrNameLst>
                                      </p:cBhvr>
                                      <p:to>
                                        <p:strVal val="visible"/>
                                      </p:to>
                                    </p:set>
                                    <p:animEffect transition="in" filter="fade">
                                      <p:cBhvr>
                                        <p:cTn id="93" dur="1000"/>
                                        <p:tgtEl>
                                          <p:spTgt spid="2">
                                            <p:graphicEl>
                                              <a:dgm id="{10C3F07E-6BB6-4D5E-8E56-857D632A2295}"/>
                                            </p:graphicEl>
                                          </p:spTgt>
                                        </p:tgtEl>
                                      </p:cBhvr>
                                    </p:animEffect>
                                    <p:anim calcmode="lin" valueType="num">
                                      <p:cBhvr>
                                        <p:cTn id="94" dur="1000" fill="hold"/>
                                        <p:tgtEl>
                                          <p:spTgt spid="2">
                                            <p:graphicEl>
                                              <a:dgm id="{10C3F07E-6BB6-4D5E-8E56-857D632A2295}"/>
                                            </p:graphicEl>
                                          </p:spTgt>
                                        </p:tgtEl>
                                        <p:attrNameLst>
                                          <p:attrName>ppt_x</p:attrName>
                                        </p:attrNameLst>
                                      </p:cBhvr>
                                      <p:tavLst>
                                        <p:tav tm="0">
                                          <p:val>
                                            <p:strVal val="#ppt_x"/>
                                          </p:val>
                                        </p:tav>
                                        <p:tav tm="100000">
                                          <p:val>
                                            <p:strVal val="#ppt_x"/>
                                          </p:val>
                                        </p:tav>
                                      </p:tavLst>
                                    </p:anim>
                                    <p:anim calcmode="lin" valueType="num">
                                      <p:cBhvr>
                                        <p:cTn id="95" dur="1000" fill="hold"/>
                                        <p:tgtEl>
                                          <p:spTgt spid="2">
                                            <p:graphicEl>
                                              <a:dgm id="{10C3F07E-6BB6-4D5E-8E56-857D632A2295}"/>
                                            </p:graphicEl>
                                          </p:spTgt>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2">
                                            <p:graphicEl>
                                              <a:dgm id="{E3250E41-0BE5-4A10-A113-C5D8F4B988CA}"/>
                                            </p:graphicEl>
                                          </p:spTgt>
                                        </p:tgtEl>
                                        <p:attrNameLst>
                                          <p:attrName>style.visibility</p:attrName>
                                        </p:attrNameLst>
                                      </p:cBhvr>
                                      <p:to>
                                        <p:strVal val="visible"/>
                                      </p:to>
                                    </p:set>
                                    <p:animEffect transition="in" filter="fade">
                                      <p:cBhvr>
                                        <p:cTn id="98" dur="1000"/>
                                        <p:tgtEl>
                                          <p:spTgt spid="2">
                                            <p:graphicEl>
                                              <a:dgm id="{E3250E41-0BE5-4A10-A113-C5D8F4B988CA}"/>
                                            </p:graphicEl>
                                          </p:spTgt>
                                        </p:tgtEl>
                                      </p:cBhvr>
                                    </p:animEffect>
                                    <p:anim calcmode="lin" valueType="num">
                                      <p:cBhvr>
                                        <p:cTn id="99" dur="1000" fill="hold"/>
                                        <p:tgtEl>
                                          <p:spTgt spid="2">
                                            <p:graphicEl>
                                              <a:dgm id="{E3250E41-0BE5-4A10-A113-C5D8F4B988CA}"/>
                                            </p:graphicEl>
                                          </p:spTgt>
                                        </p:tgtEl>
                                        <p:attrNameLst>
                                          <p:attrName>ppt_x</p:attrName>
                                        </p:attrNameLst>
                                      </p:cBhvr>
                                      <p:tavLst>
                                        <p:tav tm="0">
                                          <p:val>
                                            <p:strVal val="#ppt_x"/>
                                          </p:val>
                                        </p:tav>
                                        <p:tav tm="100000">
                                          <p:val>
                                            <p:strVal val="#ppt_x"/>
                                          </p:val>
                                        </p:tav>
                                      </p:tavLst>
                                    </p:anim>
                                    <p:anim calcmode="lin" valueType="num">
                                      <p:cBhvr>
                                        <p:cTn id="100" dur="1000" fill="hold"/>
                                        <p:tgtEl>
                                          <p:spTgt spid="2">
                                            <p:graphicEl>
                                              <a:dgm id="{E3250E41-0BE5-4A10-A113-C5D8F4B988CA}"/>
                                            </p:graphic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2">
                                            <p:graphicEl>
                                              <a:dgm id="{E2B8F876-6E34-4E5B-B9B4-FBA7A2208A4C}"/>
                                            </p:graphicEl>
                                          </p:spTgt>
                                        </p:tgtEl>
                                        <p:attrNameLst>
                                          <p:attrName>style.visibility</p:attrName>
                                        </p:attrNameLst>
                                      </p:cBhvr>
                                      <p:to>
                                        <p:strVal val="visible"/>
                                      </p:to>
                                    </p:set>
                                    <p:animEffect transition="in" filter="fade">
                                      <p:cBhvr>
                                        <p:cTn id="105" dur="1000"/>
                                        <p:tgtEl>
                                          <p:spTgt spid="2">
                                            <p:graphicEl>
                                              <a:dgm id="{E2B8F876-6E34-4E5B-B9B4-FBA7A2208A4C}"/>
                                            </p:graphicEl>
                                          </p:spTgt>
                                        </p:tgtEl>
                                      </p:cBhvr>
                                    </p:animEffect>
                                    <p:anim calcmode="lin" valueType="num">
                                      <p:cBhvr>
                                        <p:cTn id="106" dur="1000" fill="hold"/>
                                        <p:tgtEl>
                                          <p:spTgt spid="2">
                                            <p:graphicEl>
                                              <a:dgm id="{E2B8F876-6E34-4E5B-B9B4-FBA7A2208A4C}"/>
                                            </p:graphicEl>
                                          </p:spTgt>
                                        </p:tgtEl>
                                        <p:attrNameLst>
                                          <p:attrName>ppt_x</p:attrName>
                                        </p:attrNameLst>
                                      </p:cBhvr>
                                      <p:tavLst>
                                        <p:tav tm="0">
                                          <p:val>
                                            <p:strVal val="#ppt_x"/>
                                          </p:val>
                                        </p:tav>
                                        <p:tav tm="100000">
                                          <p:val>
                                            <p:strVal val="#ppt_x"/>
                                          </p:val>
                                        </p:tav>
                                      </p:tavLst>
                                    </p:anim>
                                    <p:anim calcmode="lin" valueType="num">
                                      <p:cBhvr>
                                        <p:cTn id="107" dur="1000" fill="hold"/>
                                        <p:tgtEl>
                                          <p:spTgt spid="2">
                                            <p:graphicEl>
                                              <a:dgm id="{E2B8F876-6E34-4E5B-B9B4-FBA7A2208A4C}"/>
                                            </p:graphicEl>
                                          </p:spTgt>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2">
                                            <p:graphicEl>
                                              <a:dgm id="{4E73F795-555E-4E21-8F63-DE23568C27EB}"/>
                                            </p:graphicEl>
                                          </p:spTgt>
                                        </p:tgtEl>
                                        <p:attrNameLst>
                                          <p:attrName>style.visibility</p:attrName>
                                        </p:attrNameLst>
                                      </p:cBhvr>
                                      <p:to>
                                        <p:strVal val="visible"/>
                                      </p:to>
                                    </p:set>
                                    <p:animEffect transition="in" filter="fade">
                                      <p:cBhvr>
                                        <p:cTn id="110" dur="1000"/>
                                        <p:tgtEl>
                                          <p:spTgt spid="2">
                                            <p:graphicEl>
                                              <a:dgm id="{4E73F795-555E-4E21-8F63-DE23568C27EB}"/>
                                            </p:graphicEl>
                                          </p:spTgt>
                                        </p:tgtEl>
                                      </p:cBhvr>
                                    </p:animEffect>
                                    <p:anim calcmode="lin" valueType="num">
                                      <p:cBhvr>
                                        <p:cTn id="111" dur="1000" fill="hold"/>
                                        <p:tgtEl>
                                          <p:spTgt spid="2">
                                            <p:graphicEl>
                                              <a:dgm id="{4E73F795-555E-4E21-8F63-DE23568C27EB}"/>
                                            </p:graphicEl>
                                          </p:spTgt>
                                        </p:tgtEl>
                                        <p:attrNameLst>
                                          <p:attrName>ppt_x</p:attrName>
                                        </p:attrNameLst>
                                      </p:cBhvr>
                                      <p:tavLst>
                                        <p:tav tm="0">
                                          <p:val>
                                            <p:strVal val="#ppt_x"/>
                                          </p:val>
                                        </p:tav>
                                        <p:tav tm="100000">
                                          <p:val>
                                            <p:strVal val="#ppt_x"/>
                                          </p:val>
                                        </p:tav>
                                      </p:tavLst>
                                    </p:anim>
                                    <p:anim calcmode="lin" valueType="num">
                                      <p:cBhvr>
                                        <p:cTn id="112" dur="1000" fill="hold"/>
                                        <p:tgtEl>
                                          <p:spTgt spid="2">
                                            <p:graphicEl>
                                              <a:dgm id="{4E73F795-555E-4E21-8F63-DE23568C27EB}"/>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49"/>
        <p:cNvGrpSpPr/>
        <p:nvPr/>
      </p:nvGrpSpPr>
      <p:grpSpPr>
        <a:xfrm>
          <a:off x="0" y="0"/>
          <a:ext cx="0" cy="0"/>
          <a:chOff x="0" y="0"/>
          <a:chExt cx="0" cy="0"/>
        </a:xfrm>
      </p:grpSpPr>
      <p:sp>
        <p:nvSpPr>
          <p:cNvPr id="4151" name="Google Shape;4151;p49"/>
          <p:cNvSpPr/>
          <p:nvPr/>
        </p:nvSpPr>
        <p:spPr>
          <a:xfrm flipH="1">
            <a:off x="11239566" y="678413"/>
            <a:ext cx="34225" cy="34416"/>
          </a:xfrm>
          <a:custGeom>
            <a:avLst/>
            <a:gdLst/>
            <a:ahLst/>
            <a:cxnLst/>
            <a:rect l="l" t="t" r="r" b="b"/>
            <a:pathLst>
              <a:path w="179" h="180" extrusionOk="0">
                <a:moveTo>
                  <a:pt x="87" y="1"/>
                </a:moveTo>
                <a:cubicBezTo>
                  <a:pt x="36" y="1"/>
                  <a:pt x="1" y="42"/>
                  <a:pt x="1" y="93"/>
                </a:cubicBezTo>
                <a:cubicBezTo>
                  <a:pt x="1" y="143"/>
                  <a:pt x="36" y="179"/>
                  <a:pt x="87" y="179"/>
                </a:cubicBezTo>
                <a:cubicBezTo>
                  <a:pt x="138" y="179"/>
                  <a:pt x="179" y="143"/>
                  <a:pt x="179" y="93"/>
                </a:cubicBezTo>
                <a:cubicBezTo>
                  <a:pt x="179" y="42"/>
                  <a:pt x="138" y="1"/>
                  <a:pt x="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152" name="Google Shape;4152;p49"/>
          <p:cNvGrpSpPr/>
          <p:nvPr/>
        </p:nvGrpSpPr>
        <p:grpSpPr>
          <a:xfrm>
            <a:off x="757888" y="644289"/>
            <a:ext cx="10481681" cy="5040601"/>
            <a:chOff x="568415" y="483216"/>
            <a:chExt cx="7861261" cy="3780451"/>
          </a:xfrm>
        </p:grpSpPr>
        <p:sp>
          <p:nvSpPr>
            <p:cNvPr id="4153" name="Google Shape;4153;p49"/>
            <p:cNvSpPr/>
            <p:nvPr/>
          </p:nvSpPr>
          <p:spPr>
            <a:xfrm flipH="1">
              <a:off x="1347167" y="3442139"/>
              <a:ext cx="25669" cy="25669"/>
            </a:xfrm>
            <a:custGeom>
              <a:avLst/>
              <a:gdLst/>
              <a:ahLst/>
              <a:cxnLst/>
              <a:rect l="l" t="t" r="r" b="b"/>
              <a:pathLst>
                <a:path w="179" h="179" extrusionOk="0">
                  <a:moveTo>
                    <a:pt x="87" y="1"/>
                  </a:moveTo>
                  <a:cubicBezTo>
                    <a:pt x="37" y="1"/>
                    <a:pt x="1" y="36"/>
                    <a:pt x="1" y="87"/>
                  </a:cubicBezTo>
                  <a:cubicBezTo>
                    <a:pt x="1" y="138"/>
                    <a:pt x="37" y="179"/>
                    <a:pt x="87" y="179"/>
                  </a:cubicBezTo>
                  <a:cubicBezTo>
                    <a:pt x="138" y="179"/>
                    <a:pt x="179" y="138"/>
                    <a:pt x="179" y="87"/>
                  </a:cubicBezTo>
                  <a:cubicBezTo>
                    <a:pt x="179" y="36"/>
                    <a:pt x="133" y="1"/>
                    <a:pt x="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4" name="Google Shape;4154;p49"/>
            <p:cNvSpPr/>
            <p:nvPr/>
          </p:nvSpPr>
          <p:spPr>
            <a:xfrm flipH="1">
              <a:off x="7913756" y="1218159"/>
              <a:ext cx="25669" cy="26386"/>
            </a:xfrm>
            <a:custGeom>
              <a:avLst/>
              <a:gdLst/>
              <a:ahLst/>
              <a:cxnLst/>
              <a:rect l="l" t="t" r="r" b="b"/>
              <a:pathLst>
                <a:path w="179" h="184" extrusionOk="0">
                  <a:moveTo>
                    <a:pt x="92" y="0"/>
                  </a:moveTo>
                  <a:cubicBezTo>
                    <a:pt x="42" y="0"/>
                    <a:pt x="1" y="41"/>
                    <a:pt x="1" y="92"/>
                  </a:cubicBezTo>
                  <a:cubicBezTo>
                    <a:pt x="1" y="138"/>
                    <a:pt x="47" y="184"/>
                    <a:pt x="92" y="184"/>
                  </a:cubicBezTo>
                  <a:cubicBezTo>
                    <a:pt x="143" y="184"/>
                    <a:pt x="179" y="143"/>
                    <a:pt x="179" y="92"/>
                  </a:cubicBezTo>
                  <a:cubicBezTo>
                    <a:pt x="179" y="41"/>
                    <a:pt x="143" y="0"/>
                    <a:pt x="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5" name="Google Shape;4155;p49"/>
            <p:cNvSpPr/>
            <p:nvPr/>
          </p:nvSpPr>
          <p:spPr>
            <a:xfrm flipH="1">
              <a:off x="5453014" y="3829447"/>
              <a:ext cx="26386" cy="23518"/>
            </a:xfrm>
            <a:custGeom>
              <a:avLst/>
              <a:gdLst/>
              <a:ahLst/>
              <a:cxnLst/>
              <a:rect l="l" t="t" r="r" b="b"/>
              <a:pathLst>
                <a:path w="184" h="164" extrusionOk="0">
                  <a:moveTo>
                    <a:pt x="93" y="1"/>
                  </a:moveTo>
                  <a:cubicBezTo>
                    <a:pt x="81" y="1"/>
                    <a:pt x="68" y="3"/>
                    <a:pt x="57" y="7"/>
                  </a:cubicBezTo>
                  <a:cubicBezTo>
                    <a:pt x="16" y="28"/>
                    <a:pt x="1" y="78"/>
                    <a:pt x="21" y="119"/>
                  </a:cubicBezTo>
                  <a:cubicBezTo>
                    <a:pt x="35" y="148"/>
                    <a:pt x="65" y="164"/>
                    <a:pt x="93" y="164"/>
                  </a:cubicBezTo>
                  <a:cubicBezTo>
                    <a:pt x="105" y="164"/>
                    <a:pt x="117" y="161"/>
                    <a:pt x="128" y="155"/>
                  </a:cubicBezTo>
                  <a:cubicBezTo>
                    <a:pt x="174" y="134"/>
                    <a:pt x="184" y="83"/>
                    <a:pt x="169" y="48"/>
                  </a:cubicBezTo>
                  <a:cubicBezTo>
                    <a:pt x="154" y="15"/>
                    <a:pt x="124" y="1"/>
                    <a:pt x="9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6" name="Google Shape;4156;p49"/>
            <p:cNvSpPr/>
            <p:nvPr/>
          </p:nvSpPr>
          <p:spPr>
            <a:xfrm flipH="1">
              <a:off x="6708698" y="1208038"/>
              <a:ext cx="25669" cy="25669"/>
            </a:xfrm>
            <a:custGeom>
              <a:avLst/>
              <a:gdLst/>
              <a:ahLst/>
              <a:cxnLst/>
              <a:rect l="l" t="t" r="r" b="b"/>
              <a:pathLst>
                <a:path w="179" h="179" extrusionOk="0">
                  <a:moveTo>
                    <a:pt x="87" y="0"/>
                  </a:moveTo>
                  <a:cubicBezTo>
                    <a:pt x="36" y="0"/>
                    <a:pt x="1" y="41"/>
                    <a:pt x="1" y="92"/>
                  </a:cubicBezTo>
                  <a:cubicBezTo>
                    <a:pt x="1" y="143"/>
                    <a:pt x="36" y="178"/>
                    <a:pt x="87" y="178"/>
                  </a:cubicBezTo>
                  <a:cubicBezTo>
                    <a:pt x="138" y="178"/>
                    <a:pt x="179" y="143"/>
                    <a:pt x="179" y="92"/>
                  </a:cubicBezTo>
                  <a:cubicBezTo>
                    <a:pt x="179" y="41"/>
                    <a:pt x="138" y="0"/>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7" name="Google Shape;4157;p49"/>
            <p:cNvSpPr/>
            <p:nvPr/>
          </p:nvSpPr>
          <p:spPr>
            <a:xfrm flipH="1">
              <a:off x="2672213" y="3604500"/>
              <a:ext cx="25812" cy="25669"/>
            </a:xfrm>
            <a:custGeom>
              <a:avLst/>
              <a:gdLst/>
              <a:ahLst/>
              <a:cxnLst/>
              <a:rect l="l" t="t" r="r" b="b"/>
              <a:pathLst>
                <a:path w="180" h="179" extrusionOk="0">
                  <a:moveTo>
                    <a:pt x="87" y="0"/>
                  </a:moveTo>
                  <a:cubicBezTo>
                    <a:pt x="42" y="0"/>
                    <a:pt x="1" y="41"/>
                    <a:pt x="1" y="92"/>
                  </a:cubicBezTo>
                  <a:cubicBezTo>
                    <a:pt x="1" y="143"/>
                    <a:pt x="37" y="178"/>
                    <a:pt x="87" y="178"/>
                  </a:cubicBezTo>
                  <a:cubicBezTo>
                    <a:pt x="138" y="178"/>
                    <a:pt x="179" y="143"/>
                    <a:pt x="179" y="92"/>
                  </a:cubicBezTo>
                  <a:cubicBezTo>
                    <a:pt x="179" y="41"/>
                    <a:pt x="138" y="0"/>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8" name="Google Shape;4158;p49"/>
            <p:cNvSpPr/>
            <p:nvPr/>
          </p:nvSpPr>
          <p:spPr>
            <a:xfrm flipH="1">
              <a:off x="4069142" y="3814780"/>
              <a:ext cx="25669" cy="25669"/>
            </a:xfrm>
            <a:custGeom>
              <a:avLst/>
              <a:gdLst/>
              <a:ahLst/>
              <a:cxnLst/>
              <a:rect l="l" t="t" r="r" b="b"/>
              <a:pathLst>
                <a:path w="179" h="179" extrusionOk="0">
                  <a:moveTo>
                    <a:pt x="87" y="1"/>
                  </a:moveTo>
                  <a:cubicBezTo>
                    <a:pt x="37" y="1"/>
                    <a:pt x="1" y="42"/>
                    <a:pt x="1" y="92"/>
                  </a:cubicBezTo>
                  <a:cubicBezTo>
                    <a:pt x="1" y="143"/>
                    <a:pt x="37" y="179"/>
                    <a:pt x="87" y="179"/>
                  </a:cubicBezTo>
                  <a:cubicBezTo>
                    <a:pt x="138" y="179"/>
                    <a:pt x="179" y="143"/>
                    <a:pt x="179" y="92"/>
                  </a:cubicBezTo>
                  <a:cubicBezTo>
                    <a:pt x="179" y="42"/>
                    <a:pt x="138" y="1"/>
                    <a:pt x="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9" name="Google Shape;4159;p49"/>
            <p:cNvSpPr/>
            <p:nvPr/>
          </p:nvSpPr>
          <p:spPr>
            <a:xfrm flipH="1">
              <a:off x="2219305" y="1711098"/>
              <a:ext cx="25669" cy="25669"/>
            </a:xfrm>
            <a:custGeom>
              <a:avLst/>
              <a:gdLst/>
              <a:ahLst/>
              <a:cxnLst/>
              <a:rect l="l" t="t" r="r" b="b"/>
              <a:pathLst>
                <a:path w="179" h="179" extrusionOk="0">
                  <a:moveTo>
                    <a:pt x="92" y="1"/>
                  </a:moveTo>
                  <a:cubicBezTo>
                    <a:pt x="46" y="1"/>
                    <a:pt x="0" y="36"/>
                    <a:pt x="0" y="87"/>
                  </a:cubicBezTo>
                  <a:cubicBezTo>
                    <a:pt x="0" y="138"/>
                    <a:pt x="41" y="179"/>
                    <a:pt x="92" y="179"/>
                  </a:cubicBezTo>
                  <a:cubicBezTo>
                    <a:pt x="143" y="179"/>
                    <a:pt x="178" y="138"/>
                    <a:pt x="178" y="87"/>
                  </a:cubicBezTo>
                  <a:cubicBezTo>
                    <a:pt x="178" y="36"/>
                    <a:pt x="143" y="1"/>
                    <a:pt x="9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0" name="Google Shape;4160;p49"/>
            <p:cNvSpPr/>
            <p:nvPr/>
          </p:nvSpPr>
          <p:spPr>
            <a:xfrm flipH="1">
              <a:off x="1657871" y="483216"/>
              <a:ext cx="25669" cy="25669"/>
            </a:xfrm>
            <a:custGeom>
              <a:avLst/>
              <a:gdLst/>
              <a:ahLst/>
              <a:cxnLst/>
              <a:rect l="l" t="t" r="r" b="b"/>
              <a:pathLst>
                <a:path w="179" h="179" extrusionOk="0">
                  <a:moveTo>
                    <a:pt x="93" y="1"/>
                  </a:moveTo>
                  <a:cubicBezTo>
                    <a:pt x="42" y="1"/>
                    <a:pt x="1" y="36"/>
                    <a:pt x="1" y="92"/>
                  </a:cubicBezTo>
                  <a:cubicBezTo>
                    <a:pt x="1" y="143"/>
                    <a:pt x="42" y="179"/>
                    <a:pt x="93" y="179"/>
                  </a:cubicBezTo>
                  <a:cubicBezTo>
                    <a:pt x="143" y="179"/>
                    <a:pt x="179" y="143"/>
                    <a:pt x="179" y="92"/>
                  </a:cubicBezTo>
                  <a:cubicBezTo>
                    <a:pt x="179" y="36"/>
                    <a:pt x="143" y="1"/>
                    <a:pt x="9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1" name="Google Shape;4161;p49"/>
            <p:cNvSpPr/>
            <p:nvPr/>
          </p:nvSpPr>
          <p:spPr>
            <a:xfrm flipH="1">
              <a:off x="6361048" y="508872"/>
              <a:ext cx="25669" cy="25669"/>
            </a:xfrm>
            <a:custGeom>
              <a:avLst/>
              <a:gdLst/>
              <a:ahLst/>
              <a:cxnLst/>
              <a:rect l="l" t="t" r="r" b="b"/>
              <a:pathLst>
                <a:path w="179" h="179" extrusionOk="0">
                  <a:moveTo>
                    <a:pt x="87" y="0"/>
                  </a:moveTo>
                  <a:cubicBezTo>
                    <a:pt x="36" y="0"/>
                    <a:pt x="0" y="36"/>
                    <a:pt x="0" y="87"/>
                  </a:cubicBezTo>
                  <a:cubicBezTo>
                    <a:pt x="0" y="137"/>
                    <a:pt x="36" y="178"/>
                    <a:pt x="87" y="178"/>
                  </a:cubicBezTo>
                  <a:cubicBezTo>
                    <a:pt x="138" y="178"/>
                    <a:pt x="178" y="137"/>
                    <a:pt x="178" y="87"/>
                  </a:cubicBezTo>
                  <a:cubicBezTo>
                    <a:pt x="178" y="41"/>
                    <a:pt x="138" y="0"/>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2" name="Google Shape;4162;p49"/>
            <p:cNvSpPr/>
            <p:nvPr/>
          </p:nvSpPr>
          <p:spPr>
            <a:xfrm flipH="1">
              <a:off x="5036163" y="1777653"/>
              <a:ext cx="25669" cy="25669"/>
            </a:xfrm>
            <a:custGeom>
              <a:avLst/>
              <a:gdLst/>
              <a:ahLst/>
              <a:cxnLst/>
              <a:rect l="l" t="t" r="r" b="b"/>
              <a:pathLst>
                <a:path w="179" h="179" extrusionOk="0">
                  <a:moveTo>
                    <a:pt x="92" y="1"/>
                  </a:moveTo>
                  <a:cubicBezTo>
                    <a:pt x="46" y="1"/>
                    <a:pt x="0" y="42"/>
                    <a:pt x="0" y="92"/>
                  </a:cubicBezTo>
                  <a:cubicBezTo>
                    <a:pt x="0" y="143"/>
                    <a:pt x="41" y="179"/>
                    <a:pt x="92" y="179"/>
                  </a:cubicBezTo>
                  <a:cubicBezTo>
                    <a:pt x="143" y="179"/>
                    <a:pt x="178" y="143"/>
                    <a:pt x="178" y="92"/>
                  </a:cubicBezTo>
                  <a:cubicBezTo>
                    <a:pt x="178" y="36"/>
                    <a:pt x="143" y="1"/>
                    <a:pt x="9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3" name="Google Shape;4163;p49"/>
            <p:cNvSpPr/>
            <p:nvPr/>
          </p:nvSpPr>
          <p:spPr>
            <a:xfrm flipH="1">
              <a:off x="3377244" y="4247463"/>
              <a:ext cx="16921" cy="16204"/>
            </a:xfrm>
            <a:custGeom>
              <a:avLst/>
              <a:gdLst/>
              <a:ahLst/>
              <a:cxnLst/>
              <a:rect l="l" t="t" r="r" b="b"/>
              <a:pathLst>
                <a:path w="118" h="113" extrusionOk="0">
                  <a:moveTo>
                    <a:pt x="62" y="1"/>
                  </a:moveTo>
                  <a:cubicBezTo>
                    <a:pt x="26" y="1"/>
                    <a:pt x="1" y="26"/>
                    <a:pt x="1" y="57"/>
                  </a:cubicBezTo>
                  <a:cubicBezTo>
                    <a:pt x="1" y="87"/>
                    <a:pt x="26" y="113"/>
                    <a:pt x="62" y="113"/>
                  </a:cubicBezTo>
                  <a:cubicBezTo>
                    <a:pt x="92" y="113"/>
                    <a:pt x="118" y="87"/>
                    <a:pt x="118" y="57"/>
                  </a:cubicBezTo>
                  <a:cubicBezTo>
                    <a:pt x="118" y="26"/>
                    <a:pt x="92" y="1"/>
                    <a:pt x="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4" name="Google Shape;4164;p49"/>
            <p:cNvSpPr/>
            <p:nvPr/>
          </p:nvSpPr>
          <p:spPr>
            <a:xfrm flipH="1">
              <a:off x="3796928" y="1095502"/>
              <a:ext cx="25669" cy="25669"/>
            </a:xfrm>
            <a:custGeom>
              <a:avLst/>
              <a:gdLst/>
              <a:ahLst/>
              <a:cxnLst/>
              <a:rect l="l" t="t" r="r" b="b"/>
              <a:pathLst>
                <a:path w="179" h="179" extrusionOk="0">
                  <a:moveTo>
                    <a:pt x="92" y="1"/>
                  </a:moveTo>
                  <a:cubicBezTo>
                    <a:pt x="41" y="1"/>
                    <a:pt x="0" y="42"/>
                    <a:pt x="0" y="92"/>
                  </a:cubicBezTo>
                  <a:cubicBezTo>
                    <a:pt x="0" y="143"/>
                    <a:pt x="41" y="179"/>
                    <a:pt x="92" y="179"/>
                  </a:cubicBezTo>
                  <a:cubicBezTo>
                    <a:pt x="143" y="179"/>
                    <a:pt x="178" y="143"/>
                    <a:pt x="178" y="92"/>
                  </a:cubicBezTo>
                  <a:cubicBezTo>
                    <a:pt x="178" y="42"/>
                    <a:pt x="138" y="1"/>
                    <a:pt x="9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5" name="Google Shape;4165;p49"/>
            <p:cNvSpPr/>
            <p:nvPr/>
          </p:nvSpPr>
          <p:spPr>
            <a:xfrm flipH="1">
              <a:off x="3129362" y="869294"/>
              <a:ext cx="25669" cy="25669"/>
            </a:xfrm>
            <a:custGeom>
              <a:avLst/>
              <a:gdLst/>
              <a:ahLst/>
              <a:cxnLst/>
              <a:rect l="l" t="t" r="r" b="b"/>
              <a:pathLst>
                <a:path w="179" h="179" extrusionOk="0">
                  <a:moveTo>
                    <a:pt x="93" y="0"/>
                  </a:moveTo>
                  <a:cubicBezTo>
                    <a:pt x="42" y="0"/>
                    <a:pt x="1" y="41"/>
                    <a:pt x="1" y="92"/>
                  </a:cubicBezTo>
                  <a:cubicBezTo>
                    <a:pt x="1" y="143"/>
                    <a:pt x="42" y="178"/>
                    <a:pt x="93" y="178"/>
                  </a:cubicBezTo>
                  <a:cubicBezTo>
                    <a:pt x="138" y="178"/>
                    <a:pt x="179" y="143"/>
                    <a:pt x="179" y="92"/>
                  </a:cubicBezTo>
                  <a:cubicBezTo>
                    <a:pt x="179" y="41"/>
                    <a:pt x="138" y="0"/>
                    <a:pt x="9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6" name="Google Shape;4166;p49"/>
            <p:cNvSpPr/>
            <p:nvPr/>
          </p:nvSpPr>
          <p:spPr>
            <a:xfrm flipH="1">
              <a:off x="4813467" y="748580"/>
              <a:ext cx="25669" cy="25669"/>
            </a:xfrm>
            <a:custGeom>
              <a:avLst/>
              <a:gdLst/>
              <a:ahLst/>
              <a:cxnLst/>
              <a:rect l="l" t="t" r="r" b="b"/>
              <a:pathLst>
                <a:path w="179" h="179" extrusionOk="0">
                  <a:moveTo>
                    <a:pt x="87" y="0"/>
                  </a:moveTo>
                  <a:cubicBezTo>
                    <a:pt x="36" y="0"/>
                    <a:pt x="0" y="36"/>
                    <a:pt x="0" y="87"/>
                  </a:cubicBezTo>
                  <a:cubicBezTo>
                    <a:pt x="0" y="138"/>
                    <a:pt x="36" y="178"/>
                    <a:pt x="87" y="178"/>
                  </a:cubicBezTo>
                  <a:cubicBezTo>
                    <a:pt x="138" y="178"/>
                    <a:pt x="179" y="138"/>
                    <a:pt x="179" y="87"/>
                  </a:cubicBezTo>
                  <a:cubicBezTo>
                    <a:pt x="179" y="36"/>
                    <a:pt x="138" y="0"/>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7" name="Google Shape;4167;p49"/>
            <p:cNvSpPr/>
            <p:nvPr/>
          </p:nvSpPr>
          <p:spPr>
            <a:xfrm flipH="1">
              <a:off x="568415" y="748226"/>
              <a:ext cx="25669" cy="26386"/>
            </a:xfrm>
            <a:custGeom>
              <a:avLst/>
              <a:gdLst/>
              <a:ahLst/>
              <a:cxnLst/>
              <a:rect l="l" t="t" r="r" b="b"/>
              <a:pathLst>
                <a:path w="179" h="184" extrusionOk="0">
                  <a:moveTo>
                    <a:pt x="87" y="0"/>
                  </a:moveTo>
                  <a:cubicBezTo>
                    <a:pt x="36" y="0"/>
                    <a:pt x="0" y="41"/>
                    <a:pt x="0" y="92"/>
                  </a:cubicBezTo>
                  <a:cubicBezTo>
                    <a:pt x="0" y="143"/>
                    <a:pt x="36" y="183"/>
                    <a:pt x="87" y="183"/>
                  </a:cubicBezTo>
                  <a:cubicBezTo>
                    <a:pt x="137" y="183"/>
                    <a:pt x="178" y="143"/>
                    <a:pt x="178" y="92"/>
                  </a:cubicBezTo>
                  <a:cubicBezTo>
                    <a:pt x="178" y="41"/>
                    <a:pt x="137" y="0"/>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8" name="Google Shape;4168;p49"/>
            <p:cNvSpPr/>
            <p:nvPr/>
          </p:nvSpPr>
          <p:spPr>
            <a:xfrm flipH="1">
              <a:off x="8393108" y="3599045"/>
              <a:ext cx="36568" cy="36568"/>
            </a:xfrm>
            <a:custGeom>
              <a:avLst/>
              <a:gdLst/>
              <a:ahLst/>
              <a:cxnLst/>
              <a:rect l="l" t="t" r="r" b="b"/>
              <a:pathLst>
                <a:path w="255" h="255" extrusionOk="0">
                  <a:moveTo>
                    <a:pt x="128" y="0"/>
                  </a:moveTo>
                  <a:cubicBezTo>
                    <a:pt x="57" y="10"/>
                    <a:pt x="1" y="61"/>
                    <a:pt x="1" y="127"/>
                  </a:cubicBezTo>
                  <a:cubicBezTo>
                    <a:pt x="1" y="199"/>
                    <a:pt x="57" y="255"/>
                    <a:pt x="128" y="255"/>
                  </a:cubicBezTo>
                  <a:cubicBezTo>
                    <a:pt x="194" y="255"/>
                    <a:pt x="255" y="199"/>
                    <a:pt x="255" y="127"/>
                  </a:cubicBezTo>
                  <a:cubicBezTo>
                    <a:pt x="255" y="61"/>
                    <a:pt x="194" y="0"/>
                    <a:pt x="12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4" name="Picture 3" descr="A horse drawn carriage with horses&#10;&#10;Description automatically generated">
            <a:extLst>
              <a:ext uri="{FF2B5EF4-FFF2-40B4-BE49-F238E27FC236}">
                <a16:creationId xmlns:a16="http://schemas.microsoft.com/office/drawing/2014/main" id="{EEAA8B72-699F-5C7F-03C6-1EEF14908E3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989" b="94943" l="4704" r="99826">
                        <a14:foregroundMark x1="4704" y1="46667" x2="12021" y2="37241"/>
                        <a14:foregroundMark x1="16376" y1="95172" x2="63066" y2="90575"/>
                        <a14:foregroundMark x1="19512" y1="90805" x2="31707" y2="92184"/>
                        <a14:foregroundMark x1="31707" y1="92184" x2="59930" y2="90345"/>
                        <a14:foregroundMark x1="60279" y1="8506" x2="99826" y2="76782"/>
                        <a14:foregroundMark x1="61847" y1="3448" x2="71951" y2="20230"/>
                        <a14:foregroundMark x1="71951" y1="20230" x2="71951" y2="20230"/>
                        <a14:foregroundMark x1="64808" y1="2989" x2="66725" y2="19310"/>
                        <a14:backgroundMark x1="4878" y1="21379" x2="13763" y2="20230"/>
                        <a14:backgroundMark x1="6272" y1="65977" x2="11150" y2="80230"/>
                      </a14:backgroundRemoval>
                    </a14:imgEffect>
                  </a14:imgLayer>
                </a14:imgProps>
              </a:ext>
              <a:ext uri="{28A0092B-C50C-407E-A947-70E740481C1C}">
                <a14:useLocalDpi xmlns:a14="http://schemas.microsoft.com/office/drawing/2010/main" val="0"/>
              </a:ext>
            </a:extLst>
          </a:blip>
          <a:stretch>
            <a:fillRect/>
          </a:stretch>
        </p:blipFill>
        <p:spPr>
          <a:xfrm>
            <a:off x="7282256" y="3253762"/>
            <a:ext cx="4909743" cy="3720798"/>
          </a:xfrm>
          <a:prstGeom prst="rect">
            <a:avLst/>
          </a:prstGeom>
        </p:spPr>
      </p:pic>
      <p:sp>
        <p:nvSpPr>
          <p:cNvPr id="5" name="Google Shape;1630;p38">
            <a:extLst>
              <a:ext uri="{FF2B5EF4-FFF2-40B4-BE49-F238E27FC236}">
                <a16:creationId xmlns:a16="http://schemas.microsoft.com/office/drawing/2014/main" id="{2E483343-B363-3C38-4D3F-0982D6D4593F}"/>
              </a:ext>
            </a:extLst>
          </p:cNvPr>
          <p:cNvSpPr/>
          <p:nvPr/>
        </p:nvSpPr>
        <p:spPr>
          <a:xfrm>
            <a:off x="2933516" y="572291"/>
            <a:ext cx="1454584" cy="1089974"/>
          </a:xfrm>
          <a:custGeom>
            <a:avLst/>
            <a:gdLst/>
            <a:ahLst/>
            <a:cxnLst/>
            <a:rect l="l" t="t" r="r" b="b"/>
            <a:pathLst>
              <a:path w="16971" h="12717" extrusionOk="0">
                <a:moveTo>
                  <a:pt x="9340" y="0"/>
                </a:moveTo>
                <a:cubicBezTo>
                  <a:pt x="7880" y="0"/>
                  <a:pt x="6321" y="153"/>
                  <a:pt x="5065" y="433"/>
                </a:cubicBezTo>
                <a:cubicBezTo>
                  <a:pt x="4436" y="576"/>
                  <a:pt x="3536" y="887"/>
                  <a:pt x="3010" y="1261"/>
                </a:cubicBezTo>
                <a:cubicBezTo>
                  <a:pt x="2556" y="1579"/>
                  <a:pt x="2301" y="2041"/>
                  <a:pt x="2102" y="2543"/>
                </a:cubicBezTo>
                <a:cubicBezTo>
                  <a:pt x="1999" y="2782"/>
                  <a:pt x="1856" y="3769"/>
                  <a:pt x="1911" y="4040"/>
                </a:cubicBezTo>
                <a:cubicBezTo>
                  <a:pt x="1059" y="4311"/>
                  <a:pt x="462" y="4789"/>
                  <a:pt x="247" y="5649"/>
                </a:cubicBezTo>
                <a:cubicBezTo>
                  <a:pt x="0" y="6668"/>
                  <a:pt x="175" y="7799"/>
                  <a:pt x="988" y="8531"/>
                </a:cubicBezTo>
                <a:cubicBezTo>
                  <a:pt x="1163" y="8691"/>
                  <a:pt x="1370" y="8810"/>
                  <a:pt x="1593" y="8890"/>
                </a:cubicBezTo>
                <a:cubicBezTo>
                  <a:pt x="1692" y="8918"/>
                  <a:pt x="1792" y="8918"/>
                  <a:pt x="1891" y="8918"/>
                </a:cubicBezTo>
                <a:cubicBezTo>
                  <a:pt x="1991" y="8918"/>
                  <a:pt x="2090" y="8918"/>
                  <a:pt x="2190" y="8946"/>
                </a:cubicBezTo>
                <a:cubicBezTo>
                  <a:pt x="1959" y="9622"/>
                  <a:pt x="2349" y="10602"/>
                  <a:pt x="2779" y="11135"/>
                </a:cubicBezTo>
                <a:cubicBezTo>
                  <a:pt x="3233" y="11693"/>
                  <a:pt x="3846" y="12107"/>
                  <a:pt x="4539" y="12322"/>
                </a:cubicBezTo>
                <a:cubicBezTo>
                  <a:pt x="5344" y="12577"/>
                  <a:pt x="6235" y="12625"/>
                  <a:pt x="7143" y="12649"/>
                </a:cubicBezTo>
                <a:cubicBezTo>
                  <a:pt x="7893" y="12672"/>
                  <a:pt x="8634" y="12717"/>
                  <a:pt x="9377" y="12717"/>
                </a:cubicBezTo>
                <a:cubicBezTo>
                  <a:pt x="9905" y="12717"/>
                  <a:pt x="10433" y="12694"/>
                  <a:pt x="10966" y="12625"/>
                </a:cubicBezTo>
                <a:cubicBezTo>
                  <a:pt x="12025" y="12497"/>
                  <a:pt x="12909" y="12027"/>
                  <a:pt x="13426" y="11096"/>
                </a:cubicBezTo>
                <a:cubicBezTo>
                  <a:pt x="13649" y="10682"/>
                  <a:pt x="13793" y="10236"/>
                  <a:pt x="13848" y="9782"/>
                </a:cubicBezTo>
                <a:cubicBezTo>
                  <a:pt x="13904" y="9320"/>
                  <a:pt x="13753" y="8794"/>
                  <a:pt x="14334" y="8627"/>
                </a:cubicBezTo>
                <a:cubicBezTo>
                  <a:pt x="15146" y="8404"/>
                  <a:pt x="15768" y="8253"/>
                  <a:pt x="16429" y="7703"/>
                </a:cubicBezTo>
                <a:cubicBezTo>
                  <a:pt x="16970" y="7257"/>
                  <a:pt x="16954" y="6357"/>
                  <a:pt x="16867" y="5736"/>
                </a:cubicBezTo>
                <a:cubicBezTo>
                  <a:pt x="16771" y="4972"/>
                  <a:pt x="16500" y="4287"/>
                  <a:pt x="15752" y="3913"/>
                </a:cubicBezTo>
                <a:cubicBezTo>
                  <a:pt x="15441" y="3753"/>
                  <a:pt x="15043" y="3833"/>
                  <a:pt x="14740" y="3658"/>
                </a:cubicBezTo>
                <a:cubicBezTo>
                  <a:pt x="14334" y="3435"/>
                  <a:pt x="14430" y="2846"/>
                  <a:pt x="14350" y="2455"/>
                </a:cubicBezTo>
                <a:cubicBezTo>
                  <a:pt x="14239" y="1866"/>
                  <a:pt x="14159" y="1364"/>
                  <a:pt x="13737" y="918"/>
                </a:cubicBezTo>
                <a:cubicBezTo>
                  <a:pt x="13135" y="284"/>
                  <a:pt x="11330" y="0"/>
                  <a:pt x="934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CFCFC"/>
              </a:solidFill>
              <a:effectLst/>
              <a:uLnTx/>
              <a:uFillTx/>
              <a:latin typeface="Arial"/>
              <a:ea typeface="+mn-ea"/>
              <a:cs typeface="+mn-cs"/>
            </a:endParaRPr>
          </a:p>
        </p:txBody>
      </p:sp>
      <p:sp>
        <p:nvSpPr>
          <p:cNvPr id="6" name="Google Shape;1632;p38">
            <a:extLst>
              <a:ext uri="{FF2B5EF4-FFF2-40B4-BE49-F238E27FC236}">
                <a16:creationId xmlns:a16="http://schemas.microsoft.com/office/drawing/2014/main" id="{A60F7EE5-2DD9-049E-4896-CE4C5C504270}"/>
              </a:ext>
            </a:extLst>
          </p:cNvPr>
          <p:cNvSpPr txBox="1">
            <a:spLocks/>
          </p:cNvSpPr>
          <p:nvPr/>
        </p:nvSpPr>
        <p:spPr>
          <a:xfrm>
            <a:off x="2740258" y="572291"/>
            <a:ext cx="1841100"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SG" sz="6600" b="1" i="0" u="none" strike="noStrike" kern="0" cap="none" spc="0" normalizeH="0" baseline="0" noProof="0" dirty="0">
                <a:ln>
                  <a:noFill/>
                </a:ln>
                <a:solidFill>
                  <a:srgbClr val="00314C"/>
                </a:solidFill>
                <a:effectLst/>
                <a:uLnTx/>
                <a:uFillTx/>
                <a:latin typeface="Times New Roman" panose="02020603050405020304" pitchFamily="18" charset="0"/>
                <a:cs typeface="Times New Roman" panose="02020603050405020304" pitchFamily="18" charset="0"/>
                <a:sym typeface="Arial"/>
              </a:rPr>
              <a:t>III</a:t>
            </a:r>
          </a:p>
        </p:txBody>
      </p:sp>
      <p:sp>
        <p:nvSpPr>
          <p:cNvPr id="7" name="TextBox 6">
            <a:extLst>
              <a:ext uri="{FF2B5EF4-FFF2-40B4-BE49-F238E27FC236}">
                <a16:creationId xmlns:a16="http://schemas.microsoft.com/office/drawing/2014/main" id="{87145ABC-969B-2445-3EE2-367E77953160}"/>
              </a:ext>
            </a:extLst>
          </p:cNvPr>
          <p:cNvSpPr txBox="1"/>
          <p:nvPr/>
        </p:nvSpPr>
        <p:spPr>
          <a:xfrm>
            <a:off x="909444" y="2176947"/>
            <a:ext cx="5502728"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CFCFC"/>
                </a:solidFill>
                <a:effectLst/>
                <a:uLnTx/>
                <a:uFillTx/>
                <a:latin typeface="Times New Roman" panose="02020603050405020304" pitchFamily="18" charset="0"/>
                <a:ea typeface="+mn-ea"/>
                <a:cs typeface="+mn-cs"/>
              </a:rPr>
              <a:t>Tổng</a:t>
            </a:r>
            <a:r>
              <a:rPr kumimoji="0" lang="en-US" sz="8000" b="1" i="0" u="none" strike="noStrike" kern="1200" cap="none" spc="0" normalizeH="0" noProof="0" dirty="0">
                <a:ln>
                  <a:noFill/>
                </a:ln>
                <a:solidFill>
                  <a:srgbClr val="FCFCFC"/>
                </a:solidFill>
                <a:effectLst/>
                <a:uLnTx/>
                <a:uFillTx/>
                <a:latin typeface="Times New Roman" panose="02020603050405020304" pitchFamily="18" charset="0"/>
                <a:ea typeface="+mn-ea"/>
                <a:cs typeface="+mn-cs"/>
              </a:rPr>
              <a:t> </a:t>
            </a:r>
            <a:r>
              <a:rPr kumimoji="0" lang="en-US" sz="8000" b="1" i="0" u="none" strike="noStrike" kern="1200" cap="none" spc="0" normalizeH="0" noProof="0" dirty="0" err="1">
                <a:ln>
                  <a:noFill/>
                </a:ln>
                <a:solidFill>
                  <a:srgbClr val="FCFCFC"/>
                </a:solidFill>
                <a:effectLst/>
                <a:uLnTx/>
                <a:uFillTx/>
                <a:latin typeface="Times New Roman" panose="02020603050405020304" pitchFamily="18" charset="0"/>
                <a:ea typeface="+mn-ea"/>
                <a:cs typeface="+mn-cs"/>
              </a:rPr>
              <a:t>kết</a:t>
            </a:r>
            <a:endParaRPr kumimoji="0" lang="en-SG" sz="8000" b="0" i="0" u="none" strike="noStrike" kern="1200" cap="none" spc="0" normalizeH="0" baseline="0" noProof="0" dirty="0">
              <a:ln>
                <a:noFill/>
              </a:ln>
              <a:solidFill>
                <a:srgbClr val="FCFCFC"/>
              </a:solidFill>
              <a:effectLst/>
              <a:uLnTx/>
              <a:uFillTx/>
              <a:latin typeface="Arial"/>
              <a:ea typeface="+mn-ea"/>
              <a:cs typeface="+mn-cs"/>
            </a:endParaRPr>
          </a:p>
        </p:txBody>
      </p:sp>
    </p:spTree>
    <p:extLst>
      <p:ext uri="{BB962C8B-B14F-4D97-AF65-F5344CB8AC3E}">
        <p14:creationId xmlns:p14="http://schemas.microsoft.com/office/powerpoint/2010/main" val="3047065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30"/>
        <p:cNvGrpSpPr/>
        <p:nvPr/>
      </p:nvGrpSpPr>
      <p:grpSpPr>
        <a:xfrm>
          <a:off x="0" y="0"/>
          <a:ext cx="0" cy="0"/>
          <a:chOff x="0" y="0"/>
          <a:chExt cx="0" cy="0"/>
        </a:xfrm>
      </p:grpSpPr>
      <p:grpSp>
        <p:nvGrpSpPr>
          <p:cNvPr id="3434" name="Google Shape;3434;p43"/>
          <p:cNvGrpSpPr/>
          <p:nvPr/>
        </p:nvGrpSpPr>
        <p:grpSpPr>
          <a:xfrm>
            <a:off x="1379756" y="1827412"/>
            <a:ext cx="9646545" cy="4257947"/>
            <a:chOff x="1034816" y="1370559"/>
            <a:chExt cx="7234909" cy="3193460"/>
          </a:xfrm>
        </p:grpSpPr>
        <p:sp>
          <p:nvSpPr>
            <p:cNvPr id="3435" name="Google Shape;3435;p43"/>
            <p:cNvSpPr/>
            <p:nvPr/>
          </p:nvSpPr>
          <p:spPr>
            <a:xfrm flipH="1">
              <a:off x="1034816" y="4280339"/>
              <a:ext cx="25669" cy="25669"/>
            </a:xfrm>
            <a:custGeom>
              <a:avLst/>
              <a:gdLst/>
              <a:ahLst/>
              <a:cxnLst/>
              <a:rect l="l" t="t" r="r" b="b"/>
              <a:pathLst>
                <a:path w="179" h="179" extrusionOk="0">
                  <a:moveTo>
                    <a:pt x="87" y="1"/>
                  </a:moveTo>
                  <a:cubicBezTo>
                    <a:pt x="37" y="1"/>
                    <a:pt x="1" y="36"/>
                    <a:pt x="1" y="87"/>
                  </a:cubicBezTo>
                  <a:cubicBezTo>
                    <a:pt x="1" y="138"/>
                    <a:pt x="37" y="179"/>
                    <a:pt x="87" y="179"/>
                  </a:cubicBezTo>
                  <a:cubicBezTo>
                    <a:pt x="138" y="179"/>
                    <a:pt x="179" y="138"/>
                    <a:pt x="179" y="87"/>
                  </a:cubicBezTo>
                  <a:cubicBezTo>
                    <a:pt x="179" y="36"/>
                    <a:pt x="133" y="1"/>
                    <a:pt x="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6" name="Google Shape;3436;p43"/>
            <p:cNvSpPr/>
            <p:nvPr/>
          </p:nvSpPr>
          <p:spPr>
            <a:xfrm flipH="1">
              <a:off x="4096204" y="1370559"/>
              <a:ext cx="25669" cy="26386"/>
            </a:xfrm>
            <a:custGeom>
              <a:avLst/>
              <a:gdLst/>
              <a:ahLst/>
              <a:cxnLst/>
              <a:rect l="l" t="t" r="r" b="b"/>
              <a:pathLst>
                <a:path w="179" h="184" extrusionOk="0">
                  <a:moveTo>
                    <a:pt x="92" y="0"/>
                  </a:moveTo>
                  <a:cubicBezTo>
                    <a:pt x="42" y="0"/>
                    <a:pt x="1" y="41"/>
                    <a:pt x="1" y="92"/>
                  </a:cubicBezTo>
                  <a:cubicBezTo>
                    <a:pt x="1" y="138"/>
                    <a:pt x="47" y="184"/>
                    <a:pt x="92" y="184"/>
                  </a:cubicBezTo>
                  <a:cubicBezTo>
                    <a:pt x="143" y="184"/>
                    <a:pt x="179" y="143"/>
                    <a:pt x="179" y="92"/>
                  </a:cubicBezTo>
                  <a:cubicBezTo>
                    <a:pt x="179" y="41"/>
                    <a:pt x="143" y="0"/>
                    <a:pt x="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7" name="Google Shape;3437;p43"/>
            <p:cNvSpPr/>
            <p:nvPr/>
          </p:nvSpPr>
          <p:spPr>
            <a:xfrm flipH="1">
              <a:off x="4747391" y="4043380"/>
              <a:ext cx="25669" cy="25669"/>
            </a:xfrm>
            <a:custGeom>
              <a:avLst/>
              <a:gdLst/>
              <a:ahLst/>
              <a:cxnLst/>
              <a:rect l="l" t="t" r="r" b="b"/>
              <a:pathLst>
                <a:path w="179" h="179" extrusionOk="0">
                  <a:moveTo>
                    <a:pt x="87" y="1"/>
                  </a:moveTo>
                  <a:cubicBezTo>
                    <a:pt x="37" y="1"/>
                    <a:pt x="1" y="42"/>
                    <a:pt x="1" y="92"/>
                  </a:cubicBezTo>
                  <a:cubicBezTo>
                    <a:pt x="1" y="143"/>
                    <a:pt x="37" y="179"/>
                    <a:pt x="87" y="179"/>
                  </a:cubicBezTo>
                  <a:cubicBezTo>
                    <a:pt x="138" y="179"/>
                    <a:pt x="179" y="143"/>
                    <a:pt x="179" y="92"/>
                  </a:cubicBezTo>
                  <a:cubicBezTo>
                    <a:pt x="179" y="42"/>
                    <a:pt x="138" y="1"/>
                    <a:pt x="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8" name="Google Shape;3438;p43"/>
            <p:cNvSpPr/>
            <p:nvPr/>
          </p:nvSpPr>
          <p:spPr>
            <a:xfrm flipH="1">
              <a:off x="6857412" y="4444653"/>
              <a:ext cx="25669" cy="25669"/>
            </a:xfrm>
            <a:custGeom>
              <a:avLst/>
              <a:gdLst/>
              <a:ahLst/>
              <a:cxnLst/>
              <a:rect l="l" t="t" r="r" b="b"/>
              <a:pathLst>
                <a:path w="179" h="179" extrusionOk="0">
                  <a:moveTo>
                    <a:pt x="92" y="1"/>
                  </a:moveTo>
                  <a:cubicBezTo>
                    <a:pt x="46" y="1"/>
                    <a:pt x="0" y="42"/>
                    <a:pt x="0" y="92"/>
                  </a:cubicBezTo>
                  <a:cubicBezTo>
                    <a:pt x="0" y="143"/>
                    <a:pt x="41" y="179"/>
                    <a:pt x="92" y="179"/>
                  </a:cubicBezTo>
                  <a:cubicBezTo>
                    <a:pt x="143" y="179"/>
                    <a:pt x="178" y="143"/>
                    <a:pt x="178" y="92"/>
                  </a:cubicBezTo>
                  <a:cubicBezTo>
                    <a:pt x="178" y="36"/>
                    <a:pt x="143" y="1"/>
                    <a:pt x="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9" name="Google Shape;3439;p43"/>
            <p:cNvSpPr/>
            <p:nvPr/>
          </p:nvSpPr>
          <p:spPr>
            <a:xfrm flipH="1">
              <a:off x="4565329" y="2633781"/>
              <a:ext cx="25669" cy="25669"/>
            </a:xfrm>
            <a:custGeom>
              <a:avLst/>
              <a:gdLst/>
              <a:ahLst/>
              <a:cxnLst/>
              <a:rect l="l" t="t" r="r" b="b"/>
              <a:pathLst>
                <a:path w="179" h="179" extrusionOk="0">
                  <a:moveTo>
                    <a:pt x="87" y="0"/>
                  </a:moveTo>
                  <a:cubicBezTo>
                    <a:pt x="37" y="0"/>
                    <a:pt x="1" y="46"/>
                    <a:pt x="1" y="87"/>
                  </a:cubicBezTo>
                  <a:cubicBezTo>
                    <a:pt x="1" y="138"/>
                    <a:pt x="37" y="178"/>
                    <a:pt x="87" y="178"/>
                  </a:cubicBezTo>
                  <a:cubicBezTo>
                    <a:pt x="138" y="178"/>
                    <a:pt x="179" y="138"/>
                    <a:pt x="179" y="87"/>
                  </a:cubicBezTo>
                  <a:cubicBezTo>
                    <a:pt x="179" y="36"/>
                    <a:pt x="138" y="0"/>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0" name="Google Shape;3440;p43"/>
            <p:cNvSpPr/>
            <p:nvPr/>
          </p:nvSpPr>
          <p:spPr>
            <a:xfrm flipH="1">
              <a:off x="8139386" y="1570237"/>
              <a:ext cx="30115" cy="26099"/>
            </a:xfrm>
            <a:custGeom>
              <a:avLst/>
              <a:gdLst/>
              <a:ahLst/>
              <a:cxnLst/>
              <a:rect l="l" t="t" r="r" b="b"/>
              <a:pathLst>
                <a:path w="210" h="182" extrusionOk="0">
                  <a:moveTo>
                    <a:pt x="107" y="0"/>
                  </a:moveTo>
                  <a:cubicBezTo>
                    <a:pt x="74" y="0"/>
                    <a:pt x="44" y="20"/>
                    <a:pt x="26" y="52"/>
                  </a:cubicBezTo>
                  <a:cubicBezTo>
                    <a:pt x="1" y="93"/>
                    <a:pt x="21" y="144"/>
                    <a:pt x="67" y="169"/>
                  </a:cubicBezTo>
                  <a:cubicBezTo>
                    <a:pt x="80" y="178"/>
                    <a:pt x="94" y="182"/>
                    <a:pt x="109" y="182"/>
                  </a:cubicBezTo>
                  <a:cubicBezTo>
                    <a:pt x="138" y="182"/>
                    <a:pt x="167" y="165"/>
                    <a:pt x="184" y="134"/>
                  </a:cubicBezTo>
                  <a:cubicBezTo>
                    <a:pt x="209" y="88"/>
                    <a:pt x="194" y="37"/>
                    <a:pt x="148" y="12"/>
                  </a:cubicBezTo>
                  <a:cubicBezTo>
                    <a:pt x="135" y="4"/>
                    <a:pt x="121" y="0"/>
                    <a:pt x="10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1" name="Google Shape;3441;p43"/>
            <p:cNvSpPr/>
            <p:nvPr/>
          </p:nvSpPr>
          <p:spPr>
            <a:xfrm flipH="1">
              <a:off x="8233157" y="3446645"/>
              <a:ext cx="36568" cy="36568"/>
            </a:xfrm>
            <a:custGeom>
              <a:avLst/>
              <a:gdLst/>
              <a:ahLst/>
              <a:cxnLst/>
              <a:rect l="l" t="t" r="r" b="b"/>
              <a:pathLst>
                <a:path w="255" h="255" extrusionOk="0">
                  <a:moveTo>
                    <a:pt x="128" y="0"/>
                  </a:moveTo>
                  <a:cubicBezTo>
                    <a:pt x="57" y="10"/>
                    <a:pt x="1" y="61"/>
                    <a:pt x="1" y="127"/>
                  </a:cubicBezTo>
                  <a:cubicBezTo>
                    <a:pt x="1" y="199"/>
                    <a:pt x="57" y="255"/>
                    <a:pt x="128" y="255"/>
                  </a:cubicBezTo>
                  <a:cubicBezTo>
                    <a:pt x="194" y="255"/>
                    <a:pt x="255" y="199"/>
                    <a:pt x="255" y="127"/>
                  </a:cubicBezTo>
                  <a:cubicBezTo>
                    <a:pt x="255" y="61"/>
                    <a:pt x="194" y="0"/>
                    <a:pt x="1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2" name="Google Shape;3442;p43"/>
            <p:cNvSpPr/>
            <p:nvPr/>
          </p:nvSpPr>
          <p:spPr>
            <a:xfrm flipH="1">
              <a:off x="3578258" y="4538351"/>
              <a:ext cx="25669" cy="25669"/>
            </a:xfrm>
            <a:custGeom>
              <a:avLst/>
              <a:gdLst/>
              <a:ahLst/>
              <a:cxnLst/>
              <a:rect l="l" t="t" r="r" b="b"/>
              <a:pathLst>
                <a:path w="179" h="179" extrusionOk="0">
                  <a:moveTo>
                    <a:pt x="87" y="0"/>
                  </a:moveTo>
                  <a:cubicBezTo>
                    <a:pt x="36" y="0"/>
                    <a:pt x="1" y="41"/>
                    <a:pt x="1" y="92"/>
                  </a:cubicBezTo>
                  <a:cubicBezTo>
                    <a:pt x="1" y="143"/>
                    <a:pt x="36" y="178"/>
                    <a:pt x="87" y="178"/>
                  </a:cubicBezTo>
                  <a:cubicBezTo>
                    <a:pt x="138" y="178"/>
                    <a:pt x="179" y="143"/>
                    <a:pt x="179" y="92"/>
                  </a:cubicBezTo>
                  <a:cubicBezTo>
                    <a:pt x="179" y="41"/>
                    <a:pt x="138" y="0"/>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8" name="图片 18">
            <a:extLst>
              <a:ext uri="{FF2B5EF4-FFF2-40B4-BE49-F238E27FC236}">
                <a16:creationId xmlns:a16="http://schemas.microsoft.com/office/drawing/2014/main" id="{4B417197-68ED-12B1-ECB1-ECA3D87C379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5533" y="127574"/>
            <a:ext cx="1556128" cy="844107"/>
          </a:xfrm>
          <a:prstGeom prst="rect">
            <a:avLst/>
          </a:prstGeom>
        </p:spPr>
      </p:pic>
      <p:sp>
        <p:nvSpPr>
          <p:cNvPr id="9" name="PPT-13-4">
            <a:extLst>
              <a:ext uri="{FF2B5EF4-FFF2-40B4-BE49-F238E27FC236}">
                <a16:creationId xmlns:a16="http://schemas.microsoft.com/office/drawing/2014/main" id="{2B245AA0-3BB4-B208-38B4-5A0D8912D659}"/>
              </a:ext>
            </a:extLst>
          </p:cNvPr>
          <p:cNvSpPr txBox="1"/>
          <p:nvPr/>
        </p:nvSpPr>
        <p:spPr>
          <a:xfrm>
            <a:off x="3700001" y="90154"/>
            <a:ext cx="4853669" cy="1188720"/>
          </a:xfrm>
          <a:prstGeom prst="rect">
            <a:avLst/>
          </a:prstGeom>
          <a:noFill/>
        </p:spPr>
        <p:txBody>
          <a:bodyPr wrap="square">
            <a:norm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4400" b="1" i="0" u="none" strike="noStrike" kern="1200" normalizeH="0" baseline="0" noProof="0" dirty="0">
                <a:ln w="0"/>
                <a:effectLst>
                  <a:outerShdw blurRad="38100" dist="19050" dir="2700000" algn="tl" rotWithShape="0">
                    <a:schemeClr val="dk1">
                      <a:alpha val="40000"/>
                    </a:schemeClr>
                  </a:outerShdw>
                </a:effectLst>
                <a:uLnTx/>
                <a:uFillTx/>
                <a:latin typeface="Times New Roman" panose="02020603050405020304" pitchFamily="18" charset="0"/>
                <a:ea typeface="Source Han Sans SC"/>
                <a:cs typeface="Times New Roman" panose="02020603050405020304" pitchFamily="18" charset="0"/>
              </a:rPr>
              <a:t>III. </a:t>
            </a:r>
            <a:r>
              <a:rPr kumimoji="0" lang="en-US" altLang="en-US" sz="4400" b="1" i="0" u="none" strike="noStrike" kern="1200" normalizeH="0" baseline="0" noProof="0" dirty="0" err="1">
                <a:ln w="0"/>
                <a:effectLst>
                  <a:outerShdw blurRad="38100" dist="19050" dir="2700000" algn="tl" rotWithShape="0">
                    <a:schemeClr val="dk1">
                      <a:alpha val="40000"/>
                    </a:schemeClr>
                  </a:outerShdw>
                </a:effectLst>
                <a:uLnTx/>
                <a:uFillTx/>
                <a:latin typeface="Times New Roman" panose="02020603050405020304" pitchFamily="18" charset="0"/>
                <a:ea typeface="Source Han Sans SC"/>
                <a:cs typeface="Times New Roman" panose="02020603050405020304" pitchFamily="18" charset="0"/>
              </a:rPr>
              <a:t>Tổng</a:t>
            </a:r>
            <a:r>
              <a:rPr kumimoji="0" lang="en-US" altLang="en-US" sz="4400" b="1" i="0" u="none" strike="noStrike" kern="1200" normalizeH="0" baseline="0" noProof="0" dirty="0">
                <a:ln w="0"/>
                <a:effectLst>
                  <a:outerShdw blurRad="38100" dist="19050" dir="2700000" algn="tl" rotWithShape="0">
                    <a:schemeClr val="dk1">
                      <a:alpha val="40000"/>
                    </a:schemeClr>
                  </a:outerShdw>
                </a:effectLst>
                <a:uLnTx/>
                <a:uFillTx/>
                <a:latin typeface="Times New Roman" panose="02020603050405020304" pitchFamily="18" charset="0"/>
                <a:ea typeface="Source Han Sans SC"/>
                <a:cs typeface="Times New Roman" panose="02020603050405020304" pitchFamily="18" charset="0"/>
              </a:rPr>
              <a:t> </a:t>
            </a:r>
            <a:r>
              <a:rPr kumimoji="0" lang="en-US" altLang="en-US" sz="4400" b="1" i="0" u="none" strike="noStrike" kern="1200" normalizeH="0" baseline="0" noProof="0" dirty="0" err="1">
                <a:ln w="0"/>
                <a:effectLst>
                  <a:outerShdw blurRad="38100" dist="19050" dir="2700000" algn="tl" rotWithShape="0">
                    <a:schemeClr val="dk1">
                      <a:alpha val="40000"/>
                    </a:schemeClr>
                  </a:outerShdw>
                </a:effectLst>
                <a:uLnTx/>
                <a:uFillTx/>
                <a:latin typeface="Times New Roman" panose="02020603050405020304" pitchFamily="18" charset="0"/>
                <a:ea typeface="Source Han Sans SC"/>
                <a:cs typeface="Times New Roman" panose="02020603050405020304" pitchFamily="18" charset="0"/>
              </a:rPr>
              <a:t>kết</a:t>
            </a:r>
            <a:endParaRPr kumimoji="0" lang="en-US" altLang="en-US" sz="4400" b="1" i="0" u="none" strike="noStrike" kern="1200" normalizeH="0" baseline="0" noProof="0" dirty="0">
              <a:ln w="0"/>
              <a:effectLst>
                <a:outerShdw blurRad="38100" dist="19050" dir="2700000" algn="tl" rotWithShape="0">
                  <a:schemeClr val="dk1">
                    <a:alpha val="40000"/>
                  </a:schemeClr>
                </a:outerShdw>
              </a:effectLst>
              <a:uLnTx/>
              <a:uFillTx/>
              <a:latin typeface="Times New Roman" panose="02020603050405020304" pitchFamily="18" charset="0"/>
              <a:ea typeface="Source Han Sans SC"/>
              <a:cs typeface="Times New Roman" panose="02020603050405020304" pitchFamily="18" charset="0"/>
            </a:endParaRPr>
          </a:p>
        </p:txBody>
      </p:sp>
      <p:grpSp>
        <p:nvGrpSpPr>
          <p:cNvPr id="10" name="Google Shape;4838;p56">
            <a:extLst>
              <a:ext uri="{FF2B5EF4-FFF2-40B4-BE49-F238E27FC236}">
                <a16:creationId xmlns:a16="http://schemas.microsoft.com/office/drawing/2014/main" id="{70C7BC23-94BB-C4FB-90F4-8B4F4478E338}"/>
              </a:ext>
            </a:extLst>
          </p:cNvPr>
          <p:cNvGrpSpPr/>
          <p:nvPr/>
        </p:nvGrpSpPr>
        <p:grpSpPr>
          <a:xfrm rot="-4957593">
            <a:off x="11601965" y="-129925"/>
            <a:ext cx="721741" cy="804947"/>
            <a:chOff x="3604950" y="2842325"/>
            <a:chExt cx="76550" cy="85375"/>
          </a:xfrm>
        </p:grpSpPr>
        <p:sp>
          <p:nvSpPr>
            <p:cNvPr id="11" name="Google Shape;4839;p56">
              <a:extLst>
                <a:ext uri="{FF2B5EF4-FFF2-40B4-BE49-F238E27FC236}">
                  <a16:creationId xmlns:a16="http://schemas.microsoft.com/office/drawing/2014/main" id="{7907F14F-5939-7479-2A8D-AD01BD2D8C06}"/>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4840;p56">
              <a:extLst>
                <a:ext uri="{FF2B5EF4-FFF2-40B4-BE49-F238E27FC236}">
                  <a16:creationId xmlns:a16="http://schemas.microsoft.com/office/drawing/2014/main" id="{4E0A1D39-EC19-05C8-51C6-1E7EB9D2CEA0}"/>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4841;p56">
              <a:extLst>
                <a:ext uri="{FF2B5EF4-FFF2-40B4-BE49-F238E27FC236}">
                  <a16:creationId xmlns:a16="http://schemas.microsoft.com/office/drawing/2014/main" id="{8C56BCE7-1BA1-208C-135E-DF9721C76AB9}"/>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4842;p56">
              <a:extLst>
                <a:ext uri="{FF2B5EF4-FFF2-40B4-BE49-F238E27FC236}">
                  <a16:creationId xmlns:a16="http://schemas.microsoft.com/office/drawing/2014/main" id="{C68AF6BD-56C3-D5A4-FA8B-757C7F7BFA71}"/>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4843;p56">
              <a:extLst>
                <a:ext uri="{FF2B5EF4-FFF2-40B4-BE49-F238E27FC236}">
                  <a16:creationId xmlns:a16="http://schemas.microsoft.com/office/drawing/2014/main" id="{C6DD64B7-1EA2-E8CC-63D5-CD3180AD6FA5}"/>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4844;p56">
              <a:extLst>
                <a:ext uri="{FF2B5EF4-FFF2-40B4-BE49-F238E27FC236}">
                  <a16:creationId xmlns:a16="http://schemas.microsoft.com/office/drawing/2014/main" id="{CBEF9828-F6CA-8ADE-7267-91AAA140E0F9}"/>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4845;p56">
              <a:extLst>
                <a:ext uri="{FF2B5EF4-FFF2-40B4-BE49-F238E27FC236}">
                  <a16:creationId xmlns:a16="http://schemas.microsoft.com/office/drawing/2014/main" id="{A283ACC3-221B-68E3-D48F-86A08BD2FC42}"/>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4846;p56">
              <a:extLst>
                <a:ext uri="{FF2B5EF4-FFF2-40B4-BE49-F238E27FC236}">
                  <a16:creationId xmlns:a16="http://schemas.microsoft.com/office/drawing/2014/main" id="{693B4B35-89CF-C634-353B-93147D3FECA2}"/>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4847;p56">
              <a:extLst>
                <a:ext uri="{FF2B5EF4-FFF2-40B4-BE49-F238E27FC236}">
                  <a16:creationId xmlns:a16="http://schemas.microsoft.com/office/drawing/2014/main" id="{08B1A45D-E268-9AB5-E208-9C25091D153B}"/>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4848;p56">
              <a:extLst>
                <a:ext uri="{FF2B5EF4-FFF2-40B4-BE49-F238E27FC236}">
                  <a16:creationId xmlns:a16="http://schemas.microsoft.com/office/drawing/2014/main" id="{5D12D9CF-059F-6763-14A1-F274D43708BC}"/>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1" name="Google Shape;4838;p56">
            <a:extLst>
              <a:ext uri="{FF2B5EF4-FFF2-40B4-BE49-F238E27FC236}">
                <a16:creationId xmlns:a16="http://schemas.microsoft.com/office/drawing/2014/main" id="{6E315A0B-8FD9-CC00-9D6B-C0155D788151}"/>
              </a:ext>
            </a:extLst>
          </p:cNvPr>
          <p:cNvGrpSpPr/>
          <p:nvPr/>
        </p:nvGrpSpPr>
        <p:grpSpPr>
          <a:xfrm rot="-4957593">
            <a:off x="10864673" y="154989"/>
            <a:ext cx="403794" cy="467723"/>
            <a:chOff x="3604950" y="2842325"/>
            <a:chExt cx="76550" cy="85375"/>
          </a:xfrm>
        </p:grpSpPr>
        <p:sp>
          <p:nvSpPr>
            <p:cNvPr id="22" name="Google Shape;4839;p56">
              <a:extLst>
                <a:ext uri="{FF2B5EF4-FFF2-40B4-BE49-F238E27FC236}">
                  <a16:creationId xmlns:a16="http://schemas.microsoft.com/office/drawing/2014/main" id="{261B358A-A4D9-E1D3-84B0-528FEADE3204}"/>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4840;p56">
              <a:extLst>
                <a:ext uri="{FF2B5EF4-FFF2-40B4-BE49-F238E27FC236}">
                  <a16:creationId xmlns:a16="http://schemas.microsoft.com/office/drawing/2014/main" id="{00576A17-7522-F63F-2EED-3F7FD745DAC1}"/>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4841;p56">
              <a:extLst>
                <a:ext uri="{FF2B5EF4-FFF2-40B4-BE49-F238E27FC236}">
                  <a16:creationId xmlns:a16="http://schemas.microsoft.com/office/drawing/2014/main" id="{5D2A783B-0AC6-B902-3FA6-FAFBA72A9590}"/>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4842;p56">
              <a:extLst>
                <a:ext uri="{FF2B5EF4-FFF2-40B4-BE49-F238E27FC236}">
                  <a16:creationId xmlns:a16="http://schemas.microsoft.com/office/drawing/2014/main" id="{23DBBC22-52E0-E66A-5E47-DA8883BB928D}"/>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4843;p56">
              <a:extLst>
                <a:ext uri="{FF2B5EF4-FFF2-40B4-BE49-F238E27FC236}">
                  <a16:creationId xmlns:a16="http://schemas.microsoft.com/office/drawing/2014/main" id="{A4C59252-C8B9-4C4B-88D3-12A0FF1F8D6A}"/>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4844;p56">
              <a:extLst>
                <a:ext uri="{FF2B5EF4-FFF2-40B4-BE49-F238E27FC236}">
                  <a16:creationId xmlns:a16="http://schemas.microsoft.com/office/drawing/2014/main" id="{5A998C9F-2827-24E5-5348-D36183D40C20}"/>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4845;p56">
              <a:extLst>
                <a:ext uri="{FF2B5EF4-FFF2-40B4-BE49-F238E27FC236}">
                  <a16:creationId xmlns:a16="http://schemas.microsoft.com/office/drawing/2014/main" id="{910FF1B9-BDD4-027C-CB35-2EB501732416}"/>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4846;p56">
              <a:extLst>
                <a:ext uri="{FF2B5EF4-FFF2-40B4-BE49-F238E27FC236}">
                  <a16:creationId xmlns:a16="http://schemas.microsoft.com/office/drawing/2014/main" id="{35B717A7-4F6C-DA60-6ED8-C36A16281AA5}"/>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4847;p56">
              <a:extLst>
                <a:ext uri="{FF2B5EF4-FFF2-40B4-BE49-F238E27FC236}">
                  <a16:creationId xmlns:a16="http://schemas.microsoft.com/office/drawing/2014/main" id="{A13A4596-FDCA-2698-5AC6-4D980FE9826B}"/>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4848;p56">
              <a:extLst>
                <a:ext uri="{FF2B5EF4-FFF2-40B4-BE49-F238E27FC236}">
                  <a16:creationId xmlns:a16="http://schemas.microsoft.com/office/drawing/2014/main" id="{72EE6EC6-A5EF-0E0C-83A4-D7DA5B3CFE95}"/>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2" name="Google Shape;4838;p56">
            <a:extLst>
              <a:ext uri="{FF2B5EF4-FFF2-40B4-BE49-F238E27FC236}">
                <a16:creationId xmlns:a16="http://schemas.microsoft.com/office/drawing/2014/main" id="{9BE82A8D-D224-DCEC-CB1E-78D12A255381}"/>
              </a:ext>
            </a:extLst>
          </p:cNvPr>
          <p:cNvGrpSpPr/>
          <p:nvPr/>
        </p:nvGrpSpPr>
        <p:grpSpPr>
          <a:xfrm rot="-4957593">
            <a:off x="11221324" y="760254"/>
            <a:ext cx="200159" cy="231151"/>
            <a:chOff x="3604950" y="2842325"/>
            <a:chExt cx="76550" cy="85375"/>
          </a:xfrm>
        </p:grpSpPr>
        <p:sp>
          <p:nvSpPr>
            <p:cNvPr id="33" name="Google Shape;4839;p56">
              <a:extLst>
                <a:ext uri="{FF2B5EF4-FFF2-40B4-BE49-F238E27FC236}">
                  <a16:creationId xmlns:a16="http://schemas.microsoft.com/office/drawing/2014/main" id="{39CC18DC-2813-3EF9-B934-71FA30A72123}"/>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4840;p56">
              <a:extLst>
                <a:ext uri="{FF2B5EF4-FFF2-40B4-BE49-F238E27FC236}">
                  <a16:creationId xmlns:a16="http://schemas.microsoft.com/office/drawing/2014/main" id="{D39F8B19-C80D-E655-1ECE-7EB2ABC0F949}"/>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4841;p56">
              <a:extLst>
                <a:ext uri="{FF2B5EF4-FFF2-40B4-BE49-F238E27FC236}">
                  <a16:creationId xmlns:a16="http://schemas.microsoft.com/office/drawing/2014/main" id="{B1010150-0AD1-706D-A7C4-67EE58117CD5}"/>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4842;p56">
              <a:extLst>
                <a:ext uri="{FF2B5EF4-FFF2-40B4-BE49-F238E27FC236}">
                  <a16:creationId xmlns:a16="http://schemas.microsoft.com/office/drawing/2014/main" id="{B89AC58F-609E-C001-8178-9257C5101AED}"/>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4843;p56">
              <a:extLst>
                <a:ext uri="{FF2B5EF4-FFF2-40B4-BE49-F238E27FC236}">
                  <a16:creationId xmlns:a16="http://schemas.microsoft.com/office/drawing/2014/main" id="{FD5D5373-51F4-233B-0602-C5EF9A67B506}"/>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4844;p56">
              <a:extLst>
                <a:ext uri="{FF2B5EF4-FFF2-40B4-BE49-F238E27FC236}">
                  <a16:creationId xmlns:a16="http://schemas.microsoft.com/office/drawing/2014/main" id="{7CC31EAC-BDA9-6BE6-E002-F04BDFC17C3C}"/>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4845;p56">
              <a:extLst>
                <a:ext uri="{FF2B5EF4-FFF2-40B4-BE49-F238E27FC236}">
                  <a16:creationId xmlns:a16="http://schemas.microsoft.com/office/drawing/2014/main" id="{F7FEA740-0613-2ADC-50EC-FD9B522FF995}"/>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4846;p56">
              <a:extLst>
                <a:ext uri="{FF2B5EF4-FFF2-40B4-BE49-F238E27FC236}">
                  <a16:creationId xmlns:a16="http://schemas.microsoft.com/office/drawing/2014/main" id="{2343B3E6-A207-7461-FA07-35F38F28C3E4}"/>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4847;p56">
              <a:extLst>
                <a:ext uri="{FF2B5EF4-FFF2-40B4-BE49-F238E27FC236}">
                  <a16:creationId xmlns:a16="http://schemas.microsoft.com/office/drawing/2014/main" id="{388F716A-FE3E-3B93-6E51-95989FB4D983}"/>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4848;p56">
              <a:extLst>
                <a:ext uri="{FF2B5EF4-FFF2-40B4-BE49-F238E27FC236}">
                  <a16:creationId xmlns:a16="http://schemas.microsoft.com/office/drawing/2014/main" id="{466AA4D7-3860-D87A-E92D-CAADA27FC6ED}"/>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 name="Group 2">
            <a:extLst>
              <a:ext uri="{FF2B5EF4-FFF2-40B4-BE49-F238E27FC236}">
                <a16:creationId xmlns:a16="http://schemas.microsoft.com/office/drawing/2014/main" id="{08E5F0BF-5D3C-66DC-E278-FA0F98451C33}"/>
              </a:ext>
            </a:extLst>
          </p:cNvPr>
          <p:cNvGrpSpPr/>
          <p:nvPr/>
        </p:nvGrpSpPr>
        <p:grpSpPr>
          <a:xfrm>
            <a:off x="258539" y="2814452"/>
            <a:ext cx="3802822" cy="4184516"/>
            <a:chOff x="-37212" y="3241040"/>
            <a:chExt cx="3503160" cy="3390947"/>
          </a:xfrm>
        </p:grpSpPr>
        <p:pic>
          <p:nvPicPr>
            <p:cNvPr id="4" name="图片 54">
              <a:extLst>
                <a:ext uri="{FF2B5EF4-FFF2-40B4-BE49-F238E27FC236}">
                  <a16:creationId xmlns:a16="http://schemas.microsoft.com/office/drawing/2014/main" id="{9C517231-B0DC-741C-3C42-25DC5E8C8E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14" y="6197396"/>
              <a:ext cx="3425934" cy="344840"/>
            </a:xfrm>
            <a:prstGeom prst="rect">
              <a:avLst/>
            </a:prstGeom>
          </p:spPr>
        </p:pic>
        <p:pic>
          <p:nvPicPr>
            <p:cNvPr id="5" name="图片 43">
              <a:extLst>
                <a:ext uri="{FF2B5EF4-FFF2-40B4-BE49-F238E27FC236}">
                  <a16:creationId xmlns:a16="http://schemas.microsoft.com/office/drawing/2014/main" id="{1AB4D364-935D-941A-4077-91F5FF1EC0F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7212" y="3241040"/>
              <a:ext cx="3202987" cy="3390947"/>
            </a:xfrm>
            <a:prstGeom prst="rect">
              <a:avLst/>
            </a:prstGeom>
          </p:spPr>
        </p:pic>
      </p:grpSp>
      <p:pic>
        <p:nvPicPr>
          <p:cNvPr id="6" name="图片 12">
            <a:extLst>
              <a:ext uri="{FF2B5EF4-FFF2-40B4-BE49-F238E27FC236}">
                <a16:creationId xmlns:a16="http://schemas.microsoft.com/office/drawing/2014/main" id="{8DE6DE2D-36CC-7E22-8F7B-ED87AB85C41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1035"/>
          <a:stretch>
            <a:fillRect/>
          </a:stretch>
        </p:blipFill>
        <p:spPr>
          <a:xfrm>
            <a:off x="4563924" y="886643"/>
            <a:ext cx="6474520" cy="5084713"/>
          </a:xfrm>
          <a:prstGeom prst="rect">
            <a:avLst/>
          </a:prstGeom>
        </p:spPr>
      </p:pic>
      <p:pic>
        <p:nvPicPr>
          <p:cNvPr id="7" name="图片 20">
            <a:extLst>
              <a:ext uri="{FF2B5EF4-FFF2-40B4-BE49-F238E27FC236}">
                <a16:creationId xmlns:a16="http://schemas.microsoft.com/office/drawing/2014/main" id="{DDE3A2C6-0175-60BE-493E-3FED0356126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59135" y="1741891"/>
            <a:ext cx="1679309" cy="1284338"/>
          </a:xfrm>
          <a:prstGeom prst="rect">
            <a:avLst/>
          </a:prstGeom>
        </p:spPr>
      </p:pic>
      <p:sp>
        <p:nvSpPr>
          <p:cNvPr id="43" name="TextBox 42">
            <a:extLst>
              <a:ext uri="{FF2B5EF4-FFF2-40B4-BE49-F238E27FC236}">
                <a16:creationId xmlns:a16="http://schemas.microsoft.com/office/drawing/2014/main" id="{509AE0E1-D847-3D92-748B-A08FC7882FE5}"/>
              </a:ext>
            </a:extLst>
          </p:cNvPr>
          <p:cNvSpPr txBox="1"/>
          <p:nvPr/>
        </p:nvSpPr>
        <p:spPr>
          <a:xfrm>
            <a:off x="4922217" y="3120011"/>
            <a:ext cx="5714476"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dirty="0">
                <a:ln>
                  <a:noFill/>
                </a:ln>
                <a:solidFill>
                  <a:prstClr val="black"/>
                </a:solidFill>
                <a:effectLst/>
                <a:uLnTx/>
                <a:uFillTx/>
                <a:latin typeface="Times New Roman" panose="02020603050405020304" pitchFamily="18" charset="0"/>
                <a:ea typeface="等线" panose="020F0502020204030204"/>
                <a:cs typeface="Arial"/>
              </a:rPr>
              <a:t>Khái quát nghệ thuật và nội dung văn bản theo </a:t>
            </a:r>
            <a:r>
              <a:rPr kumimoji="0" lang="vi-VN" sz="4000" b="0" i="1" u="none" strike="noStrike" kern="1200" cap="none" spc="0" normalizeH="0" baseline="0" noProof="0" dirty="0" smtClean="0">
                <a:ln>
                  <a:noFill/>
                </a:ln>
                <a:solidFill>
                  <a:prstClr val="black"/>
                </a:solidFill>
                <a:effectLst/>
                <a:uLnTx/>
                <a:uFillTx/>
                <a:latin typeface="Times New Roman" panose="02020603050405020304" pitchFamily="18" charset="0"/>
                <a:ea typeface="等线" panose="020F0502020204030204"/>
                <a:cs typeface="Arial"/>
              </a:rPr>
              <a:t>PHT</a:t>
            </a:r>
            <a:r>
              <a:rPr kumimoji="0" lang="en-US" sz="4000" b="0" i="1" u="none" strike="noStrike" kern="1200" cap="none" spc="0" normalizeH="0" baseline="0" noProof="0" dirty="0" smtClean="0">
                <a:ln>
                  <a:noFill/>
                </a:ln>
                <a:solidFill>
                  <a:prstClr val="black"/>
                </a:solidFill>
                <a:effectLst/>
                <a:uLnTx/>
                <a:uFillTx/>
                <a:latin typeface="Times New Roman" panose="02020603050405020304" pitchFamily="18" charset="0"/>
                <a:ea typeface="等线" panose="020F0502020204030204"/>
                <a:cs typeface="Arial"/>
              </a:rPr>
              <a:t>.</a:t>
            </a:r>
            <a:endParaRPr kumimoji="0" lang="en-SG" sz="4000" b="0" i="0" u="none" strike="noStrike" kern="1200" cap="none" spc="0" normalizeH="0" baseline="0" noProof="0" dirty="0">
              <a:ln>
                <a:noFill/>
              </a:ln>
              <a:solidFill>
                <a:prstClr val="black"/>
              </a:solidFill>
              <a:effectLst/>
              <a:uLnTx/>
              <a:uFillTx/>
              <a:latin typeface="等线 Light" panose="020F0302020204030204"/>
              <a:ea typeface="等线" panose="020F0502020204030204"/>
              <a:cs typeface="Arial"/>
            </a:endParaRPr>
          </a:p>
        </p:txBody>
      </p:sp>
    </p:spTree>
    <p:extLst>
      <p:ext uri="{BB962C8B-B14F-4D97-AF65-F5344CB8AC3E}">
        <p14:creationId xmlns:p14="http://schemas.microsoft.com/office/powerpoint/2010/main" val="252842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1000"/>
                                        <p:tgtEl>
                                          <p:spTgt spid="43"/>
                                        </p:tgtEl>
                                      </p:cBhvr>
                                    </p:animEffect>
                                    <p:anim calcmode="lin" valueType="num">
                                      <p:cBhvr>
                                        <p:cTn id="24" dur="1000" fill="hold"/>
                                        <p:tgtEl>
                                          <p:spTgt spid="43"/>
                                        </p:tgtEl>
                                        <p:attrNameLst>
                                          <p:attrName>ppt_x</p:attrName>
                                        </p:attrNameLst>
                                      </p:cBhvr>
                                      <p:tavLst>
                                        <p:tav tm="0">
                                          <p:val>
                                            <p:strVal val="#ppt_x"/>
                                          </p:val>
                                        </p:tav>
                                        <p:tav tm="100000">
                                          <p:val>
                                            <p:strVal val="#ppt_x"/>
                                          </p:val>
                                        </p:tav>
                                      </p:tavLst>
                                    </p:anim>
                                    <p:anim calcmode="lin" valueType="num">
                                      <p:cBhvr>
                                        <p:cTn id="2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7"/>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6"/>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30"/>
        <p:cNvGrpSpPr/>
        <p:nvPr/>
      </p:nvGrpSpPr>
      <p:grpSpPr>
        <a:xfrm>
          <a:off x="0" y="0"/>
          <a:ext cx="0" cy="0"/>
          <a:chOff x="0" y="0"/>
          <a:chExt cx="0" cy="0"/>
        </a:xfrm>
      </p:grpSpPr>
      <p:grpSp>
        <p:nvGrpSpPr>
          <p:cNvPr id="3434" name="Google Shape;3434;p43"/>
          <p:cNvGrpSpPr/>
          <p:nvPr/>
        </p:nvGrpSpPr>
        <p:grpSpPr>
          <a:xfrm>
            <a:off x="1379756" y="1827412"/>
            <a:ext cx="9646545" cy="4257947"/>
            <a:chOff x="1034816" y="1370559"/>
            <a:chExt cx="7234909" cy="3193460"/>
          </a:xfrm>
        </p:grpSpPr>
        <p:sp>
          <p:nvSpPr>
            <p:cNvPr id="3435" name="Google Shape;3435;p43"/>
            <p:cNvSpPr/>
            <p:nvPr/>
          </p:nvSpPr>
          <p:spPr>
            <a:xfrm flipH="1">
              <a:off x="1034816" y="4280339"/>
              <a:ext cx="25669" cy="25669"/>
            </a:xfrm>
            <a:custGeom>
              <a:avLst/>
              <a:gdLst/>
              <a:ahLst/>
              <a:cxnLst/>
              <a:rect l="l" t="t" r="r" b="b"/>
              <a:pathLst>
                <a:path w="179" h="179" extrusionOk="0">
                  <a:moveTo>
                    <a:pt x="87" y="1"/>
                  </a:moveTo>
                  <a:cubicBezTo>
                    <a:pt x="37" y="1"/>
                    <a:pt x="1" y="36"/>
                    <a:pt x="1" y="87"/>
                  </a:cubicBezTo>
                  <a:cubicBezTo>
                    <a:pt x="1" y="138"/>
                    <a:pt x="37" y="179"/>
                    <a:pt x="87" y="179"/>
                  </a:cubicBezTo>
                  <a:cubicBezTo>
                    <a:pt x="138" y="179"/>
                    <a:pt x="179" y="138"/>
                    <a:pt x="179" y="87"/>
                  </a:cubicBezTo>
                  <a:cubicBezTo>
                    <a:pt x="179" y="36"/>
                    <a:pt x="133" y="1"/>
                    <a:pt x="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6" name="Google Shape;3436;p43"/>
            <p:cNvSpPr/>
            <p:nvPr/>
          </p:nvSpPr>
          <p:spPr>
            <a:xfrm flipH="1">
              <a:off x="4096204" y="1370559"/>
              <a:ext cx="25669" cy="26386"/>
            </a:xfrm>
            <a:custGeom>
              <a:avLst/>
              <a:gdLst/>
              <a:ahLst/>
              <a:cxnLst/>
              <a:rect l="l" t="t" r="r" b="b"/>
              <a:pathLst>
                <a:path w="179" h="184" extrusionOk="0">
                  <a:moveTo>
                    <a:pt x="92" y="0"/>
                  </a:moveTo>
                  <a:cubicBezTo>
                    <a:pt x="42" y="0"/>
                    <a:pt x="1" y="41"/>
                    <a:pt x="1" y="92"/>
                  </a:cubicBezTo>
                  <a:cubicBezTo>
                    <a:pt x="1" y="138"/>
                    <a:pt x="47" y="184"/>
                    <a:pt x="92" y="184"/>
                  </a:cubicBezTo>
                  <a:cubicBezTo>
                    <a:pt x="143" y="184"/>
                    <a:pt x="179" y="143"/>
                    <a:pt x="179" y="92"/>
                  </a:cubicBezTo>
                  <a:cubicBezTo>
                    <a:pt x="179" y="41"/>
                    <a:pt x="143" y="0"/>
                    <a:pt x="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7" name="Google Shape;3437;p43"/>
            <p:cNvSpPr/>
            <p:nvPr/>
          </p:nvSpPr>
          <p:spPr>
            <a:xfrm flipH="1">
              <a:off x="4747391" y="4043380"/>
              <a:ext cx="25669" cy="25669"/>
            </a:xfrm>
            <a:custGeom>
              <a:avLst/>
              <a:gdLst/>
              <a:ahLst/>
              <a:cxnLst/>
              <a:rect l="l" t="t" r="r" b="b"/>
              <a:pathLst>
                <a:path w="179" h="179" extrusionOk="0">
                  <a:moveTo>
                    <a:pt x="87" y="1"/>
                  </a:moveTo>
                  <a:cubicBezTo>
                    <a:pt x="37" y="1"/>
                    <a:pt x="1" y="42"/>
                    <a:pt x="1" y="92"/>
                  </a:cubicBezTo>
                  <a:cubicBezTo>
                    <a:pt x="1" y="143"/>
                    <a:pt x="37" y="179"/>
                    <a:pt x="87" y="179"/>
                  </a:cubicBezTo>
                  <a:cubicBezTo>
                    <a:pt x="138" y="179"/>
                    <a:pt x="179" y="143"/>
                    <a:pt x="179" y="92"/>
                  </a:cubicBezTo>
                  <a:cubicBezTo>
                    <a:pt x="179" y="42"/>
                    <a:pt x="138" y="1"/>
                    <a:pt x="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8" name="Google Shape;3438;p43"/>
            <p:cNvSpPr/>
            <p:nvPr/>
          </p:nvSpPr>
          <p:spPr>
            <a:xfrm flipH="1">
              <a:off x="6857412" y="4444653"/>
              <a:ext cx="25669" cy="25669"/>
            </a:xfrm>
            <a:custGeom>
              <a:avLst/>
              <a:gdLst/>
              <a:ahLst/>
              <a:cxnLst/>
              <a:rect l="l" t="t" r="r" b="b"/>
              <a:pathLst>
                <a:path w="179" h="179" extrusionOk="0">
                  <a:moveTo>
                    <a:pt x="92" y="1"/>
                  </a:moveTo>
                  <a:cubicBezTo>
                    <a:pt x="46" y="1"/>
                    <a:pt x="0" y="42"/>
                    <a:pt x="0" y="92"/>
                  </a:cubicBezTo>
                  <a:cubicBezTo>
                    <a:pt x="0" y="143"/>
                    <a:pt x="41" y="179"/>
                    <a:pt x="92" y="179"/>
                  </a:cubicBezTo>
                  <a:cubicBezTo>
                    <a:pt x="143" y="179"/>
                    <a:pt x="178" y="143"/>
                    <a:pt x="178" y="92"/>
                  </a:cubicBezTo>
                  <a:cubicBezTo>
                    <a:pt x="178" y="36"/>
                    <a:pt x="143" y="1"/>
                    <a:pt x="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9" name="Google Shape;3439;p43"/>
            <p:cNvSpPr/>
            <p:nvPr/>
          </p:nvSpPr>
          <p:spPr>
            <a:xfrm flipH="1">
              <a:off x="4565329" y="2633781"/>
              <a:ext cx="25669" cy="25669"/>
            </a:xfrm>
            <a:custGeom>
              <a:avLst/>
              <a:gdLst/>
              <a:ahLst/>
              <a:cxnLst/>
              <a:rect l="l" t="t" r="r" b="b"/>
              <a:pathLst>
                <a:path w="179" h="179" extrusionOk="0">
                  <a:moveTo>
                    <a:pt x="87" y="0"/>
                  </a:moveTo>
                  <a:cubicBezTo>
                    <a:pt x="37" y="0"/>
                    <a:pt x="1" y="46"/>
                    <a:pt x="1" y="87"/>
                  </a:cubicBezTo>
                  <a:cubicBezTo>
                    <a:pt x="1" y="138"/>
                    <a:pt x="37" y="178"/>
                    <a:pt x="87" y="178"/>
                  </a:cubicBezTo>
                  <a:cubicBezTo>
                    <a:pt x="138" y="178"/>
                    <a:pt x="179" y="138"/>
                    <a:pt x="179" y="87"/>
                  </a:cubicBezTo>
                  <a:cubicBezTo>
                    <a:pt x="179" y="36"/>
                    <a:pt x="138" y="0"/>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0" name="Google Shape;3440;p43"/>
            <p:cNvSpPr/>
            <p:nvPr/>
          </p:nvSpPr>
          <p:spPr>
            <a:xfrm flipH="1">
              <a:off x="8139386" y="1570237"/>
              <a:ext cx="30115" cy="26099"/>
            </a:xfrm>
            <a:custGeom>
              <a:avLst/>
              <a:gdLst/>
              <a:ahLst/>
              <a:cxnLst/>
              <a:rect l="l" t="t" r="r" b="b"/>
              <a:pathLst>
                <a:path w="210" h="182" extrusionOk="0">
                  <a:moveTo>
                    <a:pt x="107" y="0"/>
                  </a:moveTo>
                  <a:cubicBezTo>
                    <a:pt x="74" y="0"/>
                    <a:pt x="44" y="20"/>
                    <a:pt x="26" y="52"/>
                  </a:cubicBezTo>
                  <a:cubicBezTo>
                    <a:pt x="1" y="93"/>
                    <a:pt x="21" y="144"/>
                    <a:pt x="67" y="169"/>
                  </a:cubicBezTo>
                  <a:cubicBezTo>
                    <a:pt x="80" y="178"/>
                    <a:pt x="94" y="182"/>
                    <a:pt x="109" y="182"/>
                  </a:cubicBezTo>
                  <a:cubicBezTo>
                    <a:pt x="138" y="182"/>
                    <a:pt x="167" y="165"/>
                    <a:pt x="184" y="134"/>
                  </a:cubicBezTo>
                  <a:cubicBezTo>
                    <a:pt x="209" y="88"/>
                    <a:pt x="194" y="37"/>
                    <a:pt x="148" y="12"/>
                  </a:cubicBezTo>
                  <a:cubicBezTo>
                    <a:pt x="135" y="4"/>
                    <a:pt x="121" y="0"/>
                    <a:pt x="10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1" name="Google Shape;3441;p43"/>
            <p:cNvSpPr/>
            <p:nvPr/>
          </p:nvSpPr>
          <p:spPr>
            <a:xfrm flipH="1">
              <a:off x="8233157" y="3446645"/>
              <a:ext cx="36568" cy="36568"/>
            </a:xfrm>
            <a:custGeom>
              <a:avLst/>
              <a:gdLst/>
              <a:ahLst/>
              <a:cxnLst/>
              <a:rect l="l" t="t" r="r" b="b"/>
              <a:pathLst>
                <a:path w="255" h="255" extrusionOk="0">
                  <a:moveTo>
                    <a:pt x="128" y="0"/>
                  </a:moveTo>
                  <a:cubicBezTo>
                    <a:pt x="57" y="10"/>
                    <a:pt x="1" y="61"/>
                    <a:pt x="1" y="127"/>
                  </a:cubicBezTo>
                  <a:cubicBezTo>
                    <a:pt x="1" y="199"/>
                    <a:pt x="57" y="255"/>
                    <a:pt x="128" y="255"/>
                  </a:cubicBezTo>
                  <a:cubicBezTo>
                    <a:pt x="194" y="255"/>
                    <a:pt x="255" y="199"/>
                    <a:pt x="255" y="127"/>
                  </a:cubicBezTo>
                  <a:cubicBezTo>
                    <a:pt x="255" y="61"/>
                    <a:pt x="194" y="0"/>
                    <a:pt x="1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2" name="Google Shape;3442;p43"/>
            <p:cNvSpPr/>
            <p:nvPr/>
          </p:nvSpPr>
          <p:spPr>
            <a:xfrm flipH="1">
              <a:off x="3578258" y="4538351"/>
              <a:ext cx="25669" cy="25669"/>
            </a:xfrm>
            <a:custGeom>
              <a:avLst/>
              <a:gdLst/>
              <a:ahLst/>
              <a:cxnLst/>
              <a:rect l="l" t="t" r="r" b="b"/>
              <a:pathLst>
                <a:path w="179" h="179" extrusionOk="0">
                  <a:moveTo>
                    <a:pt x="87" y="0"/>
                  </a:moveTo>
                  <a:cubicBezTo>
                    <a:pt x="36" y="0"/>
                    <a:pt x="1" y="41"/>
                    <a:pt x="1" y="92"/>
                  </a:cubicBezTo>
                  <a:cubicBezTo>
                    <a:pt x="1" y="143"/>
                    <a:pt x="36" y="178"/>
                    <a:pt x="87" y="178"/>
                  </a:cubicBezTo>
                  <a:cubicBezTo>
                    <a:pt x="138" y="178"/>
                    <a:pt x="179" y="143"/>
                    <a:pt x="179" y="92"/>
                  </a:cubicBezTo>
                  <a:cubicBezTo>
                    <a:pt x="179" y="41"/>
                    <a:pt x="138" y="0"/>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8" name="图片 18">
            <a:extLst>
              <a:ext uri="{FF2B5EF4-FFF2-40B4-BE49-F238E27FC236}">
                <a16:creationId xmlns:a16="http://schemas.microsoft.com/office/drawing/2014/main" id="{4B417197-68ED-12B1-ECB1-ECA3D87C379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5533" y="127574"/>
            <a:ext cx="1556128" cy="844107"/>
          </a:xfrm>
          <a:prstGeom prst="rect">
            <a:avLst/>
          </a:prstGeom>
        </p:spPr>
      </p:pic>
      <p:sp>
        <p:nvSpPr>
          <p:cNvPr id="9" name="PPT-13-4">
            <a:extLst>
              <a:ext uri="{FF2B5EF4-FFF2-40B4-BE49-F238E27FC236}">
                <a16:creationId xmlns:a16="http://schemas.microsoft.com/office/drawing/2014/main" id="{2B245AA0-3BB4-B208-38B4-5A0D8912D659}"/>
              </a:ext>
            </a:extLst>
          </p:cNvPr>
          <p:cNvSpPr txBox="1"/>
          <p:nvPr/>
        </p:nvSpPr>
        <p:spPr>
          <a:xfrm>
            <a:off x="3700001" y="90154"/>
            <a:ext cx="4853669" cy="1188720"/>
          </a:xfrm>
          <a:prstGeom prst="rect">
            <a:avLst/>
          </a:prstGeom>
          <a:noFill/>
        </p:spPr>
        <p:txBody>
          <a:bodyPr wrap="square">
            <a:norm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4400" b="1" i="0" u="none" strike="noStrike" kern="1200" normalizeH="0" baseline="0" noProof="0" dirty="0" err="1">
                <a:ln w="0"/>
                <a:effectLst>
                  <a:outerShdw blurRad="38100" dist="19050" dir="2700000" algn="tl" rotWithShape="0">
                    <a:schemeClr val="dk1">
                      <a:alpha val="40000"/>
                    </a:schemeClr>
                  </a:outerShdw>
                </a:effectLst>
                <a:uLnTx/>
                <a:uFillTx/>
                <a:latin typeface="Times New Roman" panose="02020603050405020304" pitchFamily="18" charset="0"/>
                <a:ea typeface="Source Han Sans SC"/>
                <a:cs typeface="Times New Roman" panose="02020603050405020304" pitchFamily="18" charset="0"/>
              </a:rPr>
              <a:t>Hoạt</a:t>
            </a:r>
            <a:r>
              <a:rPr kumimoji="0" lang="en-US" altLang="en-US" sz="4400" b="1" i="0" u="none" strike="noStrike" kern="1200" normalizeH="0" noProof="0" dirty="0">
                <a:ln w="0"/>
                <a:effectLst>
                  <a:outerShdw blurRad="38100" dist="19050" dir="2700000" algn="tl" rotWithShape="0">
                    <a:schemeClr val="dk1">
                      <a:alpha val="40000"/>
                    </a:schemeClr>
                  </a:outerShdw>
                </a:effectLst>
                <a:uLnTx/>
                <a:uFillTx/>
                <a:latin typeface="Times New Roman" panose="02020603050405020304" pitchFamily="18" charset="0"/>
                <a:ea typeface="Source Han Sans SC"/>
                <a:cs typeface="Times New Roman" panose="02020603050405020304" pitchFamily="18" charset="0"/>
              </a:rPr>
              <a:t> </a:t>
            </a:r>
            <a:r>
              <a:rPr kumimoji="0" lang="en-US" altLang="en-US" sz="4400" b="1" i="0" u="none" strike="noStrike" kern="1200" normalizeH="0" noProof="0" dirty="0" err="1">
                <a:ln w="0"/>
                <a:effectLst>
                  <a:outerShdw blurRad="38100" dist="19050" dir="2700000" algn="tl" rotWithShape="0">
                    <a:schemeClr val="dk1">
                      <a:alpha val="40000"/>
                    </a:schemeClr>
                  </a:outerShdw>
                </a:effectLst>
                <a:uLnTx/>
                <a:uFillTx/>
                <a:latin typeface="Times New Roman" panose="02020603050405020304" pitchFamily="18" charset="0"/>
                <a:ea typeface="Source Han Sans SC"/>
                <a:cs typeface="Times New Roman" panose="02020603050405020304" pitchFamily="18" charset="0"/>
              </a:rPr>
              <a:t>động</a:t>
            </a:r>
            <a:r>
              <a:rPr kumimoji="0" lang="en-US" altLang="en-US" sz="4400" b="1" i="0" u="none" strike="noStrike" kern="1200" normalizeH="0" noProof="0" dirty="0">
                <a:ln w="0"/>
                <a:effectLst>
                  <a:outerShdw blurRad="38100" dist="19050" dir="2700000" algn="tl" rotWithShape="0">
                    <a:schemeClr val="dk1">
                      <a:alpha val="40000"/>
                    </a:schemeClr>
                  </a:outerShdw>
                </a:effectLst>
                <a:uLnTx/>
                <a:uFillTx/>
                <a:latin typeface="Times New Roman" panose="02020603050405020304" pitchFamily="18" charset="0"/>
                <a:ea typeface="Source Han Sans SC"/>
                <a:cs typeface="Times New Roman" panose="02020603050405020304" pitchFamily="18" charset="0"/>
              </a:rPr>
              <a:t> </a:t>
            </a:r>
            <a:r>
              <a:rPr kumimoji="0" lang="en-US" altLang="en-US" sz="4400" b="1" i="0" u="none" strike="noStrike" kern="1200" normalizeH="0" noProof="0" dirty="0" err="1">
                <a:ln w="0"/>
                <a:effectLst>
                  <a:outerShdw blurRad="38100" dist="19050" dir="2700000" algn="tl" rotWithShape="0">
                    <a:schemeClr val="dk1">
                      <a:alpha val="40000"/>
                    </a:schemeClr>
                  </a:outerShdw>
                </a:effectLst>
                <a:uLnTx/>
                <a:uFillTx/>
                <a:latin typeface="Times New Roman" panose="02020603050405020304" pitchFamily="18" charset="0"/>
                <a:ea typeface="Source Han Sans SC"/>
                <a:cs typeface="Times New Roman" panose="02020603050405020304" pitchFamily="18" charset="0"/>
              </a:rPr>
              <a:t>mở</a:t>
            </a:r>
            <a:r>
              <a:rPr kumimoji="0" lang="en-US" altLang="en-US" sz="4400" b="1" i="0" u="none" strike="noStrike" kern="1200" normalizeH="0" noProof="0" dirty="0">
                <a:ln w="0"/>
                <a:effectLst>
                  <a:outerShdw blurRad="38100" dist="19050" dir="2700000" algn="tl" rotWithShape="0">
                    <a:schemeClr val="dk1">
                      <a:alpha val="40000"/>
                    </a:schemeClr>
                  </a:outerShdw>
                </a:effectLst>
                <a:uLnTx/>
                <a:uFillTx/>
                <a:latin typeface="Times New Roman" panose="02020603050405020304" pitchFamily="18" charset="0"/>
                <a:ea typeface="Source Han Sans SC"/>
                <a:cs typeface="Times New Roman" panose="02020603050405020304" pitchFamily="18" charset="0"/>
              </a:rPr>
              <a:t> </a:t>
            </a:r>
            <a:r>
              <a:rPr kumimoji="0" lang="en-US" altLang="en-US" sz="4400" b="1" i="0" u="none" strike="noStrike" kern="1200" normalizeH="0" noProof="0" dirty="0" err="1">
                <a:ln w="0"/>
                <a:effectLst>
                  <a:outerShdw blurRad="38100" dist="19050" dir="2700000" algn="tl" rotWithShape="0">
                    <a:schemeClr val="dk1">
                      <a:alpha val="40000"/>
                    </a:schemeClr>
                  </a:outerShdw>
                </a:effectLst>
                <a:uLnTx/>
                <a:uFillTx/>
                <a:latin typeface="Times New Roman" panose="02020603050405020304" pitchFamily="18" charset="0"/>
                <a:ea typeface="Source Han Sans SC"/>
                <a:cs typeface="Times New Roman" panose="02020603050405020304" pitchFamily="18" charset="0"/>
              </a:rPr>
              <a:t>đầu</a:t>
            </a:r>
            <a:endParaRPr kumimoji="0" lang="en-US" altLang="en-US" sz="4400" b="1" i="0" u="none" strike="noStrike" kern="1200" normalizeH="0" baseline="0" noProof="0" dirty="0">
              <a:ln w="0"/>
              <a:effectLst>
                <a:outerShdw blurRad="38100" dist="19050" dir="2700000" algn="tl" rotWithShape="0">
                  <a:schemeClr val="dk1">
                    <a:alpha val="40000"/>
                  </a:schemeClr>
                </a:outerShdw>
              </a:effectLst>
              <a:uLnTx/>
              <a:uFillTx/>
              <a:latin typeface="Times New Roman" panose="02020603050405020304" pitchFamily="18" charset="0"/>
              <a:ea typeface="Source Han Sans SC"/>
              <a:cs typeface="Times New Roman" panose="02020603050405020304" pitchFamily="18" charset="0"/>
            </a:endParaRPr>
          </a:p>
        </p:txBody>
      </p:sp>
      <p:grpSp>
        <p:nvGrpSpPr>
          <p:cNvPr id="10" name="Google Shape;4838;p56">
            <a:extLst>
              <a:ext uri="{FF2B5EF4-FFF2-40B4-BE49-F238E27FC236}">
                <a16:creationId xmlns:a16="http://schemas.microsoft.com/office/drawing/2014/main" id="{70C7BC23-94BB-C4FB-90F4-8B4F4478E338}"/>
              </a:ext>
            </a:extLst>
          </p:cNvPr>
          <p:cNvGrpSpPr/>
          <p:nvPr/>
        </p:nvGrpSpPr>
        <p:grpSpPr>
          <a:xfrm rot="-4957593">
            <a:off x="11601965" y="-129925"/>
            <a:ext cx="721741" cy="804947"/>
            <a:chOff x="3604950" y="2842325"/>
            <a:chExt cx="76550" cy="85375"/>
          </a:xfrm>
        </p:grpSpPr>
        <p:sp>
          <p:nvSpPr>
            <p:cNvPr id="11" name="Google Shape;4839;p56">
              <a:extLst>
                <a:ext uri="{FF2B5EF4-FFF2-40B4-BE49-F238E27FC236}">
                  <a16:creationId xmlns:a16="http://schemas.microsoft.com/office/drawing/2014/main" id="{7907F14F-5939-7479-2A8D-AD01BD2D8C06}"/>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4840;p56">
              <a:extLst>
                <a:ext uri="{FF2B5EF4-FFF2-40B4-BE49-F238E27FC236}">
                  <a16:creationId xmlns:a16="http://schemas.microsoft.com/office/drawing/2014/main" id="{4E0A1D39-EC19-05C8-51C6-1E7EB9D2CEA0}"/>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4841;p56">
              <a:extLst>
                <a:ext uri="{FF2B5EF4-FFF2-40B4-BE49-F238E27FC236}">
                  <a16:creationId xmlns:a16="http://schemas.microsoft.com/office/drawing/2014/main" id="{8C56BCE7-1BA1-208C-135E-DF9721C76AB9}"/>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4842;p56">
              <a:extLst>
                <a:ext uri="{FF2B5EF4-FFF2-40B4-BE49-F238E27FC236}">
                  <a16:creationId xmlns:a16="http://schemas.microsoft.com/office/drawing/2014/main" id="{C68AF6BD-56C3-D5A4-FA8B-757C7F7BFA71}"/>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4843;p56">
              <a:extLst>
                <a:ext uri="{FF2B5EF4-FFF2-40B4-BE49-F238E27FC236}">
                  <a16:creationId xmlns:a16="http://schemas.microsoft.com/office/drawing/2014/main" id="{C6DD64B7-1EA2-E8CC-63D5-CD3180AD6FA5}"/>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4844;p56">
              <a:extLst>
                <a:ext uri="{FF2B5EF4-FFF2-40B4-BE49-F238E27FC236}">
                  <a16:creationId xmlns:a16="http://schemas.microsoft.com/office/drawing/2014/main" id="{CBEF9828-F6CA-8ADE-7267-91AAA140E0F9}"/>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4845;p56">
              <a:extLst>
                <a:ext uri="{FF2B5EF4-FFF2-40B4-BE49-F238E27FC236}">
                  <a16:creationId xmlns:a16="http://schemas.microsoft.com/office/drawing/2014/main" id="{A283ACC3-221B-68E3-D48F-86A08BD2FC42}"/>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4846;p56">
              <a:extLst>
                <a:ext uri="{FF2B5EF4-FFF2-40B4-BE49-F238E27FC236}">
                  <a16:creationId xmlns:a16="http://schemas.microsoft.com/office/drawing/2014/main" id="{693B4B35-89CF-C634-353B-93147D3FECA2}"/>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4847;p56">
              <a:extLst>
                <a:ext uri="{FF2B5EF4-FFF2-40B4-BE49-F238E27FC236}">
                  <a16:creationId xmlns:a16="http://schemas.microsoft.com/office/drawing/2014/main" id="{08B1A45D-E268-9AB5-E208-9C25091D153B}"/>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4848;p56">
              <a:extLst>
                <a:ext uri="{FF2B5EF4-FFF2-40B4-BE49-F238E27FC236}">
                  <a16:creationId xmlns:a16="http://schemas.microsoft.com/office/drawing/2014/main" id="{5D12D9CF-059F-6763-14A1-F274D43708BC}"/>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1" name="Google Shape;4838;p56">
            <a:extLst>
              <a:ext uri="{FF2B5EF4-FFF2-40B4-BE49-F238E27FC236}">
                <a16:creationId xmlns:a16="http://schemas.microsoft.com/office/drawing/2014/main" id="{6E315A0B-8FD9-CC00-9D6B-C0155D788151}"/>
              </a:ext>
            </a:extLst>
          </p:cNvPr>
          <p:cNvGrpSpPr/>
          <p:nvPr/>
        </p:nvGrpSpPr>
        <p:grpSpPr>
          <a:xfrm rot="-4957593">
            <a:off x="10864673" y="154989"/>
            <a:ext cx="403794" cy="467723"/>
            <a:chOff x="3604950" y="2842325"/>
            <a:chExt cx="76550" cy="85375"/>
          </a:xfrm>
        </p:grpSpPr>
        <p:sp>
          <p:nvSpPr>
            <p:cNvPr id="22" name="Google Shape;4839;p56">
              <a:extLst>
                <a:ext uri="{FF2B5EF4-FFF2-40B4-BE49-F238E27FC236}">
                  <a16:creationId xmlns:a16="http://schemas.microsoft.com/office/drawing/2014/main" id="{261B358A-A4D9-E1D3-84B0-528FEADE3204}"/>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4840;p56">
              <a:extLst>
                <a:ext uri="{FF2B5EF4-FFF2-40B4-BE49-F238E27FC236}">
                  <a16:creationId xmlns:a16="http://schemas.microsoft.com/office/drawing/2014/main" id="{00576A17-7522-F63F-2EED-3F7FD745DAC1}"/>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4841;p56">
              <a:extLst>
                <a:ext uri="{FF2B5EF4-FFF2-40B4-BE49-F238E27FC236}">
                  <a16:creationId xmlns:a16="http://schemas.microsoft.com/office/drawing/2014/main" id="{5D2A783B-0AC6-B902-3FA6-FAFBA72A9590}"/>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4842;p56">
              <a:extLst>
                <a:ext uri="{FF2B5EF4-FFF2-40B4-BE49-F238E27FC236}">
                  <a16:creationId xmlns:a16="http://schemas.microsoft.com/office/drawing/2014/main" id="{23DBBC22-52E0-E66A-5E47-DA8883BB928D}"/>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4843;p56">
              <a:extLst>
                <a:ext uri="{FF2B5EF4-FFF2-40B4-BE49-F238E27FC236}">
                  <a16:creationId xmlns:a16="http://schemas.microsoft.com/office/drawing/2014/main" id="{A4C59252-C8B9-4C4B-88D3-12A0FF1F8D6A}"/>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4844;p56">
              <a:extLst>
                <a:ext uri="{FF2B5EF4-FFF2-40B4-BE49-F238E27FC236}">
                  <a16:creationId xmlns:a16="http://schemas.microsoft.com/office/drawing/2014/main" id="{5A998C9F-2827-24E5-5348-D36183D40C20}"/>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4845;p56">
              <a:extLst>
                <a:ext uri="{FF2B5EF4-FFF2-40B4-BE49-F238E27FC236}">
                  <a16:creationId xmlns:a16="http://schemas.microsoft.com/office/drawing/2014/main" id="{910FF1B9-BDD4-027C-CB35-2EB501732416}"/>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4846;p56">
              <a:extLst>
                <a:ext uri="{FF2B5EF4-FFF2-40B4-BE49-F238E27FC236}">
                  <a16:creationId xmlns:a16="http://schemas.microsoft.com/office/drawing/2014/main" id="{35B717A7-4F6C-DA60-6ED8-C36A16281AA5}"/>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4847;p56">
              <a:extLst>
                <a:ext uri="{FF2B5EF4-FFF2-40B4-BE49-F238E27FC236}">
                  <a16:creationId xmlns:a16="http://schemas.microsoft.com/office/drawing/2014/main" id="{A13A4596-FDCA-2698-5AC6-4D980FE9826B}"/>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4848;p56">
              <a:extLst>
                <a:ext uri="{FF2B5EF4-FFF2-40B4-BE49-F238E27FC236}">
                  <a16:creationId xmlns:a16="http://schemas.microsoft.com/office/drawing/2014/main" id="{72EE6EC6-A5EF-0E0C-83A4-D7DA5B3CFE95}"/>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2" name="Google Shape;4838;p56">
            <a:extLst>
              <a:ext uri="{FF2B5EF4-FFF2-40B4-BE49-F238E27FC236}">
                <a16:creationId xmlns:a16="http://schemas.microsoft.com/office/drawing/2014/main" id="{9BE82A8D-D224-DCEC-CB1E-78D12A255381}"/>
              </a:ext>
            </a:extLst>
          </p:cNvPr>
          <p:cNvGrpSpPr/>
          <p:nvPr/>
        </p:nvGrpSpPr>
        <p:grpSpPr>
          <a:xfrm rot="-4957593">
            <a:off x="11221324" y="760254"/>
            <a:ext cx="200159" cy="231151"/>
            <a:chOff x="3604950" y="2842325"/>
            <a:chExt cx="76550" cy="85375"/>
          </a:xfrm>
        </p:grpSpPr>
        <p:sp>
          <p:nvSpPr>
            <p:cNvPr id="33" name="Google Shape;4839;p56">
              <a:extLst>
                <a:ext uri="{FF2B5EF4-FFF2-40B4-BE49-F238E27FC236}">
                  <a16:creationId xmlns:a16="http://schemas.microsoft.com/office/drawing/2014/main" id="{39CC18DC-2813-3EF9-B934-71FA30A72123}"/>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4840;p56">
              <a:extLst>
                <a:ext uri="{FF2B5EF4-FFF2-40B4-BE49-F238E27FC236}">
                  <a16:creationId xmlns:a16="http://schemas.microsoft.com/office/drawing/2014/main" id="{D39F8B19-C80D-E655-1ECE-7EB2ABC0F949}"/>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4841;p56">
              <a:extLst>
                <a:ext uri="{FF2B5EF4-FFF2-40B4-BE49-F238E27FC236}">
                  <a16:creationId xmlns:a16="http://schemas.microsoft.com/office/drawing/2014/main" id="{B1010150-0AD1-706D-A7C4-67EE58117CD5}"/>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4842;p56">
              <a:extLst>
                <a:ext uri="{FF2B5EF4-FFF2-40B4-BE49-F238E27FC236}">
                  <a16:creationId xmlns:a16="http://schemas.microsoft.com/office/drawing/2014/main" id="{B89AC58F-609E-C001-8178-9257C5101AED}"/>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4843;p56">
              <a:extLst>
                <a:ext uri="{FF2B5EF4-FFF2-40B4-BE49-F238E27FC236}">
                  <a16:creationId xmlns:a16="http://schemas.microsoft.com/office/drawing/2014/main" id="{FD5D5373-51F4-233B-0602-C5EF9A67B506}"/>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4844;p56">
              <a:extLst>
                <a:ext uri="{FF2B5EF4-FFF2-40B4-BE49-F238E27FC236}">
                  <a16:creationId xmlns:a16="http://schemas.microsoft.com/office/drawing/2014/main" id="{7CC31EAC-BDA9-6BE6-E002-F04BDFC17C3C}"/>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4845;p56">
              <a:extLst>
                <a:ext uri="{FF2B5EF4-FFF2-40B4-BE49-F238E27FC236}">
                  <a16:creationId xmlns:a16="http://schemas.microsoft.com/office/drawing/2014/main" id="{F7FEA740-0613-2ADC-50EC-FD9B522FF995}"/>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4846;p56">
              <a:extLst>
                <a:ext uri="{FF2B5EF4-FFF2-40B4-BE49-F238E27FC236}">
                  <a16:creationId xmlns:a16="http://schemas.microsoft.com/office/drawing/2014/main" id="{2343B3E6-A207-7461-FA07-35F38F28C3E4}"/>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4847;p56">
              <a:extLst>
                <a:ext uri="{FF2B5EF4-FFF2-40B4-BE49-F238E27FC236}">
                  <a16:creationId xmlns:a16="http://schemas.microsoft.com/office/drawing/2014/main" id="{388F716A-FE3E-3B93-6E51-95989FB4D983}"/>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4848;p56">
              <a:extLst>
                <a:ext uri="{FF2B5EF4-FFF2-40B4-BE49-F238E27FC236}">
                  <a16:creationId xmlns:a16="http://schemas.microsoft.com/office/drawing/2014/main" id="{466AA4D7-3860-D87A-E92D-CAADA27FC6ED}"/>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 name="Picture 1">
            <a:extLst>
              <a:ext uri="{FF2B5EF4-FFF2-40B4-BE49-F238E27FC236}">
                <a16:creationId xmlns:a16="http://schemas.microsoft.com/office/drawing/2014/main" id="{EF1614F8-D820-69AE-B730-86D2E743157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111" b="90000" l="10000" r="90000">
                        <a14:foregroundMark x1="31563" y1="8889" x2="39479" y2="21667"/>
                        <a14:foregroundMark x1="35729" y1="35093" x2="45260" y2="54537"/>
                        <a14:foregroundMark x1="41667" y1="64907" x2="34688" y2="35000"/>
                        <a14:foregroundMark x1="30521" y1="32407" x2="39271" y2="64630"/>
                        <a14:foregroundMark x1="32188" y1="37500" x2="51042" y2="61019"/>
                        <a14:foregroundMark x1="51042" y1="61019" x2="51406" y2="61204"/>
                        <a14:foregroundMark x1="54323" y1="60556" x2="51354" y2="46481"/>
                        <a14:foregroundMark x1="57344" y1="22685" x2="57760" y2="56481"/>
                        <a14:foregroundMark x1="48854" y1="24907" x2="53333" y2="41667"/>
                        <a14:foregroundMark x1="63594" y1="6111" x2="63594" y2="6111"/>
                        <a14:foregroundMark x1="66354" y1="43426" x2="58021" y2="34352"/>
                      </a14:backgroundRemoval>
                    </a14:imgEffect>
                  </a14:imgLayer>
                </a14:imgProps>
              </a:ext>
            </a:extLst>
          </a:blip>
          <a:stretch>
            <a:fillRect/>
          </a:stretch>
        </p:blipFill>
        <p:spPr>
          <a:xfrm flipH="1">
            <a:off x="-1499578" y="2489634"/>
            <a:ext cx="7997326" cy="4498496"/>
          </a:xfrm>
          <a:prstGeom prst="rect">
            <a:avLst/>
          </a:prstGeom>
        </p:spPr>
      </p:pic>
      <p:grpSp>
        <p:nvGrpSpPr>
          <p:cNvPr id="3" name="组合 25">
            <a:extLst>
              <a:ext uri="{FF2B5EF4-FFF2-40B4-BE49-F238E27FC236}">
                <a16:creationId xmlns:a16="http://schemas.microsoft.com/office/drawing/2014/main" id="{BF1BF2D6-20B2-F35D-7021-CAA51D0974CF}"/>
              </a:ext>
            </a:extLst>
          </p:cNvPr>
          <p:cNvGrpSpPr/>
          <p:nvPr/>
        </p:nvGrpSpPr>
        <p:grpSpPr>
          <a:xfrm>
            <a:off x="5842135" y="987927"/>
            <a:ext cx="5685481" cy="7093599"/>
            <a:chOff x="4505216" y="1616700"/>
            <a:chExt cx="2955001" cy="3414946"/>
          </a:xfrm>
        </p:grpSpPr>
        <p:sp>
          <p:nvSpPr>
            <p:cNvPr id="4" name="十角星 5">
              <a:extLst>
                <a:ext uri="{FF2B5EF4-FFF2-40B4-BE49-F238E27FC236}">
                  <a16:creationId xmlns:a16="http://schemas.microsoft.com/office/drawing/2014/main" id="{E4CB5794-1C2C-174D-DE1E-79CDCC1DAB20}"/>
                </a:ext>
              </a:extLst>
            </p:cNvPr>
            <p:cNvSpPr/>
            <p:nvPr/>
          </p:nvSpPr>
          <p:spPr>
            <a:xfrm rot="20096755">
              <a:off x="4849130" y="1808904"/>
              <a:ext cx="2611087" cy="2087155"/>
            </a:xfrm>
            <a:custGeom>
              <a:avLst/>
              <a:gdLst>
                <a:gd name="connsiteX0" fmla="*/ -2 w 2387784"/>
                <a:gd name="connsiteY0" fmla="*/ 762105 h 2205868"/>
                <a:gd name="connsiteX1" fmla="*/ 315673 w 2387784"/>
                <a:gd name="connsiteY1" fmla="*/ 542329 h 2205868"/>
                <a:gd name="connsiteX2" fmla="*/ 456022 w 2387784"/>
                <a:gd name="connsiteY2" fmla="*/ 210638 h 2205868"/>
                <a:gd name="connsiteX3" fmla="*/ 858440 w 2387784"/>
                <a:gd name="connsiteY3" fmla="*/ 195859 h 2205868"/>
                <a:gd name="connsiteX4" fmla="*/ 1193892 w 2387784"/>
                <a:gd name="connsiteY4" fmla="*/ 0 h 2205868"/>
                <a:gd name="connsiteX5" fmla="*/ 1529344 w 2387784"/>
                <a:gd name="connsiteY5" fmla="*/ 195859 h 2205868"/>
                <a:gd name="connsiteX6" fmla="*/ 1931762 w 2387784"/>
                <a:gd name="connsiteY6" fmla="*/ 210638 h 2205868"/>
                <a:gd name="connsiteX7" fmla="*/ 2072111 w 2387784"/>
                <a:gd name="connsiteY7" fmla="*/ 542329 h 2205868"/>
                <a:gd name="connsiteX8" fmla="*/ 2387786 w 2387784"/>
                <a:gd name="connsiteY8" fmla="*/ 762105 h 2205868"/>
                <a:gd name="connsiteX9" fmla="*/ 2279426 w 2387784"/>
                <a:gd name="connsiteY9" fmla="*/ 1102934 h 2205868"/>
                <a:gd name="connsiteX10" fmla="*/ 2387786 w 2387784"/>
                <a:gd name="connsiteY10" fmla="*/ 1443763 h 2205868"/>
                <a:gd name="connsiteX11" fmla="*/ 2072111 w 2387784"/>
                <a:gd name="connsiteY11" fmla="*/ 1663539 h 2205868"/>
                <a:gd name="connsiteX12" fmla="*/ 1931762 w 2387784"/>
                <a:gd name="connsiteY12" fmla="*/ 1995230 h 2205868"/>
                <a:gd name="connsiteX13" fmla="*/ 1529344 w 2387784"/>
                <a:gd name="connsiteY13" fmla="*/ 2010009 h 2205868"/>
                <a:gd name="connsiteX14" fmla="*/ 1193892 w 2387784"/>
                <a:gd name="connsiteY14" fmla="*/ 2205868 h 2205868"/>
                <a:gd name="connsiteX15" fmla="*/ 858440 w 2387784"/>
                <a:gd name="connsiteY15" fmla="*/ 2010009 h 2205868"/>
                <a:gd name="connsiteX16" fmla="*/ 456022 w 2387784"/>
                <a:gd name="connsiteY16" fmla="*/ 1995230 h 2205868"/>
                <a:gd name="connsiteX17" fmla="*/ 315673 w 2387784"/>
                <a:gd name="connsiteY17" fmla="*/ 1663539 h 2205868"/>
                <a:gd name="connsiteX18" fmla="*/ -2 w 2387784"/>
                <a:gd name="connsiteY18" fmla="*/ 1443763 h 2205868"/>
                <a:gd name="connsiteX19" fmla="*/ 108358 w 2387784"/>
                <a:gd name="connsiteY19" fmla="*/ 1102934 h 2205868"/>
                <a:gd name="connsiteX20" fmla="*/ -2 w 2387784"/>
                <a:gd name="connsiteY20" fmla="*/ 762105 h 2205868"/>
                <a:gd name="connsiteX0" fmla="*/ 0 w 2387788"/>
                <a:gd name="connsiteY0" fmla="*/ 762105 h 2205868"/>
                <a:gd name="connsiteX1" fmla="*/ 315675 w 2387788"/>
                <a:gd name="connsiteY1" fmla="*/ 542329 h 2205868"/>
                <a:gd name="connsiteX2" fmla="*/ 477744 w 2387788"/>
                <a:gd name="connsiteY2" fmla="*/ 121833 h 2205868"/>
                <a:gd name="connsiteX3" fmla="*/ 858442 w 2387788"/>
                <a:gd name="connsiteY3" fmla="*/ 195859 h 2205868"/>
                <a:gd name="connsiteX4" fmla="*/ 1193894 w 2387788"/>
                <a:gd name="connsiteY4" fmla="*/ 0 h 2205868"/>
                <a:gd name="connsiteX5" fmla="*/ 1529346 w 2387788"/>
                <a:gd name="connsiteY5" fmla="*/ 195859 h 2205868"/>
                <a:gd name="connsiteX6" fmla="*/ 1931764 w 2387788"/>
                <a:gd name="connsiteY6" fmla="*/ 210638 h 2205868"/>
                <a:gd name="connsiteX7" fmla="*/ 2072113 w 2387788"/>
                <a:gd name="connsiteY7" fmla="*/ 542329 h 2205868"/>
                <a:gd name="connsiteX8" fmla="*/ 2387788 w 2387788"/>
                <a:gd name="connsiteY8" fmla="*/ 762105 h 2205868"/>
                <a:gd name="connsiteX9" fmla="*/ 2279428 w 2387788"/>
                <a:gd name="connsiteY9" fmla="*/ 1102934 h 2205868"/>
                <a:gd name="connsiteX10" fmla="*/ 2387788 w 2387788"/>
                <a:gd name="connsiteY10" fmla="*/ 1443763 h 2205868"/>
                <a:gd name="connsiteX11" fmla="*/ 2072113 w 2387788"/>
                <a:gd name="connsiteY11" fmla="*/ 1663539 h 2205868"/>
                <a:gd name="connsiteX12" fmla="*/ 1931764 w 2387788"/>
                <a:gd name="connsiteY12" fmla="*/ 1995230 h 2205868"/>
                <a:gd name="connsiteX13" fmla="*/ 1529346 w 2387788"/>
                <a:gd name="connsiteY13" fmla="*/ 2010009 h 2205868"/>
                <a:gd name="connsiteX14" fmla="*/ 1193894 w 2387788"/>
                <a:gd name="connsiteY14" fmla="*/ 2205868 h 2205868"/>
                <a:gd name="connsiteX15" fmla="*/ 858442 w 2387788"/>
                <a:gd name="connsiteY15" fmla="*/ 2010009 h 2205868"/>
                <a:gd name="connsiteX16" fmla="*/ 456024 w 2387788"/>
                <a:gd name="connsiteY16" fmla="*/ 1995230 h 2205868"/>
                <a:gd name="connsiteX17" fmla="*/ 315675 w 2387788"/>
                <a:gd name="connsiteY17" fmla="*/ 1663539 h 2205868"/>
                <a:gd name="connsiteX18" fmla="*/ 0 w 2387788"/>
                <a:gd name="connsiteY18" fmla="*/ 1443763 h 2205868"/>
                <a:gd name="connsiteX19" fmla="*/ 108360 w 2387788"/>
                <a:gd name="connsiteY19" fmla="*/ 1102934 h 2205868"/>
                <a:gd name="connsiteX20" fmla="*/ 0 w 2387788"/>
                <a:gd name="connsiteY20" fmla="*/ 762105 h 2205868"/>
                <a:gd name="connsiteX0" fmla="*/ 0 w 2387788"/>
                <a:gd name="connsiteY0" fmla="*/ 762105 h 2205868"/>
                <a:gd name="connsiteX1" fmla="*/ 273835 w 2387788"/>
                <a:gd name="connsiteY1" fmla="*/ 476590 h 2205868"/>
                <a:gd name="connsiteX2" fmla="*/ 477744 w 2387788"/>
                <a:gd name="connsiteY2" fmla="*/ 121833 h 2205868"/>
                <a:gd name="connsiteX3" fmla="*/ 858442 w 2387788"/>
                <a:gd name="connsiteY3" fmla="*/ 195859 h 2205868"/>
                <a:gd name="connsiteX4" fmla="*/ 1193894 w 2387788"/>
                <a:gd name="connsiteY4" fmla="*/ 0 h 2205868"/>
                <a:gd name="connsiteX5" fmla="*/ 1529346 w 2387788"/>
                <a:gd name="connsiteY5" fmla="*/ 195859 h 2205868"/>
                <a:gd name="connsiteX6" fmla="*/ 1931764 w 2387788"/>
                <a:gd name="connsiteY6" fmla="*/ 210638 h 2205868"/>
                <a:gd name="connsiteX7" fmla="*/ 2072113 w 2387788"/>
                <a:gd name="connsiteY7" fmla="*/ 542329 h 2205868"/>
                <a:gd name="connsiteX8" fmla="*/ 2387788 w 2387788"/>
                <a:gd name="connsiteY8" fmla="*/ 762105 h 2205868"/>
                <a:gd name="connsiteX9" fmla="*/ 2279428 w 2387788"/>
                <a:gd name="connsiteY9" fmla="*/ 1102934 h 2205868"/>
                <a:gd name="connsiteX10" fmla="*/ 2387788 w 2387788"/>
                <a:gd name="connsiteY10" fmla="*/ 1443763 h 2205868"/>
                <a:gd name="connsiteX11" fmla="*/ 2072113 w 2387788"/>
                <a:gd name="connsiteY11" fmla="*/ 1663539 h 2205868"/>
                <a:gd name="connsiteX12" fmla="*/ 1931764 w 2387788"/>
                <a:gd name="connsiteY12" fmla="*/ 1995230 h 2205868"/>
                <a:gd name="connsiteX13" fmla="*/ 1529346 w 2387788"/>
                <a:gd name="connsiteY13" fmla="*/ 2010009 h 2205868"/>
                <a:gd name="connsiteX14" fmla="*/ 1193894 w 2387788"/>
                <a:gd name="connsiteY14" fmla="*/ 2205868 h 2205868"/>
                <a:gd name="connsiteX15" fmla="*/ 858442 w 2387788"/>
                <a:gd name="connsiteY15" fmla="*/ 2010009 h 2205868"/>
                <a:gd name="connsiteX16" fmla="*/ 456024 w 2387788"/>
                <a:gd name="connsiteY16" fmla="*/ 1995230 h 2205868"/>
                <a:gd name="connsiteX17" fmla="*/ 315675 w 2387788"/>
                <a:gd name="connsiteY17" fmla="*/ 1663539 h 2205868"/>
                <a:gd name="connsiteX18" fmla="*/ 0 w 2387788"/>
                <a:gd name="connsiteY18" fmla="*/ 1443763 h 2205868"/>
                <a:gd name="connsiteX19" fmla="*/ 108360 w 2387788"/>
                <a:gd name="connsiteY19" fmla="*/ 1102934 h 2205868"/>
                <a:gd name="connsiteX20" fmla="*/ 0 w 2387788"/>
                <a:gd name="connsiteY20" fmla="*/ 762105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16946 w 2396374"/>
                <a:gd name="connsiteY19" fmla="*/ 110293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55197 w 2396374"/>
                <a:gd name="connsiteY19" fmla="*/ 1134009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162072 w 2396374"/>
                <a:gd name="connsiteY18" fmla="*/ 1383566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17104 w 2396374"/>
                <a:gd name="connsiteY16" fmla="*/ 1796029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434080 w 2396374"/>
                <a:gd name="connsiteY17" fmla="*/ 1569737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509943 w 2396374"/>
                <a:gd name="connsiteY17" fmla="*/ 150624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967078 w 2396374"/>
                <a:gd name="connsiteY15" fmla="*/ 1951222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1007573 w 2396374"/>
                <a:gd name="connsiteY15" fmla="*/ 1864595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043091"/>
                <a:gd name="connsiteX1" fmla="*/ 282421 w 2396374"/>
                <a:gd name="connsiteY1" fmla="*/ 476590 h 2043091"/>
                <a:gd name="connsiteX2" fmla="*/ 486330 w 2396374"/>
                <a:gd name="connsiteY2" fmla="*/ 121833 h 2043091"/>
                <a:gd name="connsiteX3" fmla="*/ 867028 w 2396374"/>
                <a:gd name="connsiteY3" fmla="*/ 195859 h 2043091"/>
                <a:gd name="connsiteX4" fmla="*/ 1202480 w 2396374"/>
                <a:gd name="connsiteY4" fmla="*/ 0 h 2043091"/>
                <a:gd name="connsiteX5" fmla="*/ 1537932 w 2396374"/>
                <a:gd name="connsiteY5" fmla="*/ 195859 h 2043091"/>
                <a:gd name="connsiteX6" fmla="*/ 1940350 w 2396374"/>
                <a:gd name="connsiteY6" fmla="*/ 210638 h 2043091"/>
                <a:gd name="connsiteX7" fmla="*/ 2080699 w 2396374"/>
                <a:gd name="connsiteY7" fmla="*/ 542329 h 2043091"/>
                <a:gd name="connsiteX8" fmla="*/ 2396374 w 2396374"/>
                <a:gd name="connsiteY8" fmla="*/ 762105 h 2043091"/>
                <a:gd name="connsiteX9" fmla="*/ 2288014 w 2396374"/>
                <a:gd name="connsiteY9" fmla="*/ 1102934 h 2043091"/>
                <a:gd name="connsiteX10" fmla="*/ 2396374 w 2396374"/>
                <a:gd name="connsiteY10" fmla="*/ 1443763 h 2043091"/>
                <a:gd name="connsiteX11" fmla="*/ 2080699 w 2396374"/>
                <a:gd name="connsiteY11" fmla="*/ 1663539 h 2043091"/>
                <a:gd name="connsiteX12" fmla="*/ 1940350 w 2396374"/>
                <a:gd name="connsiteY12" fmla="*/ 1995230 h 2043091"/>
                <a:gd name="connsiteX13" fmla="*/ 1537932 w 2396374"/>
                <a:gd name="connsiteY13" fmla="*/ 2010009 h 2043091"/>
                <a:gd name="connsiteX14" fmla="*/ 1291765 w 2396374"/>
                <a:gd name="connsiteY14" fmla="*/ 2043091 h 2043091"/>
                <a:gd name="connsiteX15" fmla="*/ 1007573 w 2396374"/>
                <a:gd name="connsiteY15" fmla="*/ 1864595 h 2043091"/>
                <a:gd name="connsiteX16" fmla="*/ 623927 w 2396374"/>
                <a:gd name="connsiteY16" fmla="*/ 1851996 h 2043091"/>
                <a:gd name="connsiteX17" fmla="*/ 443852 w 2396374"/>
                <a:gd name="connsiteY17" fmla="*/ 1534722 h 2043091"/>
                <a:gd name="connsiteX18" fmla="*/ 95276 w 2396374"/>
                <a:gd name="connsiteY18" fmla="*/ 1385327 h 2043091"/>
                <a:gd name="connsiteX19" fmla="*/ 128479 w 2396374"/>
                <a:gd name="connsiteY19" fmla="*/ 1134714 h 2043091"/>
                <a:gd name="connsiteX20" fmla="*/ 0 w 2396374"/>
                <a:gd name="connsiteY20" fmla="*/ 639341 h 2043091"/>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1940350 w 2396374"/>
                <a:gd name="connsiteY12" fmla="*/ 1995230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1885216 w 2396374"/>
                <a:gd name="connsiteY12" fmla="*/ 1830916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544531 w 2396374"/>
                <a:gd name="connsiteY13" fmla="*/ 1854762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623211 w 2396374"/>
                <a:gd name="connsiteY13" fmla="*/ 1898140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288014 w 2545855"/>
                <a:gd name="connsiteY9" fmla="*/ 1102934 h 2085700"/>
                <a:gd name="connsiteX10" fmla="*/ 2545855 w 2545855"/>
                <a:gd name="connsiteY10" fmla="*/ 1434473 h 2085700"/>
                <a:gd name="connsiteX11" fmla="*/ 2080699 w 2545855"/>
                <a:gd name="connsiteY11" fmla="*/ 1663539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288014 w 2545855"/>
                <a:gd name="connsiteY9" fmla="*/ 1102934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06663 w 2545855"/>
                <a:gd name="connsiteY7" fmla="*/ 573693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91207 w 2545855"/>
                <a:gd name="connsiteY6" fmla="*/ 273430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71728 w 2545855"/>
                <a:gd name="connsiteY6" fmla="*/ 244533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19094 w 2545855"/>
                <a:gd name="connsiteY5" fmla="*/ 292610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491670 w 2545855"/>
                <a:gd name="connsiteY5" fmla="*/ 266597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558833 h 2005192"/>
                <a:gd name="connsiteX1" fmla="*/ 282421 w 2545855"/>
                <a:gd name="connsiteY1" fmla="*/ 396082 h 2005192"/>
                <a:gd name="connsiteX2" fmla="*/ 486330 w 2545855"/>
                <a:gd name="connsiteY2" fmla="*/ 41325 h 2005192"/>
                <a:gd name="connsiteX3" fmla="*/ 867028 w 2545855"/>
                <a:gd name="connsiteY3" fmla="*/ 115351 h 2005192"/>
                <a:gd name="connsiteX4" fmla="*/ 1191236 w 2545855"/>
                <a:gd name="connsiteY4" fmla="*/ 0 h 2005192"/>
                <a:gd name="connsiteX5" fmla="*/ 1491670 w 2545855"/>
                <a:gd name="connsiteY5" fmla="*/ 186089 h 2005192"/>
                <a:gd name="connsiteX6" fmla="*/ 1871728 w 2545855"/>
                <a:gd name="connsiteY6" fmla="*/ 164025 h 2005192"/>
                <a:gd name="connsiteX7" fmla="*/ 2064808 w 2545855"/>
                <a:gd name="connsiteY7" fmla="*/ 467588 h 2005192"/>
                <a:gd name="connsiteX8" fmla="*/ 2409028 w 2545855"/>
                <a:gd name="connsiteY8" fmla="*/ 654527 h 2005192"/>
                <a:gd name="connsiteX9" fmla="*/ 2349396 w 2545855"/>
                <a:gd name="connsiteY9" fmla="*/ 1018132 h 2005192"/>
                <a:gd name="connsiteX10" fmla="*/ 2545855 w 2545855"/>
                <a:gd name="connsiteY10" fmla="*/ 1353965 h 2005192"/>
                <a:gd name="connsiteX11" fmla="*/ 2228771 w 2545855"/>
                <a:gd name="connsiteY11" fmla="*/ 1520303 h 2005192"/>
                <a:gd name="connsiteX12" fmla="*/ 2032807 w 2545855"/>
                <a:gd name="connsiteY12" fmla="*/ 1872178 h 2005192"/>
                <a:gd name="connsiteX13" fmla="*/ 1623211 w 2545855"/>
                <a:gd name="connsiteY13" fmla="*/ 1817632 h 2005192"/>
                <a:gd name="connsiteX14" fmla="*/ 1298236 w 2545855"/>
                <a:gd name="connsiteY14" fmla="*/ 2005192 h 2005192"/>
                <a:gd name="connsiteX15" fmla="*/ 1007573 w 2545855"/>
                <a:gd name="connsiteY15" fmla="*/ 1784087 h 2005192"/>
                <a:gd name="connsiteX16" fmla="*/ 623927 w 2545855"/>
                <a:gd name="connsiteY16" fmla="*/ 1771488 h 2005192"/>
                <a:gd name="connsiteX17" fmla="*/ 443852 w 2545855"/>
                <a:gd name="connsiteY17" fmla="*/ 1454214 h 2005192"/>
                <a:gd name="connsiteX18" fmla="*/ 95276 w 2545855"/>
                <a:gd name="connsiteY18" fmla="*/ 1304819 h 2005192"/>
                <a:gd name="connsiteX19" fmla="*/ 128479 w 2545855"/>
                <a:gd name="connsiteY19" fmla="*/ 1054206 h 2005192"/>
                <a:gd name="connsiteX20" fmla="*/ 0 w 2545855"/>
                <a:gd name="connsiteY20" fmla="*/ 558833 h 2005192"/>
                <a:gd name="connsiteX0" fmla="*/ 0 w 2545855"/>
                <a:gd name="connsiteY0" fmla="*/ 604677 h 2051036"/>
                <a:gd name="connsiteX1" fmla="*/ 282421 w 2545855"/>
                <a:gd name="connsiteY1" fmla="*/ 441926 h 2051036"/>
                <a:gd name="connsiteX2" fmla="*/ 486330 w 2545855"/>
                <a:gd name="connsiteY2" fmla="*/ 87169 h 2051036"/>
                <a:gd name="connsiteX3" fmla="*/ 867028 w 2545855"/>
                <a:gd name="connsiteY3" fmla="*/ 161195 h 2051036"/>
                <a:gd name="connsiteX4" fmla="*/ 1206069 w 2545855"/>
                <a:gd name="connsiteY4" fmla="*/ 0 h 2051036"/>
                <a:gd name="connsiteX5" fmla="*/ 1491670 w 2545855"/>
                <a:gd name="connsiteY5" fmla="*/ 231933 h 2051036"/>
                <a:gd name="connsiteX6" fmla="*/ 1871728 w 2545855"/>
                <a:gd name="connsiteY6" fmla="*/ 209869 h 2051036"/>
                <a:gd name="connsiteX7" fmla="*/ 2064808 w 2545855"/>
                <a:gd name="connsiteY7" fmla="*/ 513432 h 2051036"/>
                <a:gd name="connsiteX8" fmla="*/ 2409028 w 2545855"/>
                <a:gd name="connsiteY8" fmla="*/ 700371 h 2051036"/>
                <a:gd name="connsiteX9" fmla="*/ 2349396 w 2545855"/>
                <a:gd name="connsiteY9" fmla="*/ 1063976 h 2051036"/>
                <a:gd name="connsiteX10" fmla="*/ 2545855 w 2545855"/>
                <a:gd name="connsiteY10" fmla="*/ 1399809 h 2051036"/>
                <a:gd name="connsiteX11" fmla="*/ 2228771 w 2545855"/>
                <a:gd name="connsiteY11" fmla="*/ 1566147 h 2051036"/>
                <a:gd name="connsiteX12" fmla="*/ 2032807 w 2545855"/>
                <a:gd name="connsiteY12" fmla="*/ 1918022 h 2051036"/>
                <a:gd name="connsiteX13" fmla="*/ 1623211 w 2545855"/>
                <a:gd name="connsiteY13" fmla="*/ 1863476 h 2051036"/>
                <a:gd name="connsiteX14" fmla="*/ 1298236 w 2545855"/>
                <a:gd name="connsiteY14" fmla="*/ 2051036 h 2051036"/>
                <a:gd name="connsiteX15" fmla="*/ 1007573 w 2545855"/>
                <a:gd name="connsiteY15" fmla="*/ 1829931 h 2051036"/>
                <a:gd name="connsiteX16" fmla="*/ 623927 w 2545855"/>
                <a:gd name="connsiteY16" fmla="*/ 1817332 h 2051036"/>
                <a:gd name="connsiteX17" fmla="*/ 443852 w 2545855"/>
                <a:gd name="connsiteY17" fmla="*/ 1500058 h 2051036"/>
                <a:gd name="connsiteX18" fmla="*/ 95276 w 2545855"/>
                <a:gd name="connsiteY18" fmla="*/ 1350663 h 2051036"/>
                <a:gd name="connsiteX19" fmla="*/ 128479 w 2545855"/>
                <a:gd name="connsiteY19" fmla="*/ 1100050 h 2051036"/>
                <a:gd name="connsiteX20" fmla="*/ 0 w 2545855"/>
                <a:gd name="connsiteY20" fmla="*/ 604677 h 205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45855" h="2051036">
                  <a:moveTo>
                    <a:pt x="0" y="604677"/>
                  </a:moveTo>
                  <a:lnTo>
                    <a:pt x="282421" y="441926"/>
                  </a:lnTo>
                  <a:lnTo>
                    <a:pt x="486330" y="87169"/>
                  </a:lnTo>
                  <a:lnTo>
                    <a:pt x="867028" y="161195"/>
                  </a:lnTo>
                  <a:lnTo>
                    <a:pt x="1206069" y="0"/>
                  </a:lnTo>
                  <a:lnTo>
                    <a:pt x="1491670" y="231933"/>
                  </a:lnTo>
                  <a:lnTo>
                    <a:pt x="1871728" y="209869"/>
                  </a:lnTo>
                  <a:lnTo>
                    <a:pt x="2064808" y="513432"/>
                  </a:lnTo>
                  <a:lnTo>
                    <a:pt x="2409028" y="700371"/>
                  </a:lnTo>
                  <a:lnTo>
                    <a:pt x="2349396" y="1063976"/>
                  </a:lnTo>
                  <a:lnTo>
                    <a:pt x="2545855" y="1399809"/>
                  </a:lnTo>
                  <a:lnTo>
                    <a:pt x="2228771" y="1566147"/>
                  </a:lnTo>
                  <a:lnTo>
                    <a:pt x="2032807" y="1918022"/>
                  </a:lnTo>
                  <a:lnTo>
                    <a:pt x="1623211" y="1863476"/>
                  </a:lnTo>
                  <a:lnTo>
                    <a:pt x="1298236" y="2051036"/>
                  </a:lnTo>
                  <a:lnTo>
                    <a:pt x="1007573" y="1829931"/>
                  </a:lnTo>
                  <a:lnTo>
                    <a:pt x="623927" y="1817332"/>
                  </a:lnTo>
                  <a:lnTo>
                    <a:pt x="443852" y="1500058"/>
                  </a:lnTo>
                  <a:lnTo>
                    <a:pt x="95276" y="1350663"/>
                  </a:lnTo>
                  <a:lnTo>
                    <a:pt x="128479" y="1100050"/>
                  </a:lnTo>
                  <a:lnTo>
                    <a:pt x="0" y="604677"/>
                  </a:ln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alibri" panose="020F0502020204030204"/>
                <a:ea typeface="微软雅黑"/>
                <a:cs typeface="+mn-ea"/>
                <a:sym typeface="+mn-lt"/>
              </a:endParaRPr>
            </a:p>
          </p:txBody>
        </p:sp>
        <p:grpSp>
          <p:nvGrpSpPr>
            <p:cNvPr id="5" name="组合 27">
              <a:extLst>
                <a:ext uri="{FF2B5EF4-FFF2-40B4-BE49-F238E27FC236}">
                  <a16:creationId xmlns:a16="http://schemas.microsoft.com/office/drawing/2014/main" id="{09948778-1122-1ECD-4E87-8E271C7B6E94}"/>
                </a:ext>
              </a:extLst>
            </p:cNvPr>
            <p:cNvGrpSpPr/>
            <p:nvPr/>
          </p:nvGrpSpPr>
          <p:grpSpPr>
            <a:xfrm>
              <a:off x="4505216" y="1616700"/>
              <a:ext cx="2917537" cy="3414946"/>
              <a:chOff x="4505216" y="1616700"/>
              <a:chExt cx="2917537" cy="3414946"/>
            </a:xfrm>
          </p:grpSpPr>
          <p:pic>
            <p:nvPicPr>
              <p:cNvPr id="6" name="图片 28">
                <a:extLst>
                  <a:ext uri="{FF2B5EF4-FFF2-40B4-BE49-F238E27FC236}">
                    <a16:creationId xmlns:a16="http://schemas.microsoft.com/office/drawing/2014/main" id="{710CF98B-1CC4-1D3C-A188-6224C9988F4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05216" y="1616700"/>
                <a:ext cx="2917537" cy="2246197"/>
              </a:xfrm>
              <a:prstGeom prst="rect">
                <a:avLst/>
              </a:prstGeom>
            </p:spPr>
          </p:pic>
          <p:sp>
            <p:nvSpPr>
              <p:cNvPr id="7" name="文本框 31">
                <a:extLst>
                  <a:ext uri="{FF2B5EF4-FFF2-40B4-BE49-F238E27FC236}">
                    <a16:creationId xmlns:a16="http://schemas.microsoft.com/office/drawing/2014/main" id="{130D36B0-4C67-BC8A-D3E7-871BE9C67DFA}"/>
                  </a:ext>
                </a:extLst>
              </p:cNvPr>
              <p:cNvSpPr txBox="1"/>
              <p:nvPr/>
            </p:nvSpPr>
            <p:spPr>
              <a:xfrm>
                <a:off x="5069295" y="2130034"/>
                <a:ext cx="1962277" cy="2901612"/>
              </a:xfrm>
              <a:prstGeom prst="rect">
                <a:avLst/>
              </a:prstGeom>
              <a:noFill/>
            </p:spPr>
            <p:txBody>
              <a:bodyPr wrap="square" rtlCol="0">
                <a:spAutoFit/>
              </a:bodyPr>
              <a:lstStyle/>
              <a:p>
                <a:pPr algn="ctr">
                  <a:spcAft>
                    <a:spcPts val="800"/>
                  </a:spcAft>
                </a:pPr>
                <a:r>
                  <a:rPr lang="vi-VN"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 ảnh sau gợi đến những tác phẩm nào? Của ai? Em biết gì về tác giả đó?</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spcBef>
                    <a:spcPts val="0"/>
                  </a:spcBef>
                  <a:spcAft>
                    <a:spcPts val="800"/>
                  </a:spcAft>
                  <a:buClrTx/>
                  <a:buSzTx/>
                  <a:buFontTx/>
                  <a:buNone/>
                  <a:tabLst/>
                  <a:defRPr/>
                </a:pPr>
                <a:endParaRPr kumimoji="0" lang="en-SG" sz="199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grpSp>
    </p:spTree>
    <p:extLst>
      <p:ext uri="{BB962C8B-B14F-4D97-AF65-F5344CB8AC3E}">
        <p14:creationId xmlns:p14="http://schemas.microsoft.com/office/powerpoint/2010/main" val="57541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7"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900" decel="100000" fill="hold"/>
                                        <p:tgtEl>
                                          <p:spTgt spid="3"/>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3A20DE-ED6C-0A34-F157-C59BA970D996}"/>
              </a:ext>
            </a:extLst>
          </p:cNvPr>
          <p:cNvPicPr>
            <a:picLocks noChangeAspect="1"/>
          </p:cNvPicPr>
          <p:nvPr/>
        </p:nvPicPr>
        <p:blipFill>
          <a:blip r:embed="rId3"/>
          <a:stretch>
            <a:fillRect/>
          </a:stretch>
        </p:blipFill>
        <p:spPr>
          <a:xfrm>
            <a:off x="0" y="1675"/>
            <a:ext cx="12192000" cy="6854653"/>
          </a:xfrm>
          <a:prstGeom prst="rect">
            <a:avLst/>
          </a:prstGeom>
        </p:spPr>
      </p:pic>
      <p:sp>
        <p:nvSpPr>
          <p:cNvPr id="5" name="TextBox 4">
            <a:extLst>
              <a:ext uri="{FF2B5EF4-FFF2-40B4-BE49-F238E27FC236}">
                <a16:creationId xmlns:a16="http://schemas.microsoft.com/office/drawing/2014/main" id="{4B133C1C-0847-9E4C-7B0A-73AD30EAA004}"/>
              </a:ext>
            </a:extLst>
          </p:cNvPr>
          <p:cNvSpPr txBox="1"/>
          <p:nvPr/>
        </p:nvSpPr>
        <p:spPr>
          <a:xfrm>
            <a:off x="586377" y="1782412"/>
            <a:ext cx="5629366" cy="2062103"/>
          </a:xfrm>
          <a:prstGeom prst="rect">
            <a:avLst/>
          </a:prstGeom>
          <a:noFill/>
        </p:spPr>
        <p:txBody>
          <a:bodyPr wrap="square">
            <a:spAutoFit/>
          </a:bodyPr>
          <a:lstStyle/>
          <a:p>
            <a:pPr lvl="0" algn="just" defTabSz="1219170">
              <a:buClr>
                <a:srgbClr val="000000"/>
              </a:buClr>
              <a:defRPr/>
            </a:pPr>
            <a:r>
              <a:rPr lang="vi-VN" sz="3200" dirty="0">
                <a:solidFill>
                  <a:schemeClr val="tx1">
                    <a:lumMod val="50000"/>
                  </a:schemeClr>
                </a:solidFill>
                <a:latin typeface="+mj-lt"/>
              </a:rPr>
              <a:t>Truyện gửi gắm thông điệp về sức mạnh của trí tưởng tượng và ảnh hưởng của nó trong văn chương cũng như trong đời sống.</a:t>
            </a:r>
            <a:endParaRPr kumimoji="0" lang="en-SG" sz="23900" b="0" i="0" u="none" strike="noStrike" kern="0" cap="none" spc="0" normalizeH="0" baseline="0" noProof="0" dirty="0">
              <a:ln>
                <a:noFill/>
              </a:ln>
              <a:solidFill>
                <a:schemeClr val="tx1">
                  <a:lumMod val="50000"/>
                </a:schemeClr>
              </a:solidFill>
              <a:effectLst/>
              <a:uLnTx/>
              <a:uFillTx/>
              <a:latin typeface="+mj-lt"/>
              <a:cs typeface="Times New Roman" panose="02020603050405020304" pitchFamily="18" charset="0"/>
              <a:sym typeface="Arial"/>
            </a:endParaRPr>
          </a:p>
        </p:txBody>
      </p:sp>
      <p:sp>
        <p:nvSpPr>
          <p:cNvPr id="8" name="TextBox 7">
            <a:extLst>
              <a:ext uri="{FF2B5EF4-FFF2-40B4-BE49-F238E27FC236}">
                <a16:creationId xmlns:a16="http://schemas.microsoft.com/office/drawing/2014/main" id="{5B38F2CD-5827-D831-7AF7-1EFFD58C33F4}"/>
              </a:ext>
            </a:extLst>
          </p:cNvPr>
          <p:cNvSpPr txBox="1"/>
          <p:nvPr/>
        </p:nvSpPr>
        <p:spPr>
          <a:xfrm>
            <a:off x="6465059" y="1782412"/>
            <a:ext cx="5232136" cy="5016758"/>
          </a:xfrm>
          <a:prstGeom prst="rect">
            <a:avLst/>
          </a:prstGeom>
          <a:noFill/>
        </p:spPr>
        <p:txBody>
          <a:bodyPr wrap="square">
            <a:spAutoFit/>
          </a:bodyPr>
          <a:lstStyle/>
          <a:p>
            <a:pPr algn="just"/>
            <a:r>
              <a:rPr lang="vi-VN" sz="3200" dirty="0">
                <a:solidFill>
                  <a:schemeClr val="tx1">
                    <a:lumMod val="50000"/>
                  </a:schemeClr>
                </a:solidFill>
                <a:latin typeface="+mj-lt"/>
              </a:rPr>
              <a:t>- Cốt truyện hấp dẫn, sáng tạo được tình huống đắc địa</a:t>
            </a:r>
            <a:endParaRPr lang="en-SG" sz="3200" dirty="0">
              <a:solidFill>
                <a:schemeClr val="tx1">
                  <a:lumMod val="50000"/>
                </a:schemeClr>
              </a:solidFill>
              <a:latin typeface="+mj-lt"/>
            </a:endParaRPr>
          </a:p>
          <a:p>
            <a:pPr algn="just"/>
            <a:r>
              <a:rPr lang="vi-VN" sz="3200" dirty="0">
                <a:solidFill>
                  <a:schemeClr val="tx1">
                    <a:lumMod val="50000"/>
                  </a:schemeClr>
                </a:solidFill>
                <a:latin typeface="+mj-lt"/>
              </a:rPr>
              <a:t>- Ngôn ngữ trong sáng, thấm đẫm chất thơ.</a:t>
            </a:r>
            <a:endParaRPr lang="en-SG" sz="3200" dirty="0">
              <a:solidFill>
                <a:schemeClr val="tx1">
                  <a:lumMod val="50000"/>
                </a:schemeClr>
              </a:solidFill>
              <a:latin typeface="+mj-lt"/>
            </a:endParaRPr>
          </a:p>
          <a:p>
            <a:pPr algn="just"/>
            <a:r>
              <a:rPr lang="vi-VN" sz="3200" dirty="0">
                <a:solidFill>
                  <a:schemeClr val="tx1">
                    <a:lumMod val="50000"/>
                  </a:schemeClr>
                </a:solidFill>
                <a:latin typeface="+mj-lt"/>
              </a:rPr>
              <a:t>- Nghệ thuật tạo dựng không gian, thời gian trong truyện độc đáo</a:t>
            </a:r>
            <a:endParaRPr lang="en-SG" sz="3200" dirty="0">
              <a:solidFill>
                <a:schemeClr val="tx1">
                  <a:lumMod val="50000"/>
                </a:schemeClr>
              </a:solidFill>
              <a:latin typeface="+mj-lt"/>
            </a:endParaRPr>
          </a:p>
          <a:p>
            <a:pPr algn="just"/>
            <a:r>
              <a:rPr lang="vi-VN" sz="3200" dirty="0">
                <a:solidFill>
                  <a:schemeClr val="tx1">
                    <a:lumMod val="50000"/>
                  </a:schemeClr>
                </a:solidFill>
                <a:latin typeface="+mj-lt"/>
              </a:rPr>
              <a:t>- Nghệ thuật xây dựng nhân vật có sự kết hợp hiện thực và tưởng tượng...</a:t>
            </a:r>
            <a:endParaRPr kumimoji="0" lang="en-SG" sz="23900" b="0" i="0" u="none" strike="noStrike" kern="0" cap="none" spc="0" normalizeH="0" baseline="0" noProof="0" dirty="0">
              <a:ln>
                <a:noFill/>
              </a:ln>
              <a:solidFill>
                <a:schemeClr val="tx1">
                  <a:lumMod val="50000"/>
                </a:schemeClr>
              </a:solidFill>
              <a:effectLst/>
              <a:uLnTx/>
              <a:uFillTx/>
              <a:latin typeface="+mj-lt"/>
              <a:cs typeface="Times New Roman" panose="02020603050405020304" pitchFamily="18" charset="0"/>
              <a:sym typeface="Arial"/>
            </a:endParaRPr>
          </a:p>
        </p:txBody>
      </p:sp>
      <p:pic>
        <p:nvPicPr>
          <p:cNvPr id="3" name="图片 6">
            <a:extLst>
              <a:ext uri="{FF2B5EF4-FFF2-40B4-BE49-F238E27FC236}">
                <a16:creationId xmlns:a16="http://schemas.microsoft.com/office/drawing/2014/main" id="{73F23DC7-B48C-5AB7-DC8A-58D204C495F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5707"/>
          <a:stretch/>
        </p:blipFill>
        <p:spPr>
          <a:xfrm>
            <a:off x="-434439" y="4712625"/>
            <a:ext cx="4789714" cy="2691580"/>
          </a:xfrm>
          <a:prstGeom prst="rect">
            <a:avLst/>
          </a:prstGeom>
        </p:spPr>
      </p:pic>
    </p:spTree>
    <p:extLst>
      <p:ext uri="{BB962C8B-B14F-4D97-AF65-F5344CB8AC3E}">
        <p14:creationId xmlns:p14="http://schemas.microsoft.com/office/powerpoint/2010/main" val="237814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arn(inVertic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barn(inVertical)">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barn(inVertical)">
                                      <p:cBhvr>
                                        <p:cTn id="2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815"/>
        <p:cNvGrpSpPr/>
        <p:nvPr/>
      </p:nvGrpSpPr>
      <p:grpSpPr>
        <a:xfrm>
          <a:off x="0" y="0"/>
          <a:ext cx="0" cy="0"/>
          <a:chOff x="0" y="0"/>
          <a:chExt cx="0" cy="0"/>
        </a:xfrm>
      </p:grpSpPr>
      <p:grpSp>
        <p:nvGrpSpPr>
          <p:cNvPr id="4816" name="Google Shape;4816;p56"/>
          <p:cNvGrpSpPr/>
          <p:nvPr/>
        </p:nvGrpSpPr>
        <p:grpSpPr>
          <a:xfrm flipH="1">
            <a:off x="757888" y="1897697"/>
            <a:ext cx="10481681" cy="5006393"/>
            <a:chOff x="568415" y="508872"/>
            <a:chExt cx="7861261" cy="3754795"/>
          </a:xfrm>
        </p:grpSpPr>
        <p:sp>
          <p:nvSpPr>
            <p:cNvPr id="4817" name="Google Shape;4817;p56"/>
            <p:cNvSpPr/>
            <p:nvPr/>
          </p:nvSpPr>
          <p:spPr>
            <a:xfrm flipH="1">
              <a:off x="7913756" y="1218159"/>
              <a:ext cx="25669" cy="26386"/>
            </a:xfrm>
            <a:custGeom>
              <a:avLst/>
              <a:gdLst/>
              <a:ahLst/>
              <a:cxnLst/>
              <a:rect l="l" t="t" r="r" b="b"/>
              <a:pathLst>
                <a:path w="179" h="184" extrusionOk="0">
                  <a:moveTo>
                    <a:pt x="92" y="0"/>
                  </a:moveTo>
                  <a:cubicBezTo>
                    <a:pt x="42" y="0"/>
                    <a:pt x="1" y="41"/>
                    <a:pt x="1" y="92"/>
                  </a:cubicBezTo>
                  <a:cubicBezTo>
                    <a:pt x="1" y="138"/>
                    <a:pt x="47" y="184"/>
                    <a:pt x="92" y="184"/>
                  </a:cubicBezTo>
                  <a:cubicBezTo>
                    <a:pt x="143" y="184"/>
                    <a:pt x="179" y="143"/>
                    <a:pt x="179" y="92"/>
                  </a:cubicBezTo>
                  <a:cubicBezTo>
                    <a:pt x="179" y="41"/>
                    <a:pt x="143" y="0"/>
                    <a:pt x="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18" name="Google Shape;4818;p56"/>
            <p:cNvSpPr/>
            <p:nvPr/>
          </p:nvSpPr>
          <p:spPr>
            <a:xfrm flipH="1">
              <a:off x="5453014" y="3829447"/>
              <a:ext cx="26386" cy="23518"/>
            </a:xfrm>
            <a:custGeom>
              <a:avLst/>
              <a:gdLst/>
              <a:ahLst/>
              <a:cxnLst/>
              <a:rect l="l" t="t" r="r" b="b"/>
              <a:pathLst>
                <a:path w="184" h="164" extrusionOk="0">
                  <a:moveTo>
                    <a:pt x="93" y="1"/>
                  </a:moveTo>
                  <a:cubicBezTo>
                    <a:pt x="81" y="1"/>
                    <a:pt x="68" y="3"/>
                    <a:pt x="57" y="7"/>
                  </a:cubicBezTo>
                  <a:cubicBezTo>
                    <a:pt x="16" y="28"/>
                    <a:pt x="1" y="78"/>
                    <a:pt x="21" y="119"/>
                  </a:cubicBezTo>
                  <a:cubicBezTo>
                    <a:pt x="35" y="148"/>
                    <a:pt x="65" y="164"/>
                    <a:pt x="93" y="164"/>
                  </a:cubicBezTo>
                  <a:cubicBezTo>
                    <a:pt x="105" y="164"/>
                    <a:pt x="117" y="161"/>
                    <a:pt x="128" y="155"/>
                  </a:cubicBezTo>
                  <a:cubicBezTo>
                    <a:pt x="174" y="134"/>
                    <a:pt x="184" y="83"/>
                    <a:pt x="169" y="48"/>
                  </a:cubicBezTo>
                  <a:cubicBezTo>
                    <a:pt x="154" y="15"/>
                    <a:pt x="124" y="1"/>
                    <a:pt x="9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19" name="Google Shape;4819;p56"/>
            <p:cNvSpPr/>
            <p:nvPr/>
          </p:nvSpPr>
          <p:spPr>
            <a:xfrm flipH="1">
              <a:off x="6708698" y="1208038"/>
              <a:ext cx="25669" cy="25669"/>
            </a:xfrm>
            <a:custGeom>
              <a:avLst/>
              <a:gdLst/>
              <a:ahLst/>
              <a:cxnLst/>
              <a:rect l="l" t="t" r="r" b="b"/>
              <a:pathLst>
                <a:path w="179" h="179" extrusionOk="0">
                  <a:moveTo>
                    <a:pt x="87" y="0"/>
                  </a:moveTo>
                  <a:cubicBezTo>
                    <a:pt x="36" y="0"/>
                    <a:pt x="1" y="41"/>
                    <a:pt x="1" y="92"/>
                  </a:cubicBezTo>
                  <a:cubicBezTo>
                    <a:pt x="1" y="143"/>
                    <a:pt x="36" y="178"/>
                    <a:pt x="87" y="178"/>
                  </a:cubicBezTo>
                  <a:cubicBezTo>
                    <a:pt x="138" y="178"/>
                    <a:pt x="179" y="143"/>
                    <a:pt x="179" y="92"/>
                  </a:cubicBezTo>
                  <a:cubicBezTo>
                    <a:pt x="179" y="41"/>
                    <a:pt x="138" y="0"/>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0" name="Google Shape;4820;p56"/>
            <p:cNvSpPr/>
            <p:nvPr/>
          </p:nvSpPr>
          <p:spPr>
            <a:xfrm flipH="1">
              <a:off x="4069142" y="3814780"/>
              <a:ext cx="25669" cy="25669"/>
            </a:xfrm>
            <a:custGeom>
              <a:avLst/>
              <a:gdLst/>
              <a:ahLst/>
              <a:cxnLst/>
              <a:rect l="l" t="t" r="r" b="b"/>
              <a:pathLst>
                <a:path w="179" h="179" extrusionOk="0">
                  <a:moveTo>
                    <a:pt x="87" y="1"/>
                  </a:moveTo>
                  <a:cubicBezTo>
                    <a:pt x="37" y="1"/>
                    <a:pt x="1" y="42"/>
                    <a:pt x="1" y="92"/>
                  </a:cubicBezTo>
                  <a:cubicBezTo>
                    <a:pt x="1" y="143"/>
                    <a:pt x="37" y="179"/>
                    <a:pt x="87" y="179"/>
                  </a:cubicBezTo>
                  <a:cubicBezTo>
                    <a:pt x="138" y="179"/>
                    <a:pt x="179" y="143"/>
                    <a:pt x="179" y="92"/>
                  </a:cubicBezTo>
                  <a:cubicBezTo>
                    <a:pt x="179" y="42"/>
                    <a:pt x="138" y="1"/>
                    <a:pt x="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1" name="Google Shape;4821;p56"/>
            <p:cNvSpPr/>
            <p:nvPr/>
          </p:nvSpPr>
          <p:spPr>
            <a:xfrm flipH="1">
              <a:off x="6361048" y="508872"/>
              <a:ext cx="25669" cy="25669"/>
            </a:xfrm>
            <a:custGeom>
              <a:avLst/>
              <a:gdLst/>
              <a:ahLst/>
              <a:cxnLst/>
              <a:rect l="l" t="t" r="r" b="b"/>
              <a:pathLst>
                <a:path w="179" h="179" extrusionOk="0">
                  <a:moveTo>
                    <a:pt x="87" y="0"/>
                  </a:moveTo>
                  <a:cubicBezTo>
                    <a:pt x="36" y="0"/>
                    <a:pt x="0" y="36"/>
                    <a:pt x="0" y="87"/>
                  </a:cubicBezTo>
                  <a:cubicBezTo>
                    <a:pt x="0" y="137"/>
                    <a:pt x="36" y="178"/>
                    <a:pt x="87" y="178"/>
                  </a:cubicBezTo>
                  <a:cubicBezTo>
                    <a:pt x="138" y="178"/>
                    <a:pt x="178" y="137"/>
                    <a:pt x="178" y="87"/>
                  </a:cubicBezTo>
                  <a:cubicBezTo>
                    <a:pt x="178" y="41"/>
                    <a:pt x="138" y="0"/>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2" name="Google Shape;4822;p56"/>
            <p:cNvSpPr/>
            <p:nvPr/>
          </p:nvSpPr>
          <p:spPr>
            <a:xfrm flipH="1">
              <a:off x="5036163" y="1777653"/>
              <a:ext cx="25669" cy="25669"/>
            </a:xfrm>
            <a:custGeom>
              <a:avLst/>
              <a:gdLst/>
              <a:ahLst/>
              <a:cxnLst/>
              <a:rect l="l" t="t" r="r" b="b"/>
              <a:pathLst>
                <a:path w="179" h="179" extrusionOk="0">
                  <a:moveTo>
                    <a:pt x="92" y="1"/>
                  </a:moveTo>
                  <a:cubicBezTo>
                    <a:pt x="46" y="1"/>
                    <a:pt x="0" y="42"/>
                    <a:pt x="0" y="92"/>
                  </a:cubicBezTo>
                  <a:cubicBezTo>
                    <a:pt x="0" y="143"/>
                    <a:pt x="41" y="179"/>
                    <a:pt x="92" y="179"/>
                  </a:cubicBezTo>
                  <a:cubicBezTo>
                    <a:pt x="143" y="179"/>
                    <a:pt x="178" y="143"/>
                    <a:pt x="178" y="92"/>
                  </a:cubicBezTo>
                  <a:cubicBezTo>
                    <a:pt x="178" y="36"/>
                    <a:pt x="143" y="1"/>
                    <a:pt x="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3" name="Google Shape;4823;p56"/>
            <p:cNvSpPr/>
            <p:nvPr/>
          </p:nvSpPr>
          <p:spPr>
            <a:xfrm flipH="1">
              <a:off x="3377244" y="4247463"/>
              <a:ext cx="16921" cy="16204"/>
            </a:xfrm>
            <a:custGeom>
              <a:avLst/>
              <a:gdLst/>
              <a:ahLst/>
              <a:cxnLst/>
              <a:rect l="l" t="t" r="r" b="b"/>
              <a:pathLst>
                <a:path w="118" h="113" extrusionOk="0">
                  <a:moveTo>
                    <a:pt x="62" y="1"/>
                  </a:moveTo>
                  <a:cubicBezTo>
                    <a:pt x="26" y="1"/>
                    <a:pt x="1" y="26"/>
                    <a:pt x="1" y="57"/>
                  </a:cubicBezTo>
                  <a:cubicBezTo>
                    <a:pt x="1" y="87"/>
                    <a:pt x="26" y="113"/>
                    <a:pt x="62" y="113"/>
                  </a:cubicBezTo>
                  <a:cubicBezTo>
                    <a:pt x="92" y="113"/>
                    <a:pt x="118" y="87"/>
                    <a:pt x="118" y="57"/>
                  </a:cubicBezTo>
                  <a:cubicBezTo>
                    <a:pt x="118" y="26"/>
                    <a:pt x="92" y="1"/>
                    <a:pt x="6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4" name="Google Shape;4824;p56"/>
            <p:cNvSpPr/>
            <p:nvPr/>
          </p:nvSpPr>
          <p:spPr>
            <a:xfrm flipH="1">
              <a:off x="3796928" y="1095502"/>
              <a:ext cx="25669" cy="25669"/>
            </a:xfrm>
            <a:custGeom>
              <a:avLst/>
              <a:gdLst/>
              <a:ahLst/>
              <a:cxnLst/>
              <a:rect l="l" t="t" r="r" b="b"/>
              <a:pathLst>
                <a:path w="179" h="179" extrusionOk="0">
                  <a:moveTo>
                    <a:pt x="92" y="1"/>
                  </a:moveTo>
                  <a:cubicBezTo>
                    <a:pt x="41" y="1"/>
                    <a:pt x="0" y="42"/>
                    <a:pt x="0" y="92"/>
                  </a:cubicBezTo>
                  <a:cubicBezTo>
                    <a:pt x="0" y="143"/>
                    <a:pt x="41" y="179"/>
                    <a:pt x="92" y="179"/>
                  </a:cubicBezTo>
                  <a:cubicBezTo>
                    <a:pt x="143" y="179"/>
                    <a:pt x="178" y="143"/>
                    <a:pt x="178" y="92"/>
                  </a:cubicBezTo>
                  <a:cubicBezTo>
                    <a:pt x="178" y="42"/>
                    <a:pt x="138" y="1"/>
                    <a:pt x="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5" name="Google Shape;4825;p56"/>
            <p:cNvSpPr/>
            <p:nvPr/>
          </p:nvSpPr>
          <p:spPr>
            <a:xfrm flipH="1">
              <a:off x="1986362" y="1174094"/>
              <a:ext cx="25669" cy="25669"/>
            </a:xfrm>
            <a:custGeom>
              <a:avLst/>
              <a:gdLst/>
              <a:ahLst/>
              <a:cxnLst/>
              <a:rect l="l" t="t" r="r" b="b"/>
              <a:pathLst>
                <a:path w="179" h="179" extrusionOk="0">
                  <a:moveTo>
                    <a:pt x="93" y="0"/>
                  </a:moveTo>
                  <a:cubicBezTo>
                    <a:pt x="42" y="0"/>
                    <a:pt x="1" y="41"/>
                    <a:pt x="1" y="92"/>
                  </a:cubicBezTo>
                  <a:cubicBezTo>
                    <a:pt x="1" y="143"/>
                    <a:pt x="42" y="178"/>
                    <a:pt x="93" y="178"/>
                  </a:cubicBezTo>
                  <a:cubicBezTo>
                    <a:pt x="138" y="178"/>
                    <a:pt x="179" y="143"/>
                    <a:pt x="179" y="92"/>
                  </a:cubicBezTo>
                  <a:cubicBezTo>
                    <a:pt x="179" y="41"/>
                    <a:pt x="138" y="0"/>
                    <a:pt x="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6" name="Google Shape;4826;p56"/>
            <p:cNvSpPr/>
            <p:nvPr/>
          </p:nvSpPr>
          <p:spPr>
            <a:xfrm flipH="1">
              <a:off x="4813467" y="748580"/>
              <a:ext cx="25669" cy="25669"/>
            </a:xfrm>
            <a:custGeom>
              <a:avLst/>
              <a:gdLst/>
              <a:ahLst/>
              <a:cxnLst/>
              <a:rect l="l" t="t" r="r" b="b"/>
              <a:pathLst>
                <a:path w="179" h="179" extrusionOk="0">
                  <a:moveTo>
                    <a:pt x="87" y="0"/>
                  </a:moveTo>
                  <a:cubicBezTo>
                    <a:pt x="36" y="0"/>
                    <a:pt x="0" y="36"/>
                    <a:pt x="0" y="87"/>
                  </a:cubicBezTo>
                  <a:cubicBezTo>
                    <a:pt x="0" y="138"/>
                    <a:pt x="36" y="178"/>
                    <a:pt x="87" y="178"/>
                  </a:cubicBezTo>
                  <a:cubicBezTo>
                    <a:pt x="138" y="178"/>
                    <a:pt x="179" y="138"/>
                    <a:pt x="179" y="87"/>
                  </a:cubicBezTo>
                  <a:cubicBezTo>
                    <a:pt x="179" y="36"/>
                    <a:pt x="138" y="0"/>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7" name="Google Shape;4827;p56"/>
            <p:cNvSpPr/>
            <p:nvPr/>
          </p:nvSpPr>
          <p:spPr>
            <a:xfrm flipH="1">
              <a:off x="568415" y="748226"/>
              <a:ext cx="25669" cy="26386"/>
            </a:xfrm>
            <a:custGeom>
              <a:avLst/>
              <a:gdLst/>
              <a:ahLst/>
              <a:cxnLst/>
              <a:rect l="l" t="t" r="r" b="b"/>
              <a:pathLst>
                <a:path w="179" h="184" extrusionOk="0">
                  <a:moveTo>
                    <a:pt x="87" y="0"/>
                  </a:moveTo>
                  <a:cubicBezTo>
                    <a:pt x="36" y="0"/>
                    <a:pt x="0" y="41"/>
                    <a:pt x="0" y="92"/>
                  </a:cubicBezTo>
                  <a:cubicBezTo>
                    <a:pt x="0" y="143"/>
                    <a:pt x="36" y="183"/>
                    <a:pt x="87" y="183"/>
                  </a:cubicBezTo>
                  <a:cubicBezTo>
                    <a:pt x="137" y="183"/>
                    <a:pt x="178" y="143"/>
                    <a:pt x="178" y="92"/>
                  </a:cubicBezTo>
                  <a:cubicBezTo>
                    <a:pt x="178" y="41"/>
                    <a:pt x="137" y="0"/>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8" name="Google Shape;4828;p56"/>
            <p:cNvSpPr/>
            <p:nvPr/>
          </p:nvSpPr>
          <p:spPr>
            <a:xfrm flipH="1">
              <a:off x="8393108" y="3599045"/>
              <a:ext cx="36568" cy="36568"/>
            </a:xfrm>
            <a:custGeom>
              <a:avLst/>
              <a:gdLst/>
              <a:ahLst/>
              <a:cxnLst/>
              <a:rect l="l" t="t" r="r" b="b"/>
              <a:pathLst>
                <a:path w="255" h="255" extrusionOk="0">
                  <a:moveTo>
                    <a:pt x="128" y="0"/>
                  </a:moveTo>
                  <a:cubicBezTo>
                    <a:pt x="57" y="10"/>
                    <a:pt x="1" y="61"/>
                    <a:pt x="1" y="127"/>
                  </a:cubicBezTo>
                  <a:cubicBezTo>
                    <a:pt x="1" y="199"/>
                    <a:pt x="57" y="255"/>
                    <a:pt x="128" y="255"/>
                  </a:cubicBezTo>
                  <a:cubicBezTo>
                    <a:pt x="194" y="255"/>
                    <a:pt x="255" y="199"/>
                    <a:pt x="255" y="127"/>
                  </a:cubicBezTo>
                  <a:cubicBezTo>
                    <a:pt x="255" y="61"/>
                    <a:pt x="194" y="0"/>
                    <a:pt x="1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838" name="Google Shape;4838;p56"/>
          <p:cNvGrpSpPr/>
          <p:nvPr/>
        </p:nvGrpSpPr>
        <p:grpSpPr>
          <a:xfrm rot="-4957593">
            <a:off x="11025322" y="3795347"/>
            <a:ext cx="721741" cy="804947"/>
            <a:chOff x="3604950" y="2842325"/>
            <a:chExt cx="76550" cy="85375"/>
          </a:xfrm>
        </p:grpSpPr>
        <p:sp>
          <p:nvSpPr>
            <p:cNvPr id="4839" name="Google Shape;4839;p56"/>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0" name="Google Shape;4840;p56"/>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1" name="Google Shape;4841;p56"/>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2" name="Google Shape;4842;p56"/>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3" name="Google Shape;4843;p56"/>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4" name="Google Shape;4844;p56"/>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5" name="Google Shape;4845;p56"/>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6" name="Google Shape;4846;p56"/>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7" name="Google Shape;4847;p56"/>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8" name="Google Shape;4848;p56"/>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849" name="Google Shape;4849;p56"/>
          <p:cNvGrpSpPr/>
          <p:nvPr/>
        </p:nvGrpSpPr>
        <p:grpSpPr>
          <a:xfrm rot="-4957593">
            <a:off x="1232262" y="1329835"/>
            <a:ext cx="411548" cy="406599"/>
            <a:chOff x="3467975" y="3031075"/>
            <a:chExt cx="43650" cy="43125"/>
          </a:xfrm>
        </p:grpSpPr>
        <p:sp>
          <p:nvSpPr>
            <p:cNvPr id="4850" name="Google Shape;4850;p56"/>
            <p:cNvSpPr/>
            <p:nvPr/>
          </p:nvSpPr>
          <p:spPr>
            <a:xfrm>
              <a:off x="3486550" y="3049750"/>
              <a:ext cx="6125" cy="5775"/>
            </a:xfrm>
            <a:custGeom>
              <a:avLst/>
              <a:gdLst/>
              <a:ahLst/>
              <a:cxnLst/>
              <a:rect l="l" t="t" r="r" b="b"/>
              <a:pathLst>
                <a:path w="245" h="231" extrusionOk="0">
                  <a:moveTo>
                    <a:pt x="127" y="67"/>
                  </a:moveTo>
                  <a:cubicBezTo>
                    <a:pt x="137" y="67"/>
                    <a:pt x="137" y="67"/>
                    <a:pt x="143" y="72"/>
                  </a:cubicBezTo>
                  <a:cubicBezTo>
                    <a:pt x="143" y="72"/>
                    <a:pt x="148" y="72"/>
                    <a:pt x="148" y="77"/>
                  </a:cubicBezTo>
                  <a:lnTo>
                    <a:pt x="163" y="77"/>
                  </a:lnTo>
                  <a:lnTo>
                    <a:pt x="168" y="82"/>
                  </a:lnTo>
                  <a:cubicBezTo>
                    <a:pt x="167" y="82"/>
                    <a:pt x="167" y="81"/>
                    <a:pt x="167" y="81"/>
                  </a:cubicBezTo>
                  <a:lnTo>
                    <a:pt x="167" y="81"/>
                  </a:lnTo>
                  <a:cubicBezTo>
                    <a:pt x="166" y="81"/>
                    <a:pt x="167" y="83"/>
                    <a:pt x="168" y="85"/>
                  </a:cubicBezTo>
                  <a:lnTo>
                    <a:pt x="168" y="85"/>
                  </a:lnTo>
                  <a:cubicBezTo>
                    <a:pt x="168" y="83"/>
                    <a:pt x="168" y="82"/>
                    <a:pt x="168" y="82"/>
                  </a:cubicBezTo>
                  <a:lnTo>
                    <a:pt x="168" y="82"/>
                  </a:lnTo>
                  <a:cubicBezTo>
                    <a:pt x="169" y="85"/>
                    <a:pt x="170" y="86"/>
                    <a:pt x="169" y="86"/>
                  </a:cubicBezTo>
                  <a:cubicBezTo>
                    <a:pt x="169" y="86"/>
                    <a:pt x="169" y="85"/>
                    <a:pt x="168" y="85"/>
                  </a:cubicBezTo>
                  <a:lnTo>
                    <a:pt x="168" y="85"/>
                  </a:lnTo>
                  <a:cubicBezTo>
                    <a:pt x="168" y="87"/>
                    <a:pt x="169" y="93"/>
                    <a:pt x="173" y="93"/>
                  </a:cubicBezTo>
                  <a:cubicBezTo>
                    <a:pt x="173" y="93"/>
                    <a:pt x="173" y="98"/>
                    <a:pt x="178" y="98"/>
                  </a:cubicBezTo>
                  <a:cubicBezTo>
                    <a:pt x="178" y="102"/>
                    <a:pt x="178" y="103"/>
                    <a:pt x="181" y="105"/>
                  </a:cubicBezTo>
                  <a:lnTo>
                    <a:pt x="181" y="105"/>
                  </a:lnTo>
                  <a:cubicBezTo>
                    <a:pt x="179" y="109"/>
                    <a:pt x="178" y="114"/>
                    <a:pt x="178" y="118"/>
                  </a:cubicBezTo>
                  <a:lnTo>
                    <a:pt x="178" y="133"/>
                  </a:lnTo>
                  <a:lnTo>
                    <a:pt x="178" y="138"/>
                  </a:lnTo>
                  <a:cubicBezTo>
                    <a:pt x="178" y="149"/>
                    <a:pt x="173" y="149"/>
                    <a:pt x="173" y="154"/>
                  </a:cubicBezTo>
                  <a:lnTo>
                    <a:pt x="168" y="159"/>
                  </a:lnTo>
                  <a:lnTo>
                    <a:pt x="163" y="164"/>
                  </a:lnTo>
                  <a:lnTo>
                    <a:pt x="112" y="164"/>
                  </a:lnTo>
                  <a:cubicBezTo>
                    <a:pt x="112" y="164"/>
                    <a:pt x="102" y="159"/>
                    <a:pt x="97" y="159"/>
                  </a:cubicBezTo>
                  <a:lnTo>
                    <a:pt x="92" y="159"/>
                  </a:lnTo>
                  <a:lnTo>
                    <a:pt x="87" y="154"/>
                  </a:lnTo>
                  <a:cubicBezTo>
                    <a:pt x="87" y="154"/>
                    <a:pt x="87" y="149"/>
                    <a:pt x="76" y="149"/>
                  </a:cubicBezTo>
                  <a:lnTo>
                    <a:pt x="76" y="143"/>
                  </a:lnTo>
                  <a:cubicBezTo>
                    <a:pt x="76" y="143"/>
                    <a:pt x="76" y="133"/>
                    <a:pt x="71" y="128"/>
                  </a:cubicBezTo>
                  <a:lnTo>
                    <a:pt x="71" y="123"/>
                  </a:lnTo>
                  <a:lnTo>
                    <a:pt x="71" y="108"/>
                  </a:lnTo>
                  <a:lnTo>
                    <a:pt x="71" y="103"/>
                  </a:lnTo>
                  <a:cubicBezTo>
                    <a:pt x="71" y="98"/>
                    <a:pt x="71" y="98"/>
                    <a:pt x="76" y="93"/>
                  </a:cubicBezTo>
                  <a:cubicBezTo>
                    <a:pt x="76" y="93"/>
                    <a:pt x="76" y="82"/>
                    <a:pt x="87" y="82"/>
                  </a:cubicBezTo>
                  <a:lnTo>
                    <a:pt x="87" y="77"/>
                  </a:lnTo>
                  <a:lnTo>
                    <a:pt x="92" y="72"/>
                  </a:lnTo>
                  <a:cubicBezTo>
                    <a:pt x="92" y="72"/>
                    <a:pt x="97" y="67"/>
                    <a:pt x="102" y="67"/>
                  </a:cubicBezTo>
                  <a:close/>
                  <a:moveTo>
                    <a:pt x="132" y="0"/>
                  </a:moveTo>
                  <a:cubicBezTo>
                    <a:pt x="97" y="0"/>
                    <a:pt x="63" y="15"/>
                    <a:pt x="41" y="42"/>
                  </a:cubicBezTo>
                  <a:cubicBezTo>
                    <a:pt x="10" y="77"/>
                    <a:pt x="0" y="133"/>
                    <a:pt x="26" y="174"/>
                  </a:cubicBezTo>
                  <a:cubicBezTo>
                    <a:pt x="48" y="211"/>
                    <a:pt x="92" y="231"/>
                    <a:pt x="134" y="231"/>
                  </a:cubicBezTo>
                  <a:cubicBezTo>
                    <a:pt x="138" y="231"/>
                    <a:pt x="143" y="230"/>
                    <a:pt x="148" y="230"/>
                  </a:cubicBezTo>
                  <a:cubicBezTo>
                    <a:pt x="204" y="215"/>
                    <a:pt x="244" y="169"/>
                    <a:pt x="244" y="118"/>
                  </a:cubicBezTo>
                  <a:cubicBezTo>
                    <a:pt x="244" y="67"/>
                    <a:pt x="214" y="21"/>
                    <a:pt x="168" y="6"/>
                  </a:cubicBezTo>
                  <a:cubicBezTo>
                    <a:pt x="156" y="2"/>
                    <a:pt x="144" y="0"/>
                    <a:pt x="13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1" name="Google Shape;4851;p56"/>
            <p:cNvSpPr/>
            <p:nvPr/>
          </p:nvSpPr>
          <p:spPr>
            <a:xfrm>
              <a:off x="3488950" y="3031075"/>
              <a:ext cx="1675" cy="20250"/>
            </a:xfrm>
            <a:custGeom>
              <a:avLst/>
              <a:gdLst/>
              <a:ahLst/>
              <a:cxnLst/>
              <a:rect l="l" t="t" r="r" b="b"/>
              <a:pathLst>
                <a:path w="67" h="810" extrusionOk="0">
                  <a:moveTo>
                    <a:pt x="34" y="0"/>
                  </a:moveTo>
                  <a:cubicBezTo>
                    <a:pt x="17" y="0"/>
                    <a:pt x="1" y="10"/>
                    <a:pt x="1" y="31"/>
                  </a:cubicBezTo>
                  <a:lnTo>
                    <a:pt x="1" y="687"/>
                  </a:lnTo>
                  <a:lnTo>
                    <a:pt x="1" y="779"/>
                  </a:lnTo>
                  <a:cubicBezTo>
                    <a:pt x="1" y="799"/>
                    <a:pt x="17" y="809"/>
                    <a:pt x="34" y="809"/>
                  </a:cubicBezTo>
                  <a:cubicBezTo>
                    <a:pt x="50" y="809"/>
                    <a:pt x="67" y="799"/>
                    <a:pt x="67" y="779"/>
                  </a:cubicBezTo>
                  <a:lnTo>
                    <a:pt x="67" y="127"/>
                  </a:lnTo>
                  <a:lnTo>
                    <a:pt x="67" y="31"/>
                  </a:lnTo>
                  <a:cubicBezTo>
                    <a:pt x="67" y="10"/>
                    <a:pt x="50" y="0"/>
                    <a:pt x="3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2" name="Google Shape;4852;p56"/>
            <p:cNvSpPr/>
            <p:nvPr/>
          </p:nvSpPr>
          <p:spPr>
            <a:xfrm>
              <a:off x="3484200" y="3032975"/>
              <a:ext cx="10975" cy="5950"/>
            </a:xfrm>
            <a:custGeom>
              <a:avLst/>
              <a:gdLst/>
              <a:ahLst/>
              <a:cxnLst/>
              <a:rect l="l" t="t" r="r" b="b"/>
              <a:pathLst>
                <a:path w="439" h="238" extrusionOk="0">
                  <a:moveTo>
                    <a:pt x="391" y="1"/>
                  </a:moveTo>
                  <a:cubicBezTo>
                    <a:pt x="384" y="1"/>
                    <a:pt x="376" y="4"/>
                    <a:pt x="369" y="11"/>
                  </a:cubicBezTo>
                  <a:lnTo>
                    <a:pt x="219" y="161"/>
                  </a:lnTo>
                  <a:lnTo>
                    <a:pt x="219" y="161"/>
                  </a:lnTo>
                  <a:lnTo>
                    <a:pt x="69" y="11"/>
                  </a:lnTo>
                  <a:cubicBezTo>
                    <a:pt x="62" y="4"/>
                    <a:pt x="55" y="1"/>
                    <a:pt x="47" y="1"/>
                  </a:cubicBezTo>
                  <a:cubicBezTo>
                    <a:pt x="22" y="1"/>
                    <a:pt x="0" y="37"/>
                    <a:pt x="28" y="57"/>
                  </a:cubicBezTo>
                  <a:lnTo>
                    <a:pt x="196" y="229"/>
                  </a:lnTo>
                  <a:cubicBezTo>
                    <a:pt x="203" y="235"/>
                    <a:pt x="212" y="237"/>
                    <a:pt x="221" y="237"/>
                  </a:cubicBezTo>
                  <a:cubicBezTo>
                    <a:pt x="229" y="237"/>
                    <a:pt x="237" y="235"/>
                    <a:pt x="242" y="229"/>
                  </a:cubicBezTo>
                  <a:lnTo>
                    <a:pt x="415" y="57"/>
                  </a:lnTo>
                  <a:cubicBezTo>
                    <a:pt x="438" y="33"/>
                    <a:pt x="416" y="1"/>
                    <a:pt x="39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3" name="Google Shape;4853;p56"/>
            <p:cNvSpPr/>
            <p:nvPr/>
          </p:nvSpPr>
          <p:spPr>
            <a:xfrm>
              <a:off x="3488950" y="3053950"/>
              <a:ext cx="1675" cy="20250"/>
            </a:xfrm>
            <a:custGeom>
              <a:avLst/>
              <a:gdLst/>
              <a:ahLst/>
              <a:cxnLst/>
              <a:rect l="l" t="t" r="r" b="b"/>
              <a:pathLst>
                <a:path w="67" h="810" extrusionOk="0">
                  <a:moveTo>
                    <a:pt x="34" y="1"/>
                  </a:moveTo>
                  <a:cubicBezTo>
                    <a:pt x="17" y="1"/>
                    <a:pt x="1" y="11"/>
                    <a:pt x="1" y="31"/>
                  </a:cubicBezTo>
                  <a:lnTo>
                    <a:pt x="1" y="688"/>
                  </a:lnTo>
                  <a:lnTo>
                    <a:pt x="1" y="779"/>
                  </a:lnTo>
                  <a:cubicBezTo>
                    <a:pt x="1" y="799"/>
                    <a:pt x="17" y="810"/>
                    <a:pt x="34" y="810"/>
                  </a:cubicBezTo>
                  <a:cubicBezTo>
                    <a:pt x="50" y="810"/>
                    <a:pt x="67" y="799"/>
                    <a:pt x="67" y="779"/>
                  </a:cubicBezTo>
                  <a:lnTo>
                    <a:pt x="67" y="128"/>
                  </a:lnTo>
                  <a:lnTo>
                    <a:pt x="67" y="31"/>
                  </a:lnTo>
                  <a:cubicBezTo>
                    <a:pt x="67" y="11"/>
                    <a:pt x="50" y="1"/>
                    <a:pt x="3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4" name="Google Shape;4854;p56"/>
            <p:cNvSpPr/>
            <p:nvPr/>
          </p:nvSpPr>
          <p:spPr>
            <a:xfrm>
              <a:off x="3484450" y="3066400"/>
              <a:ext cx="10850" cy="5900"/>
            </a:xfrm>
            <a:custGeom>
              <a:avLst/>
              <a:gdLst/>
              <a:ahLst/>
              <a:cxnLst/>
              <a:rect l="l" t="t" r="r" b="b"/>
              <a:pathLst>
                <a:path w="434" h="236" extrusionOk="0">
                  <a:moveTo>
                    <a:pt x="216" y="0"/>
                  </a:moveTo>
                  <a:cubicBezTo>
                    <a:pt x="209" y="0"/>
                    <a:pt x="201" y="4"/>
                    <a:pt x="196" y="12"/>
                  </a:cubicBezTo>
                  <a:lnTo>
                    <a:pt x="23" y="179"/>
                  </a:lnTo>
                  <a:cubicBezTo>
                    <a:pt x="0" y="206"/>
                    <a:pt x="18" y="236"/>
                    <a:pt x="43" y="236"/>
                  </a:cubicBezTo>
                  <a:cubicBezTo>
                    <a:pt x="51" y="236"/>
                    <a:pt x="60" y="233"/>
                    <a:pt x="69" y="225"/>
                  </a:cubicBezTo>
                  <a:lnTo>
                    <a:pt x="216" y="73"/>
                  </a:lnTo>
                  <a:lnTo>
                    <a:pt x="364" y="225"/>
                  </a:lnTo>
                  <a:cubicBezTo>
                    <a:pt x="372" y="232"/>
                    <a:pt x="380" y="235"/>
                    <a:pt x="387" y="235"/>
                  </a:cubicBezTo>
                  <a:cubicBezTo>
                    <a:pt x="414" y="235"/>
                    <a:pt x="434" y="199"/>
                    <a:pt x="410" y="179"/>
                  </a:cubicBezTo>
                  <a:lnTo>
                    <a:pt x="237" y="12"/>
                  </a:lnTo>
                  <a:cubicBezTo>
                    <a:pt x="232" y="4"/>
                    <a:pt x="224" y="0"/>
                    <a:pt x="21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5" name="Google Shape;4855;p56"/>
            <p:cNvSpPr/>
            <p:nvPr/>
          </p:nvSpPr>
          <p:spPr>
            <a:xfrm>
              <a:off x="3490875" y="3051800"/>
              <a:ext cx="20750" cy="1675"/>
            </a:xfrm>
            <a:custGeom>
              <a:avLst/>
              <a:gdLst/>
              <a:ahLst/>
              <a:cxnLst/>
              <a:rect l="l" t="t" r="r" b="b"/>
              <a:pathLst>
                <a:path w="830" h="67" extrusionOk="0">
                  <a:moveTo>
                    <a:pt x="41" y="0"/>
                  </a:moveTo>
                  <a:cubicBezTo>
                    <a:pt x="0" y="0"/>
                    <a:pt x="0" y="67"/>
                    <a:pt x="41" y="67"/>
                  </a:cubicBezTo>
                  <a:lnTo>
                    <a:pt x="789" y="67"/>
                  </a:lnTo>
                  <a:cubicBezTo>
                    <a:pt x="829" y="67"/>
                    <a:pt x="829" y="0"/>
                    <a:pt x="78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6" name="Google Shape;4856;p56"/>
            <p:cNvSpPr/>
            <p:nvPr/>
          </p:nvSpPr>
          <p:spPr>
            <a:xfrm>
              <a:off x="3503450" y="3047450"/>
              <a:ext cx="6325" cy="10225"/>
            </a:xfrm>
            <a:custGeom>
              <a:avLst/>
              <a:gdLst/>
              <a:ahLst/>
              <a:cxnLst/>
              <a:rect l="l" t="t" r="r" b="b"/>
              <a:pathLst>
                <a:path w="253" h="409" extrusionOk="0">
                  <a:moveTo>
                    <a:pt x="206" y="1"/>
                  </a:moveTo>
                  <a:cubicBezTo>
                    <a:pt x="198" y="1"/>
                    <a:pt x="190" y="4"/>
                    <a:pt x="184" y="12"/>
                  </a:cubicBezTo>
                  <a:lnTo>
                    <a:pt x="11" y="185"/>
                  </a:lnTo>
                  <a:cubicBezTo>
                    <a:pt x="1" y="195"/>
                    <a:pt x="1" y="215"/>
                    <a:pt x="11" y="225"/>
                  </a:cubicBezTo>
                  <a:lnTo>
                    <a:pt x="184" y="398"/>
                  </a:lnTo>
                  <a:cubicBezTo>
                    <a:pt x="191" y="406"/>
                    <a:pt x="200" y="409"/>
                    <a:pt x="208" y="409"/>
                  </a:cubicBezTo>
                  <a:cubicBezTo>
                    <a:pt x="232" y="409"/>
                    <a:pt x="253" y="379"/>
                    <a:pt x="230" y="352"/>
                  </a:cubicBezTo>
                  <a:lnTo>
                    <a:pt x="78" y="205"/>
                  </a:lnTo>
                  <a:lnTo>
                    <a:pt x="230" y="57"/>
                  </a:lnTo>
                  <a:cubicBezTo>
                    <a:pt x="253" y="31"/>
                    <a:pt x="229" y="1"/>
                    <a:pt x="20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7" name="Google Shape;4857;p56"/>
            <p:cNvSpPr/>
            <p:nvPr/>
          </p:nvSpPr>
          <p:spPr>
            <a:xfrm>
              <a:off x="3467975" y="3051800"/>
              <a:ext cx="20750" cy="1675"/>
            </a:xfrm>
            <a:custGeom>
              <a:avLst/>
              <a:gdLst/>
              <a:ahLst/>
              <a:cxnLst/>
              <a:rect l="l" t="t" r="r" b="b"/>
              <a:pathLst>
                <a:path w="830" h="67" extrusionOk="0">
                  <a:moveTo>
                    <a:pt x="41" y="0"/>
                  </a:moveTo>
                  <a:cubicBezTo>
                    <a:pt x="0" y="0"/>
                    <a:pt x="0" y="67"/>
                    <a:pt x="41" y="67"/>
                  </a:cubicBezTo>
                  <a:lnTo>
                    <a:pt x="789" y="67"/>
                  </a:lnTo>
                  <a:cubicBezTo>
                    <a:pt x="830" y="67"/>
                    <a:pt x="830" y="0"/>
                    <a:pt x="78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8" name="Google Shape;4858;p56"/>
            <p:cNvSpPr/>
            <p:nvPr/>
          </p:nvSpPr>
          <p:spPr>
            <a:xfrm>
              <a:off x="3469800" y="3047600"/>
              <a:ext cx="6350" cy="10275"/>
            </a:xfrm>
            <a:custGeom>
              <a:avLst/>
              <a:gdLst/>
              <a:ahLst/>
              <a:cxnLst/>
              <a:rect l="l" t="t" r="r" b="b"/>
              <a:pathLst>
                <a:path w="254" h="411" extrusionOk="0">
                  <a:moveTo>
                    <a:pt x="45" y="1"/>
                  </a:moveTo>
                  <a:cubicBezTo>
                    <a:pt x="19" y="1"/>
                    <a:pt x="1" y="33"/>
                    <a:pt x="24" y="57"/>
                  </a:cubicBezTo>
                  <a:lnTo>
                    <a:pt x="174" y="207"/>
                  </a:lnTo>
                  <a:lnTo>
                    <a:pt x="174" y="207"/>
                  </a:lnTo>
                  <a:lnTo>
                    <a:pt x="24" y="357"/>
                  </a:lnTo>
                  <a:cubicBezTo>
                    <a:pt x="1" y="379"/>
                    <a:pt x="24" y="410"/>
                    <a:pt x="47" y="410"/>
                  </a:cubicBezTo>
                  <a:cubicBezTo>
                    <a:pt x="55" y="410"/>
                    <a:pt x="63" y="407"/>
                    <a:pt x="70" y="397"/>
                  </a:cubicBezTo>
                  <a:lnTo>
                    <a:pt x="238" y="229"/>
                  </a:lnTo>
                  <a:cubicBezTo>
                    <a:pt x="253" y="214"/>
                    <a:pt x="253" y="194"/>
                    <a:pt x="238" y="184"/>
                  </a:cubicBezTo>
                  <a:lnTo>
                    <a:pt x="70" y="11"/>
                  </a:lnTo>
                  <a:cubicBezTo>
                    <a:pt x="62" y="4"/>
                    <a:pt x="53" y="1"/>
                    <a:pt x="4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9" name="Google Shape;4859;p56"/>
            <p:cNvSpPr/>
            <p:nvPr/>
          </p:nvSpPr>
          <p:spPr>
            <a:xfrm>
              <a:off x="3473875" y="3037125"/>
              <a:ext cx="15550" cy="14850"/>
            </a:xfrm>
            <a:custGeom>
              <a:avLst/>
              <a:gdLst/>
              <a:ahLst/>
              <a:cxnLst/>
              <a:rect l="l" t="t" r="r" b="b"/>
              <a:pathLst>
                <a:path w="622" h="594" extrusionOk="0">
                  <a:moveTo>
                    <a:pt x="46" y="0"/>
                  </a:moveTo>
                  <a:cubicBezTo>
                    <a:pt x="21" y="0"/>
                    <a:pt x="1" y="34"/>
                    <a:pt x="24" y="53"/>
                  </a:cubicBezTo>
                  <a:lnTo>
                    <a:pt x="492" y="521"/>
                  </a:lnTo>
                  <a:lnTo>
                    <a:pt x="553" y="582"/>
                  </a:lnTo>
                  <a:cubicBezTo>
                    <a:pt x="560" y="590"/>
                    <a:pt x="569" y="593"/>
                    <a:pt x="577" y="593"/>
                  </a:cubicBezTo>
                  <a:cubicBezTo>
                    <a:pt x="601" y="593"/>
                    <a:pt x="622" y="563"/>
                    <a:pt x="599" y="537"/>
                  </a:cubicBezTo>
                  <a:lnTo>
                    <a:pt x="136" y="74"/>
                  </a:lnTo>
                  <a:lnTo>
                    <a:pt x="70" y="13"/>
                  </a:lnTo>
                  <a:cubicBezTo>
                    <a:pt x="62" y="4"/>
                    <a:pt x="54" y="0"/>
                    <a:pt x="4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60" name="Google Shape;4860;p56"/>
            <p:cNvSpPr/>
            <p:nvPr/>
          </p:nvSpPr>
          <p:spPr>
            <a:xfrm>
              <a:off x="3472425" y="3035525"/>
              <a:ext cx="7775" cy="7650"/>
            </a:xfrm>
            <a:custGeom>
              <a:avLst/>
              <a:gdLst/>
              <a:ahLst/>
              <a:cxnLst/>
              <a:rect l="l" t="t" r="r" b="b"/>
              <a:pathLst>
                <a:path w="311" h="306" extrusionOk="0">
                  <a:moveTo>
                    <a:pt x="280" y="0"/>
                  </a:moveTo>
                  <a:cubicBezTo>
                    <a:pt x="265" y="0"/>
                    <a:pt x="250" y="10"/>
                    <a:pt x="250" y="31"/>
                  </a:cubicBezTo>
                  <a:lnTo>
                    <a:pt x="250" y="239"/>
                  </a:lnTo>
                  <a:lnTo>
                    <a:pt x="41" y="239"/>
                  </a:lnTo>
                  <a:cubicBezTo>
                    <a:pt x="1" y="239"/>
                    <a:pt x="1" y="306"/>
                    <a:pt x="41" y="306"/>
                  </a:cubicBezTo>
                  <a:lnTo>
                    <a:pt x="280" y="306"/>
                  </a:lnTo>
                  <a:cubicBezTo>
                    <a:pt x="301" y="306"/>
                    <a:pt x="311" y="290"/>
                    <a:pt x="311" y="270"/>
                  </a:cubicBezTo>
                  <a:lnTo>
                    <a:pt x="311" y="61"/>
                  </a:lnTo>
                  <a:lnTo>
                    <a:pt x="311" y="31"/>
                  </a:lnTo>
                  <a:cubicBezTo>
                    <a:pt x="311" y="10"/>
                    <a:pt x="296" y="0"/>
                    <a:pt x="28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61" name="Google Shape;4861;p56"/>
            <p:cNvSpPr/>
            <p:nvPr/>
          </p:nvSpPr>
          <p:spPr>
            <a:xfrm>
              <a:off x="3490150" y="3053325"/>
              <a:ext cx="15550" cy="14875"/>
            </a:xfrm>
            <a:custGeom>
              <a:avLst/>
              <a:gdLst/>
              <a:ahLst/>
              <a:cxnLst/>
              <a:rect l="l" t="t" r="r" b="b"/>
              <a:pathLst>
                <a:path w="622" h="595" extrusionOk="0">
                  <a:moveTo>
                    <a:pt x="45" y="1"/>
                  </a:moveTo>
                  <a:cubicBezTo>
                    <a:pt x="19" y="1"/>
                    <a:pt x="1" y="33"/>
                    <a:pt x="24" y="56"/>
                  </a:cubicBezTo>
                  <a:lnTo>
                    <a:pt x="487" y="519"/>
                  </a:lnTo>
                  <a:lnTo>
                    <a:pt x="553" y="585"/>
                  </a:lnTo>
                  <a:cubicBezTo>
                    <a:pt x="560" y="592"/>
                    <a:pt x="567" y="595"/>
                    <a:pt x="574" y="595"/>
                  </a:cubicBezTo>
                  <a:cubicBezTo>
                    <a:pt x="600" y="595"/>
                    <a:pt x="622" y="560"/>
                    <a:pt x="594" y="540"/>
                  </a:cubicBezTo>
                  <a:lnTo>
                    <a:pt x="131" y="77"/>
                  </a:lnTo>
                  <a:lnTo>
                    <a:pt x="70" y="11"/>
                  </a:lnTo>
                  <a:cubicBezTo>
                    <a:pt x="61" y="4"/>
                    <a:pt x="53" y="1"/>
                    <a:pt x="4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62" name="Google Shape;4862;p56"/>
            <p:cNvSpPr/>
            <p:nvPr/>
          </p:nvSpPr>
          <p:spPr>
            <a:xfrm>
              <a:off x="3499250" y="3062225"/>
              <a:ext cx="7925" cy="7525"/>
            </a:xfrm>
            <a:custGeom>
              <a:avLst/>
              <a:gdLst/>
              <a:ahLst/>
              <a:cxnLst/>
              <a:rect l="l" t="t" r="r" b="b"/>
              <a:pathLst>
                <a:path w="317" h="301" extrusionOk="0">
                  <a:moveTo>
                    <a:pt x="36" y="1"/>
                  </a:moveTo>
                  <a:cubicBezTo>
                    <a:pt x="16" y="1"/>
                    <a:pt x="1" y="11"/>
                    <a:pt x="1" y="31"/>
                  </a:cubicBezTo>
                  <a:lnTo>
                    <a:pt x="1" y="240"/>
                  </a:lnTo>
                  <a:lnTo>
                    <a:pt x="1" y="270"/>
                  </a:lnTo>
                  <a:cubicBezTo>
                    <a:pt x="1" y="290"/>
                    <a:pt x="17" y="301"/>
                    <a:pt x="34" y="301"/>
                  </a:cubicBezTo>
                  <a:cubicBezTo>
                    <a:pt x="50" y="301"/>
                    <a:pt x="67" y="290"/>
                    <a:pt x="67" y="270"/>
                  </a:cubicBezTo>
                  <a:lnTo>
                    <a:pt x="67" y="62"/>
                  </a:lnTo>
                  <a:lnTo>
                    <a:pt x="275" y="62"/>
                  </a:lnTo>
                  <a:cubicBezTo>
                    <a:pt x="316" y="62"/>
                    <a:pt x="316" y="1"/>
                    <a:pt x="27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63" name="Google Shape;4863;p56"/>
            <p:cNvSpPr/>
            <p:nvPr/>
          </p:nvSpPr>
          <p:spPr>
            <a:xfrm>
              <a:off x="3490175" y="3037100"/>
              <a:ext cx="15500" cy="14875"/>
            </a:xfrm>
            <a:custGeom>
              <a:avLst/>
              <a:gdLst/>
              <a:ahLst/>
              <a:cxnLst/>
              <a:rect l="l" t="t" r="r" b="b"/>
              <a:pathLst>
                <a:path w="620" h="595" extrusionOk="0">
                  <a:moveTo>
                    <a:pt x="575" y="1"/>
                  </a:moveTo>
                  <a:cubicBezTo>
                    <a:pt x="567" y="1"/>
                    <a:pt x="559" y="4"/>
                    <a:pt x="552" y="14"/>
                  </a:cubicBezTo>
                  <a:lnTo>
                    <a:pt x="84" y="477"/>
                  </a:lnTo>
                  <a:lnTo>
                    <a:pt x="23" y="538"/>
                  </a:lnTo>
                  <a:cubicBezTo>
                    <a:pt x="0" y="564"/>
                    <a:pt x="17" y="594"/>
                    <a:pt x="43" y="594"/>
                  </a:cubicBezTo>
                  <a:cubicBezTo>
                    <a:pt x="51" y="594"/>
                    <a:pt x="60" y="591"/>
                    <a:pt x="69" y="583"/>
                  </a:cubicBezTo>
                  <a:lnTo>
                    <a:pt x="532" y="120"/>
                  </a:lnTo>
                  <a:lnTo>
                    <a:pt x="593" y="54"/>
                  </a:lnTo>
                  <a:cubicBezTo>
                    <a:pt x="619" y="32"/>
                    <a:pt x="598" y="1"/>
                    <a:pt x="57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64" name="Google Shape;4864;p56"/>
            <p:cNvSpPr/>
            <p:nvPr/>
          </p:nvSpPr>
          <p:spPr>
            <a:xfrm>
              <a:off x="3499250" y="3035525"/>
              <a:ext cx="7925" cy="7650"/>
            </a:xfrm>
            <a:custGeom>
              <a:avLst/>
              <a:gdLst/>
              <a:ahLst/>
              <a:cxnLst/>
              <a:rect l="l" t="t" r="r" b="b"/>
              <a:pathLst>
                <a:path w="317" h="306" extrusionOk="0">
                  <a:moveTo>
                    <a:pt x="34" y="0"/>
                  </a:moveTo>
                  <a:cubicBezTo>
                    <a:pt x="17" y="0"/>
                    <a:pt x="1" y="10"/>
                    <a:pt x="1" y="31"/>
                  </a:cubicBezTo>
                  <a:lnTo>
                    <a:pt x="1" y="239"/>
                  </a:lnTo>
                  <a:lnTo>
                    <a:pt x="1" y="270"/>
                  </a:lnTo>
                  <a:cubicBezTo>
                    <a:pt x="1" y="290"/>
                    <a:pt x="16" y="306"/>
                    <a:pt x="36" y="306"/>
                  </a:cubicBezTo>
                  <a:lnTo>
                    <a:pt x="275" y="306"/>
                  </a:lnTo>
                  <a:cubicBezTo>
                    <a:pt x="316" y="306"/>
                    <a:pt x="316" y="239"/>
                    <a:pt x="275" y="239"/>
                  </a:cubicBezTo>
                  <a:lnTo>
                    <a:pt x="67" y="239"/>
                  </a:lnTo>
                  <a:lnTo>
                    <a:pt x="67" y="61"/>
                  </a:lnTo>
                  <a:lnTo>
                    <a:pt x="67" y="31"/>
                  </a:lnTo>
                  <a:cubicBezTo>
                    <a:pt x="67" y="10"/>
                    <a:pt x="50" y="0"/>
                    <a:pt x="3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65" name="Google Shape;4865;p56"/>
            <p:cNvSpPr/>
            <p:nvPr/>
          </p:nvSpPr>
          <p:spPr>
            <a:xfrm>
              <a:off x="3473875" y="3053325"/>
              <a:ext cx="15575" cy="14900"/>
            </a:xfrm>
            <a:custGeom>
              <a:avLst/>
              <a:gdLst/>
              <a:ahLst/>
              <a:cxnLst/>
              <a:rect l="l" t="t" r="r" b="b"/>
              <a:pathLst>
                <a:path w="623" h="596" extrusionOk="0">
                  <a:moveTo>
                    <a:pt x="576" y="1"/>
                  </a:moveTo>
                  <a:cubicBezTo>
                    <a:pt x="568" y="1"/>
                    <a:pt x="560" y="4"/>
                    <a:pt x="553" y="11"/>
                  </a:cubicBezTo>
                  <a:lnTo>
                    <a:pt x="90" y="474"/>
                  </a:lnTo>
                  <a:lnTo>
                    <a:pt x="24" y="540"/>
                  </a:lnTo>
                  <a:cubicBezTo>
                    <a:pt x="0" y="563"/>
                    <a:pt x="25" y="595"/>
                    <a:pt x="49" y="595"/>
                  </a:cubicBezTo>
                  <a:cubicBezTo>
                    <a:pt x="56" y="595"/>
                    <a:pt x="64" y="593"/>
                    <a:pt x="70" y="585"/>
                  </a:cubicBezTo>
                  <a:lnTo>
                    <a:pt x="533" y="117"/>
                  </a:lnTo>
                  <a:lnTo>
                    <a:pt x="599" y="56"/>
                  </a:lnTo>
                  <a:cubicBezTo>
                    <a:pt x="622" y="33"/>
                    <a:pt x="601" y="1"/>
                    <a:pt x="57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66" name="Google Shape;4866;p56"/>
            <p:cNvSpPr/>
            <p:nvPr/>
          </p:nvSpPr>
          <p:spPr>
            <a:xfrm>
              <a:off x="3472425" y="3062225"/>
              <a:ext cx="7775" cy="7525"/>
            </a:xfrm>
            <a:custGeom>
              <a:avLst/>
              <a:gdLst/>
              <a:ahLst/>
              <a:cxnLst/>
              <a:rect l="l" t="t" r="r" b="b"/>
              <a:pathLst>
                <a:path w="311" h="301" extrusionOk="0">
                  <a:moveTo>
                    <a:pt x="41" y="1"/>
                  </a:moveTo>
                  <a:cubicBezTo>
                    <a:pt x="1" y="1"/>
                    <a:pt x="1" y="62"/>
                    <a:pt x="41" y="62"/>
                  </a:cubicBezTo>
                  <a:lnTo>
                    <a:pt x="250" y="62"/>
                  </a:lnTo>
                  <a:lnTo>
                    <a:pt x="250" y="240"/>
                  </a:lnTo>
                  <a:lnTo>
                    <a:pt x="250" y="270"/>
                  </a:lnTo>
                  <a:cubicBezTo>
                    <a:pt x="250" y="290"/>
                    <a:pt x="265" y="301"/>
                    <a:pt x="280" y="301"/>
                  </a:cubicBezTo>
                  <a:cubicBezTo>
                    <a:pt x="296" y="301"/>
                    <a:pt x="311" y="290"/>
                    <a:pt x="311" y="270"/>
                  </a:cubicBezTo>
                  <a:lnTo>
                    <a:pt x="311" y="62"/>
                  </a:lnTo>
                  <a:lnTo>
                    <a:pt x="311" y="31"/>
                  </a:lnTo>
                  <a:cubicBezTo>
                    <a:pt x="311" y="11"/>
                    <a:pt x="301" y="1"/>
                    <a:pt x="28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7" name="Picture 6" descr="A cartoon of a person in a carriage&#10;&#10;Description automatically generated">
            <a:extLst>
              <a:ext uri="{FF2B5EF4-FFF2-40B4-BE49-F238E27FC236}">
                <a16:creationId xmlns:a16="http://schemas.microsoft.com/office/drawing/2014/main" id="{4A569298-1DB5-125B-2E0D-B9466109D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249" y="1931922"/>
            <a:ext cx="9268613" cy="5218814"/>
          </a:xfrm>
          <a:prstGeom prst="rect">
            <a:avLst/>
          </a:prstGeom>
        </p:spPr>
      </p:pic>
      <p:pic>
        <p:nvPicPr>
          <p:cNvPr id="2" name="Picture 1">
            <a:extLst>
              <a:ext uri="{FF2B5EF4-FFF2-40B4-BE49-F238E27FC236}">
                <a16:creationId xmlns:a16="http://schemas.microsoft.com/office/drawing/2014/main" id="{4FD5177D-3EC3-C12E-66C2-889C644DAEF4}"/>
              </a:ext>
            </a:extLst>
          </p:cNvPr>
          <p:cNvPicPr>
            <a:picLocks noChangeAspect="1"/>
          </p:cNvPicPr>
          <p:nvPr/>
        </p:nvPicPr>
        <p:blipFill>
          <a:blip r:embed="rId4">
            <a:clrChange>
              <a:clrFrom>
                <a:srgbClr val="FFFFFF"/>
              </a:clrFrom>
              <a:clrTo>
                <a:srgbClr val="FFFFFF">
                  <a:alpha val="0"/>
                </a:srgbClr>
              </a:clrTo>
            </a:clrChange>
            <a:duotone>
              <a:schemeClr val="accent3">
                <a:shade val="45000"/>
                <a:satMod val="135000"/>
              </a:schemeClr>
              <a:prstClr val="white"/>
            </a:duotone>
          </a:blip>
          <a:stretch>
            <a:fillRect/>
          </a:stretch>
        </p:blipFill>
        <p:spPr>
          <a:xfrm>
            <a:off x="2192662" y="-171728"/>
            <a:ext cx="12192000" cy="6858000"/>
          </a:xfrm>
          <a:prstGeom prst="rect">
            <a:avLst/>
          </a:prstGeom>
        </p:spPr>
      </p:pic>
    </p:spTree>
    <p:extLst>
      <p:ext uri="{BB962C8B-B14F-4D97-AF65-F5344CB8AC3E}">
        <p14:creationId xmlns:p14="http://schemas.microsoft.com/office/powerpoint/2010/main" val="86683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94C9C3B8-D1DF-4F56-86A8-D48D930B7DF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52356" y="2086118"/>
            <a:ext cx="1085182" cy="2450804"/>
          </a:xfrm>
          <a:prstGeom prst="rect">
            <a:avLst/>
          </a:prstGeom>
        </p:spPr>
      </p:pic>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4"/>
          <a:stretch>
            <a:fillRect/>
          </a:stretch>
        </p:blipFill>
        <p:spPr>
          <a:xfrm>
            <a:off x="2567842" y="2100263"/>
            <a:ext cx="1099830"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7"/>
          <a:stretch>
            <a:fillRect/>
          </a:stretch>
        </p:blipFill>
        <p:spPr>
          <a:xfrm>
            <a:off x="2781300"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8"/>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740979"/>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TRÒ CHƠI LUYỆN TẬP</a:t>
            </a:r>
          </a:p>
        </p:txBody>
      </p:sp>
      <p:sp>
        <p:nvSpPr>
          <p:cNvPr id="26" name="Rectangle 25">
            <a:extLst>
              <a:ext uri="{FF2B5EF4-FFF2-40B4-BE49-F238E27FC236}">
                <a16:creationId xmlns:a16="http://schemas.microsoft.com/office/drawing/2014/main" id="{043762B3-8E3F-4C90-9088-084C5087FB35}"/>
              </a:ext>
            </a:extLst>
          </p:cNvPr>
          <p:cNvSpPr/>
          <p:nvPr/>
        </p:nvSpPr>
        <p:spPr>
          <a:xfrm>
            <a:off x="4271258" y="3574514"/>
            <a:ext cx="5281205"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Tahoma" panose="020B0604030504040204" pitchFamily="34" charset="0"/>
                <a:ea typeface="Tahoma" panose="020B0604030504040204" pitchFamily="34" charset="0"/>
                <a:cs typeface="Tahoma" panose="020B0604030504040204" pitchFamily="34" charset="0"/>
              </a:rPr>
              <a:t>TRẠM XE BUÝT</a:t>
            </a: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2413928" y="5407754"/>
            <a:ext cx="609600" cy="609600"/>
          </a:xfrm>
          <a:prstGeom prst="rect">
            <a:avLst/>
          </a:prstGeom>
        </p:spPr>
      </p:pic>
      <p:sp>
        <p:nvSpPr>
          <p:cNvPr id="10" name="TextBox 9">
            <a:extLst>
              <a:ext uri="{FF2B5EF4-FFF2-40B4-BE49-F238E27FC236}">
                <a16:creationId xmlns:a16="http://schemas.microsoft.com/office/drawing/2014/main" id="{F4406561-5CB8-43C3-9FE7-35314E049A41}"/>
              </a:ext>
            </a:extLst>
          </p:cNvPr>
          <p:cNvSpPr txBox="1"/>
          <p:nvPr/>
        </p:nvSpPr>
        <p:spPr>
          <a:xfrm>
            <a:off x="5496730" y="4637594"/>
            <a:ext cx="2157963"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6A814"/>
                </a:solidFill>
                <a:effectLst/>
                <a:uLnTx/>
                <a:uFillTx/>
                <a:latin typeface="Tahoma" panose="020B0604030504040204" pitchFamily="34" charset="0"/>
                <a:ea typeface="Tahoma" panose="020B0604030504040204" pitchFamily="34" charset="0"/>
                <a:cs typeface="Tahoma" panose="020B0604030504040204" pitchFamily="34" charset="0"/>
              </a:rPr>
              <a:t>SẢN PHẨM CỦA TRỢ GIẢNG</a:t>
            </a:r>
          </a:p>
        </p:txBody>
      </p:sp>
      <p:sp>
        <p:nvSpPr>
          <p:cNvPr id="19" name="TextBox 18">
            <a:extLst>
              <a:ext uri="{FF2B5EF4-FFF2-40B4-BE49-F238E27FC236}">
                <a16:creationId xmlns:a16="http://schemas.microsoft.com/office/drawing/2014/main" id="{B700D2EE-83AC-49F7-9084-6457B099B8D1}"/>
              </a:ext>
            </a:extLst>
          </p:cNvPr>
          <p:cNvSpPr txBox="1"/>
          <p:nvPr/>
        </p:nvSpPr>
        <p:spPr>
          <a:xfrm>
            <a:off x="5600925" y="4896030"/>
            <a:ext cx="1949573"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6A814"/>
                </a:solidFill>
                <a:effectLst/>
                <a:uLnTx/>
                <a:uFillTx/>
                <a:latin typeface="Tahoma" panose="020B0604030504040204" pitchFamily="34" charset="0"/>
                <a:ea typeface="Tahoma" panose="020B0604030504040204" pitchFamily="34" charset="0"/>
                <a:cs typeface="Tahoma" panose="020B0604030504040204" pitchFamily="34" charset="0"/>
              </a:rPr>
              <a:t>Design by Vo Van Xin Em</a:t>
            </a:r>
          </a:p>
        </p:txBody>
      </p:sp>
      <p:pic>
        <p:nvPicPr>
          <p:cNvPr id="12" name="Bike_Rides">
            <a:hlinkClick r:id="" action="ppaction://media"/>
            <a:extLst>
              <a:ext uri="{FF2B5EF4-FFF2-40B4-BE49-F238E27FC236}">
                <a16:creationId xmlns:a16="http://schemas.microsoft.com/office/drawing/2014/main" id="{6249DC35-A39E-4559-9AC3-76A8A3BFD1C4}"/>
              </a:ext>
            </a:extLst>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2413928" y="3028902"/>
            <a:ext cx="609600" cy="609600"/>
          </a:xfrm>
          <a:prstGeom prst="rect">
            <a:avLst/>
          </a:prstGeom>
        </p:spPr>
      </p:pic>
      <p:sp>
        <p:nvSpPr>
          <p:cNvPr id="13" name="Rectangle 12">
            <a:extLst>
              <a:ext uri="{FF2B5EF4-FFF2-40B4-BE49-F238E27FC236}">
                <a16:creationId xmlns:a16="http://schemas.microsoft.com/office/drawing/2014/main" id="{6FEA3630-923D-469A-8B2C-044D77B7FADA}"/>
              </a:ext>
            </a:extLst>
          </p:cNvPr>
          <p:cNvSpPr/>
          <p:nvPr/>
        </p:nvSpPr>
        <p:spPr>
          <a:xfrm>
            <a:off x="5644205" y="5555689"/>
            <a:ext cx="159492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a:ln w="9525" cmpd="sng">
                  <a:solidFill>
                    <a:srgbClr val="4472C4"/>
                  </a:solidFill>
                  <a:prstDash val="solid"/>
                </a:ln>
                <a:solidFill>
                  <a:srgbClr val="70AD47">
                    <a:tint val="1000"/>
                  </a:srgbClr>
                </a:solidFill>
                <a:effectLst>
                  <a:glow rad="38100">
                    <a:srgbClr val="4472C4">
                      <a:alpha val="40000"/>
                    </a:srgbClr>
                  </a:glow>
                </a:effectLst>
                <a:uLnTx/>
                <a:uFillTx/>
                <a:latin typeface="Calibri" panose="020F0502020204030204"/>
                <a:ea typeface="+mn-ea"/>
                <a:cs typeface="+mn-cs"/>
              </a:rPr>
              <a:t>PLAY</a:t>
            </a:r>
          </a:p>
        </p:txBody>
      </p:sp>
      <p:sp>
        <p:nvSpPr>
          <p:cNvPr id="4" name="Oval 3">
            <a:extLst>
              <a:ext uri="{FF2B5EF4-FFF2-40B4-BE49-F238E27FC236}">
                <a16:creationId xmlns:a16="http://schemas.microsoft.com/office/drawing/2014/main" id="{5369798E-BA2D-81DD-822F-5688CAD2E14B}"/>
              </a:ext>
            </a:extLst>
          </p:cNvPr>
          <p:cNvSpPr/>
          <p:nvPr/>
        </p:nvSpPr>
        <p:spPr>
          <a:xfrm>
            <a:off x="1155700" y="622300"/>
            <a:ext cx="1328119" cy="1292225"/>
          </a:xfrm>
          <a:prstGeom prst="ellipse">
            <a:avLst/>
          </a:prstGeom>
          <a:solidFill>
            <a:srgbClr val="FDFDFD"/>
          </a:solidFill>
          <a:ln>
            <a:solidFill>
              <a:srgbClr val="FCFC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Small Side School Bus Color Cut Out PNG &amp; SVG Design For T-Shirts">
            <a:extLst>
              <a:ext uri="{FF2B5EF4-FFF2-40B4-BE49-F238E27FC236}">
                <a16:creationId xmlns:a16="http://schemas.microsoft.com/office/drawing/2014/main" id="{2F39198E-29D7-AF26-ADD5-47F33B6335AD}"/>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320301" y="669158"/>
            <a:ext cx="1028587" cy="1028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7341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1" presetClass="mediacall" presetSubtype="0" fill="hold" nodeType="withEffect">
                                  <p:stCondLst>
                                    <p:cond delay="5000"/>
                                  </p:stCondLst>
                                  <p:childTnLst>
                                    <p:cmd type="call" cmd="playFrom(0.0)">
                                      <p:cBhvr>
                                        <p:cTn id="16" dur="112013" fill="hold"/>
                                        <p:tgtEl>
                                          <p:spTgt spid="12"/>
                                        </p:tgtEl>
                                      </p:cBhvr>
                                    </p:cmd>
                                  </p:childTnLst>
                                </p:cTn>
                              </p:par>
                              <p:par>
                                <p:cTn id="17" presetID="22" presetClass="entr" presetSubtype="8" fill="hold" grpId="0" nodeType="withEffect">
                                  <p:stCondLst>
                                    <p:cond delay="500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10" name="CHIMES.WAV"/>
                                        </p:tgtEl>
                                      </p:cMediaNode>
                                    </p:audio>
                                  </p:subTnLst>
                                </p:cTn>
                              </p:par>
                              <p:par>
                                <p:cTn id="20" presetID="42" presetClass="entr" presetSubtype="0" fill="hold" grpId="0" nodeType="withEffect">
                                  <p:stCondLst>
                                    <p:cond delay="5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1" name="CLICK.WAV"/>
                                        </p:tgtEl>
                                      </p:cMediaNode>
                                    </p:audio>
                                  </p:subTnLst>
                                </p:cTn>
                              </p:par>
                              <p:par>
                                <p:cTn id="25" presetID="2" presetClass="entr" presetSubtype="4" fill="hold" grpId="0" nodeType="withEffect">
                                  <p:stCondLst>
                                    <p:cond delay="500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500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10" presetClass="entr" presetSubtype="0" fill="hold" grpId="1" nodeType="withEffect">
                                  <p:stCondLst>
                                    <p:cond delay="500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26" presetClass="emph" presetSubtype="0" repeatCount="indefinite" fill="hold" grpId="0" nodeType="withEffect">
                                  <p:stCondLst>
                                    <p:cond delay="5000"/>
                                  </p:stCondLst>
                                  <p:childTnLst>
                                    <p:animEffect transition="out" filter="fade">
                                      <p:cBhvr>
                                        <p:cTn id="37" dur="500" tmFilter="0, 0; .2, .5; .8, .5; 1, 0"/>
                                        <p:tgtEl>
                                          <p:spTgt spid="13"/>
                                        </p:tgtEl>
                                      </p:cBhvr>
                                    </p:animEffect>
                                    <p:animScale>
                                      <p:cBhvr>
                                        <p:cTn id="38" dur="250" autoRev="1" fill="hold"/>
                                        <p:tgtEl>
                                          <p:spTgt spid="13"/>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3" presetClass="mediacall" presetSubtype="0" fill="hold" nodeType="clickEffect">
                                  <p:stCondLst>
                                    <p:cond delay="0"/>
                                  </p:stCondLst>
                                  <p:childTnLst>
                                    <p:cmd type="call" cmd="stop">
                                      <p:cBhvr>
                                        <p:cTn id="42"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2"/>
                </p:tgtEl>
              </p:cMediaNode>
            </p:audio>
            <p:audio>
              <p:cMediaNode vol="80000">
                <p:cTn id="44" fill="hold" display="0">
                  <p:stCondLst>
                    <p:cond delay="indefinite"/>
                  </p:stCondLst>
                  <p:endCondLst>
                    <p:cond evt="onStopAudio" delay="0">
                      <p:tgtEl>
                        <p:sldTgt/>
                      </p:tgtEl>
                    </p:cond>
                  </p:endCondLst>
                </p:cTn>
                <p:tgtEl>
                  <p:spTgt spid="3"/>
                </p:tgtEl>
              </p:cMediaNode>
            </p:audio>
            <p:audio>
              <p:cMediaNode vol="80000">
                <p:cTn id="45" fill="hold" display="0">
                  <p:stCondLst>
                    <p:cond delay="indefinite"/>
                  </p:stCondLst>
                  <p:endCondLst>
                    <p:cond evt="onStopAudio" delay="0">
                      <p:tgtEl>
                        <p:sldTgt/>
                      </p:tgtEl>
                    </p:cond>
                  </p:endCondLst>
                </p:cTn>
                <p:tgtEl>
                  <p:spTgt spid="133"/>
                </p:tgtEl>
              </p:cMediaNode>
            </p:audio>
            <p:audio>
              <p:cMediaNode vol="80000">
                <p:cTn id="46" fill="hold" display="0">
                  <p:stCondLst>
                    <p:cond delay="indefinite"/>
                  </p:stCondLst>
                  <p:endCondLst>
                    <p:cond evt="onStopAudio" delay="0">
                      <p:tgtEl>
                        <p:sldTgt/>
                      </p:tgtEl>
                    </p:cond>
                  </p:endCondLst>
                </p:cTn>
                <p:tgtEl>
                  <p:spTgt spid="12"/>
                </p:tgtEl>
              </p:cMediaNode>
            </p:audio>
          </p:childTnLst>
        </p:cTn>
      </p:par>
    </p:tnLst>
    <p:bldLst>
      <p:bldP spid="5" grpId="0" animBg="1"/>
      <p:bldP spid="26" grpId="0"/>
      <p:bldP spid="10" grpId="0"/>
      <p:bldP spid="19" grpId="0"/>
      <p:bldP spid="13" grpId="0"/>
      <p:bldP spid="13" grpId="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stretch>
            <a:fillRect/>
          </a:stretch>
        </p:blipFill>
        <p:spPr>
          <a:xfrm>
            <a:off x="2910742" y="2100263"/>
            <a:ext cx="1099830" cy="2513897"/>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stretch>
            <a:fillRect/>
          </a:stretch>
        </p:blipFill>
        <p:spPr>
          <a:xfrm>
            <a:off x="2916837" y="2100263"/>
            <a:ext cx="1093545"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0"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672150" y="-66258"/>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3467100" y="152400"/>
            <a:ext cx="8003540" cy="1966533"/>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i="0" u="none" strike="noStrike" kern="1200" cap="none" spc="0" normalizeH="0" baseline="0" noProof="0" dirty="0">
              <a:ln>
                <a:noFill/>
              </a:ln>
              <a:solidFill>
                <a:schemeClr val="tx1"/>
              </a:solidFill>
              <a:effectLst/>
              <a:uLnTx/>
              <a:uFillTx/>
              <a:latin typeface="+mj-lt"/>
            </a:endParaRPr>
          </a:p>
          <a:p>
            <a:r>
              <a:rPr lang="vi-VN" sz="2400" b="1" dirty="0">
                <a:solidFill>
                  <a:schemeClr val="tx1"/>
                </a:solidFill>
                <a:latin typeface="+mj-lt"/>
              </a:rPr>
              <a:t>Câu 1: Tác giả của tác phẩm Xe đêm là nhà văn nước nào?</a:t>
            </a:r>
            <a:endParaRPr lang="en-SG" sz="2400" b="1" dirty="0">
              <a:solidFill>
                <a:schemeClr val="tx1"/>
              </a:solidFill>
              <a:latin typeface="+mj-lt"/>
            </a:endParaRPr>
          </a:p>
          <a:p>
            <a:r>
              <a:rPr lang="vi-VN" sz="2400" dirty="0">
                <a:solidFill>
                  <a:schemeClr val="tx1"/>
                </a:solidFill>
                <a:latin typeface="+mj-lt"/>
              </a:rPr>
              <a:t>A. Đức</a:t>
            </a:r>
            <a:endParaRPr lang="en-SG" sz="2400" dirty="0">
              <a:solidFill>
                <a:schemeClr val="tx1"/>
              </a:solidFill>
              <a:latin typeface="+mj-lt"/>
            </a:endParaRPr>
          </a:p>
          <a:p>
            <a:r>
              <a:rPr lang="vi-VN" sz="2400" dirty="0">
                <a:solidFill>
                  <a:schemeClr val="tx1"/>
                </a:solidFill>
                <a:latin typeface="+mj-lt"/>
              </a:rPr>
              <a:t>B. Pháp</a:t>
            </a:r>
            <a:endParaRPr lang="en-SG" sz="2400" dirty="0">
              <a:solidFill>
                <a:schemeClr val="tx1"/>
              </a:solidFill>
              <a:latin typeface="+mj-lt"/>
            </a:endParaRPr>
          </a:p>
          <a:p>
            <a:r>
              <a:rPr lang="vi-VN" sz="2400" dirty="0">
                <a:solidFill>
                  <a:schemeClr val="tx1"/>
                </a:solidFill>
                <a:latin typeface="+mj-lt"/>
              </a:rPr>
              <a:t>C. Nga</a:t>
            </a:r>
            <a:endParaRPr lang="en-SG" sz="2400" dirty="0">
              <a:solidFill>
                <a:schemeClr val="tx1"/>
              </a:solidFill>
              <a:latin typeface="+mj-lt"/>
            </a:endParaRPr>
          </a:p>
          <a:p>
            <a:r>
              <a:rPr lang="vi-VN" sz="2400" dirty="0">
                <a:solidFill>
                  <a:schemeClr val="tx1"/>
                </a:solidFill>
                <a:latin typeface="+mj-lt"/>
              </a:rPr>
              <a:t>D. Mỹ</a:t>
            </a:r>
            <a:endParaRPr lang="en-SG" sz="2400" dirty="0">
              <a:solidFill>
                <a:schemeClr val="tx1"/>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i="0" u="none" strike="noStrike" kern="1200" cap="none" spc="0" normalizeH="0" baseline="0" noProof="0" dirty="0">
              <a:ln>
                <a:noFill/>
              </a:ln>
              <a:solidFill>
                <a:schemeClr val="tx1"/>
              </a:solidFill>
              <a:effectLst/>
              <a:uLnTx/>
              <a:uFillTx/>
              <a:latin typeface="+mj-lt"/>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415701" y="3575638"/>
            <a:ext cx="5281205" cy="769441"/>
          </a:xfrm>
          <a:prstGeom prst="rect">
            <a:avLst/>
          </a:prstGeom>
          <a:noFill/>
        </p:spPr>
        <p:txBody>
          <a:bodyPr wrap="square" lIns="91440" tIns="45720" rIns="91440" bIns="45720">
            <a:spAutoFit/>
          </a:bodyPr>
          <a:lstStyle/>
          <a:p>
            <a:pPr algn="ctr"/>
            <a:r>
              <a:rPr lang="vi-VN" sz="4400" b="1" dirty="0">
                <a:latin typeface="+mj-lt"/>
              </a:rPr>
              <a:t>C. Nga</a:t>
            </a:r>
            <a:endParaRPr lang="en-SG" sz="4400" b="1" dirty="0">
              <a:latin typeface="+mj-lt"/>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WRONG</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RIGHT</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/ĐÚNG</a:t>
            </a: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407754"/>
            <a:ext cx="609600" cy="609600"/>
          </a:xfrm>
          <a:prstGeom prst="rect">
            <a:avLst/>
          </a:prstGeom>
        </p:spPr>
      </p:pic>
      <p:sp>
        <p:nvSpPr>
          <p:cNvPr id="4" name="Oval 3">
            <a:extLst>
              <a:ext uri="{FF2B5EF4-FFF2-40B4-BE49-F238E27FC236}">
                <a16:creationId xmlns:a16="http://schemas.microsoft.com/office/drawing/2014/main" id="{8CD0FC0A-4C24-0634-8D31-E5A40ABD7256}"/>
              </a:ext>
            </a:extLst>
          </p:cNvPr>
          <p:cNvSpPr/>
          <p:nvPr/>
        </p:nvSpPr>
        <p:spPr>
          <a:xfrm>
            <a:off x="1155700" y="622300"/>
            <a:ext cx="1328119" cy="1292225"/>
          </a:xfrm>
          <a:prstGeom prst="ellipse">
            <a:avLst/>
          </a:prstGeom>
          <a:solidFill>
            <a:srgbClr val="FDFDFD"/>
          </a:solidFill>
          <a:ln>
            <a:solidFill>
              <a:srgbClr val="FCFC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2" descr="Small Side School Bus Color Cut Out PNG &amp; SVG Design For T-Shirts">
            <a:extLst>
              <a:ext uri="{FF2B5EF4-FFF2-40B4-BE49-F238E27FC236}">
                <a16:creationId xmlns:a16="http://schemas.microsoft.com/office/drawing/2014/main" id="{5D17F37C-5764-252E-946F-A2D6C7ADB57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320301" y="669158"/>
            <a:ext cx="1028587" cy="1028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38488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25566" y="2158083"/>
            <a:ext cx="1055883" cy="2384633"/>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25567" y="2144550"/>
            <a:ext cx="1053290" cy="239816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0"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3566160" y="49336"/>
            <a:ext cx="8143367" cy="2236663"/>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vi-VN" sz="3600" i="0" u="none" strike="noStrike" kern="1200" cap="none" spc="0" normalizeH="0" baseline="0" noProof="0" dirty="0">
              <a:ln>
                <a:noFill/>
              </a:ln>
              <a:solidFill>
                <a:schemeClr val="tx1"/>
              </a:solidFill>
              <a:effectLst/>
              <a:uLnTx/>
              <a:uFillTx/>
              <a:latin typeface="+mj-lt"/>
            </a:endParaRPr>
          </a:p>
          <a:p>
            <a:endParaRPr lang="en-US" sz="2800" b="1" dirty="0">
              <a:solidFill>
                <a:schemeClr val="tx1"/>
              </a:solidFill>
              <a:latin typeface="+mj-lt"/>
            </a:endParaRPr>
          </a:p>
          <a:p>
            <a:r>
              <a:rPr lang="vi-VN" sz="2800" b="1" dirty="0">
                <a:solidFill>
                  <a:schemeClr val="tx1"/>
                </a:solidFill>
                <a:latin typeface="+mj-lt"/>
              </a:rPr>
              <a:t>Câu 2: Tác phẩm Xe đêm thuộc thể loại gì?</a:t>
            </a:r>
            <a:endParaRPr lang="en-SG" sz="2800" b="1" dirty="0">
              <a:solidFill>
                <a:schemeClr val="tx1"/>
              </a:solidFill>
              <a:latin typeface="+mj-lt"/>
            </a:endParaRPr>
          </a:p>
          <a:p>
            <a:r>
              <a:rPr lang="vi-VN" sz="2800" dirty="0">
                <a:solidFill>
                  <a:schemeClr val="tx1"/>
                </a:solidFill>
                <a:latin typeface="+mj-lt"/>
              </a:rPr>
              <a:t>A. Truyện ngắn</a:t>
            </a:r>
            <a:endParaRPr lang="en-SG" sz="2800" dirty="0">
              <a:solidFill>
                <a:schemeClr val="tx1"/>
              </a:solidFill>
              <a:latin typeface="+mj-lt"/>
            </a:endParaRPr>
          </a:p>
          <a:p>
            <a:r>
              <a:rPr lang="vi-VN" sz="2800" dirty="0">
                <a:solidFill>
                  <a:schemeClr val="tx1"/>
                </a:solidFill>
                <a:latin typeface="+mj-lt"/>
              </a:rPr>
              <a:t>B. Tiểu thuyết</a:t>
            </a:r>
            <a:endParaRPr lang="en-SG" sz="2800" dirty="0">
              <a:solidFill>
                <a:schemeClr val="tx1"/>
              </a:solidFill>
              <a:latin typeface="+mj-lt"/>
            </a:endParaRPr>
          </a:p>
          <a:p>
            <a:r>
              <a:rPr lang="vi-VN" sz="2800" dirty="0">
                <a:solidFill>
                  <a:schemeClr val="tx1"/>
                </a:solidFill>
                <a:latin typeface="+mj-lt"/>
              </a:rPr>
              <a:t>C. Cổ tích</a:t>
            </a:r>
            <a:endParaRPr lang="en-SG" sz="2800" dirty="0">
              <a:solidFill>
                <a:schemeClr val="tx1"/>
              </a:solidFill>
              <a:latin typeface="+mj-lt"/>
            </a:endParaRPr>
          </a:p>
          <a:p>
            <a:r>
              <a:rPr lang="vi-VN" sz="2800" dirty="0">
                <a:solidFill>
                  <a:schemeClr val="tx1"/>
                </a:solidFill>
                <a:latin typeface="+mj-lt"/>
              </a:rPr>
              <a:t>D. Tự truyện</a:t>
            </a:r>
            <a:endParaRPr lang="en-SG" sz="2800" dirty="0">
              <a:solidFill>
                <a:schemeClr val="tx1"/>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400" i="0" u="none" strike="noStrike" kern="1200" cap="none" spc="0" normalizeH="0" baseline="0" noProof="0" dirty="0">
              <a:ln>
                <a:noFill/>
              </a:ln>
              <a:solidFill>
                <a:schemeClr val="tx1"/>
              </a:solidFill>
              <a:effectLst/>
              <a:uLnTx/>
              <a:uFillTx/>
              <a:latin typeface="+mj-lt"/>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804262" y="3561045"/>
            <a:ext cx="5281205" cy="1446550"/>
          </a:xfrm>
          <a:prstGeom prst="rect">
            <a:avLst/>
          </a:prstGeom>
          <a:noFill/>
        </p:spPr>
        <p:txBody>
          <a:bodyPr wrap="square" lIns="91440" tIns="45720" rIns="91440" bIns="45720">
            <a:spAutoFit/>
          </a:bodyPr>
          <a:lstStyle/>
          <a:p>
            <a:pPr defTabSz="914286"/>
            <a:r>
              <a:rPr kumimoji="0" lang="vi-VN" sz="4400" b="0" i="0" u="none" strike="noStrike" kern="1200" cap="none" spc="0" normalizeH="0" baseline="0" noProof="0" dirty="0">
                <a:ln>
                  <a:noFill/>
                </a:ln>
                <a:effectLst/>
                <a:uLnTx/>
                <a:uFillTx/>
                <a:latin typeface="+mj-lt"/>
              </a:rPr>
              <a:t> </a:t>
            </a:r>
            <a:r>
              <a:rPr lang="vi-VN" sz="4400" b="1" dirty="0">
                <a:latin typeface="+mj-lt"/>
              </a:rPr>
              <a:t>A. Truyện ngắn</a:t>
            </a:r>
            <a:endParaRPr lang="en-SG" sz="4400" dirty="0">
              <a:latin typeface="+mj-lt"/>
            </a:endParaRPr>
          </a:p>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SG" sz="4400" b="0" i="0" u="none" strike="noStrike" kern="1200" cap="none" spc="0" normalizeH="0" baseline="0" noProof="0" dirty="0">
              <a:ln>
                <a:noFill/>
              </a:ln>
              <a:effectLst/>
              <a:uLnTx/>
              <a:uFillTx/>
              <a:latin typeface="+mj-lt"/>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WRONG</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RIGHT</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/ĐÚNG</a:t>
            </a:r>
          </a:p>
        </p:txBody>
      </p:sp>
      <p:pic>
        <p:nvPicPr>
          <p:cNvPr id="4" name="Fail! (sound effect)">
            <a:hlinkClick r:id="" action="ppaction://media"/>
            <a:extLst>
              <a:ext uri="{FF2B5EF4-FFF2-40B4-BE49-F238E27FC236}">
                <a16:creationId xmlns:a16="http://schemas.microsoft.com/office/drawing/2014/main" id="{7F943AF7-102C-49D1-8E8C-BAE02BD72523}"/>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
        <p:nvSpPr>
          <p:cNvPr id="6" name="Oval 5">
            <a:extLst>
              <a:ext uri="{FF2B5EF4-FFF2-40B4-BE49-F238E27FC236}">
                <a16:creationId xmlns:a16="http://schemas.microsoft.com/office/drawing/2014/main" id="{457068D4-BC82-2781-861E-41B37AD447A4}"/>
              </a:ext>
            </a:extLst>
          </p:cNvPr>
          <p:cNvSpPr/>
          <p:nvPr/>
        </p:nvSpPr>
        <p:spPr>
          <a:xfrm>
            <a:off x="1155700" y="622300"/>
            <a:ext cx="1328119" cy="1292225"/>
          </a:xfrm>
          <a:prstGeom prst="ellipse">
            <a:avLst/>
          </a:prstGeom>
          <a:solidFill>
            <a:srgbClr val="FDFDFD"/>
          </a:solidFill>
          <a:ln>
            <a:solidFill>
              <a:srgbClr val="FCFC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2" descr="Small Side School Bus Color Cut Out PNG &amp; SVG Design For T-Shirts">
            <a:extLst>
              <a:ext uri="{FF2B5EF4-FFF2-40B4-BE49-F238E27FC236}">
                <a16:creationId xmlns:a16="http://schemas.microsoft.com/office/drawing/2014/main" id="{7E159267-676A-6120-0C8E-976F1A06D360}"/>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320301" y="669158"/>
            <a:ext cx="1028587" cy="1028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49798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3.125E-6 4.07407E-6 L 0.15651 0.02638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03874" y="2092216"/>
            <a:ext cx="1069366" cy="2491138"/>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03874" y="2092216"/>
            <a:ext cx="1063289" cy="2491138"/>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0"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713006" y="0"/>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2715165" y="49336"/>
            <a:ext cx="9476835" cy="2704024"/>
          </a:xfrm>
          <a:prstGeom prst="wedgeRectCallout">
            <a:avLst>
              <a:gd name="adj1" fmla="val -26572"/>
              <a:gd name="adj2" fmla="val 70999"/>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200" b="1" dirty="0">
                <a:solidFill>
                  <a:schemeClr val="tx1"/>
                </a:solidFill>
                <a:latin typeface="+mj-lt"/>
              </a:rPr>
              <a:t>Câu 3: Đâu là phong cách sáng tác của tác giả?</a:t>
            </a:r>
            <a:endParaRPr lang="en-SG" sz="2200" b="1" dirty="0">
              <a:solidFill>
                <a:schemeClr val="tx1"/>
              </a:solidFill>
              <a:latin typeface="+mj-lt"/>
            </a:endParaRPr>
          </a:p>
          <a:p>
            <a:r>
              <a:rPr lang="vi-VN" sz="2200" dirty="0">
                <a:solidFill>
                  <a:schemeClr val="tx1"/>
                </a:solidFill>
                <a:latin typeface="+mj-lt"/>
              </a:rPr>
              <a:t>A. Chất thơ nhẹ nhàng tinh tế, khơi dậy sự rung cảm trước vẻ đẹp bình dị, dễ bị lãng quên trong cuộc sống</a:t>
            </a:r>
            <a:endParaRPr lang="en-SG" sz="2200" dirty="0">
              <a:solidFill>
                <a:schemeClr val="tx1"/>
              </a:solidFill>
              <a:latin typeface="+mj-lt"/>
            </a:endParaRPr>
          </a:p>
          <a:p>
            <a:r>
              <a:rPr lang="vi-VN" sz="2200" dirty="0">
                <a:solidFill>
                  <a:schemeClr val="tx1"/>
                </a:solidFill>
                <a:latin typeface="+mj-lt"/>
              </a:rPr>
              <a:t>B. Hướng vào cuộc sống cơ cực của những người dân thành thị nghèo và vẻ đẹp nên thơ của cuộc sống thường nhật</a:t>
            </a:r>
            <a:endParaRPr lang="en-SG" sz="2200" dirty="0">
              <a:solidFill>
                <a:schemeClr val="tx1"/>
              </a:solidFill>
              <a:latin typeface="+mj-lt"/>
            </a:endParaRPr>
          </a:p>
          <a:p>
            <a:r>
              <a:rPr lang="vi-VN" sz="2200" dirty="0">
                <a:solidFill>
                  <a:schemeClr val="tx1"/>
                </a:solidFill>
                <a:latin typeface="+mj-lt"/>
              </a:rPr>
              <a:t>C. Lắng đọng và đầy suy tư, đồng thời mang trong mình tình cảm yêu thương.</a:t>
            </a:r>
            <a:endParaRPr lang="en-SG" sz="2200" dirty="0">
              <a:solidFill>
                <a:schemeClr val="tx1"/>
              </a:solidFill>
              <a:latin typeface="+mj-lt"/>
            </a:endParaRPr>
          </a:p>
          <a:p>
            <a:r>
              <a:rPr lang="vi-VN" sz="2200" dirty="0">
                <a:solidFill>
                  <a:schemeClr val="tx1"/>
                </a:solidFill>
                <a:latin typeface="+mj-lt"/>
              </a:rPr>
              <a:t>D. Độc đáo, tài hoa, sự hiểu biết phong phú trong nhiều lĩnh vực và vốn ngôn ngữ giàu có, điêu luyện.</a:t>
            </a:r>
            <a:endParaRPr lang="en-SG" sz="2200" dirty="0">
              <a:solidFill>
                <a:schemeClr val="tx1"/>
              </a:solidFill>
              <a:latin typeface="+mj-lt"/>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317632" y="3383025"/>
            <a:ext cx="5453862" cy="1200329"/>
          </a:xfrm>
          <a:prstGeom prst="rect">
            <a:avLst/>
          </a:prstGeom>
          <a:noFill/>
        </p:spPr>
        <p:txBody>
          <a:bodyPr wrap="square" lIns="91440" tIns="45720" rIns="91440" bIns="45720">
            <a:spAutoFit/>
          </a:bodyPr>
          <a:lstStyle/>
          <a:p>
            <a:r>
              <a:rPr lang="vi-VN" sz="2400" b="1" dirty="0">
                <a:latin typeface="+mj-lt"/>
              </a:rPr>
              <a:t>A. Chất thơ nhẹ nhàng tinh tế, khơi dậy sự rung cảm trước vẻ đẹp bình dị, dễ bị lãng quên trong cuộc sống</a:t>
            </a:r>
            <a:endParaRPr lang="en-SG" sz="2400" dirty="0">
              <a:latin typeface="+mj-lt"/>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WRONG</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RIGHT</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/ĐÚNG</a:t>
            </a:r>
          </a:p>
        </p:txBody>
      </p:sp>
      <p:pic>
        <p:nvPicPr>
          <p:cNvPr id="4" name="Fail! (sound effect)">
            <a:hlinkClick r:id="" action="ppaction://media"/>
            <a:extLst>
              <a:ext uri="{FF2B5EF4-FFF2-40B4-BE49-F238E27FC236}">
                <a16:creationId xmlns:a16="http://schemas.microsoft.com/office/drawing/2014/main" id="{AB8A3C66-7187-4855-B5F4-6F4BDB5A2C64}"/>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
        <p:nvSpPr>
          <p:cNvPr id="6" name="Oval 5">
            <a:extLst>
              <a:ext uri="{FF2B5EF4-FFF2-40B4-BE49-F238E27FC236}">
                <a16:creationId xmlns:a16="http://schemas.microsoft.com/office/drawing/2014/main" id="{ECAE0F7A-1999-9063-25B1-7F6F1285F874}"/>
              </a:ext>
            </a:extLst>
          </p:cNvPr>
          <p:cNvSpPr/>
          <p:nvPr/>
        </p:nvSpPr>
        <p:spPr>
          <a:xfrm>
            <a:off x="1086904" y="622300"/>
            <a:ext cx="1328119" cy="1292225"/>
          </a:xfrm>
          <a:prstGeom prst="ellipse">
            <a:avLst/>
          </a:prstGeom>
          <a:solidFill>
            <a:srgbClr val="FDFDFD"/>
          </a:solidFill>
          <a:ln>
            <a:solidFill>
              <a:srgbClr val="FCFC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2" descr="Small Side School Bus Color Cut Out PNG &amp; SVG Design For T-Shirts">
            <a:extLst>
              <a:ext uri="{FF2B5EF4-FFF2-40B4-BE49-F238E27FC236}">
                <a16:creationId xmlns:a16="http://schemas.microsoft.com/office/drawing/2014/main" id="{1727A2ED-AEB7-7808-7E99-DA0083E17CF8}"/>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320301" y="669158"/>
            <a:ext cx="1028587" cy="1028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0525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1.25E-6 -4.07407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846396" y="2067225"/>
            <a:ext cx="1156947" cy="2483499"/>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846397" y="2066751"/>
            <a:ext cx="1154105" cy="248436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0"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0538" y="-58444"/>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3174293" y="49336"/>
            <a:ext cx="8942154" cy="2724344"/>
          </a:xfrm>
          <a:prstGeom prst="wedgeRectCallout">
            <a:avLst>
              <a:gd name="adj1" fmla="val -27164"/>
              <a:gd name="adj2" fmla="val 70026"/>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vi-VN" sz="3600" i="0" u="none" strike="noStrike" kern="1200" cap="none" spc="0" normalizeH="0" baseline="0" noProof="0" dirty="0">
              <a:ln>
                <a:noFill/>
              </a:ln>
              <a:solidFill>
                <a:schemeClr val="tx1"/>
              </a:solidFill>
              <a:effectLst/>
              <a:uLnTx/>
              <a:uFillTx/>
              <a:latin typeface="+mj-lt"/>
            </a:endParaRPr>
          </a:p>
          <a:p>
            <a:r>
              <a:rPr lang="vi-VN" sz="2400" b="1" dirty="0">
                <a:solidFill>
                  <a:schemeClr val="tx1"/>
                </a:solidFill>
                <a:latin typeface="+mj-lt"/>
              </a:rPr>
              <a:t>Câu </a:t>
            </a:r>
            <a:r>
              <a:rPr lang="en-US" sz="2400" b="1" dirty="0">
                <a:solidFill>
                  <a:schemeClr val="tx1"/>
                </a:solidFill>
                <a:latin typeface="+mj-lt"/>
              </a:rPr>
              <a:t>4</a:t>
            </a:r>
            <a:r>
              <a:rPr lang="vi-VN" sz="2400" b="1" dirty="0">
                <a:solidFill>
                  <a:schemeClr val="tx1"/>
                </a:solidFill>
                <a:latin typeface="+mj-lt"/>
              </a:rPr>
              <a:t>: Chân dung nhân vật An - đéc - xen hiện lên qua những chi tiết nào?</a:t>
            </a:r>
            <a:endParaRPr lang="en-SG" sz="2400" b="1" dirty="0">
              <a:solidFill>
                <a:schemeClr val="tx1"/>
              </a:solidFill>
              <a:latin typeface="+mj-lt"/>
            </a:endParaRPr>
          </a:p>
          <a:p>
            <a:r>
              <a:rPr lang="vi-VN" sz="2400" dirty="0">
                <a:solidFill>
                  <a:schemeClr val="tx1"/>
                </a:solidFill>
                <a:latin typeface="+mj-lt"/>
              </a:rPr>
              <a:t>A. Chàng rất xấu trai và tự mình biết rõ điều đó.</a:t>
            </a:r>
            <a:endParaRPr lang="en-SG" sz="2400" dirty="0">
              <a:solidFill>
                <a:schemeClr val="tx1"/>
              </a:solidFill>
              <a:latin typeface="+mj-lt"/>
            </a:endParaRPr>
          </a:p>
          <a:p>
            <a:r>
              <a:rPr lang="vi-VN" sz="2400" dirty="0">
                <a:solidFill>
                  <a:schemeClr val="tx1"/>
                </a:solidFill>
                <a:latin typeface="+mj-lt"/>
              </a:rPr>
              <a:t>B. Chàng cao kều và nhút nháy</a:t>
            </a:r>
            <a:endParaRPr lang="en-SG" sz="2400" dirty="0">
              <a:solidFill>
                <a:schemeClr val="tx1"/>
              </a:solidFill>
              <a:latin typeface="+mj-lt"/>
            </a:endParaRPr>
          </a:p>
          <a:p>
            <a:r>
              <a:rPr lang="vi-VN" sz="2400" dirty="0">
                <a:solidFill>
                  <a:schemeClr val="tx1"/>
                </a:solidFill>
                <a:latin typeface="+mj-lt"/>
              </a:rPr>
              <a:t>C. Tay chân lòng thòng như con rối xâu dây mà ở quê chàng trẻ con gọi là "ham - pen - man" </a:t>
            </a:r>
            <a:endParaRPr lang="en-SG" sz="2400" dirty="0">
              <a:solidFill>
                <a:schemeClr val="tx1"/>
              </a:solidFill>
              <a:latin typeface="+mj-lt"/>
            </a:endParaRPr>
          </a:p>
          <a:p>
            <a:r>
              <a:rPr lang="vi-VN" sz="2400" dirty="0">
                <a:solidFill>
                  <a:schemeClr val="tx1"/>
                </a:solidFill>
                <a:latin typeface="+mj-lt"/>
              </a:rPr>
              <a:t>D. Cả 3 đáp án trên</a:t>
            </a:r>
            <a:endParaRPr lang="en-SG" sz="2400" dirty="0">
              <a:solidFill>
                <a:schemeClr val="tx1"/>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i="0" u="none" strike="noStrike" kern="1200" cap="none" spc="0" normalizeH="0" baseline="0" noProof="0" dirty="0">
              <a:ln>
                <a:noFill/>
              </a:ln>
              <a:solidFill>
                <a:schemeClr val="tx1"/>
              </a:solidFill>
              <a:effectLst/>
              <a:uLnTx/>
              <a:uFillTx/>
              <a:latin typeface="+mj-lt"/>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490288" y="3575638"/>
            <a:ext cx="5281205" cy="707886"/>
          </a:xfrm>
          <a:prstGeom prst="rect">
            <a:avLst/>
          </a:prstGeom>
          <a:noFill/>
        </p:spPr>
        <p:txBody>
          <a:bodyPr wrap="square" lIns="91440" tIns="45720" rIns="91440" bIns="45720">
            <a:spAutoFit/>
          </a:bodyPr>
          <a:lstStyle/>
          <a:p>
            <a:r>
              <a:rPr lang="vi-VN" sz="4000" b="1" dirty="0">
                <a:latin typeface="+mj-lt"/>
              </a:rPr>
              <a:t>D. Cả 3 đáp án trên</a:t>
            </a:r>
            <a:endParaRPr lang="en-SG" sz="4000" b="1" dirty="0">
              <a:latin typeface="+mj-lt"/>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WRONG</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RIGHT</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/ĐÚNG</a:t>
            </a:r>
          </a:p>
        </p:txBody>
      </p:sp>
      <p:pic>
        <p:nvPicPr>
          <p:cNvPr id="4" name="Fail! (sound effect)">
            <a:hlinkClick r:id="" action="ppaction://media"/>
            <a:extLst>
              <a:ext uri="{FF2B5EF4-FFF2-40B4-BE49-F238E27FC236}">
                <a16:creationId xmlns:a16="http://schemas.microsoft.com/office/drawing/2014/main" id="{86799F78-DFD1-487F-B5DF-7BBE6D5843EF}"/>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
        <p:nvSpPr>
          <p:cNvPr id="6" name="Oval 5">
            <a:extLst>
              <a:ext uri="{FF2B5EF4-FFF2-40B4-BE49-F238E27FC236}">
                <a16:creationId xmlns:a16="http://schemas.microsoft.com/office/drawing/2014/main" id="{A0A374FE-7AAE-E2D0-CC9B-7B60686AB7D0}"/>
              </a:ext>
            </a:extLst>
          </p:cNvPr>
          <p:cNvSpPr/>
          <p:nvPr/>
        </p:nvSpPr>
        <p:spPr>
          <a:xfrm>
            <a:off x="1155700" y="622300"/>
            <a:ext cx="1328119" cy="1292225"/>
          </a:xfrm>
          <a:prstGeom prst="ellipse">
            <a:avLst/>
          </a:prstGeom>
          <a:solidFill>
            <a:srgbClr val="FDFDFD"/>
          </a:solidFill>
          <a:ln>
            <a:solidFill>
              <a:srgbClr val="FCFC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2" descr="Small Side School Bus Color Cut Out PNG &amp; SVG Design For T-Shirts">
            <a:extLst>
              <a:ext uri="{FF2B5EF4-FFF2-40B4-BE49-F238E27FC236}">
                <a16:creationId xmlns:a16="http://schemas.microsoft.com/office/drawing/2014/main" id="{7E0ED7FD-7716-870C-067B-57613ADB200F}"/>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320301" y="669158"/>
            <a:ext cx="1028587" cy="1028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23847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6.25E-7 2.59259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665318" y="2023746"/>
            <a:ext cx="1528133" cy="2526098"/>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665320" y="2032118"/>
            <a:ext cx="1524380" cy="251772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0" y="2059720"/>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672150" y="0"/>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2348888" y="49336"/>
            <a:ext cx="9767559" cy="2328104"/>
          </a:xfrm>
          <a:prstGeom prst="wedgeRectCallout">
            <a:avLst>
              <a:gd name="adj1" fmla="val -26460"/>
              <a:gd name="adj2" fmla="val 68244"/>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chemeClr val="tx1"/>
              </a:solidFill>
              <a:latin typeface="+mj-lt"/>
            </a:endParaRPr>
          </a:p>
          <a:p>
            <a:r>
              <a:rPr lang="vi-VN" sz="2400" b="1" i="1" dirty="0">
                <a:solidFill>
                  <a:schemeClr val="tx1"/>
                </a:solidFill>
                <a:latin typeface="+mj-lt"/>
              </a:rPr>
              <a:t>Câu </a:t>
            </a:r>
            <a:r>
              <a:rPr lang="en-US" sz="2400" b="1" i="1" dirty="0">
                <a:solidFill>
                  <a:schemeClr val="tx1"/>
                </a:solidFill>
                <a:latin typeface="+mj-lt"/>
              </a:rPr>
              <a:t>5</a:t>
            </a:r>
            <a:r>
              <a:rPr lang="vi-VN" sz="2400" b="1" i="1" dirty="0">
                <a:solidFill>
                  <a:schemeClr val="tx1"/>
                </a:solidFill>
                <a:latin typeface="+mj-lt"/>
              </a:rPr>
              <a:t>: "Thứ vặt vãnh" mà An-đéc-xen lượm lặt trong chuyến xe đêm là gì?</a:t>
            </a:r>
            <a:endParaRPr lang="en-SG" sz="2400" b="1" i="1" dirty="0">
              <a:solidFill>
                <a:schemeClr val="tx1"/>
              </a:solidFill>
              <a:latin typeface="+mj-lt"/>
            </a:endParaRPr>
          </a:p>
          <a:p>
            <a:r>
              <a:rPr lang="vi-VN" sz="2800" dirty="0">
                <a:solidFill>
                  <a:schemeClr val="tx1"/>
                </a:solidFill>
                <a:latin typeface="+mj-lt"/>
              </a:rPr>
              <a:t>A. Cuốn sổ</a:t>
            </a:r>
            <a:endParaRPr lang="en-SG" sz="2800" dirty="0">
              <a:solidFill>
                <a:schemeClr val="tx1"/>
              </a:solidFill>
              <a:latin typeface="+mj-lt"/>
            </a:endParaRPr>
          </a:p>
          <a:p>
            <a:r>
              <a:rPr lang="vi-VN" sz="2800" dirty="0">
                <a:solidFill>
                  <a:schemeClr val="tx1"/>
                </a:solidFill>
                <a:latin typeface="+mj-lt"/>
              </a:rPr>
              <a:t>B. Chiếc lá dư</a:t>
            </a:r>
            <a:endParaRPr lang="en-SG" sz="2800" dirty="0">
              <a:solidFill>
                <a:schemeClr val="tx1"/>
              </a:solidFill>
              <a:latin typeface="+mj-lt"/>
            </a:endParaRPr>
          </a:p>
          <a:p>
            <a:r>
              <a:rPr lang="vi-VN" sz="2800" dirty="0">
                <a:solidFill>
                  <a:schemeClr val="tx1"/>
                </a:solidFill>
                <a:latin typeface="+mj-lt"/>
              </a:rPr>
              <a:t>C. Tem</a:t>
            </a:r>
            <a:endParaRPr lang="en-SG" sz="2800" dirty="0">
              <a:solidFill>
                <a:schemeClr val="tx1"/>
              </a:solidFill>
              <a:latin typeface="+mj-lt"/>
            </a:endParaRPr>
          </a:p>
          <a:p>
            <a:r>
              <a:rPr lang="vi-VN" sz="2800" dirty="0">
                <a:solidFill>
                  <a:schemeClr val="tx1"/>
                </a:solidFill>
                <a:latin typeface="+mj-lt"/>
              </a:rPr>
              <a:t>D. Vòng sắt móng lừa</a:t>
            </a:r>
            <a:endParaRPr lang="en-SG" sz="2800" dirty="0">
              <a:solidFill>
                <a:schemeClr val="tx1"/>
              </a:solidFill>
              <a:latin typeface="+mj-lt"/>
            </a:endParaRPr>
          </a:p>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SG" sz="3600" i="0" u="none" strike="noStrike" kern="1200" cap="none" spc="0" normalizeH="0" baseline="0" noProof="0" dirty="0">
              <a:ln>
                <a:noFill/>
              </a:ln>
              <a:solidFill>
                <a:schemeClr val="tx1"/>
              </a:solidFill>
              <a:effectLst/>
              <a:uLnTx/>
              <a:uFillTx/>
              <a:latin typeface="+mj-lt"/>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5054224" y="3933354"/>
            <a:ext cx="5661197" cy="769441"/>
          </a:xfrm>
          <a:prstGeom prst="rect">
            <a:avLst/>
          </a:prstGeom>
          <a:noFill/>
        </p:spPr>
        <p:txBody>
          <a:bodyPr wrap="square" lIns="91440" tIns="45720" rIns="91440" bIns="45720">
            <a:spAutoFit/>
          </a:bodyPr>
          <a:lstStyle/>
          <a:p>
            <a:r>
              <a:rPr lang="vi-VN" sz="4400" b="1" dirty="0">
                <a:latin typeface="+mj-lt"/>
              </a:rPr>
              <a:t>B. Chiếc lá dư</a:t>
            </a:r>
            <a:endParaRPr lang="en-SG" sz="4400" dirty="0">
              <a:latin typeface="+mj-lt"/>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WRONG</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RIGHT</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/ĐÚNG</a:t>
            </a:r>
          </a:p>
        </p:txBody>
      </p:sp>
      <p:pic>
        <p:nvPicPr>
          <p:cNvPr id="4" name="Fail! (sound effect)">
            <a:hlinkClick r:id="" action="ppaction://media"/>
            <a:extLst>
              <a:ext uri="{FF2B5EF4-FFF2-40B4-BE49-F238E27FC236}">
                <a16:creationId xmlns:a16="http://schemas.microsoft.com/office/drawing/2014/main" id="{BE9BCEE7-8267-4B99-B1AC-EBAB9F54FDE4}"/>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
        <p:nvSpPr>
          <p:cNvPr id="6" name="Oval 5">
            <a:extLst>
              <a:ext uri="{FF2B5EF4-FFF2-40B4-BE49-F238E27FC236}">
                <a16:creationId xmlns:a16="http://schemas.microsoft.com/office/drawing/2014/main" id="{24CD16D4-F1E7-AF9E-4E8C-3EE748675E95}"/>
              </a:ext>
            </a:extLst>
          </p:cNvPr>
          <p:cNvSpPr/>
          <p:nvPr/>
        </p:nvSpPr>
        <p:spPr>
          <a:xfrm>
            <a:off x="1155700" y="622300"/>
            <a:ext cx="1328119" cy="1292225"/>
          </a:xfrm>
          <a:prstGeom prst="ellipse">
            <a:avLst/>
          </a:prstGeom>
          <a:solidFill>
            <a:srgbClr val="FDFDFD"/>
          </a:solidFill>
          <a:ln>
            <a:solidFill>
              <a:srgbClr val="FCFC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2" descr="Small Side School Bus Color Cut Out PNG &amp; SVG Design For T-Shirts">
            <a:extLst>
              <a:ext uri="{FF2B5EF4-FFF2-40B4-BE49-F238E27FC236}">
                <a16:creationId xmlns:a16="http://schemas.microsoft.com/office/drawing/2014/main" id="{F1471157-62FE-CDAC-8E6F-7C64D9A33456}"/>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320301" y="669158"/>
            <a:ext cx="1028587" cy="1028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5777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0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665318" y="2023746"/>
            <a:ext cx="1528133" cy="2526098"/>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665320" y="2032118"/>
            <a:ext cx="1524380" cy="251772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0" y="2059720"/>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672150" y="0"/>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3020954" y="49336"/>
            <a:ext cx="8383646" cy="251772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vi-VN" sz="4000" i="0" u="none" strike="noStrike" kern="1200" cap="none" spc="0" normalizeH="0" baseline="0" noProof="0" dirty="0">
              <a:ln>
                <a:noFill/>
              </a:ln>
              <a:solidFill>
                <a:schemeClr val="tx1"/>
              </a:solidFill>
              <a:effectLst/>
              <a:uLnTx/>
              <a:uFillTx/>
              <a:latin typeface="+mj-lt"/>
            </a:endParaRPr>
          </a:p>
          <a:p>
            <a:r>
              <a:rPr lang="vi-VN" sz="2400" b="1" dirty="0">
                <a:solidFill>
                  <a:schemeClr val="tx1"/>
                </a:solidFill>
                <a:latin typeface="+mj-lt"/>
              </a:rPr>
              <a:t>Câu </a:t>
            </a:r>
            <a:r>
              <a:rPr lang="en-US" sz="2400" b="1" dirty="0">
                <a:solidFill>
                  <a:schemeClr val="tx1"/>
                </a:solidFill>
                <a:latin typeface="+mj-lt"/>
              </a:rPr>
              <a:t>6</a:t>
            </a:r>
            <a:r>
              <a:rPr lang="vi-VN" sz="2400" b="1" dirty="0">
                <a:solidFill>
                  <a:schemeClr val="tx1"/>
                </a:solidFill>
                <a:latin typeface="+mj-lt"/>
              </a:rPr>
              <a:t>: Đâu không phải từ mà tác giả đã mô tả ngoại hình của An-đéc-xen?</a:t>
            </a:r>
            <a:endParaRPr lang="en-SG" sz="2400" b="1" dirty="0">
              <a:solidFill>
                <a:schemeClr val="tx1"/>
              </a:solidFill>
              <a:latin typeface="+mj-lt"/>
            </a:endParaRPr>
          </a:p>
          <a:p>
            <a:r>
              <a:rPr lang="vi-VN" sz="2400" dirty="0">
                <a:solidFill>
                  <a:schemeClr val="tx1"/>
                </a:solidFill>
                <a:latin typeface="+mj-lt"/>
              </a:rPr>
              <a:t>A. Cao kều</a:t>
            </a:r>
            <a:endParaRPr lang="en-SG" sz="2400" dirty="0">
              <a:solidFill>
                <a:schemeClr val="tx1"/>
              </a:solidFill>
              <a:latin typeface="+mj-lt"/>
            </a:endParaRPr>
          </a:p>
          <a:p>
            <a:r>
              <a:rPr lang="vi-VN" sz="2400" dirty="0">
                <a:solidFill>
                  <a:schemeClr val="tx1"/>
                </a:solidFill>
                <a:latin typeface="+mj-lt"/>
              </a:rPr>
              <a:t>B. Nhút nhát</a:t>
            </a:r>
            <a:endParaRPr lang="en-SG" sz="2400" dirty="0">
              <a:solidFill>
                <a:schemeClr val="tx1"/>
              </a:solidFill>
              <a:latin typeface="+mj-lt"/>
            </a:endParaRPr>
          </a:p>
          <a:p>
            <a:r>
              <a:rPr lang="vi-VN" sz="2400" dirty="0">
                <a:solidFill>
                  <a:schemeClr val="tx1"/>
                </a:solidFill>
                <a:latin typeface="+mj-lt"/>
              </a:rPr>
              <a:t>C. Dũng cảm</a:t>
            </a:r>
            <a:endParaRPr lang="en-SG" sz="2400" dirty="0">
              <a:solidFill>
                <a:schemeClr val="tx1"/>
              </a:solidFill>
              <a:latin typeface="+mj-lt"/>
            </a:endParaRPr>
          </a:p>
          <a:p>
            <a:r>
              <a:rPr lang="vi-VN" sz="2400" dirty="0">
                <a:solidFill>
                  <a:schemeClr val="tx1"/>
                </a:solidFill>
                <a:latin typeface="+mj-lt"/>
              </a:rPr>
              <a:t>D. Tay chân lòng thòng</a:t>
            </a:r>
            <a:endParaRPr lang="en-SG" sz="2400" dirty="0">
              <a:solidFill>
                <a:schemeClr val="tx1"/>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5400" i="0" u="none" strike="noStrike" kern="1200" cap="none" spc="0" normalizeH="0" baseline="0" noProof="0" dirty="0">
              <a:ln>
                <a:noFill/>
              </a:ln>
              <a:solidFill>
                <a:schemeClr val="tx1"/>
              </a:solidFill>
              <a:effectLst/>
              <a:uLnTx/>
              <a:uFillTx/>
              <a:latin typeface="+mj-lt"/>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5385233" y="3979288"/>
            <a:ext cx="5457325" cy="646331"/>
          </a:xfrm>
          <a:prstGeom prst="rect">
            <a:avLst/>
          </a:prstGeom>
          <a:noFill/>
        </p:spPr>
        <p:txBody>
          <a:bodyPr wrap="square" lIns="91440" tIns="45720" rIns="91440" bIns="45720">
            <a:spAutoFit/>
          </a:bodyPr>
          <a:lstStyle/>
          <a:p>
            <a:r>
              <a:rPr lang="vi-VN" sz="3600" b="1" dirty="0">
                <a:latin typeface="+mj-lt"/>
              </a:rPr>
              <a:t>C. Dũng cảm</a:t>
            </a:r>
            <a:endParaRPr lang="en-SG" sz="3600" b="1" dirty="0">
              <a:latin typeface="+mj-lt"/>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WRONG</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RIGHT</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/ĐÚNG</a:t>
            </a:r>
          </a:p>
        </p:txBody>
      </p:sp>
      <p:pic>
        <p:nvPicPr>
          <p:cNvPr id="4" name="Fail! (sound effect)">
            <a:hlinkClick r:id="" action="ppaction://media"/>
            <a:extLst>
              <a:ext uri="{FF2B5EF4-FFF2-40B4-BE49-F238E27FC236}">
                <a16:creationId xmlns:a16="http://schemas.microsoft.com/office/drawing/2014/main" id="{BE9BCEE7-8267-4B99-B1AC-EBAB9F54FDE4}"/>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
        <p:nvSpPr>
          <p:cNvPr id="6" name="Oval 5">
            <a:extLst>
              <a:ext uri="{FF2B5EF4-FFF2-40B4-BE49-F238E27FC236}">
                <a16:creationId xmlns:a16="http://schemas.microsoft.com/office/drawing/2014/main" id="{24CD16D4-F1E7-AF9E-4E8C-3EE748675E95}"/>
              </a:ext>
            </a:extLst>
          </p:cNvPr>
          <p:cNvSpPr/>
          <p:nvPr/>
        </p:nvSpPr>
        <p:spPr>
          <a:xfrm>
            <a:off x="1155700" y="622300"/>
            <a:ext cx="1328119" cy="1292225"/>
          </a:xfrm>
          <a:prstGeom prst="ellipse">
            <a:avLst/>
          </a:prstGeom>
          <a:solidFill>
            <a:srgbClr val="FDFDFD"/>
          </a:solidFill>
          <a:ln>
            <a:solidFill>
              <a:srgbClr val="FCFC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2" descr="Small Side School Bus Color Cut Out PNG &amp; SVG Design For T-Shirts">
            <a:extLst>
              <a:ext uri="{FF2B5EF4-FFF2-40B4-BE49-F238E27FC236}">
                <a16:creationId xmlns:a16="http://schemas.microsoft.com/office/drawing/2014/main" id="{F1471157-62FE-CDAC-8E6F-7C64D9A33456}"/>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320301" y="669158"/>
            <a:ext cx="1028587" cy="1028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03480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0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25566" y="2158083"/>
            <a:ext cx="1055883" cy="2384633"/>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25567" y="2144550"/>
            <a:ext cx="1053290" cy="239816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0" y="1980660"/>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658439" y="26464"/>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3174294" y="49336"/>
            <a:ext cx="8842958" cy="2815784"/>
          </a:xfrm>
          <a:prstGeom prst="wedgeRectCallout">
            <a:avLst>
              <a:gd name="adj1" fmla="val -28073"/>
              <a:gd name="adj2" fmla="val 66362"/>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chemeClr val="tx1"/>
              </a:solidFill>
              <a:effectLst/>
              <a:uLnTx/>
              <a:uFillTx/>
              <a:latin typeface="+mj-lt"/>
              <a:cs typeface="Times New Roman" panose="02020603050405020304" pitchFamily="18" charset="0"/>
            </a:endParaRPr>
          </a:p>
          <a:p>
            <a:r>
              <a:rPr lang="vi-VN" sz="2800" b="1" dirty="0">
                <a:solidFill>
                  <a:schemeClr val="tx1"/>
                </a:solidFill>
                <a:latin typeface="+mj-lt"/>
              </a:rPr>
              <a:t>Câu </a:t>
            </a:r>
            <a:r>
              <a:rPr lang="en-US" sz="2800" b="1" dirty="0">
                <a:solidFill>
                  <a:schemeClr val="tx1"/>
                </a:solidFill>
                <a:latin typeface="+mj-lt"/>
              </a:rPr>
              <a:t>7</a:t>
            </a:r>
            <a:r>
              <a:rPr lang="vi-VN" sz="2800" b="1" dirty="0">
                <a:solidFill>
                  <a:schemeClr val="tx1"/>
                </a:solidFill>
                <a:latin typeface="+mj-lt"/>
              </a:rPr>
              <a:t>: An-đéc-xen đã yêu cầu người đánh xe đối xử với các cô gái như thế nào?</a:t>
            </a:r>
            <a:endParaRPr lang="en-SG" sz="2800" b="1" dirty="0">
              <a:solidFill>
                <a:schemeClr val="tx1"/>
              </a:solidFill>
              <a:latin typeface="+mj-lt"/>
            </a:endParaRPr>
          </a:p>
          <a:p>
            <a:r>
              <a:rPr lang="vi-VN" sz="2800" dirty="0">
                <a:solidFill>
                  <a:schemeClr val="tx1"/>
                </a:solidFill>
                <a:latin typeface="+mj-lt"/>
              </a:rPr>
              <a:t>A. Cho các cô gái lên xe miễn phí</a:t>
            </a:r>
            <a:endParaRPr lang="en-SG" sz="2800" dirty="0">
              <a:solidFill>
                <a:schemeClr val="tx1"/>
              </a:solidFill>
              <a:latin typeface="+mj-lt"/>
            </a:endParaRPr>
          </a:p>
          <a:p>
            <a:r>
              <a:rPr lang="vi-VN" sz="2800" dirty="0">
                <a:solidFill>
                  <a:schemeClr val="tx1"/>
                </a:solidFill>
                <a:latin typeface="+mj-lt"/>
              </a:rPr>
              <a:t>B. Không ăn nói thô lỗ với các cô gái</a:t>
            </a:r>
            <a:endParaRPr lang="en-SG" sz="2800" dirty="0">
              <a:solidFill>
                <a:schemeClr val="tx1"/>
              </a:solidFill>
              <a:latin typeface="+mj-lt"/>
            </a:endParaRPr>
          </a:p>
          <a:p>
            <a:r>
              <a:rPr lang="vi-VN" sz="2800" dirty="0">
                <a:solidFill>
                  <a:schemeClr val="tx1"/>
                </a:solidFill>
                <a:latin typeface="+mj-lt"/>
              </a:rPr>
              <a:t>C. Chở các cô gái đến thành phố mà ông đang sống</a:t>
            </a:r>
            <a:endParaRPr lang="en-SG" sz="2800" dirty="0">
              <a:solidFill>
                <a:schemeClr val="tx1"/>
              </a:solidFill>
              <a:latin typeface="+mj-lt"/>
            </a:endParaRPr>
          </a:p>
          <a:p>
            <a:r>
              <a:rPr lang="vi-VN" sz="2800" dirty="0">
                <a:solidFill>
                  <a:schemeClr val="tx1"/>
                </a:solidFill>
                <a:latin typeface="+mj-lt"/>
              </a:rPr>
              <a:t>D. Cả A và B đều đúng</a:t>
            </a:r>
            <a:endParaRPr lang="en-SG" sz="2800" dirty="0">
              <a:solidFill>
                <a:schemeClr val="tx1"/>
              </a:solidFill>
              <a:latin typeface="+mj-lt"/>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schemeClr val="tx1"/>
              </a:solidFill>
              <a:effectLst/>
              <a:uLnTx/>
              <a:uFillTx/>
              <a:latin typeface="+mj-lt"/>
              <a:cs typeface="Times New Roman" panose="02020603050405020304" pitchFamily="18" charset="0"/>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368483" y="3754279"/>
            <a:ext cx="5281205" cy="1077218"/>
          </a:xfrm>
          <a:prstGeom prst="rect">
            <a:avLst/>
          </a:prstGeom>
          <a:noFill/>
        </p:spPr>
        <p:txBody>
          <a:bodyPr wrap="square" lIns="91440" tIns="45720" rIns="91440" bIns="45720">
            <a:spAutoFit/>
          </a:bodyPr>
          <a:lstStyle/>
          <a:p>
            <a:pPr algn="ctr"/>
            <a:r>
              <a:rPr lang="vi-VN" sz="3200" b="1" dirty="0">
                <a:latin typeface="+mj-lt"/>
              </a:rPr>
              <a:t>B. Không ăn nói thô lỗ với các cô gái</a:t>
            </a:r>
            <a:endParaRPr lang="en-SG" sz="3200" dirty="0">
              <a:latin typeface="+mj-lt"/>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WRONG</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RIGHT</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/ĐÚNG</a:t>
            </a:r>
          </a:p>
        </p:txBody>
      </p:sp>
      <p:pic>
        <p:nvPicPr>
          <p:cNvPr id="4" name="Fail! (sound effect)">
            <a:hlinkClick r:id="" action="ppaction://media"/>
            <a:extLst>
              <a:ext uri="{FF2B5EF4-FFF2-40B4-BE49-F238E27FC236}">
                <a16:creationId xmlns:a16="http://schemas.microsoft.com/office/drawing/2014/main" id="{7F943AF7-102C-49D1-8E8C-BAE02BD72523}"/>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
        <p:nvSpPr>
          <p:cNvPr id="6" name="Oval 5">
            <a:extLst>
              <a:ext uri="{FF2B5EF4-FFF2-40B4-BE49-F238E27FC236}">
                <a16:creationId xmlns:a16="http://schemas.microsoft.com/office/drawing/2014/main" id="{457068D4-BC82-2781-861E-41B37AD447A4}"/>
              </a:ext>
            </a:extLst>
          </p:cNvPr>
          <p:cNvSpPr/>
          <p:nvPr/>
        </p:nvSpPr>
        <p:spPr>
          <a:xfrm>
            <a:off x="1155700" y="622300"/>
            <a:ext cx="1328119" cy="1292225"/>
          </a:xfrm>
          <a:prstGeom prst="ellipse">
            <a:avLst/>
          </a:prstGeom>
          <a:solidFill>
            <a:srgbClr val="FDFDFD"/>
          </a:solidFill>
          <a:ln>
            <a:solidFill>
              <a:srgbClr val="FCFC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2" descr="Small Side School Bus Color Cut Out PNG &amp; SVG Design For T-Shirts">
            <a:extLst>
              <a:ext uri="{FF2B5EF4-FFF2-40B4-BE49-F238E27FC236}">
                <a16:creationId xmlns:a16="http://schemas.microsoft.com/office/drawing/2014/main" id="{7E159267-676A-6120-0C8E-976F1A06D360}"/>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320301" y="669158"/>
            <a:ext cx="1028587" cy="1028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03052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3.125E-6 4.07407E-6 L 0.15651 0.02638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uyện cổ tích: Cô bé bán diêm">
            <a:extLst>
              <a:ext uri="{FF2B5EF4-FFF2-40B4-BE49-F238E27FC236}">
                <a16:creationId xmlns:a16="http://schemas.microsoft.com/office/drawing/2014/main" id="{DDB6E313-1964-D6E7-32E0-D003762F91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02" y="3589145"/>
            <a:ext cx="6096001" cy="3487737"/>
          </a:xfrm>
          <a:prstGeom prst="rect">
            <a:avLst/>
          </a:prstGeom>
          <a:noFill/>
          <a:ln>
            <a:noFill/>
          </a:ln>
        </p:spPr>
      </p:pic>
      <p:pic>
        <p:nvPicPr>
          <p:cNvPr id="3" name="Picture 2" descr="Đọc truyện cổ tích Andersen Bà chúa tuyết">
            <a:extLst>
              <a:ext uri="{FF2B5EF4-FFF2-40B4-BE49-F238E27FC236}">
                <a16:creationId xmlns:a16="http://schemas.microsoft.com/office/drawing/2014/main" id="{7629DFFE-8F99-BF08-D5AE-5B5B283B717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18526" y="3943119"/>
            <a:ext cx="5958884" cy="3137961"/>
          </a:xfrm>
          <a:prstGeom prst="rect">
            <a:avLst/>
          </a:prstGeom>
          <a:noFill/>
          <a:ln>
            <a:noFill/>
          </a:ln>
        </p:spPr>
      </p:pic>
      <p:pic>
        <p:nvPicPr>
          <p:cNvPr id="4" name="Picture 3" descr="Vịt con xấu xí - Truyện cổ Andersen">
            <a:extLst>
              <a:ext uri="{FF2B5EF4-FFF2-40B4-BE49-F238E27FC236}">
                <a16:creationId xmlns:a16="http://schemas.microsoft.com/office/drawing/2014/main" id="{6C97138A-3927-3DA4-272D-5CE5C5591DA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 y="-25193"/>
            <a:ext cx="6096001" cy="3487737"/>
          </a:xfrm>
          <a:prstGeom prst="rect">
            <a:avLst/>
          </a:prstGeom>
          <a:noFill/>
          <a:ln>
            <a:noFill/>
          </a:ln>
        </p:spPr>
      </p:pic>
      <p:pic>
        <p:nvPicPr>
          <p:cNvPr id="5" name="Picture 4" descr="Bé tí hon [Truyện cổ tích Andersen] - Thế giới cổ tích">
            <a:extLst>
              <a:ext uri="{FF2B5EF4-FFF2-40B4-BE49-F238E27FC236}">
                <a16:creationId xmlns:a16="http://schemas.microsoft.com/office/drawing/2014/main" id="{FC0222EA-62BB-0618-BAAB-AB82B33C8E5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22514" y="-1683"/>
            <a:ext cx="5958884" cy="3876260"/>
          </a:xfrm>
          <a:prstGeom prst="rect">
            <a:avLst/>
          </a:prstGeom>
          <a:noFill/>
          <a:ln>
            <a:noFill/>
          </a:ln>
        </p:spPr>
      </p:pic>
      <p:grpSp>
        <p:nvGrpSpPr>
          <p:cNvPr id="10" name="Group 9">
            <a:extLst>
              <a:ext uri="{FF2B5EF4-FFF2-40B4-BE49-F238E27FC236}">
                <a16:creationId xmlns:a16="http://schemas.microsoft.com/office/drawing/2014/main" id="{75076EAB-5FAB-63B3-F008-455821505C21}"/>
              </a:ext>
            </a:extLst>
          </p:cNvPr>
          <p:cNvGrpSpPr/>
          <p:nvPr/>
        </p:nvGrpSpPr>
        <p:grpSpPr>
          <a:xfrm>
            <a:off x="1681316" y="2322899"/>
            <a:ext cx="3541613" cy="1251444"/>
            <a:chOff x="290489" y="2597855"/>
            <a:chExt cx="4488543" cy="1251444"/>
          </a:xfrm>
        </p:grpSpPr>
        <p:grpSp>
          <p:nvGrpSpPr>
            <p:cNvPr id="6" name="组合 18">
              <a:extLst>
                <a:ext uri="{FF2B5EF4-FFF2-40B4-BE49-F238E27FC236}">
                  <a16:creationId xmlns:a16="http://schemas.microsoft.com/office/drawing/2014/main" id="{63D6CA0A-FC22-3AAA-47D3-76F23B7F7E95}"/>
                </a:ext>
              </a:extLst>
            </p:cNvPr>
            <p:cNvGrpSpPr/>
            <p:nvPr/>
          </p:nvGrpSpPr>
          <p:grpSpPr>
            <a:xfrm>
              <a:off x="290489" y="2597855"/>
              <a:ext cx="4488543" cy="1251444"/>
              <a:chOff x="223349" y="267489"/>
              <a:chExt cx="3485051" cy="1011884"/>
            </a:xfrm>
          </p:grpSpPr>
          <p:pic>
            <p:nvPicPr>
              <p:cNvPr id="7" name="图片 19">
                <a:extLst>
                  <a:ext uri="{FF2B5EF4-FFF2-40B4-BE49-F238E27FC236}">
                    <a16:creationId xmlns:a16="http://schemas.microsoft.com/office/drawing/2014/main" id="{06BEF573-5307-CE30-04FB-4AEF04CAE9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3349" y="267489"/>
                <a:ext cx="3485051" cy="1011884"/>
              </a:xfrm>
              <a:prstGeom prst="rect">
                <a:avLst/>
              </a:prstGeom>
            </p:spPr>
          </p:pic>
          <p:sp>
            <p:nvSpPr>
              <p:cNvPr id="8" name="矩形 21">
                <a:extLst>
                  <a:ext uri="{FF2B5EF4-FFF2-40B4-BE49-F238E27FC236}">
                    <a16:creationId xmlns:a16="http://schemas.microsoft.com/office/drawing/2014/main" id="{37C2BC43-7BEC-A071-6554-CE2695219AC3}"/>
                  </a:ext>
                </a:extLst>
              </p:cNvPr>
              <p:cNvSpPr/>
              <p:nvPr/>
            </p:nvSpPr>
            <p:spPr>
              <a:xfrm>
                <a:off x="1021261" y="622922"/>
                <a:ext cx="2369639" cy="47283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1" i="0" u="none" strike="noStrike" kern="1200" cap="none" spc="0" normalizeH="0" baseline="0" noProof="0">
                  <a:ln>
                    <a:noFill/>
                  </a:ln>
                  <a:solidFill>
                    <a:schemeClr val="accent6"/>
                  </a:solidFill>
                  <a:effectLst/>
                  <a:uLnTx/>
                  <a:uFillTx/>
                  <a:latin typeface="+mj-lt"/>
                  <a:ea typeface="+mn-ea"/>
                  <a:cs typeface="+mn-cs"/>
                  <a:sym typeface="Arial"/>
                </a:endParaRPr>
              </a:p>
            </p:txBody>
          </p:sp>
        </p:grpSp>
        <p:sp>
          <p:nvSpPr>
            <p:cNvPr id="9" name="TextBox 8">
              <a:extLst>
                <a:ext uri="{FF2B5EF4-FFF2-40B4-BE49-F238E27FC236}">
                  <a16:creationId xmlns:a16="http://schemas.microsoft.com/office/drawing/2014/main" id="{3A2FBA2D-5D1A-2AA3-6F7C-0689F02739B2}"/>
                </a:ext>
              </a:extLst>
            </p:cNvPr>
            <p:cNvSpPr txBox="1"/>
            <p:nvPr/>
          </p:nvSpPr>
          <p:spPr>
            <a:xfrm>
              <a:off x="1052010" y="3052238"/>
              <a:ext cx="3653163" cy="584775"/>
            </a:xfrm>
            <a:prstGeom prst="rect">
              <a:avLst/>
            </a:prstGeom>
            <a:noFill/>
          </p:spPr>
          <p:txBody>
            <a:bodyPr wrap="square" rtlCol="0">
              <a:spAutoFit/>
            </a:bodyPr>
            <a:lstStyle/>
            <a:p>
              <a:pPr>
                <a:buClr>
                  <a:srgbClr val="000000"/>
                </a:buClr>
                <a:buFont typeface="Arial"/>
                <a:buNone/>
              </a:pPr>
              <a:r>
                <a:rPr lang="vi-VN" sz="3200" b="1" dirty="0">
                  <a:solidFill>
                    <a:schemeClr val="accent6"/>
                  </a:solidFill>
                  <a:latin typeface="+mj-lt"/>
                </a:rPr>
                <a:t>Vịt con xấu xí</a:t>
              </a:r>
              <a:endParaRPr lang="en-SG" sz="4400" b="1" kern="0" dirty="0">
                <a:solidFill>
                  <a:schemeClr val="accent6"/>
                </a:solidFill>
                <a:latin typeface="+mj-lt"/>
                <a:cs typeface="Arial"/>
                <a:sym typeface="Arial"/>
              </a:endParaRPr>
            </a:p>
          </p:txBody>
        </p:sp>
      </p:grpSp>
      <p:grpSp>
        <p:nvGrpSpPr>
          <p:cNvPr id="11" name="Group 10">
            <a:extLst>
              <a:ext uri="{FF2B5EF4-FFF2-40B4-BE49-F238E27FC236}">
                <a16:creationId xmlns:a16="http://schemas.microsoft.com/office/drawing/2014/main" id="{14FC8BB5-34BA-CEF6-7B62-B789C77F5B2E}"/>
              </a:ext>
            </a:extLst>
          </p:cNvPr>
          <p:cNvGrpSpPr/>
          <p:nvPr/>
        </p:nvGrpSpPr>
        <p:grpSpPr>
          <a:xfrm>
            <a:off x="-1" y="5606556"/>
            <a:ext cx="3859080" cy="1251444"/>
            <a:chOff x="290489" y="2597855"/>
            <a:chExt cx="4488543" cy="1251444"/>
          </a:xfrm>
        </p:grpSpPr>
        <p:grpSp>
          <p:nvGrpSpPr>
            <p:cNvPr id="12" name="组合 18">
              <a:extLst>
                <a:ext uri="{FF2B5EF4-FFF2-40B4-BE49-F238E27FC236}">
                  <a16:creationId xmlns:a16="http://schemas.microsoft.com/office/drawing/2014/main" id="{A216DB08-33FC-BA13-2A72-95676EAAEAA9}"/>
                </a:ext>
              </a:extLst>
            </p:cNvPr>
            <p:cNvGrpSpPr/>
            <p:nvPr/>
          </p:nvGrpSpPr>
          <p:grpSpPr>
            <a:xfrm>
              <a:off x="290489" y="2597855"/>
              <a:ext cx="4488543" cy="1251444"/>
              <a:chOff x="223349" y="267489"/>
              <a:chExt cx="3485051" cy="1011884"/>
            </a:xfrm>
          </p:grpSpPr>
          <p:pic>
            <p:nvPicPr>
              <p:cNvPr id="14" name="图片 19">
                <a:extLst>
                  <a:ext uri="{FF2B5EF4-FFF2-40B4-BE49-F238E27FC236}">
                    <a16:creationId xmlns:a16="http://schemas.microsoft.com/office/drawing/2014/main" id="{63D87477-7C5D-9B82-4C3B-BBF3654FBF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3349" y="267489"/>
                <a:ext cx="3485051" cy="1011884"/>
              </a:xfrm>
              <a:prstGeom prst="rect">
                <a:avLst/>
              </a:prstGeom>
            </p:spPr>
          </p:pic>
          <p:sp>
            <p:nvSpPr>
              <p:cNvPr id="15" name="矩形 21">
                <a:extLst>
                  <a:ext uri="{FF2B5EF4-FFF2-40B4-BE49-F238E27FC236}">
                    <a16:creationId xmlns:a16="http://schemas.microsoft.com/office/drawing/2014/main" id="{AFAFCBAC-D76E-CF83-86F9-4CC2E7679685}"/>
                  </a:ext>
                </a:extLst>
              </p:cNvPr>
              <p:cNvSpPr/>
              <p:nvPr/>
            </p:nvSpPr>
            <p:spPr>
              <a:xfrm>
                <a:off x="1021261" y="622922"/>
                <a:ext cx="2369639" cy="47283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1" i="0" u="none" strike="noStrike" kern="1200" cap="none" spc="0" normalizeH="0" baseline="0" noProof="0">
                  <a:ln>
                    <a:noFill/>
                  </a:ln>
                  <a:solidFill>
                    <a:schemeClr val="accent6"/>
                  </a:solidFill>
                  <a:effectLst/>
                  <a:uLnTx/>
                  <a:uFillTx/>
                  <a:latin typeface="+mj-lt"/>
                  <a:ea typeface="+mn-ea"/>
                  <a:cs typeface="+mn-cs"/>
                  <a:sym typeface="Arial"/>
                </a:endParaRPr>
              </a:p>
            </p:txBody>
          </p:sp>
        </p:grpSp>
        <p:sp>
          <p:nvSpPr>
            <p:cNvPr id="13" name="TextBox 12">
              <a:extLst>
                <a:ext uri="{FF2B5EF4-FFF2-40B4-BE49-F238E27FC236}">
                  <a16:creationId xmlns:a16="http://schemas.microsoft.com/office/drawing/2014/main" id="{9AFB571E-D987-2C4B-AFF9-262B245BF4F5}"/>
                </a:ext>
              </a:extLst>
            </p:cNvPr>
            <p:cNvSpPr txBox="1"/>
            <p:nvPr/>
          </p:nvSpPr>
          <p:spPr>
            <a:xfrm>
              <a:off x="1005012" y="3081578"/>
              <a:ext cx="3653163" cy="584775"/>
            </a:xfrm>
            <a:prstGeom prst="rect">
              <a:avLst/>
            </a:prstGeom>
            <a:noFill/>
          </p:spPr>
          <p:txBody>
            <a:bodyPr wrap="square" rtlCol="0">
              <a:spAutoFit/>
            </a:bodyPr>
            <a:lstStyle/>
            <a:p>
              <a:pPr>
                <a:buClr>
                  <a:srgbClr val="000000"/>
                </a:buClr>
                <a:buFont typeface="Arial"/>
                <a:buNone/>
              </a:pPr>
              <a:r>
                <a:rPr lang="vi-VN" sz="3200" b="1" dirty="0">
                  <a:solidFill>
                    <a:schemeClr val="accent6"/>
                  </a:solidFill>
                  <a:effectLst/>
                  <a:latin typeface="+mj-lt"/>
                  <a:ea typeface="Calibri" panose="020F0502020204030204" pitchFamily="34" charset="0"/>
                </a:rPr>
                <a:t>Cô bé bán diêm</a:t>
              </a:r>
              <a:endParaRPr lang="en-SG" sz="4400" b="1" kern="0" dirty="0">
                <a:solidFill>
                  <a:schemeClr val="accent6"/>
                </a:solidFill>
                <a:latin typeface="+mj-lt"/>
                <a:cs typeface="Arial"/>
                <a:sym typeface="Arial"/>
              </a:endParaRPr>
            </a:p>
          </p:txBody>
        </p:sp>
      </p:grpSp>
      <p:grpSp>
        <p:nvGrpSpPr>
          <p:cNvPr id="16" name="Group 15">
            <a:extLst>
              <a:ext uri="{FF2B5EF4-FFF2-40B4-BE49-F238E27FC236}">
                <a16:creationId xmlns:a16="http://schemas.microsoft.com/office/drawing/2014/main" id="{42E0C56A-5D4B-52FC-AE63-7B45BE2E943A}"/>
              </a:ext>
            </a:extLst>
          </p:cNvPr>
          <p:cNvGrpSpPr/>
          <p:nvPr/>
        </p:nvGrpSpPr>
        <p:grpSpPr>
          <a:xfrm>
            <a:off x="6119831" y="-102591"/>
            <a:ext cx="2987887" cy="1251444"/>
            <a:chOff x="290489" y="2597855"/>
            <a:chExt cx="4488543" cy="1251444"/>
          </a:xfrm>
        </p:grpSpPr>
        <p:grpSp>
          <p:nvGrpSpPr>
            <p:cNvPr id="17" name="组合 18">
              <a:extLst>
                <a:ext uri="{FF2B5EF4-FFF2-40B4-BE49-F238E27FC236}">
                  <a16:creationId xmlns:a16="http://schemas.microsoft.com/office/drawing/2014/main" id="{BE906E37-47E7-FD91-34A7-3EBBE5A747B1}"/>
                </a:ext>
              </a:extLst>
            </p:cNvPr>
            <p:cNvGrpSpPr/>
            <p:nvPr/>
          </p:nvGrpSpPr>
          <p:grpSpPr>
            <a:xfrm>
              <a:off x="290489" y="2597855"/>
              <a:ext cx="4488543" cy="1251444"/>
              <a:chOff x="223349" y="267489"/>
              <a:chExt cx="3485051" cy="1011884"/>
            </a:xfrm>
          </p:grpSpPr>
          <p:pic>
            <p:nvPicPr>
              <p:cNvPr id="19" name="图片 19">
                <a:extLst>
                  <a:ext uri="{FF2B5EF4-FFF2-40B4-BE49-F238E27FC236}">
                    <a16:creationId xmlns:a16="http://schemas.microsoft.com/office/drawing/2014/main" id="{3117D8A1-8B1C-5603-5204-72F802DB70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3349" y="267489"/>
                <a:ext cx="3485051" cy="1011884"/>
              </a:xfrm>
              <a:prstGeom prst="rect">
                <a:avLst/>
              </a:prstGeom>
            </p:spPr>
          </p:pic>
          <p:sp>
            <p:nvSpPr>
              <p:cNvPr id="20" name="矩形 21">
                <a:extLst>
                  <a:ext uri="{FF2B5EF4-FFF2-40B4-BE49-F238E27FC236}">
                    <a16:creationId xmlns:a16="http://schemas.microsoft.com/office/drawing/2014/main" id="{6F12DB7C-7047-EF27-5264-222E5BCF039D}"/>
                  </a:ext>
                </a:extLst>
              </p:cNvPr>
              <p:cNvSpPr/>
              <p:nvPr/>
            </p:nvSpPr>
            <p:spPr>
              <a:xfrm>
                <a:off x="1021261" y="622922"/>
                <a:ext cx="2369639" cy="47283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1" i="0" u="none" strike="noStrike" kern="1200" cap="none" spc="0" normalizeH="0" baseline="0" noProof="0">
                  <a:ln>
                    <a:noFill/>
                  </a:ln>
                  <a:solidFill>
                    <a:schemeClr val="accent6"/>
                  </a:solidFill>
                  <a:effectLst/>
                  <a:uLnTx/>
                  <a:uFillTx/>
                  <a:latin typeface="+mj-lt"/>
                  <a:ea typeface="+mn-ea"/>
                  <a:cs typeface="+mn-cs"/>
                  <a:sym typeface="Arial"/>
                </a:endParaRPr>
              </a:p>
            </p:txBody>
          </p:sp>
        </p:grpSp>
        <p:sp>
          <p:nvSpPr>
            <p:cNvPr id="18" name="TextBox 17">
              <a:extLst>
                <a:ext uri="{FF2B5EF4-FFF2-40B4-BE49-F238E27FC236}">
                  <a16:creationId xmlns:a16="http://schemas.microsoft.com/office/drawing/2014/main" id="{55E3CE78-500C-D7BB-1B2A-DA016F9E0C6E}"/>
                </a:ext>
              </a:extLst>
            </p:cNvPr>
            <p:cNvSpPr txBox="1"/>
            <p:nvPr/>
          </p:nvSpPr>
          <p:spPr>
            <a:xfrm>
              <a:off x="1041181" y="3071707"/>
              <a:ext cx="3653163" cy="584775"/>
            </a:xfrm>
            <a:prstGeom prst="rect">
              <a:avLst/>
            </a:prstGeom>
            <a:noFill/>
          </p:spPr>
          <p:txBody>
            <a:bodyPr wrap="square" rtlCol="0">
              <a:spAutoFit/>
            </a:bodyPr>
            <a:lstStyle/>
            <a:p>
              <a:pPr>
                <a:buClr>
                  <a:srgbClr val="000000"/>
                </a:buClr>
                <a:buFont typeface="Arial"/>
                <a:buNone/>
              </a:pPr>
              <a:r>
                <a:rPr lang="vi-VN" sz="3200" b="1" dirty="0">
                  <a:solidFill>
                    <a:schemeClr val="accent6"/>
                  </a:solidFill>
                  <a:effectLst/>
                  <a:latin typeface="+mj-lt"/>
                  <a:ea typeface="Calibri" panose="020F0502020204030204" pitchFamily="34" charset="0"/>
                </a:rPr>
                <a:t>Cô bé tí hon</a:t>
              </a:r>
              <a:endParaRPr lang="en-SG" sz="4400" b="1" kern="0" dirty="0">
                <a:solidFill>
                  <a:schemeClr val="accent6"/>
                </a:solidFill>
                <a:latin typeface="+mj-lt"/>
                <a:cs typeface="Arial"/>
                <a:sym typeface="Arial"/>
              </a:endParaRPr>
            </a:p>
          </p:txBody>
        </p:sp>
      </p:grpSp>
      <p:grpSp>
        <p:nvGrpSpPr>
          <p:cNvPr id="21" name="Group 20">
            <a:extLst>
              <a:ext uri="{FF2B5EF4-FFF2-40B4-BE49-F238E27FC236}">
                <a16:creationId xmlns:a16="http://schemas.microsoft.com/office/drawing/2014/main" id="{4E93AC16-F3E0-D89C-4E32-856C2E38D23E}"/>
              </a:ext>
            </a:extLst>
          </p:cNvPr>
          <p:cNvGrpSpPr/>
          <p:nvPr/>
        </p:nvGrpSpPr>
        <p:grpSpPr>
          <a:xfrm>
            <a:off x="6117208" y="3943119"/>
            <a:ext cx="3290264" cy="1251444"/>
            <a:chOff x="290489" y="2597855"/>
            <a:chExt cx="4488543" cy="1251444"/>
          </a:xfrm>
        </p:grpSpPr>
        <p:grpSp>
          <p:nvGrpSpPr>
            <p:cNvPr id="22" name="组合 18">
              <a:extLst>
                <a:ext uri="{FF2B5EF4-FFF2-40B4-BE49-F238E27FC236}">
                  <a16:creationId xmlns:a16="http://schemas.microsoft.com/office/drawing/2014/main" id="{35FDC7FA-AE47-D676-EA92-7ADD786A5737}"/>
                </a:ext>
              </a:extLst>
            </p:cNvPr>
            <p:cNvGrpSpPr/>
            <p:nvPr/>
          </p:nvGrpSpPr>
          <p:grpSpPr>
            <a:xfrm>
              <a:off x="290489" y="2597855"/>
              <a:ext cx="4488543" cy="1251444"/>
              <a:chOff x="223349" y="267489"/>
              <a:chExt cx="3485051" cy="1011884"/>
            </a:xfrm>
          </p:grpSpPr>
          <p:pic>
            <p:nvPicPr>
              <p:cNvPr id="24" name="图片 19">
                <a:extLst>
                  <a:ext uri="{FF2B5EF4-FFF2-40B4-BE49-F238E27FC236}">
                    <a16:creationId xmlns:a16="http://schemas.microsoft.com/office/drawing/2014/main" id="{57D5E4E2-3AC7-909F-ED9F-A49FD1049F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3349" y="267489"/>
                <a:ext cx="3485051" cy="1011884"/>
              </a:xfrm>
              <a:prstGeom prst="rect">
                <a:avLst/>
              </a:prstGeom>
            </p:spPr>
          </p:pic>
          <p:sp>
            <p:nvSpPr>
              <p:cNvPr id="25" name="矩形 21">
                <a:extLst>
                  <a:ext uri="{FF2B5EF4-FFF2-40B4-BE49-F238E27FC236}">
                    <a16:creationId xmlns:a16="http://schemas.microsoft.com/office/drawing/2014/main" id="{7AB661C4-9988-7C01-83D1-95ABBD06D86F}"/>
                  </a:ext>
                </a:extLst>
              </p:cNvPr>
              <p:cNvSpPr/>
              <p:nvPr/>
            </p:nvSpPr>
            <p:spPr>
              <a:xfrm>
                <a:off x="1021261" y="622922"/>
                <a:ext cx="2369639" cy="47283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1" i="0" u="none" strike="noStrike" kern="1200" cap="none" spc="0" normalizeH="0" baseline="0" noProof="0">
                  <a:ln>
                    <a:noFill/>
                  </a:ln>
                  <a:solidFill>
                    <a:schemeClr val="accent6"/>
                  </a:solidFill>
                  <a:effectLst/>
                  <a:uLnTx/>
                  <a:uFillTx/>
                  <a:latin typeface="+mj-lt"/>
                  <a:ea typeface="+mn-ea"/>
                  <a:cs typeface="+mn-cs"/>
                  <a:sym typeface="Arial"/>
                </a:endParaRPr>
              </a:p>
            </p:txBody>
          </p:sp>
        </p:grpSp>
        <p:sp>
          <p:nvSpPr>
            <p:cNvPr id="23" name="TextBox 22">
              <a:extLst>
                <a:ext uri="{FF2B5EF4-FFF2-40B4-BE49-F238E27FC236}">
                  <a16:creationId xmlns:a16="http://schemas.microsoft.com/office/drawing/2014/main" id="{40FCECA9-951E-B5AA-C941-367C53BC9DC8}"/>
                </a:ext>
              </a:extLst>
            </p:cNvPr>
            <p:cNvSpPr txBox="1"/>
            <p:nvPr/>
          </p:nvSpPr>
          <p:spPr>
            <a:xfrm>
              <a:off x="1017549" y="3037436"/>
              <a:ext cx="3653163" cy="584775"/>
            </a:xfrm>
            <a:prstGeom prst="rect">
              <a:avLst/>
            </a:prstGeom>
            <a:noFill/>
          </p:spPr>
          <p:txBody>
            <a:bodyPr wrap="square" rtlCol="0">
              <a:spAutoFit/>
            </a:bodyPr>
            <a:lstStyle/>
            <a:p>
              <a:pPr>
                <a:buClr>
                  <a:srgbClr val="000000"/>
                </a:buClr>
                <a:buFont typeface="Arial"/>
                <a:buNone/>
              </a:pPr>
              <a:r>
                <a:rPr lang="vi-VN" sz="3200" b="1" dirty="0">
                  <a:solidFill>
                    <a:schemeClr val="accent6"/>
                  </a:solidFill>
                  <a:effectLst/>
                  <a:latin typeface="+mj-lt"/>
                  <a:ea typeface="Calibri" panose="020F0502020204030204" pitchFamily="34" charset="0"/>
                </a:rPr>
                <a:t>Bà chúa tuyết</a:t>
              </a:r>
              <a:endParaRPr lang="en-SG" sz="4400" b="1" kern="0" dirty="0">
                <a:solidFill>
                  <a:schemeClr val="accent6"/>
                </a:solidFill>
                <a:latin typeface="+mj-lt"/>
                <a:cs typeface="Arial"/>
                <a:sym typeface="Arial"/>
              </a:endParaRPr>
            </a:p>
          </p:txBody>
        </p:sp>
      </p:grpSp>
    </p:spTree>
    <p:extLst>
      <p:ext uri="{BB962C8B-B14F-4D97-AF65-F5344CB8AC3E}">
        <p14:creationId xmlns:p14="http://schemas.microsoft.com/office/powerpoint/2010/main" val="43767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25566" y="2158083"/>
            <a:ext cx="1055883" cy="2384633"/>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25567" y="2144550"/>
            <a:ext cx="1053290" cy="239816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0" y="1980660"/>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658439" y="26464"/>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3644900" y="49336"/>
            <a:ext cx="8372351" cy="2892080"/>
          </a:xfrm>
          <a:prstGeom prst="wedgeRectCallout">
            <a:avLst>
              <a:gd name="adj1" fmla="val -28437"/>
              <a:gd name="adj2" fmla="val 63135"/>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600" i="0" u="none" strike="noStrike" kern="1200" cap="none" spc="0" normalizeH="0" baseline="0" noProof="0" dirty="0">
              <a:ln>
                <a:noFill/>
              </a:ln>
              <a:solidFill>
                <a:schemeClr val="tx1"/>
              </a:solidFill>
              <a:effectLst/>
              <a:uLnTx/>
              <a:uFillTx/>
              <a:latin typeface="+mj-lt"/>
              <a:cs typeface="Times New Roman" panose="02020603050405020304" pitchFamily="18" charset="0"/>
            </a:endParaRPr>
          </a:p>
          <a:p>
            <a:r>
              <a:rPr lang="vi-VN" sz="2400" b="1" dirty="0">
                <a:solidFill>
                  <a:schemeClr val="tx1"/>
                </a:solidFill>
                <a:latin typeface="+mj-lt"/>
              </a:rPr>
              <a:t>Câu </a:t>
            </a:r>
            <a:r>
              <a:rPr lang="en-US" sz="2400" b="1" dirty="0">
                <a:solidFill>
                  <a:schemeClr val="tx1"/>
                </a:solidFill>
                <a:latin typeface="+mj-lt"/>
              </a:rPr>
              <a:t>8</a:t>
            </a:r>
            <a:r>
              <a:rPr lang="vi-VN" sz="2400" b="1" dirty="0">
                <a:solidFill>
                  <a:schemeClr val="tx1"/>
                </a:solidFill>
                <a:latin typeface="+mj-lt"/>
              </a:rPr>
              <a:t>: Qua đoạn trích, em nhận ra tình cảm, thái độ gì của nhà văn Pau-xtốp-xki đối với nhà văn An-đéc-xen?</a:t>
            </a:r>
            <a:endParaRPr lang="en-SG" sz="2400" b="1" dirty="0">
              <a:solidFill>
                <a:schemeClr val="tx1"/>
              </a:solidFill>
              <a:latin typeface="+mj-lt"/>
            </a:endParaRPr>
          </a:p>
          <a:p>
            <a:r>
              <a:rPr lang="vi-VN" sz="2400" dirty="0">
                <a:solidFill>
                  <a:schemeClr val="tx1"/>
                </a:solidFill>
                <a:latin typeface="+mj-lt"/>
              </a:rPr>
              <a:t>A. Trân trọng tài năng và tâm hồn bay bổng của nhà văn An-đéc-xen</a:t>
            </a:r>
            <a:endParaRPr lang="en-SG" sz="2400" dirty="0">
              <a:solidFill>
                <a:schemeClr val="tx1"/>
              </a:solidFill>
              <a:latin typeface="+mj-lt"/>
            </a:endParaRPr>
          </a:p>
          <a:p>
            <a:r>
              <a:rPr lang="vi-VN" sz="2400" dirty="0">
                <a:solidFill>
                  <a:schemeClr val="tx1"/>
                </a:solidFill>
                <a:latin typeface="+mj-lt"/>
              </a:rPr>
              <a:t>B. Phê phán trí tưởng tượng quá đà của nhà văn An-đéc-xen</a:t>
            </a:r>
            <a:endParaRPr lang="en-SG" sz="2400" dirty="0">
              <a:solidFill>
                <a:schemeClr val="tx1"/>
              </a:solidFill>
              <a:latin typeface="+mj-lt"/>
            </a:endParaRPr>
          </a:p>
          <a:p>
            <a:r>
              <a:rPr lang="vi-VN" sz="2400" dirty="0">
                <a:solidFill>
                  <a:schemeClr val="tx1"/>
                </a:solidFill>
                <a:latin typeface="+mj-lt"/>
              </a:rPr>
              <a:t>C. Ca ngợi sự thực tế, dám nói lên sự thật của nhà văn An-đéc-xen</a:t>
            </a:r>
            <a:endParaRPr lang="en-SG" sz="2400" dirty="0">
              <a:solidFill>
                <a:schemeClr val="tx1"/>
              </a:solidFill>
              <a:latin typeface="+mj-lt"/>
            </a:endParaRPr>
          </a:p>
          <a:p>
            <a:r>
              <a:rPr lang="vi-VN" sz="2400" dirty="0">
                <a:solidFill>
                  <a:schemeClr val="tx1"/>
                </a:solidFill>
                <a:latin typeface="+mj-lt"/>
              </a:rPr>
              <a:t>D. Cả B và C đều đúng</a:t>
            </a:r>
            <a:endParaRPr lang="en-SG" sz="2400" dirty="0">
              <a:solidFill>
                <a:schemeClr val="tx1"/>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0" i="0" u="none" strike="noStrike" kern="1200" cap="none" spc="0" normalizeH="0" baseline="0" noProof="0" dirty="0">
              <a:ln>
                <a:noFill/>
              </a:ln>
              <a:solidFill>
                <a:schemeClr val="tx1"/>
              </a:solidFill>
              <a:effectLst/>
              <a:uLnTx/>
              <a:uFillTx/>
              <a:latin typeface="+mj-lt"/>
              <a:cs typeface="Times New Roman" panose="02020603050405020304" pitchFamily="18" charset="0"/>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67763" y="3748688"/>
            <a:ext cx="5707827" cy="954107"/>
          </a:xfrm>
          <a:prstGeom prst="rect">
            <a:avLst/>
          </a:prstGeom>
          <a:noFill/>
        </p:spPr>
        <p:txBody>
          <a:bodyPr wrap="square" lIns="91440" tIns="45720" rIns="91440" bIns="45720">
            <a:spAutoFit/>
          </a:bodyPr>
          <a:lstStyle/>
          <a:p>
            <a:r>
              <a:rPr lang="vi-VN" sz="2800" b="1" dirty="0">
                <a:latin typeface="+mj-lt"/>
              </a:rPr>
              <a:t>A. Trân trọng tài năng và tâm hồn bay bổng của nhà văn An-đéc-xen</a:t>
            </a:r>
            <a:endParaRPr lang="en-SG" sz="2800" dirty="0">
              <a:latin typeface="+mj-lt"/>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WRONG</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RIGHT</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/ĐÚNG</a:t>
            </a:r>
          </a:p>
        </p:txBody>
      </p:sp>
      <p:pic>
        <p:nvPicPr>
          <p:cNvPr id="4" name="Fail! (sound effect)">
            <a:hlinkClick r:id="" action="ppaction://media"/>
            <a:extLst>
              <a:ext uri="{FF2B5EF4-FFF2-40B4-BE49-F238E27FC236}">
                <a16:creationId xmlns:a16="http://schemas.microsoft.com/office/drawing/2014/main" id="{7F943AF7-102C-49D1-8E8C-BAE02BD72523}"/>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
        <p:nvSpPr>
          <p:cNvPr id="6" name="Oval 5">
            <a:extLst>
              <a:ext uri="{FF2B5EF4-FFF2-40B4-BE49-F238E27FC236}">
                <a16:creationId xmlns:a16="http://schemas.microsoft.com/office/drawing/2014/main" id="{457068D4-BC82-2781-861E-41B37AD447A4}"/>
              </a:ext>
            </a:extLst>
          </p:cNvPr>
          <p:cNvSpPr/>
          <p:nvPr/>
        </p:nvSpPr>
        <p:spPr>
          <a:xfrm>
            <a:off x="1155700" y="622300"/>
            <a:ext cx="1328119" cy="1292225"/>
          </a:xfrm>
          <a:prstGeom prst="ellipse">
            <a:avLst/>
          </a:prstGeom>
          <a:solidFill>
            <a:srgbClr val="FDFDFD"/>
          </a:solidFill>
          <a:ln>
            <a:solidFill>
              <a:srgbClr val="FCFC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2" descr="Small Side School Bus Color Cut Out PNG &amp; SVG Design For T-Shirts">
            <a:extLst>
              <a:ext uri="{FF2B5EF4-FFF2-40B4-BE49-F238E27FC236}">
                <a16:creationId xmlns:a16="http://schemas.microsoft.com/office/drawing/2014/main" id="{7E159267-676A-6120-0C8E-976F1A06D360}"/>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320301" y="669158"/>
            <a:ext cx="1028587" cy="1028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01666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3.125E-6 4.07407E-6 L 0.15651 0.02638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665318" y="2023746"/>
            <a:ext cx="1528133" cy="2526098"/>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665320" y="2032118"/>
            <a:ext cx="1524380" cy="251772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0" y="2059720"/>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672150" y="0"/>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3020955" y="49336"/>
            <a:ext cx="9095492" cy="2378904"/>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chemeClr val="tx1"/>
              </a:solidFill>
              <a:latin typeface="+mj-lt"/>
            </a:endParaRPr>
          </a:p>
          <a:p>
            <a:endParaRPr lang="en-US" sz="2400" b="1" dirty="0">
              <a:solidFill>
                <a:schemeClr val="tx1"/>
              </a:solidFill>
              <a:latin typeface="+mj-lt"/>
            </a:endParaRPr>
          </a:p>
          <a:p>
            <a:r>
              <a:rPr lang="vi-VN" sz="2400" b="1" dirty="0">
                <a:solidFill>
                  <a:schemeClr val="tx1"/>
                </a:solidFill>
                <a:latin typeface="+mj-lt"/>
              </a:rPr>
              <a:t>Câu </a:t>
            </a:r>
            <a:r>
              <a:rPr lang="en-US" sz="2400" b="1" dirty="0">
                <a:solidFill>
                  <a:schemeClr val="tx1"/>
                </a:solidFill>
                <a:latin typeface="+mj-lt"/>
              </a:rPr>
              <a:t>9</a:t>
            </a:r>
            <a:r>
              <a:rPr lang="vi-VN" sz="2400" b="1" dirty="0">
                <a:solidFill>
                  <a:schemeClr val="tx1"/>
                </a:solidFill>
                <a:latin typeface="+mj-lt"/>
              </a:rPr>
              <a:t>: Giá trị nội dung của đoạn trích là</a:t>
            </a:r>
            <a:r>
              <a:rPr lang="vi-VN" sz="2400" dirty="0">
                <a:solidFill>
                  <a:schemeClr val="tx1"/>
                </a:solidFill>
                <a:latin typeface="+mj-lt"/>
              </a:rPr>
              <a:t>:</a:t>
            </a:r>
            <a:endParaRPr lang="en-SG" sz="2400" dirty="0">
              <a:solidFill>
                <a:schemeClr val="tx1"/>
              </a:solidFill>
              <a:latin typeface="+mj-lt"/>
            </a:endParaRPr>
          </a:p>
          <a:p>
            <a:r>
              <a:rPr lang="vi-VN" sz="2400" dirty="0">
                <a:solidFill>
                  <a:schemeClr val="tx1"/>
                </a:solidFill>
                <a:latin typeface="+mj-lt"/>
              </a:rPr>
              <a:t>A. Truyện gửi gắm thông điệp về sức mạnh của trí tưởng tượng và ảnh hưởng của nó trong văn chương cũng như trong đời sống</a:t>
            </a:r>
            <a:endParaRPr lang="en-SG" sz="2400" dirty="0">
              <a:solidFill>
                <a:schemeClr val="tx1"/>
              </a:solidFill>
              <a:latin typeface="+mj-lt"/>
            </a:endParaRPr>
          </a:p>
          <a:p>
            <a:r>
              <a:rPr lang="vi-VN" sz="2400" dirty="0">
                <a:solidFill>
                  <a:schemeClr val="tx1"/>
                </a:solidFill>
                <a:latin typeface="+mj-lt"/>
              </a:rPr>
              <a:t>B. Truyện phản ánh chân thật cuộc sống của người Nga trong thế kỉ XX</a:t>
            </a:r>
            <a:endParaRPr lang="en-SG" sz="2400" dirty="0">
              <a:solidFill>
                <a:schemeClr val="tx1"/>
              </a:solidFill>
              <a:latin typeface="+mj-lt"/>
            </a:endParaRPr>
          </a:p>
          <a:p>
            <a:r>
              <a:rPr lang="vi-VN" sz="2400" dirty="0">
                <a:solidFill>
                  <a:schemeClr val="tx1"/>
                </a:solidFill>
                <a:latin typeface="+mj-lt"/>
              </a:rPr>
              <a:t>C. Truyện đưa ra bài học về lòng thương người và lòng trắc ẩn</a:t>
            </a:r>
            <a:endParaRPr lang="en-SG" sz="2400" dirty="0">
              <a:solidFill>
                <a:schemeClr val="tx1"/>
              </a:solidFill>
              <a:latin typeface="+mj-lt"/>
            </a:endParaRPr>
          </a:p>
          <a:p>
            <a:r>
              <a:rPr lang="vi-VN" sz="2400" dirty="0">
                <a:solidFill>
                  <a:schemeClr val="tx1"/>
                </a:solidFill>
                <a:latin typeface="+mj-lt"/>
              </a:rPr>
              <a:t>D. Truyện ca ngợi tài năng của An-đéc-xen</a:t>
            </a:r>
            <a:endParaRPr lang="en-SG" sz="2400" dirty="0">
              <a:solidFill>
                <a:schemeClr val="tx1"/>
              </a:solidFill>
              <a:latin typeface="+mj-lt"/>
            </a:endParaRPr>
          </a:p>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SG" sz="4400" i="0" u="none" strike="noStrike" kern="1200" cap="none" spc="0" normalizeH="0" baseline="0" noProof="0" dirty="0">
              <a:ln>
                <a:noFill/>
              </a:ln>
              <a:solidFill>
                <a:schemeClr val="tx1"/>
              </a:solidFill>
              <a:effectLst/>
              <a:uLnTx/>
              <a:uFillTx/>
              <a:latin typeface="+mj-lt"/>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356158" y="3772330"/>
            <a:ext cx="5170522" cy="1015663"/>
          </a:xfrm>
          <a:prstGeom prst="rect">
            <a:avLst/>
          </a:prstGeom>
          <a:noFill/>
        </p:spPr>
        <p:txBody>
          <a:bodyPr wrap="square" lIns="91440" tIns="45720" rIns="91440" bIns="45720">
            <a:spAutoFit/>
          </a:bodyPr>
          <a:lstStyle/>
          <a:p>
            <a:r>
              <a:rPr lang="vi-VN" sz="2000" b="1" dirty="0">
                <a:latin typeface="+mj-lt"/>
              </a:rPr>
              <a:t>A. Truyện gửi gắm thông điệp về sức mạnh của trí tưởng tượng và ảnh hưởng của nó trong văn chương cũng như trong đời sống</a:t>
            </a:r>
            <a:endParaRPr lang="en-SG" sz="2000" dirty="0">
              <a:latin typeface="+mj-lt"/>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WRONG</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RIGHT</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/ĐÚNG</a:t>
            </a:r>
          </a:p>
        </p:txBody>
      </p:sp>
      <p:pic>
        <p:nvPicPr>
          <p:cNvPr id="4" name="Fail! (sound effect)">
            <a:hlinkClick r:id="" action="ppaction://media"/>
            <a:extLst>
              <a:ext uri="{FF2B5EF4-FFF2-40B4-BE49-F238E27FC236}">
                <a16:creationId xmlns:a16="http://schemas.microsoft.com/office/drawing/2014/main" id="{BE9BCEE7-8267-4B99-B1AC-EBAB9F54FDE4}"/>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
        <p:nvSpPr>
          <p:cNvPr id="6" name="Oval 5">
            <a:extLst>
              <a:ext uri="{FF2B5EF4-FFF2-40B4-BE49-F238E27FC236}">
                <a16:creationId xmlns:a16="http://schemas.microsoft.com/office/drawing/2014/main" id="{24CD16D4-F1E7-AF9E-4E8C-3EE748675E95}"/>
              </a:ext>
            </a:extLst>
          </p:cNvPr>
          <p:cNvSpPr/>
          <p:nvPr/>
        </p:nvSpPr>
        <p:spPr>
          <a:xfrm>
            <a:off x="1155700" y="622300"/>
            <a:ext cx="1328119" cy="1292225"/>
          </a:xfrm>
          <a:prstGeom prst="ellipse">
            <a:avLst/>
          </a:prstGeom>
          <a:solidFill>
            <a:srgbClr val="FDFDFD"/>
          </a:solidFill>
          <a:ln>
            <a:solidFill>
              <a:srgbClr val="FCFC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2" descr="Small Side School Bus Color Cut Out PNG &amp; SVG Design For T-Shirts">
            <a:extLst>
              <a:ext uri="{FF2B5EF4-FFF2-40B4-BE49-F238E27FC236}">
                <a16:creationId xmlns:a16="http://schemas.microsoft.com/office/drawing/2014/main" id="{F1471157-62FE-CDAC-8E6F-7C64D9A33456}"/>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320301" y="669158"/>
            <a:ext cx="1028587" cy="1028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44705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0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815"/>
        <p:cNvGrpSpPr/>
        <p:nvPr/>
      </p:nvGrpSpPr>
      <p:grpSpPr>
        <a:xfrm>
          <a:off x="0" y="0"/>
          <a:ext cx="0" cy="0"/>
          <a:chOff x="0" y="0"/>
          <a:chExt cx="0" cy="0"/>
        </a:xfrm>
      </p:grpSpPr>
      <p:grpSp>
        <p:nvGrpSpPr>
          <p:cNvPr id="4816" name="Google Shape;4816;p56"/>
          <p:cNvGrpSpPr/>
          <p:nvPr/>
        </p:nvGrpSpPr>
        <p:grpSpPr>
          <a:xfrm flipH="1">
            <a:off x="757888" y="1897697"/>
            <a:ext cx="10481681" cy="5006393"/>
            <a:chOff x="568415" y="508872"/>
            <a:chExt cx="7861261" cy="3754795"/>
          </a:xfrm>
        </p:grpSpPr>
        <p:sp>
          <p:nvSpPr>
            <p:cNvPr id="4817" name="Google Shape;4817;p56"/>
            <p:cNvSpPr/>
            <p:nvPr/>
          </p:nvSpPr>
          <p:spPr>
            <a:xfrm flipH="1">
              <a:off x="7913756" y="1218159"/>
              <a:ext cx="25669" cy="26386"/>
            </a:xfrm>
            <a:custGeom>
              <a:avLst/>
              <a:gdLst/>
              <a:ahLst/>
              <a:cxnLst/>
              <a:rect l="l" t="t" r="r" b="b"/>
              <a:pathLst>
                <a:path w="179" h="184" extrusionOk="0">
                  <a:moveTo>
                    <a:pt x="92" y="0"/>
                  </a:moveTo>
                  <a:cubicBezTo>
                    <a:pt x="42" y="0"/>
                    <a:pt x="1" y="41"/>
                    <a:pt x="1" y="92"/>
                  </a:cubicBezTo>
                  <a:cubicBezTo>
                    <a:pt x="1" y="138"/>
                    <a:pt x="47" y="184"/>
                    <a:pt x="92" y="184"/>
                  </a:cubicBezTo>
                  <a:cubicBezTo>
                    <a:pt x="143" y="184"/>
                    <a:pt x="179" y="143"/>
                    <a:pt x="179" y="92"/>
                  </a:cubicBezTo>
                  <a:cubicBezTo>
                    <a:pt x="179" y="41"/>
                    <a:pt x="143" y="0"/>
                    <a:pt x="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18" name="Google Shape;4818;p56"/>
            <p:cNvSpPr/>
            <p:nvPr/>
          </p:nvSpPr>
          <p:spPr>
            <a:xfrm flipH="1">
              <a:off x="5453014" y="3829447"/>
              <a:ext cx="26386" cy="23518"/>
            </a:xfrm>
            <a:custGeom>
              <a:avLst/>
              <a:gdLst/>
              <a:ahLst/>
              <a:cxnLst/>
              <a:rect l="l" t="t" r="r" b="b"/>
              <a:pathLst>
                <a:path w="184" h="164" extrusionOk="0">
                  <a:moveTo>
                    <a:pt x="93" y="1"/>
                  </a:moveTo>
                  <a:cubicBezTo>
                    <a:pt x="81" y="1"/>
                    <a:pt x="68" y="3"/>
                    <a:pt x="57" y="7"/>
                  </a:cubicBezTo>
                  <a:cubicBezTo>
                    <a:pt x="16" y="28"/>
                    <a:pt x="1" y="78"/>
                    <a:pt x="21" y="119"/>
                  </a:cubicBezTo>
                  <a:cubicBezTo>
                    <a:pt x="35" y="148"/>
                    <a:pt x="65" y="164"/>
                    <a:pt x="93" y="164"/>
                  </a:cubicBezTo>
                  <a:cubicBezTo>
                    <a:pt x="105" y="164"/>
                    <a:pt x="117" y="161"/>
                    <a:pt x="128" y="155"/>
                  </a:cubicBezTo>
                  <a:cubicBezTo>
                    <a:pt x="174" y="134"/>
                    <a:pt x="184" y="83"/>
                    <a:pt x="169" y="48"/>
                  </a:cubicBezTo>
                  <a:cubicBezTo>
                    <a:pt x="154" y="15"/>
                    <a:pt x="124" y="1"/>
                    <a:pt x="9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19" name="Google Shape;4819;p56"/>
            <p:cNvSpPr/>
            <p:nvPr/>
          </p:nvSpPr>
          <p:spPr>
            <a:xfrm flipH="1">
              <a:off x="6708698" y="1208038"/>
              <a:ext cx="25669" cy="25669"/>
            </a:xfrm>
            <a:custGeom>
              <a:avLst/>
              <a:gdLst/>
              <a:ahLst/>
              <a:cxnLst/>
              <a:rect l="l" t="t" r="r" b="b"/>
              <a:pathLst>
                <a:path w="179" h="179" extrusionOk="0">
                  <a:moveTo>
                    <a:pt x="87" y="0"/>
                  </a:moveTo>
                  <a:cubicBezTo>
                    <a:pt x="36" y="0"/>
                    <a:pt x="1" y="41"/>
                    <a:pt x="1" y="92"/>
                  </a:cubicBezTo>
                  <a:cubicBezTo>
                    <a:pt x="1" y="143"/>
                    <a:pt x="36" y="178"/>
                    <a:pt x="87" y="178"/>
                  </a:cubicBezTo>
                  <a:cubicBezTo>
                    <a:pt x="138" y="178"/>
                    <a:pt x="179" y="143"/>
                    <a:pt x="179" y="92"/>
                  </a:cubicBezTo>
                  <a:cubicBezTo>
                    <a:pt x="179" y="41"/>
                    <a:pt x="138" y="0"/>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0" name="Google Shape;4820;p56"/>
            <p:cNvSpPr/>
            <p:nvPr/>
          </p:nvSpPr>
          <p:spPr>
            <a:xfrm flipH="1">
              <a:off x="4069142" y="3814780"/>
              <a:ext cx="25669" cy="25669"/>
            </a:xfrm>
            <a:custGeom>
              <a:avLst/>
              <a:gdLst/>
              <a:ahLst/>
              <a:cxnLst/>
              <a:rect l="l" t="t" r="r" b="b"/>
              <a:pathLst>
                <a:path w="179" h="179" extrusionOk="0">
                  <a:moveTo>
                    <a:pt x="87" y="1"/>
                  </a:moveTo>
                  <a:cubicBezTo>
                    <a:pt x="37" y="1"/>
                    <a:pt x="1" y="42"/>
                    <a:pt x="1" y="92"/>
                  </a:cubicBezTo>
                  <a:cubicBezTo>
                    <a:pt x="1" y="143"/>
                    <a:pt x="37" y="179"/>
                    <a:pt x="87" y="179"/>
                  </a:cubicBezTo>
                  <a:cubicBezTo>
                    <a:pt x="138" y="179"/>
                    <a:pt x="179" y="143"/>
                    <a:pt x="179" y="92"/>
                  </a:cubicBezTo>
                  <a:cubicBezTo>
                    <a:pt x="179" y="42"/>
                    <a:pt x="138" y="1"/>
                    <a:pt x="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1" name="Google Shape;4821;p56"/>
            <p:cNvSpPr/>
            <p:nvPr/>
          </p:nvSpPr>
          <p:spPr>
            <a:xfrm flipH="1">
              <a:off x="6361048" y="508872"/>
              <a:ext cx="25669" cy="25669"/>
            </a:xfrm>
            <a:custGeom>
              <a:avLst/>
              <a:gdLst/>
              <a:ahLst/>
              <a:cxnLst/>
              <a:rect l="l" t="t" r="r" b="b"/>
              <a:pathLst>
                <a:path w="179" h="179" extrusionOk="0">
                  <a:moveTo>
                    <a:pt x="87" y="0"/>
                  </a:moveTo>
                  <a:cubicBezTo>
                    <a:pt x="36" y="0"/>
                    <a:pt x="0" y="36"/>
                    <a:pt x="0" y="87"/>
                  </a:cubicBezTo>
                  <a:cubicBezTo>
                    <a:pt x="0" y="137"/>
                    <a:pt x="36" y="178"/>
                    <a:pt x="87" y="178"/>
                  </a:cubicBezTo>
                  <a:cubicBezTo>
                    <a:pt x="138" y="178"/>
                    <a:pt x="178" y="137"/>
                    <a:pt x="178" y="87"/>
                  </a:cubicBezTo>
                  <a:cubicBezTo>
                    <a:pt x="178" y="41"/>
                    <a:pt x="138" y="0"/>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2" name="Google Shape;4822;p56"/>
            <p:cNvSpPr/>
            <p:nvPr/>
          </p:nvSpPr>
          <p:spPr>
            <a:xfrm flipH="1">
              <a:off x="5036163" y="1777653"/>
              <a:ext cx="25669" cy="25669"/>
            </a:xfrm>
            <a:custGeom>
              <a:avLst/>
              <a:gdLst/>
              <a:ahLst/>
              <a:cxnLst/>
              <a:rect l="l" t="t" r="r" b="b"/>
              <a:pathLst>
                <a:path w="179" h="179" extrusionOk="0">
                  <a:moveTo>
                    <a:pt x="92" y="1"/>
                  </a:moveTo>
                  <a:cubicBezTo>
                    <a:pt x="46" y="1"/>
                    <a:pt x="0" y="42"/>
                    <a:pt x="0" y="92"/>
                  </a:cubicBezTo>
                  <a:cubicBezTo>
                    <a:pt x="0" y="143"/>
                    <a:pt x="41" y="179"/>
                    <a:pt x="92" y="179"/>
                  </a:cubicBezTo>
                  <a:cubicBezTo>
                    <a:pt x="143" y="179"/>
                    <a:pt x="178" y="143"/>
                    <a:pt x="178" y="92"/>
                  </a:cubicBezTo>
                  <a:cubicBezTo>
                    <a:pt x="178" y="36"/>
                    <a:pt x="143" y="1"/>
                    <a:pt x="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3" name="Google Shape;4823;p56"/>
            <p:cNvSpPr/>
            <p:nvPr/>
          </p:nvSpPr>
          <p:spPr>
            <a:xfrm flipH="1">
              <a:off x="3377244" y="4247463"/>
              <a:ext cx="16921" cy="16204"/>
            </a:xfrm>
            <a:custGeom>
              <a:avLst/>
              <a:gdLst/>
              <a:ahLst/>
              <a:cxnLst/>
              <a:rect l="l" t="t" r="r" b="b"/>
              <a:pathLst>
                <a:path w="118" h="113" extrusionOk="0">
                  <a:moveTo>
                    <a:pt x="62" y="1"/>
                  </a:moveTo>
                  <a:cubicBezTo>
                    <a:pt x="26" y="1"/>
                    <a:pt x="1" y="26"/>
                    <a:pt x="1" y="57"/>
                  </a:cubicBezTo>
                  <a:cubicBezTo>
                    <a:pt x="1" y="87"/>
                    <a:pt x="26" y="113"/>
                    <a:pt x="62" y="113"/>
                  </a:cubicBezTo>
                  <a:cubicBezTo>
                    <a:pt x="92" y="113"/>
                    <a:pt x="118" y="87"/>
                    <a:pt x="118" y="57"/>
                  </a:cubicBezTo>
                  <a:cubicBezTo>
                    <a:pt x="118" y="26"/>
                    <a:pt x="92" y="1"/>
                    <a:pt x="6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4" name="Google Shape;4824;p56"/>
            <p:cNvSpPr/>
            <p:nvPr/>
          </p:nvSpPr>
          <p:spPr>
            <a:xfrm flipH="1">
              <a:off x="3796928" y="1095502"/>
              <a:ext cx="25669" cy="25669"/>
            </a:xfrm>
            <a:custGeom>
              <a:avLst/>
              <a:gdLst/>
              <a:ahLst/>
              <a:cxnLst/>
              <a:rect l="l" t="t" r="r" b="b"/>
              <a:pathLst>
                <a:path w="179" h="179" extrusionOk="0">
                  <a:moveTo>
                    <a:pt x="92" y="1"/>
                  </a:moveTo>
                  <a:cubicBezTo>
                    <a:pt x="41" y="1"/>
                    <a:pt x="0" y="42"/>
                    <a:pt x="0" y="92"/>
                  </a:cubicBezTo>
                  <a:cubicBezTo>
                    <a:pt x="0" y="143"/>
                    <a:pt x="41" y="179"/>
                    <a:pt x="92" y="179"/>
                  </a:cubicBezTo>
                  <a:cubicBezTo>
                    <a:pt x="143" y="179"/>
                    <a:pt x="178" y="143"/>
                    <a:pt x="178" y="92"/>
                  </a:cubicBezTo>
                  <a:cubicBezTo>
                    <a:pt x="178" y="42"/>
                    <a:pt x="138" y="1"/>
                    <a:pt x="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5" name="Google Shape;4825;p56"/>
            <p:cNvSpPr/>
            <p:nvPr/>
          </p:nvSpPr>
          <p:spPr>
            <a:xfrm flipH="1">
              <a:off x="1986362" y="1174094"/>
              <a:ext cx="25669" cy="25669"/>
            </a:xfrm>
            <a:custGeom>
              <a:avLst/>
              <a:gdLst/>
              <a:ahLst/>
              <a:cxnLst/>
              <a:rect l="l" t="t" r="r" b="b"/>
              <a:pathLst>
                <a:path w="179" h="179" extrusionOk="0">
                  <a:moveTo>
                    <a:pt x="93" y="0"/>
                  </a:moveTo>
                  <a:cubicBezTo>
                    <a:pt x="42" y="0"/>
                    <a:pt x="1" y="41"/>
                    <a:pt x="1" y="92"/>
                  </a:cubicBezTo>
                  <a:cubicBezTo>
                    <a:pt x="1" y="143"/>
                    <a:pt x="42" y="178"/>
                    <a:pt x="93" y="178"/>
                  </a:cubicBezTo>
                  <a:cubicBezTo>
                    <a:pt x="138" y="178"/>
                    <a:pt x="179" y="143"/>
                    <a:pt x="179" y="92"/>
                  </a:cubicBezTo>
                  <a:cubicBezTo>
                    <a:pt x="179" y="41"/>
                    <a:pt x="138" y="0"/>
                    <a:pt x="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6" name="Google Shape;4826;p56"/>
            <p:cNvSpPr/>
            <p:nvPr/>
          </p:nvSpPr>
          <p:spPr>
            <a:xfrm flipH="1">
              <a:off x="4813467" y="748580"/>
              <a:ext cx="25669" cy="25669"/>
            </a:xfrm>
            <a:custGeom>
              <a:avLst/>
              <a:gdLst/>
              <a:ahLst/>
              <a:cxnLst/>
              <a:rect l="l" t="t" r="r" b="b"/>
              <a:pathLst>
                <a:path w="179" h="179" extrusionOk="0">
                  <a:moveTo>
                    <a:pt x="87" y="0"/>
                  </a:moveTo>
                  <a:cubicBezTo>
                    <a:pt x="36" y="0"/>
                    <a:pt x="0" y="36"/>
                    <a:pt x="0" y="87"/>
                  </a:cubicBezTo>
                  <a:cubicBezTo>
                    <a:pt x="0" y="138"/>
                    <a:pt x="36" y="178"/>
                    <a:pt x="87" y="178"/>
                  </a:cubicBezTo>
                  <a:cubicBezTo>
                    <a:pt x="138" y="178"/>
                    <a:pt x="179" y="138"/>
                    <a:pt x="179" y="87"/>
                  </a:cubicBezTo>
                  <a:cubicBezTo>
                    <a:pt x="179" y="36"/>
                    <a:pt x="138" y="0"/>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7" name="Google Shape;4827;p56"/>
            <p:cNvSpPr/>
            <p:nvPr/>
          </p:nvSpPr>
          <p:spPr>
            <a:xfrm flipH="1">
              <a:off x="568415" y="748226"/>
              <a:ext cx="25669" cy="26386"/>
            </a:xfrm>
            <a:custGeom>
              <a:avLst/>
              <a:gdLst/>
              <a:ahLst/>
              <a:cxnLst/>
              <a:rect l="l" t="t" r="r" b="b"/>
              <a:pathLst>
                <a:path w="179" h="184" extrusionOk="0">
                  <a:moveTo>
                    <a:pt x="87" y="0"/>
                  </a:moveTo>
                  <a:cubicBezTo>
                    <a:pt x="36" y="0"/>
                    <a:pt x="0" y="41"/>
                    <a:pt x="0" y="92"/>
                  </a:cubicBezTo>
                  <a:cubicBezTo>
                    <a:pt x="0" y="143"/>
                    <a:pt x="36" y="183"/>
                    <a:pt x="87" y="183"/>
                  </a:cubicBezTo>
                  <a:cubicBezTo>
                    <a:pt x="137" y="183"/>
                    <a:pt x="178" y="143"/>
                    <a:pt x="178" y="92"/>
                  </a:cubicBezTo>
                  <a:cubicBezTo>
                    <a:pt x="178" y="41"/>
                    <a:pt x="137" y="0"/>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8" name="Google Shape;4828;p56"/>
            <p:cNvSpPr/>
            <p:nvPr/>
          </p:nvSpPr>
          <p:spPr>
            <a:xfrm flipH="1">
              <a:off x="8393108" y="3599045"/>
              <a:ext cx="36568" cy="36568"/>
            </a:xfrm>
            <a:custGeom>
              <a:avLst/>
              <a:gdLst/>
              <a:ahLst/>
              <a:cxnLst/>
              <a:rect l="l" t="t" r="r" b="b"/>
              <a:pathLst>
                <a:path w="255" h="255" extrusionOk="0">
                  <a:moveTo>
                    <a:pt x="128" y="0"/>
                  </a:moveTo>
                  <a:cubicBezTo>
                    <a:pt x="57" y="10"/>
                    <a:pt x="1" y="61"/>
                    <a:pt x="1" y="127"/>
                  </a:cubicBezTo>
                  <a:cubicBezTo>
                    <a:pt x="1" y="199"/>
                    <a:pt x="57" y="255"/>
                    <a:pt x="128" y="255"/>
                  </a:cubicBezTo>
                  <a:cubicBezTo>
                    <a:pt x="194" y="255"/>
                    <a:pt x="255" y="199"/>
                    <a:pt x="255" y="127"/>
                  </a:cubicBezTo>
                  <a:cubicBezTo>
                    <a:pt x="255" y="61"/>
                    <a:pt x="194" y="0"/>
                    <a:pt x="1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838" name="Google Shape;4838;p56"/>
          <p:cNvGrpSpPr/>
          <p:nvPr/>
        </p:nvGrpSpPr>
        <p:grpSpPr>
          <a:xfrm rot="-4957593">
            <a:off x="11025322" y="3795347"/>
            <a:ext cx="721741" cy="804947"/>
            <a:chOff x="3604950" y="2842325"/>
            <a:chExt cx="76550" cy="85375"/>
          </a:xfrm>
        </p:grpSpPr>
        <p:sp>
          <p:nvSpPr>
            <p:cNvPr id="4839" name="Google Shape;4839;p56"/>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0" name="Google Shape;4840;p56"/>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1" name="Google Shape;4841;p56"/>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2" name="Google Shape;4842;p56"/>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3" name="Google Shape;4843;p56"/>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4" name="Google Shape;4844;p56"/>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5" name="Google Shape;4845;p56"/>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6" name="Google Shape;4846;p56"/>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7" name="Google Shape;4847;p56"/>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8" name="Google Shape;4848;p56"/>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849" name="Google Shape;4849;p56"/>
          <p:cNvGrpSpPr/>
          <p:nvPr/>
        </p:nvGrpSpPr>
        <p:grpSpPr>
          <a:xfrm rot="-4957593">
            <a:off x="1232262" y="1329835"/>
            <a:ext cx="411548" cy="406599"/>
            <a:chOff x="3467975" y="3031075"/>
            <a:chExt cx="43650" cy="43125"/>
          </a:xfrm>
        </p:grpSpPr>
        <p:sp>
          <p:nvSpPr>
            <p:cNvPr id="4850" name="Google Shape;4850;p56"/>
            <p:cNvSpPr/>
            <p:nvPr/>
          </p:nvSpPr>
          <p:spPr>
            <a:xfrm>
              <a:off x="3486550" y="3049750"/>
              <a:ext cx="6125" cy="5775"/>
            </a:xfrm>
            <a:custGeom>
              <a:avLst/>
              <a:gdLst/>
              <a:ahLst/>
              <a:cxnLst/>
              <a:rect l="l" t="t" r="r" b="b"/>
              <a:pathLst>
                <a:path w="245" h="231" extrusionOk="0">
                  <a:moveTo>
                    <a:pt x="127" y="67"/>
                  </a:moveTo>
                  <a:cubicBezTo>
                    <a:pt x="137" y="67"/>
                    <a:pt x="137" y="67"/>
                    <a:pt x="143" y="72"/>
                  </a:cubicBezTo>
                  <a:cubicBezTo>
                    <a:pt x="143" y="72"/>
                    <a:pt x="148" y="72"/>
                    <a:pt x="148" y="77"/>
                  </a:cubicBezTo>
                  <a:lnTo>
                    <a:pt x="163" y="77"/>
                  </a:lnTo>
                  <a:lnTo>
                    <a:pt x="168" y="82"/>
                  </a:lnTo>
                  <a:cubicBezTo>
                    <a:pt x="167" y="82"/>
                    <a:pt x="167" y="81"/>
                    <a:pt x="167" y="81"/>
                  </a:cubicBezTo>
                  <a:lnTo>
                    <a:pt x="167" y="81"/>
                  </a:lnTo>
                  <a:cubicBezTo>
                    <a:pt x="166" y="81"/>
                    <a:pt x="167" y="83"/>
                    <a:pt x="168" y="85"/>
                  </a:cubicBezTo>
                  <a:lnTo>
                    <a:pt x="168" y="85"/>
                  </a:lnTo>
                  <a:cubicBezTo>
                    <a:pt x="168" y="83"/>
                    <a:pt x="168" y="82"/>
                    <a:pt x="168" y="82"/>
                  </a:cubicBezTo>
                  <a:lnTo>
                    <a:pt x="168" y="82"/>
                  </a:lnTo>
                  <a:cubicBezTo>
                    <a:pt x="169" y="85"/>
                    <a:pt x="170" y="86"/>
                    <a:pt x="169" y="86"/>
                  </a:cubicBezTo>
                  <a:cubicBezTo>
                    <a:pt x="169" y="86"/>
                    <a:pt x="169" y="85"/>
                    <a:pt x="168" y="85"/>
                  </a:cubicBezTo>
                  <a:lnTo>
                    <a:pt x="168" y="85"/>
                  </a:lnTo>
                  <a:cubicBezTo>
                    <a:pt x="168" y="87"/>
                    <a:pt x="169" y="93"/>
                    <a:pt x="173" y="93"/>
                  </a:cubicBezTo>
                  <a:cubicBezTo>
                    <a:pt x="173" y="93"/>
                    <a:pt x="173" y="98"/>
                    <a:pt x="178" y="98"/>
                  </a:cubicBezTo>
                  <a:cubicBezTo>
                    <a:pt x="178" y="102"/>
                    <a:pt x="178" y="103"/>
                    <a:pt x="181" y="105"/>
                  </a:cubicBezTo>
                  <a:lnTo>
                    <a:pt x="181" y="105"/>
                  </a:lnTo>
                  <a:cubicBezTo>
                    <a:pt x="179" y="109"/>
                    <a:pt x="178" y="114"/>
                    <a:pt x="178" y="118"/>
                  </a:cubicBezTo>
                  <a:lnTo>
                    <a:pt x="178" y="133"/>
                  </a:lnTo>
                  <a:lnTo>
                    <a:pt x="178" y="138"/>
                  </a:lnTo>
                  <a:cubicBezTo>
                    <a:pt x="178" y="149"/>
                    <a:pt x="173" y="149"/>
                    <a:pt x="173" y="154"/>
                  </a:cubicBezTo>
                  <a:lnTo>
                    <a:pt x="168" y="159"/>
                  </a:lnTo>
                  <a:lnTo>
                    <a:pt x="163" y="164"/>
                  </a:lnTo>
                  <a:lnTo>
                    <a:pt x="112" y="164"/>
                  </a:lnTo>
                  <a:cubicBezTo>
                    <a:pt x="112" y="164"/>
                    <a:pt x="102" y="159"/>
                    <a:pt x="97" y="159"/>
                  </a:cubicBezTo>
                  <a:lnTo>
                    <a:pt x="92" y="159"/>
                  </a:lnTo>
                  <a:lnTo>
                    <a:pt x="87" y="154"/>
                  </a:lnTo>
                  <a:cubicBezTo>
                    <a:pt x="87" y="154"/>
                    <a:pt x="87" y="149"/>
                    <a:pt x="76" y="149"/>
                  </a:cubicBezTo>
                  <a:lnTo>
                    <a:pt x="76" y="143"/>
                  </a:lnTo>
                  <a:cubicBezTo>
                    <a:pt x="76" y="143"/>
                    <a:pt x="76" y="133"/>
                    <a:pt x="71" y="128"/>
                  </a:cubicBezTo>
                  <a:lnTo>
                    <a:pt x="71" y="123"/>
                  </a:lnTo>
                  <a:lnTo>
                    <a:pt x="71" y="108"/>
                  </a:lnTo>
                  <a:lnTo>
                    <a:pt x="71" y="103"/>
                  </a:lnTo>
                  <a:cubicBezTo>
                    <a:pt x="71" y="98"/>
                    <a:pt x="71" y="98"/>
                    <a:pt x="76" y="93"/>
                  </a:cubicBezTo>
                  <a:cubicBezTo>
                    <a:pt x="76" y="93"/>
                    <a:pt x="76" y="82"/>
                    <a:pt x="87" y="82"/>
                  </a:cubicBezTo>
                  <a:lnTo>
                    <a:pt x="87" y="77"/>
                  </a:lnTo>
                  <a:lnTo>
                    <a:pt x="92" y="72"/>
                  </a:lnTo>
                  <a:cubicBezTo>
                    <a:pt x="92" y="72"/>
                    <a:pt x="97" y="67"/>
                    <a:pt x="102" y="67"/>
                  </a:cubicBezTo>
                  <a:close/>
                  <a:moveTo>
                    <a:pt x="132" y="0"/>
                  </a:moveTo>
                  <a:cubicBezTo>
                    <a:pt x="97" y="0"/>
                    <a:pt x="63" y="15"/>
                    <a:pt x="41" y="42"/>
                  </a:cubicBezTo>
                  <a:cubicBezTo>
                    <a:pt x="10" y="77"/>
                    <a:pt x="0" y="133"/>
                    <a:pt x="26" y="174"/>
                  </a:cubicBezTo>
                  <a:cubicBezTo>
                    <a:pt x="48" y="211"/>
                    <a:pt x="92" y="231"/>
                    <a:pt x="134" y="231"/>
                  </a:cubicBezTo>
                  <a:cubicBezTo>
                    <a:pt x="138" y="231"/>
                    <a:pt x="143" y="230"/>
                    <a:pt x="148" y="230"/>
                  </a:cubicBezTo>
                  <a:cubicBezTo>
                    <a:pt x="204" y="215"/>
                    <a:pt x="244" y="169"/>
                    <a:pt x="244" y="118"/>
                  </a:cubicBezTo>
                  <a:cubicBezTo>
                    <a:pt x="244" y="67"/>
                    <a:pt x="214" y="21"/>
                    <a:pt x="168" y="6"/>
                  </a:cubicBezTo>
                  <a:cubicBezTo>
                    <a:pt x="156" y="2"/>
                    <a:pt x="144" y="0"/>
                    <a:pt x="13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1" name="Google Shape;4851;p56"/>
            <p:cNvSpPr/>
            <p:nvPr/>
          </p:nvSpPr>
          <p:spPr>
            <a:xfrm>
              <a:off x="3488950" y="3031075"/>
              <a:ext cx="1675" cy="20250"/>
            </a:xfrm>
            <a:custGeom>
              <a:avLst/>
              <a:gdLst/>
              <a:ahLst/>
              <a:cxnLst/>
              <a:rect l="l" t="t" r="r" b="b"/>
              <a:pathLst>
                <a:path w="67" h="810" extrusionOk="0">
                  <a:moveTo>
                    <a:pt x="34" y="0"/>
                  </a:moveTo>
                  <a:cubicBezTo>
                    <a:pt x="17" y="0"/>
                    <a:pt x="1" y="10"/>
                    <a:pt x="1" y="31"/>
                  </a:cubicBezTo>
                  <a:lnTo>
                    <a:pt x="1" y="687"/>
                  </a:lnTo>
                  <a:lnTo>
                    <a:pt x="1" y="779"/>
                  </a:lnTo>
                  <a:cubicBezTo>
                    <a:pt x="1" y="799"/>
                    <a:pt x="17" y="809"/>
                    <a:pt x="34" y="809"/>
                  </a:cubicBezTo>
                  <a:cubicBezTo>
                    <a:pt x="50" y="809"/>
                    <a:pt x="67" y="799"/>
                    <a:pt x="67" y="779"/>
                  </a:cubicBezTo>
                  <a:lnTo>
                    <a:pt x="67" y="127"/>
                  </a:lnTo>
                  <a:lnTo>
                    <a:pt x="67" y="31"/>
                  </a:lnTo>
                  <a:cubicBezTo>
                    <a:pt x="67" y="10"/>
                    <a:pt x="50" y="0"/>
                    <a:pt x="3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2" name="Google Shape;4852;p56"/>
            <p:cNvSpPr/>
            <p:nvPr/>
          </p:nvSpPr>
          <p:spPr>
            <a:xfrm>
              <a:off x="3484200" y="3032975"/>
              <a:ext cx="10975" cy="5950"/>
            </a:xfrm>
            <a:custGeom>
              <a:avLst/>
              <a:gdLst/>
              <a:ahLst/>
              <a:cxnLst/>
              <a:rect l="l" t="t" r="r" b="b"/>
              <a:pathLst>
                <a:path w="439" h="238" extrusionOk="0">
                  <a:moveTo>
                    <a:pt x="391" y="1"/>
                  </a:moveTo>
                  <a:cubicBezTo>
                    <a:pt x="384" y="1"/>
                    <a:pt x="376" y="4"/>
                    <a:pt x="369" y="11"/>
                  </a:cubicBezTo>
                  <a:lnTo>
                    <a:pt x="219" y="161"/>
                  </a:lnTo>
                  <a:lnTo>
                    <a:pt x="219" y="161"/>
                  </a:lnTo>
                  <a:lnTo>
                    <a:pt x="69" y="11"/>
                  </a:lnTo>
                  <a:cubicBezTo>
                    <a:pt x="62" y="4"/>
                    <a:pt x="55" y="1"/>
                    <a:pt x="47" y="1"/>
                  </a:cubicBezTo>
                  <a:cubicBezTo>
                    <a:pt x="22" y="1"/>
                    <a:pt x="0" y="37"/>
                    <a:pt x="28" y="57"/>
                  </a:cubicBezTo>
                  <a:lnTo>
                    <a:pt x="196" y="229"/>
                  </a:lnTo>
                  <a:cubicBezTo>
                    <a:pt x="203" y="235"/>
                    <a:pt x="212" y="237"/>
                    <a:pt x="221" y="237"/>
                  </a:cubicBezTo>
                  <a:cubicBezTo>
                    <a:pt x="229" y="237"/>
                    <a:pt x="237" y="235"/>
                    <a:pt x="242" y="229"/>
                  </a:cubicBezTo>
                  <a:lnTo>
                    <a:pt x="415" y="57"/>
                  </a:lnTo>
                  <a:cubicBezTo>
                    <a:pt x="438" y="33"/>
                    <a:pt x="416" y="1"/>
                    <a:pt x="39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3" name="Google Shape;4853;p56"/>
            <p:cNvSpPr/>
            <p:nvPr/>
          </p:nvSpPr>
          <p:spPr>
            <a:xfrm>
              <a:off x="3488950" y="3053950"/>
              <a:ext cx="1675" cy="20250"/>
            </a:xfrm>
            <a:custGeom>
              <a:avLst/>
              <a:gdLst/>
              <a:ahLst/>
              <a:cxnLst/>
              <a:rect l="l" t="t" r="r" b="b"/>
              <a:pathLst>
                <a:path w="67" h="810" extrusionOk="0">
                  <a:moveTo>
                    <a:pt x="34" y="1"/>
                  </a:moveTo>
                  <a:cubicBezTo>
                    <a:pt x="17" y="1"/>
                    <a:pt x="1" y="11"/>
                    <a:pt x="1" y="31"/>
                  </a:cubicBezTo>
                  <a:lnTo>
                    <a:pt x="1" y="688"/>
                  </a:lnTo>
                  <a:lnTo>
                    <a:pt x="1" y="779"/>
                  </a:lnTo>
                  <a:cubicBezTo>
                    <a:pt x="1" y="799"/>
                    <a:pt x="17" y="810"/>
                    <a:pt x="34" y="810"/>
                  </a:cubicBezTo>
                  <a:cubicBezTo>
                    <a:pt x="50" y="810"/>
                    <a:pt x="67" y="799"/>
                    <a:pt x="67" y="779"/>
                  </a:cubicBezTo>
                  <a:lnTo>
                    <a:pt x="67" y="128"/>
                  </a:lnTo>
                  <a:lnTo>
                    <a:pt x="67" y="31"/>
                  </a:lnTo>
                  <a:cubicBezTo>
                    <a:pt x="67" y="11"/>
                    <a:pt x="50" y="1"/>
                    <a:pt x="3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4" name="Google Shape;4854;p56"/>
            <p:cNvSpPr/>
            <p:nvPr/>
          </p:nvSpPr>
          <p:spPr>
            <a:xfrm>
              <a:off x="3484450" y="3066400"/>
              <a:ext cx="10850" cy="5900"/>
            </a:xfrm>
            <a:custGeom>
              <a:avLst/>
              <a:gdLst/>
              <a:ahLst/>
              <a:cxnLst/>
              <a:rect l="l" t="t" r="r" b="b"/>
              <a:pathLst>
                <a:path w="434" h="236" extrusionOk="0">
                  <a:moveTo>
                    <a:pt x="216" y="0"/>
                  </a:moveTo>
                  <a:cubicBezTo>
                    <a:pt x="209" y="0"/>
                    <a:pt x="201" y="4"/>
                    <a:pt x="196" y="12"/>
                  </a:cubicBezTo>
                  <a:lnTo>
                    <a:pt x="23" y="179"/>
                  </a:lnTo>
                  <a:cubicBezTo>
                    <a:pt x="0" y="206"/>
                    <a:pt x="18" y="236"/>
                    <a:pt x="43" y="236"/>
                  </a:cubicBezTo>
                  <a:cubicBezTo>
                    <a:pt x="51" y="236"/>
                    <a:pt x="60" y="233"/>
                    <a:pt x="69" y="225"/>
                  </a:cubicBezTo>
                  <a:lnTo>
                    <a:pt x="216" y="73"/>
                  </a:lnTo>
                  <a:lnTo>
                    <a:pt x="364" y="225"/>
                  </a:lnTo>
                  <a:cubicBezTo>
                    <a:pt x="372" y="232"/>
                    <a:pt x="380" y="235"/>
                    <a:pt x="387" y="235"/>
                  </a:cubicBezTo>
                  <a:cubicBezTo>
                    <a:pt x="414" y="235"/>
                    <a:pt x="434" y="199"/>
                    <a:pt x="410" y="179"/>
                  </a:cubicBezTo>
                  <a:lnTo>
                    <a:pt x="237" y="12"/>
                  </a:lnTo>
                  <a:cubicBezTo>
                    <a:pt x="232" y="4"/>
                    <a:pt x="224" y="0"/>
                    <a:pt x="21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5" name="Google Shape;4855;p56"/>
            <p:cNvSpPr/>
            <p:nvPr/>
          </p:nvSpPr>
          <p:spPr>
            <a:xfrm>
              <a:off x="3490875" y="3051800"/>
              <a:ext cx="20750" cy="1675"/>
            </a:xfrm>
            <a:custGeom>
              <a:avLst/>
              <a:gdLst/>
              <a:ahLst/>
              <a:cxnLst/>
              <a:rect l="l" t="t" r="r" b="b"/>
              <a:pathLst>
                <a:path w="830" h="67" extrusionOk="0">
                  <a:moveTo>
                    <a:pt x="41" y="0"/>
                  </a:moveTo>
                  <a:cubicBezTo>
                    <a:pt x="0" y="0"/>
                    <a:pt x="0" y="67"/>
                    <a:pt x="41" y="67"/>
                  </a:cubicBezTo>
                  <a:lnTo>
                    <a:pt x="789" y="67"/>
                  </a:lnTo>
                  <a:cubicBezTo>
                    <a:pt x="829" y="67"/>
                    <a:pt x="829" y="0"/>
                    <a:pt x="78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6" name="Google Shape;4856;p56"/>
            <p:cNvSpPr/>
            <p:nvPr/>
          </p:nvSpPr>
          <p:spPr>
            <a:xfrm>
              <a:off x="3503450" y="3047450"/>
              <a:ext cx="6325" cy="10225"/>
            </a:xfrm>
            <a:custGeom>
              <a:avLst/>
              <a:gdLst/>
              <a:ahLst/>
              <a:cxnLst/>
              <a:rect l="l" t="t" r="r" b="b"/>
              <a:pathLst>
                <a:path w="253" h="409" extrusionOk="0">
                  <a:moveTo>
                    <a:pt x="206" y="1"/>
                  </a:moveTo>
                  <a:cubicBezTo>
                    <a:pt x="198" y="1"/>
                    <a:pt x="190" y="4"/>
                    <a:pt x="184" y="12"/>
                  </a:cubicBezTo>
                  <a:lnTo>
                    <a:pt x="11" y="185"/>
                  </a:lnTo>
                  <a:cubicBezTo>
                    <a:pt x="1" y="195"/>
                    <a:pt x="1" y="215"/>
                    <a:pt x="11" y="225"/>
                  </a:cubicBezTo>
                  <a:lnTo>
                    <a:pt x="184" y="398"/>
                  </a:lnTo>
                  <a:cubicBezTo>
                    <a:pt x="191" y="406"/>
                    <a:pt x="200" y="409"/>
                    <a:pt x="208" y="409"/>
                  </a:cubicBezTo>
                  <a:cubicBezTo>
                    <a:pt x="232" y="409"/>
                    <a:pt x="253" y="379"/>
                    <a:pt x="230" y="352"/>
                  </a:cubicBezTo>
                  <a:lnTo>
                    <a:pt x="78" y="205"/>
                  </a:lnTo>
                  <a:lnTo>
                    <a:pt x="230" y="57"/>
                  </a:lnTo>
                  <a:cubicBezTo>
                    <a:pt x="253" y="31"/>
                    <a:pt x="229" y="1"/>
                    <a:pt x="20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7" name="Google Shape;4857;p56"/>
            <p:cNvSpPr/>
            <p:nvPr/>
          </p:nvSpPr>
          <p:spPr>
            <a:xfrm>
              <a:off x="3467975" y="3051800"/>
              <a:ext cx="20750" cy="1675"/>
            </a:xfrm>
            <a:custGeom>
              <a:avLst/>
              <a:gdLst/>
              <a:ahLst/>
              <a:cxnLst/>
              <a:rect l="l" t="t" r="r" b="b"/>
              <a:pathLst>
                <a:path w="830" h="67" extrusionOk="0">
                  <a:moveTo>
                    <a:pt x="41" y="0"/>
                  </a:moveTo>
                  <a:cubicBezTo>
                    <a:pt x="0" y="0"/>
                    <a:pt x="0" y="67"/>
                    <a:pt x="41" y="67"/>
                  </a:cubicBezTo>
                  <a:lnTo>
                    <a:pt x="789" y="67"/>
                  </a:lnTo>
                  <a:cubicBezTo>
                    <a:pt x="830" y="67"/>
                    <a:pt x="830" y="0"/>
                    <a:pt x="78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8" name="Google Shape;4858;p56"/>
            <p:cNvSpPr/>
            <p:nvPr/>
          </p:nvSpPr>
          <p:spPr>
            <a:xfrm>
              <a:off x="3469800" y="3047600"/>
              <a:ext cx="6350" cy="10275"/>
            </a:xfrm>
            <a:custGeom>
              <a:avLst/>
              <a:gdLst/>
              <a:ahLst/>
              <a:cxnLst/>
              <a:rect l="l" t="t" r="r" b="b"/>
              <a:pathLst>
                <a:path w="254" h="411" extrusionOk="0">
                  <a:moveTo>
                    <a:pt x="45" y="1"/>
                  </a:moveTo>
                  <a:cubicBezTo>
                    <a:pt x="19" y="1"/>
                    <a:pt x="1" y="33"/>
                    <a:pt x="24" y="57"/>
                  </a:cubicBezTo>
                  <a:lnTo>
                    <a:pt x="174" y="207"/>
                  </a:lnTo>
                  <a:lnTo>
                    <a:pt x="174" y="207"/>
                  </a:lnTo>
                  <a:lnTo>
                    <a:pt x="24" y="357"/>
                  </a:lnTo>
                  <a:cubicBezTo>
                    <a:pt x="1" y="379"/>
                    <a:pt x="24" y="410"/>
                    <a:pt x="47" y="410"/>
                  </a:cubicBezTo>
                  <a:cubicBezTo>
                    <a:pt x="55" y="410"/>
                    <a:pt x="63" y="407"/>
                    <a:pt x="70" y="397"/>
                  </a:cubicBezTo>
                  <a:lnTo>
                    <a:pt x="238" y="229"/>
                  </a:lnTo>
                  <a:cubicBezTo>
                    <a:pt x="253" y="214"/>
                    <a:pt x="253" y="194"/>
                    <a:pt x="238" y="184"/>
                  </a:cubicBezTo>
                  <a:lnTo>
                    <a:pt x="70" y="11"/>
                  </a:lnTo>
                  <a:cubicBezTo>
                    <a:pt x="62" y="4"/>
                    <a:pt x="53" y="1"/>
                    <a:pt x="4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9" name="Google Shape;4859;p56"/>
            <p:cNvSpPr/>
            <p:nvPr/>
          </p:nvSpPr>
          <p:spPr>
            <a:xfrm>
              <a:off x="3473875" y="3037125"/>
              <a:ext cx="15550" cy="14850"/>
            </a:xfrm>
            <a:custGeom>
              <a:avLst/>
              <a:gdLst/>
              <a:ahLst/>
              <a:cxnLst/>
              <a:rect l="l" t="t" r="r" b="b"/>
              <a:pathLst>
                <a:path w="622" h="594" extrusionOk="0">
                  <a:moveTo>
                    <a:pt x="46" y="0"/>
                  </a:moveTo>
                  <a:cubicBezTo>
                    <a:pt x="21" y="0"/>
                    <a:pt x="1" y="34"/>
                    <a:pt x="24" y="53"/>
                  </a:cubicBezTo>
                  <a:lnTo>
                    <a:pt x="492" y="521"/>
                  </a:lnTo>
                  <a:lnTo>
                    <a:pt x="553" y="582"/>
                  </a:lnTo>
                  <a:cubicBezTo>
                    <a:pt x="560" y="590"/>
                    <a:pt x="569" y="593"/>
                    <a:pt x="577" y="593"/>
                  </a:cubicBezTo>
                  <a:cubicBezTo>
                    <a:pt x="601" y="593"/>
                    <a:pt x="622" y="563"/>
                    <a:pt x="599" y="537"/>
                  </a:cubicBezTo>
                  <a:lnTo>
                    <a:pt x="136" y="74"/>
                  </a:lnTo>
                  <a:lnTo>
                    <a:pt x="70" y="13"/>
                  </a:lnTo>
                  <a:cubicBezTo>
                    <a:pt x="62" y="4"/>
                    <a:pt x="54" y="0"/>
                    <a:pt x="4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60" name="Google Shape;4860;p56"/>
            <p:cNvSpPr/>
            <p:nvPr/>
          </p:nvSpPr>
          <p:spPr>
            <a:xfrm>
              <a:off x="3472425" y="3035525"/>
              <a:ext cx="7775" cy="7650"/>
            </a:xfrm>
            <a:custGeom>
              <a:avLst/>
              <a:gdLst/>
              <a:ahLst/>
              <a:cxnLst/>
              <a:rect l="l" t="t" r="r" b="b"/>
              <a:pathLst>
                <a:path w="311" h="306" extrusionOk="0">
                  <a:moveTo>
                    <a:pt x="280" y="0"/>
                  </a:moveTo>
                  <a:cubicBezTo>
                    <a:pt x="265" y="0"/>
                    <a:pt x="250" y="10"/>
                    <a:pt x="250" y="31"/>
                  </a:cubicBezTo>
                  <a:lnTo>
                    <a:pt x="250" y="239"/>
                  </a:lnTo>
                  <a:lnTo>
                    <a:pt x="41" y="239"/>
                  </a:lnTo>
                  <a:cubicBezTo>
                    <a:pt x="1" y="239"/>
                    <a:pt x="1" y="306"/>
                    <a:pt x="41" y="306"/>
                  </a:cubicBezTo>
                  <a:lnTo>
                    <a:pt x="280" y="306"/>
                  </a:lnTo>
                  <a:cubicBezTo>
                    <a:pt x="301" y="306"/>
                    <a:pt x="311" y="290"/>
                    <a:pt x="311" y="270"/>
                  </a:cubicBezTo>
                  <a:lnTo>
                    <a:pt x="311" y="61"/>
                  </a:lnTo>
                  <a:lnTo>
                    <a:pt x="311" y="31"/>
                  </a:lnTo>
                  <a:cubicBezTo>
                    <a:pt x="311" y="10"/>
                    <a:pt x="296" y="0"/>
                    <a:pt x="28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61" name="Google Shape;4861;p56"/>
            <p:cNvSpPr/>
            <p:nvPr/>
          </p:nvSpPr>
          <p:spPr>
            <a:xfrm>
              <a:off x="3490150" y="3053325"/>
              <a:ext cx="15550" cy="14875"/>
            </a:xfrm>
            <a:custGeom>
              <a:avLst/>
              <a:gdLst/>
              <a:ahLst/>
              <a:cxnLst/>
              <a:rect l="l" t="t" r="r" b="b"/>
              <a:pathLst>
                <a:path w="622" h="595" extrusionOk="0">
                  <a:moveTo>
                    <a:pt x="45" y="1"/>
                  </a:moveTo>
                  <a:cubicBezTo>
                    <a:pt x="19" y="1"/>
                    <a:pt x="1" y="33"/>
                    <a:pt x="24" y="56"/>
                  </a:cubicBezTo>
                  <a:lnTo>
                    <a:pt x="487" y="519"/>
                  </a:lnTo>
                  <a:lnTo>
                    <a:pt x="553" y="585"/>
                  </a:lnTo>
                  <a:cubicBezTo>
                    <a:pt x="560" y="592"/>
                    <a:pt x="567" y="595"/>
                    <a:pt x="574" y="595"/>
                  </a:cubicBezTo>
                  <a:cubicBezTo>
                    <a:pt x="600" y="595"/>
                    <a:pt x="622" y="560"/>
                    <a:pt x="594" y="540"/>
                  </a:cubicBezTo>
                  <a:lnTo>
                    <a:pt x="131" y="77"/>
                  </a:lnTo>
                  <a:lnTo>
                    <a:pt x="70" y="11"/>
                  </a:lnTo>
                  <a:cubicBezTo>
                    <a:pt x="61" y="4"/>
                    <a:pt x="53" y="1"/>
                    <a:pt x="4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62" name="Google Shape;4862;p56"/>
            <p:cNvSpPr/>
            <p:nvPr/>
          </p:nvSpPr>
          <p:spPr>
            <a:xfrm>
              <a:off x="3499250" y="3062225"/>
              <a:ext cx="7925" cy="7525"/>
            </a:xfrm>
            <a:custGeom>
              <a:avLst/>
              <a:gdLst/>
              <a:ahLst/>
              <a:cxnLst/>
              <a:rect l="l" t="t" r="r" b="b"/>
              <a:pathLst>
                <a:path w="317" h="301" extrusionOk="0">
                  <a:moveTo>
                    <a:pt x="36" y="1"/>
                  </a:moveTo>
                  <a:cubicBezTo>
                    <a:pt x="16" y="1"/>
                    <a:pt x="1" y="11"/>
                    <a:pt x="1" y="31"/>
                  </a:cubicBezTo>
                  <a:lnTo>
                    <a:pt x="1" y="240"/>
                  </a:lnTo>
                  <a:lnTo>
                    <a:pt x="1" y="270"/>
                  </a:lnTo>
                  <a:cubicBezTo>
                    <a:pt x="1" y="290"/>
                    <a:pt x="17" y="301"/>
                    <a:pt x="34" y="301"/>
                  </a:cubicBezTo>
                  <a:cubicBezTo>
                    <a:pt x="50" y="301"/>
                    <a:pt x="67" y="290"/>
                    <a:pt x="67" y="270"/>
                  </a:cubicBezTo>
                  <a:lnTo>
                    <a:pt x="67" y="62"/>
                  </a:lnTo>
                  <a:lnTo>
                    <a:pt x="275" y="62"/>
                  </a:lnTo>
                  <a:cubicBezTo>
                    <a:pt x="316" y="62"/>
                    <a:pt x="316" y="1"/>
                    <a:pt x="27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63" name="Google Shape;4863;p56"/>
            <p:cNvSpPr/>
            <p:nvPr/>
          </p:nvSpPr>
          <p:spPr>
            <a:xfrm>
              <a:off x="3490175" y="3037100"/>
              <a:ext cx="15500" cy="14875"/>
            </a:xfrm>
            <a:custGeom>
              <a:avLst/>
              <a:gdLst/>
              <a:ahLst/>
              <a:cxnLst/>
              <a:rect l="l" t="t" r="r" b="b"/>
              <a:pathLst>
                <a:path w="620" h="595" extrusionOk="0">
                  <a:moveTo>
                    <a:pt x="575" y="1"/>
                  </a:moveTo>
                  <a:cubicBezTo>
                    <a:pt x="567" y="1"/>
                    <a:pt x="559" y="4"/>
                    <a:pt x="552" y="14"/>
                  </a:cubicBezTo>
                  <a:lnTo>
                    <a:pt x="84" y="477"/>
                  </a:lnTo>
                  <a:lnTo>
                    <a:pt x="23" y="538"/>
                  </a:lnTo>
                  <a:cubicBezTo>
                    <a:pt x="0" y="564"/>
                    <a:pt x="17" y="594"/>
                    <a:pt x="43" y="594"/>
                  </a:cubicBezTo>
                  <a:cubicBezTo>
                    <a:pt x="51" y="594"/>
                    <a:pt x="60" y="591"/>
                    <a:pt x="69" y="583"/>
                  </a:cubicBezTo>
                  <a:lnTo>
                    <a:pt x="532" y="120"/>
                  </a:lnTo>
                  <a:lnTo>
                    <a:pt x="593" y="54"/>
                  </a:lnTo>
                  <a:cubicBezTo>
                    <a:pt x="619" y="32"/>
                    <a:pt x="598" y="1"/>
                    <a:pt x="57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64" name="Google Shape;4864;p56"/>
            <p:cNvSpPr/>
            <p:nvPr/>
          </p:nvSpPr>
          <p:spPr>
            <a:xfrm>
              <a:off x="3499250" y="3035525"/>
              <a:ext cx="7925" cy="7650"/>
            </a:xfrm>
            <a:custGeom>
              <a:avLst/>
              <a:gdLst/>
              <a:ahLst/>
              <a:cxnLst/>
              <a:rect l="l" t="t" r="r" b="b"/>
              <a:pathLst>
                <a:path w="317" h="306" extrusionOk="0">
                  <a:moveTo>
                    <a:pt x="34" y="0"/>
                  </a:moveTo>
                  <a:cubicBezTo>
                    <a:pt x="17" y="0"/>
                    <a:pt x="1" y="10"/>
                    <a:pt x="1" y="31"/>
                  </a:cubicBezTo>
                  <a:lnTo>
                    <a:pt x="1" y="239"/>
                  </a:lnTo>
                  <a:lnTo>
                    <a:pt x="1" y="270"/>
                  </a:lnTo>
                  <a:cubicBezTo>
                    <a:pt x="1" y="290"/>
                    <a:pt x="16" y="306"/>
                    <a:pt x="36" y="306"/>
                  </a:cubicBezTo>
                  <a:lnTo>
                    <a:pt x="275" y="306"/>
                  </a:lnTo>
                  <a:cubicBezTo>
                    <a:pt x="316" y="306"/>
                    <a:pt x="316" y="239"/>
                    <a:pt x="275" y="239"/>
                  </a:cubicBezTo>
                  <a:lnTo>
                    <a:pt x="67" y="239"/>
                  </a:lnTo>
                  <a:lnTo>
                    <a:pt x="67" y="61"/>
                  </a:lnTo>
                  <a:lnTo>
                    <a:pt x="67" y="31"/>
                  </a:lnTo>
                  <a:cubicBezTo>
                    <a:pt x="67" y="10"/>
                    <a:pt x="50" y="0"/>
                    <a:pt x="3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65" name="Google Shape;4865;p56"/>
            <p:cNvSpPr/>
            <p:nvPr/>
          </p:nvSpPr>
          <p:spPr>
            <a:xfrm>
              <a:off x="3473875" y="3053325"/>
              <a:ext cx="15575" cy="14900"/>
            </a:xfrm>
            <a:custGeom>
              <a:avLst/>
              <a:gdLst/>
              <a:ahLst/>
              <a:cxnLst/>
              <a:rect l="l" t="t" r="r" b="b"/>
              <a:pathLst>
                <a:path w="623" h="596" extrusionOk="0">
                  <a:moveTo>
                    <a:pt x="576" y="1"/>
                  </a:moveTo>
                  <a:cubicBezTo>
                    <a:pt x="568" y="1"/>
                    <a:pt x="560" y="4"/>
                    <a:pt x="553" y="11"/>
                  </a:cubicBezTo>
                  <a:lnTo>
                    <a:pt x="90" y="474"/>
                  </a:lnTo>
                  <a:lnTo>
                    <a:pt x="24" y="540"/>
                  </a:lnTo>
                  <a:cubicBezTo>
                    <a:pt x="0" y="563"/>
                    <a:pt x="25" y="595"/>
                    <a:pt x="49" y="595"/>
                  </a:cubicBezTo>
                  <a:cubicBezTo>
                    <a:pt x="56" y="595"/>
                    <a:pt x="64" y="593"/>
                    <a:pt x="70" y="585"/>
                  </a:cubicBezTo>
                  <a:lnTo>
                    <a:pt x="533" y="117"/>
                  </a:lnTo>
                  <a:lnTo>
                    <a:pt x="599" y="56"/>
                  </a:lnTo>
                  <a:cubicBezTo>
                    <a:pt x="622" y="33"/>
                    <a:pt x="601" y="1"/>
                    <a:pt x="57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66" name="Google Shape;4866;p56"/>
            <p:cNvSpPr/>
            <p:nvPr/>
          </p:nvSpPr>
          <p:spPr>
            <a:xfrm>
              <a:off x="3472425" y="3062225"/>
              <a:ext cx="7775" cy="7525"/>
            </a:xfrm>
            <a:custGeom>
              <a:avLst/>
              <a:gdLst/>
              <a:ahLst/>
              <a:cxnLst/>
              <a:rect l="l" t="t" r="r" b="b"/>
              <a:pathLst>
                <a:path w="311" h="301" extrusionOk="0">
                  <a:moveTo>
                    <a:pt x="41" y="1"/>
                  </a:moveTo>
                  <a:cubicBezTo>
                    <a:pt x="1" y="1"/>
                    <a:pt x="1" y="62"/>
                    <a:pt x="41" y="62"/>
                  </a:cubicBezTo>
                  <a:lnTo>
                    <a:pt x="250" y="62"/>
                  </a:lnTo>
                  <a:lnTo>
                    <a:pt x="250" y="240"/>
                  </a:lnTo>
                  <a:lnTo>
                    <a:pt x="250" y="270"/>
                  </a:lnTo>
                  <a:cubicBezTo>
                    <a:pt x="250" y="290"/>
                    <a:pt x="265" y="301"/>
                    <a:pt x="280" y="301"/>
                  </a:cubicBezTo>
                  <a:cubicBezTo>
                    <a:pt x="296" y="301"/>
                    <a:pt x="311" y="290"/>
                    <a:pt x="311" y="270"/>
                  </a:cubicBezTo>
                  <a:lnTo>
                    <a:pt x="311" y="62"/>
                  </a:lnTo>
                  <a:lnTo>
                    <a:pt x="311" y="31"/>
                  </a:lnTo>
                  <a:cubicBezTo>
                    <a:pt x="311" y="11"/>
                    <a:pt x="301" y="1"/>
                    <a:pt x="28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7" name="Picture 6" descr="A cartoon of a person in a carriage&#10;&#10;Description automatically generated">
            <a:extLst>
              <a:ext uri="{FF2B5EF4-FFF2-40B4-BE49-F238E27FC236}">
                <a16:creationId xmlns:a16="http://schemas.microsoft.com/office/drawing/2014/main" id="{4A569298-1DB5-125B-2E0D-B9466109D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249" y="1931922"/>
            <a:ext cx="9268613" cy="5218814"/>
          </a:xfrm>
          <a:prstGeom prst="rect">
            <a:avLst/>
          </a:prstGeom>
        </p:spPr>
      </p:pic>
      <p:pic>
        <p:nvPicPr>
          <p:cNvPr id="2" name="Picture 1">
            <a:extLst>
              <a:ext uri="{FF2B5EF4-FFF2-40B4-BE49-F238E27FC236}">
                <a16:creationId xmlns:a16="http://schemas.microsoft.com/office/drawing/2014/main" id="{94959699-E650-8D26-46B0-CFD47410C5AC}"/>
              </a:ext>
            </a:extLst>
          </p:cNvPr>
          <p:cNvPicPr>
            <a:picLocks noChangeAspect="1"/>
          </p:cNvPicPr>
          <p:nvPr/>
        </p:nvPicPr>
        <p:blipFill>
          <a:blip r:embed="rId4">
            <a:clrChange>
              <a:clrFrom>
                <a:srgbClr val="FFFFFF"/>
              </a:clrFrom>
              <a:clrTo>
                <a:srgbClr val="FFFFFF">
                  <a:alpha val="0"/>
                </a:srgbClr>
              </a:clrTo>
            </a:clrChange>
            <a:duotone>
              <a:schemeClr val="accent3">
                <a:shade val="45000"/>
                <a:satMod val="135000"/>
              </a:schemeClr>
              <a:prstClr val="white"/>
            </a:duotone>
          </a:blip>
          <a:stretch>
            <a:fillRect/>
          </a:stretch>
        </p:blipFill>
        <p:spPr>
          <a:xfrm>
            <a:off x="1889760" y="-375920"/>
            <a:ext cx="13208000" cy="7429500"/>
          </a:xfrm>
          <a:prstGeom prst="rect">
            <a:avLst/>
          </a:prstGeom>
        </p:spPr>
      </p:pic>
    </p:spTree>
    <p:extLst>
      <p:ext uri="{BB962C8B-B14F-4D97-AF65-F5344CB8AC3E}">
        <p14:creationId xmlns:p14="http://schemas.microsoft.com/office/powerpoint/2010/main" val="419137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430"/>
        <p:cNvGrpSpPr/>
        <p:nvPr/>
      </p:nvGrpSpPr>
      <p:grpSpPr>
        <a:xfrm>
          <a:off x="0" y="0"/>
          <a:ext cx="0" cy="0"/>
          <a:chOff x="0" y="0"/>
          <a:chExt cx="0" cy="0"/>
        </a:xfrm>
      </p:grpSpPr>
      <p:grpSp>
        <p:nvGrpSpPr>
          <p:cNvPr id="3434" name="Google Shape;3434;p43"/>
          <p:cNvGrpSpPr/>
          <p:nvPr/>
        </p:nvGrpSpPr>
        <p:grpSpPr>
          <a:xfrm>
            <a:off x="1379756" y="1827412"/>
            <a:ext cx="9646545" cy="4257947"/>
            <a:chOff x="1034816" y="1370559"/>
            <a:chExt cx="7234909" cy="3193460"/>
          </a:xfrm>
        </p:grpSpPr>
        <p:sp>
          <p:nvSpPr>
            <p:cNvPr id="3435" name="Google Shape;3435;p43"/>
            <p:cNvSpPr/>
            <p:nvPr/>
          </p:nvSpPr>
          <p:spPr>
            <a:xfrm flipH="1">
              <a:off x="1034816" y="4280339"/>
              <a:ext cx="25669" cy="25669"/>
            </a:xfrm>
            <a:custGeom>
              <a:avLst/>
              <a:gdLst/>
              <a:ahLst/>
              <a:cxnLst/>
              <a:rect l="l" t="t" r="r" b="b"/>
              <a:pathLst>
                <a:path w="179" h="179" extrusionOk="0">
                  <a:moveTo>
                    <a:pt x="87" y="1"/>
                  </a:moveTo>
                  <a:cubicBezTo>
                    <a:pt x="37" y="1"/>
                    <a:pt x="1" y="36"/>
                    <a:pt x="1" y="87"/>
                  </a:cubicBezTo>
                  <a:cubicBezTo>
                    <a:pt x="1" y="138"/>
                    <a:pt x="37" y="179"/>
                    <a:pt x="87" y="179"/>
                  </a:cubicBezTo>
                  <a:cubicBezTo>
                    <a:pt x="138" y="179"/>
                    <a:pt x="179" y="138"/>
                    <a:pt x="179" y="87"/>
                  </a:cubicBezTo>
                  <a:cubicBezTo>
                    <a:pt x="179" y="36"/>
                    <a:pt x="133" y="1"/>
                    <a:pt x="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6" name="Google Shape;3436;p43"/>
            <p:cNvSpPr/>
            <p:nvPr/>
          </p:nvSpPr>
          <p:spPr>
            <a:xfrm flipH="1">
              <a:off x="4096204" y="1370559"/>
              <a:ext cx="25669" cy="26386"/>
            </a:xfrm>
            <a:custGeom>
              <a:avLst/>
              <a:gdLst/>
              <a:ahLst/>
              <a:cxnLst/>
              <a:rect l="l" t="t" r="r" b="b"/>
              <a:pathLst>
                <a:path w="179" h="184" extrusionOk="0">
                  <a:moveTo>
                    <a:pt x="92" y="0"/>
                  </a:moveTo>
                  <a:cubicBezTo>
                    <a:pt x="42" y="0"/>
                    <a:pt x="1" y="41"/>
                    <a:pt x="1" y="92"/>
                  </a:cubicBezTo>
                  <a:cubicBezTo>
                    <a:pt x="1" y="138"/>
                    <a:pt x="47" y="184"/>
                    <a:pt x="92" y="184"/>
                  </a:cubicBezTo>
                  <a:cubicBezTo>
                    <a:pt x="143" y="184"/>
                    <a:pt x="179" y="143"/>
                    <a:pt x="179" y="92"/>
                  </a:cubicBezTo>
                  <a:cubicBezTo>
                    <a:pt x="179" y="41"/>
                    <a:pt x="143" y="0"/>
                    <a:pt x="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7" name="Google Shape;3437;p43"/>
            <p:cNvSpPr/>
            <p:nvPr/>
          </p:nvSpPr>
          <p:spPr>
            <a:xfrm flipH="1">
              <a:off x="4747391" y="4043380"/>
              <a:ext cx="25669" cy="25669"/>
            </a:xfrm>
            <a:custGeom>
              <a:avLst/>
              <a:gdLst/>
              <a:ahLst/>
              <a:cxnLst/>
              <a:rect l="l" t="t" r="r" b="b"/>
              <a:pathLst>
                <a:path w="179" h="179" extrusionOk="0">
                  <a:moveTo>
                    <a:pt x="87" y="1"/>
                  </a:moveTo>
                  <a:cubicBezTo>
                    <a:pt x="37" y="1"/>
                    <a:pt x="1" y="42"/>
                    <a:pt x="1" y="92"/>
                  </a:cubicBezTo>
                  <a:cubicBezTo>
                    <a:pt x="1" y="143"/>
                    <a:pt x="37" y="179"/>
                    <a:pt x="87" y="179"/>
                  </a:cubicBezTo>
                  <a:cubicBezTo>
                    <a:pt x="138" y="179"/>
                    <a:pt x="179" y="143"/>
                    <a:pt x="179" y="92"/>
                  </a:cubicBezTo>
                  <a:cubicBezTo>
                    <a:pt x="179" y="42"/>
                    <a:pt x="138" y="1"/>
                    <a:pt x="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8" name="Google Shape;3438;p43"/>
            <p:cNvSpPr/>
            <p:nvPr/>
          </p:nvSpPr>
          <p:spPr>
            <a:xfrm flipH="1">
              <a:off x="6857412" y="4444653"/>
              <a:ext cx="25669" cy="25669"/>
            </a:xfrm>
            <a:custGeom>
              <a:avLst/>
              <a:gdLst/>
              <a:ahLst/>
              <a:cxnLst/>
              <a:rect l="l" t="t" r="r" b="b"/>
              <a:pathLst>
                <a:path w="179" h="179" extrusionOk="0">
                  <a:moveTo>
                    <a:pt x="92" y="1"/>
                  </a:moveTo>
                  <a:cubicBezTo>
                    <a:pt x="46" y="1"/>
                    <a:pt x="0" y="42"/>
                    <a:pt x="0" y="92"/>
                  </a:cubicBezTo>
                  <a:cubicBezTo>
                    <a:pt x="0" y="143"/>
                    <a:pt x="41" y="179"/>
                    <a:pt x="92" y="179"/>
                  </a:cubicBezTo>
                  <a:cubicBezTo>
                    <a:pt x="143" y="179"/>
                    <a:pt x="178" y="143"/>
                    <a:pt x="178" y="92"/>
                  </a:cubicBezTo>
                  <a:cubicBezTo>
                    <a:pt x="178" y="36"/>
                    <a:pt x="143" y="1"/>
                    <a:pt x="9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9" name="Google Shape;3439;p43"/>
            <p:cNvSpPr/>
            <p:nvPr/>
          </p:nvSpPr>
          <p:spPr>
            <a:xfrm flipH="1">
              <a:off x="4565329" y="2633781"/>
              <a:ext cx="25669" cy="25669"/>
            </a:xfrm>
            <a:custGeom>
              <a:avLst/>
              <a:gdLst/>
              <a:ahLst/>
              <a:cxnLst/>
              <a:rect l="l" t="t" r="r" b="b"/>
              <a:pathLst>
                <a:path w="179" h="179" extrusionOk="0">
                  <a:moveTo>
                    <a:pt x="87" y="0"/>
                  </a:moveTo>
                  <a:cubicBezTo>
                    <a:pt x="37" y="0"/>
                    <a:pt x="1" y="46"/>
                    <a:pt x="1" y="87"/>
                  </a:cubicBezTo>
                  <a:cubicBezTo>
                    <a:pt x="1" y="138"/>
                    <a:pt x="37" y="178"/>
                    <a:pt x="87" y="178"/>
                  </a:cubicBezTo>
                  <a:cubicBezTo>
                    <a:pt x="138" y="178"/>
                    <a:pt x="179" y="138"/>
                    <a:pt x="179" y="87"/>
                  </a:cubicBezTo>
                  <a:cubicBezTo>
                    <a:pt x="179" y="36"/>
                    <a:pt x="138" y="0"/>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0" name="Google Shape;3440;p43"/>
            <p:cNvSpPr/>
            <p:nvPr/>
          </p:nvSpPr>
          <p:spPr>
            <a:xfrm flipH="1">
              <a:off x="8139386" y="1570237"/>
              <a:ext cx="30115" cy="26099"/>
            </a:xfrm>
            <a:custGeom>
              <a:avLst/>
              <a:gdLst/>
              <a:ahLst/>
              <a:cxnLst/>
              <a:rect l="l" t="t" r="r" b="b"/>
              <a:pathLst>
                <a:path w="210" h="182" extrusionOk="0">
                  <a:moveTo>
                    <a:pt x="107" y="0"/>
                  </a:moveTo>
                  <a:cubicBezTo>
                    <a:pt x="74" y="0"/>
                    <a:pt x="44" y="20"/>
                    <a:pt x="26" y="52"/>
                  </a:cubicBezTo>
                  <a:cubicBezTo>
                    <a:pt x="1" y="93"/>
                    <a:pt x="21" y="144"/>
                    <a:pt x="67" y="169"/>
                  </a:cubicBezTo>
                  <a:cubicBezTo>
                    <a:pt x="80" y="178"/>
                    <a:pt x="94" y="182"/>
                    <a:pt x="109" y="182"/>
                  </a:cubicBezTo>
                  <a:cubicBezTo>
                    <a:pt x="138" y="182"/>
                    <a:pt x="167" y="165"/>
                    <a:pt x="184" y="134"/>
                  </a:cubicBezTo>
                  <a:cubicBezTo>
                    <a:pt x="209" y="88"/>
                    <a:pt x="194" y="37"/>
                    <a:pt x="148" y="12"/>
                  </a:cubicBezTo>
                  <a:cubicBezTo>
                    <a:pt x="135" y="4"/>
                    <a:pt x="121" y="0"/>
                    <a:pt x="10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1" name="Google Shape;3441;p43"/>
            <p:cNvSpPr/>
            <p:nvPr/>
          </p:nvSpPr>
          <p:spPr>
            <a:xfrm flipH="1">
              <a:off x="8233157" y="3446645"/>
              <a:ext cx="36568" cy="36568"/>
            </a:xfrm>
            <a:custGeom>
              <a:avLst/>
              <a:gdLst/>
              <a:ahLst/>
              <a:cxnLst/>
              <a:rect l="l" t="t" r="r" b="b"/>
              <a:pathLst>
                <a:path w="255" h="255" extrusionOk="0">
                  <a:moveTo>
                    <a:pt x="128" y="0"/>
                  </a:moveTo>
                  <a:cubicBezTo>
                    <a:pt x="57" y="10"/>
                    <a:pt x="1" y="61"/>
                    <a:pt x="1" y="127"/>
                  </a:cubicBezTo>
                  <a:cubicBezTo>
                    <a:pt x="1" y="199"/>
                    <a:pt x="57" y="255"/>
                    <a:pt x="128" y="255"/>
                  </a:cubicBezTo>
                  <a:cubicBezTo>
                    <a:pt x="194" y="255"/>
                    <a:pt x="255" y="199"/>
                    <a:pt x="255" y="127"/>
                  </a:cubicBezTo>
                  <a:cubicBezTo>
                    <a:pt x="255" y="61"/>
                    <a:pt x="194" y="0"/>
                    <a:pt x="12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2" name="Google Shape;3442;p43"/>
            <p:cNvSpPr/>
            <p:nvPr/>
          </p:nvSpPr>
          <p:spPr>
            <a:xfrm flipH="1">
              <a:off x="3578258" y="4538351"/>
              <a:ext cx="25669" cy="25669"/>
            </a:xfrm>
            <a:custGeom>
              <a:avLst/>
              <a:gdLst/>
              <a:ahLst/>
              <a:cxnLst/>
              <a:rect l="l" t="t" r="r" b="b"/>
              <a:pathLst>
                <a:path w="179" h="179" extrusionOk="0">
                  <a:moveTo>
                    <a:pt x="87" y="0"/>
                  </a:moveTo>
                  <a:cubicBezTo>
                    <a:pt x="36" y="0"/>
                    <a:pt x="1" y="41"/>
                    <a:pt x="1" y="92"/>
                  </a:cubicBezTo>
                  <a:cubicBezTo>
                    <a:pt x="1" y="143"/>
                    <a:pt x="36" y="178"/>
                    <a:pt x="87" y="178"/>
                  </a:cubicBezTo>
                  <a:cubicBezTo>
                    <a:pt x="138" y="178"/>
                    <a:pt x="179" y="143"/>
                    <a:pt x="179" y="92"/>
                  </a:cubicBezTo>
                  <a:cubicBezTo>
                    <a:pt x="179" y="41"/>
                    <a:pt x="138" y="0"/>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8" name="图片 18">
            <a:extLst>
              <a:ext uri="{FF2B5EF4-FFF2-40B4-BE49-F238E27FC236}">
                <a16:creationId xmlns:a16="http://schemas.microsoft.com/office/drawing/2014/main" id="{4B417197-68ED-12B1-ECB1-ECA3D87C379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5533" y="127574"/>
            <a:ext cx="1556128" cy="844107"/>
          </a:xfrm>
          <a:prstGeom prst="rect">
            <a:avLst/>
          </a:prstGeom>
        </p:spPr>
      </p:pic>
      <p:sp>
        <p:nvSpPr>
          <p:cNvPr id="9" name="PPT-13-4">
            <a:extLst>
              <a:ext uri="{FF2B5EF4-FFF2-40B4-BE49-F238E27FC236}">
                <a16:creationId xmlns:a16="http://schemas.microsoft.com/office/drawing/2014/main" id="{2B245AA0-3BB4-B208-38B4-5A0D8912D659}"/>
              </a:ext>
            </a:extLst>
          </p:cNvPr>
          <p:cNvSpPr txBox="1"/>
          <p:nvPr/>
        </p:nvSpPr>
        <p:spPr>
          <a:xfrm>
            <a:off x="1751014" y="156876"/>
            <a:ext cx="8884461" cy="1188720"/>
          </a:xfrm>
          <a:prstGeom prst="rect">
            <a:avLst/>
          </a:prstGeom>
          <a:noFill/>
        </p:spPr>
        <p:txBody>
          <a:bodyPr wrap="square">
            <a:norm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4000" b="1" i="0" u="none" strike="noStrike" kern="1200" cap="none" spc="0" normalizeH="0" baseline="0" noProof="0" dirty="0">
                <a:ln>
                  <a:noFill/>
                </a:ln>
                <a:solidFill>
                  <a:srgbClr val="FCFCFC"/>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 ĐỘNG VẬN DỤNG</a:t>
            </a:r>
            <a:endParaRPr kumimoji="0" lang="en-SG" sz="4000" b="0" i="0" u="none" strike="noStrike" kern="1200" cap="none" spc="0" normalizeH="0" baseline="0" noProof="0" dirty="0">
              <a:ln>
                <a:noFill/>
              </a:ln>
              <a:solidFill>
                <a:srgbClr val="FCFCFC"/>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10" name="Google Shape;4838;p56">
            <a:extLst>
              <a:ext uri="{FF2B5EF4-FFF2-40B4-BE49-F238E27FC236}">
                <a16:creationId xmlns:a16="http://schemas.microsoft.com/office/drawing/2014/main" id="{70C7BC23-94BB-C4FB-90F4-8B4F4478E338}"/>
              </a:ext>
            </a:extLst>
          </p:cNvPr>
          <p:cNvGrpSpPr/>
          <p:nvPr/>
        </p:nvGrpSpPr>
        <p:grpSpPr>
          <a:xfrm rot="-4957593">
            <a:off x="11601965" y="-129925"/>
            <a:ext cx="721741" cy="804947"/>
            <a:chOff x="3604950" y="2842325"/>
            <a:chExt cx="76550" cy="85375"/>
          </a:xfrm>
        </p:grpSpPr>
        <p:sp>
          <p:nvSpPr>
            <p:cNvPr id="11" name="Google Shape;4839;p56">
              <a:extLst>
                <a:ext uri="{FF2B5EF4-FFF2-40B4-BE49-F238E27FC236}">
                  <a16:creationId xmlns:a16="http://schemas.microsoft.com/office/drawing/2014/main" id="{7907F14F-5939-7479-2A8D-AD01BD2D8C06}"/>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4840;p56">
              <a:extLst>
                <a:ext uri="{FF2B5EF4-FFF2-40B4-BE49-F238E27FC236}">
                  <a16:creationId xmlns:a16="http://schemas.microsoft.com/office/drawing/2014/main" id="{4E0A1D39-EC19-05C8-51C6-1E7EB9D2CEA0}"/>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4841;p56">
              <a:extLst>
                <a:ext uri="{FF2B5EF4-FFF2-40B4-BE49-F238E27FC236}">
                  <a16:creationId xmlns:a16="http://schemas.microsoft.com/office/drawing/2014/main" id="{8C56BCE7-1BA1-208C-135E-DF9721C76AB9}"/>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4842;p56">
              <a:extLst>
                <a:ext uri="{FF2B5EF4-FFF2-40B4-BE49-F238E27FC236}">
                  <a16:creationId xmlns:a16="http://schemas.microsoft.com/office/drawing/2014/main" id="{C68AF6BD-56C3-D5A4-FA8B-757C7F7BFA71}"/>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4843;p56">
              <a:extLst>
                <a:ext uri="{FF2B5EF4-FFF2-40B4-BE49-F238E27FC236}">
                  <a16:creationId xmlns:a16="http://schemas.microsoft.com/office/drawing/2014/main" id="{C6DD64B7-1EA2-E8CC-63D5-CD3180AD6FA5}"/>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4844;p56">
              <a:extLst>
                <a:ext uri="{FF2B5EF4-FFF2-40B4-BE49-F238E27FC236}">
                  <a16:creationId xmlns:a16="http://schemas.microsoft.com/office/drawing/2014/main" id="{CBEF9828-F6CA-8ADE-7267-91AAA140E0F9}"/>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4845;p56">
              <a:extLst>
                <a:ext uri="{FF2B5EF4-FFF2-40B4-BE49-F238E27FC236}">
                  <a16:creationId xmlns:a16="http://schemas.microsoft.com/office/drawing/2014/main" id="{A283ACC3-221B-68E3-D48F-86A08BD2FC42}"/>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4846;p56">
              <a:extLst>
                <a:ext uri="{FF2B5EF4-FFF2-40B4-BE49-F238E27FC236}">
                  <a16:creationId xmlns:a16="http://schemas.microsoft.com/office/drawing/2014/main" id="{693B4B35-89CF-C634-353B-93147D3FECA2}"/>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4847;p56">
              <a:extLst>
                <a:ext uri="{FF2B5EF4-FFF2-40B4-BE49-F238E27FC236}">
                  <a16:creationId xmlns:a16="http://schemas.microsoft.com/office/drawing/2014/main" id="{08B1A45D-E268-9AB5-E208-9C25091D153B}"/>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4848;p56">
              <a:extLst>
                <a:ext uri="{FF2B5EF4-FFF2-40B4-BE49-F238E27FC236}">
                  <a16:creationId xmlns:a16="http://schemas.microsoft.com/office/drawing/2014/main" id="{5D12D9CF-059F-6763-14A1-F274D43708BC}"/>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 name="Google Shape;4838;p56">
            <a:extLst>
              <a:ext uri="{FF2B5EF4-FFF2-40B4-BE49-F238E27FC236}">
                <a16:creationId xmlns:a16="http://schemas.microsoft.com/office/drawing/2014/main" id="{6E315A0B-8FD9-CC00-9D6B-C0155D788151}"/>
              </a:ext>
            </a:extLst>
          </p:cNvPr>
          <p:cNvGrpSpPr/>
          <p:nvPr/>
        </p:nvGrpSpPr>
        <p:grpSpPr>
          <a:xfrm rot="-4957593">
            <a:off x="10864673" y="154989"/>
            <a:ext cx="403794" cy="467723"/>
            <a:chOff x="3604950" y="2842325"/>
            <a:chExt cx="76550" cy="85375"/>
          </a:xfrm>
        </p:grpSpPr>
        <p:sp>
          <p:nvSpPr>
            <p:cNvPr id="22" name="Google Shape;4839;p56">
              <a:extLst>
                <a:ext uri="{FF2B5EF4-FFF2-40B4-BE49-F238E27FC236}">
                  <a16:creationId xmlns:a16="http://schemas.microsoft.com/office/drawing/2014/main" id="{261B358A-A4D9-E1D3-84B0-528FEADE3204}"/>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4840;p56">
              <a:extLst>
                <a:ext uri="{FF2B5EF4-FFF2-40B4-BE49-F238E27FC236}">
                  <a16:creationId xmlns:a16="http://schemas.microsoft.com/office/drawing/2014/main" id="{00576A17-7522-F63F-2EED-3F7FD745DAC1}"/>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4841;p56">
              <a:extLst>
                <a:ext uri="{FF2B5EF4-FFF2-40B4-BE49-F238E27FC236}">
                  <a16:creationId xmlns:a16="http://schemas.microsoft.com/office/drawing/2014/main" id="{5D2A783B-0AC6-B902-3FA6-FAFBA72A9590}"/>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4842;p56">
              <a:extLst>
                <a:ext uri="{FF2B5EF4-FFF2-40B4-BE49-F238E27FC236}">
                  <a16:creationId xmlns:a16="http://schemas.microsoft.com/office/drawing/2014/main" id="{23DBBC22-52E0-E66A-5E47-DA8883BB928D}"/>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4843;p56">
              <a:extLst>
                <a:ext uri="{FF2B5EF4-FFF2-40B4-BE49-F238E27FC236}">
                  <a16:creationId xmlns:a16="http://schemas.microsoft.com/office/drawing/2014/main" id="{A4C59252-C8B9-4C4B-88D3-12A0FF1F8D6A}"/>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4844;p56">
              <a:extLst>
                <a:ext uri="{FF2B5EF4-FFF2-40B4-BE49-F238E27FC236}">
                  <a16:creationId xmlns:a16="http://schemas.microsoft.com/office/drawing/2014/main" id="{5A998C9F-2827-24E5-5348-D36183D40C20}"/>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4845;p56">
              <a:extLst>
                <a:ext uri="{FF2B5EF4-FFF2-40B4-BE49-F238E27FC236}">
                  <a16:creationId xmlns:a16="http://schemas.microsoft.com/office/drawing/2014/main" id="{910FF1B9-BDD4-027C-CB35-2EB501732416}"/>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4846;p56">
              <a:extLst>
                <a:ext uri="{FF2B5EF4-FFF2-40B4-BE49-F238E27FC236}">
                  <a16:creationId xmlns:a16="http://schemas.microsoft.com/office/drawing/2014/main" id="{35B717A7-4F6C-DA60-6ED8-C36A16281AA5}"/>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4847;p56">
              <a:extLst>
                <a:ext uri="{FF2B5EF4-FFF2-40B4-BE49-F238E27FC236}">
                  <a16:creationId xmlns:a16="http://schemas.microsoft.com/office/drawing/2014/main" id="{A13A4596-FDCA-2698-5AC6-4D980FE9826B}"/>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4848;p56">
              <a:extLst>
                <a:ext uri="{FF2B5EF4-FFF2-40B4-BE49-F238E27FC236}">
                  <a16:creationId xmlns:a16="http://schemas.microsoft.com/office/drawing/2014/main" id="{72EE6EC6-A5EF-0E0C-83A4-D7DA5B3CFE95}"/>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 name="Google Shape;4838;p56">
            <a:extLst>
              <a:ext uri="{FF2B5EF4-FFF2-40B4-BE49-F238E27FC236}">
                <a16:creationId xmlns:a16="http://schemas.microsoft.com/office/drawing/2014/main" id="{9BE82A8D-D224-DCEC-CB1E-78D12A255381}"/>
              </a:ext>
            </a:extLst>
          </p:cNvPr>
          <p:cNvGrpSpPr/>
          <p:nvPr/>
        </p:nvGrpSpPr>
        <p:grpSpPr>
          <a:xfrm rot="-4957593">
            <a:off x="11221324" y="760254"/>
            <a:ext cx="200159" cy="231151"/>
            <a:chOff x="3604950" y="2842325"/>
            <a:chExt cx="76550" cy="85375"/>
          </a:xfrm>
        </p:grpSpPr>
        <p:sp>
          <p:nvSpPr>
            <p:cNvPr id="33" name="Google Shape;4839;p56">
              <a:extLst>
                <a:ext uri="{FF2B5EF4-FFF2-40B4-BE49-F238E27FC236}">
                  <a16:creationId xmlns:a16="http://schemas.microsoft.com/office/drawing/2014/main" id="{39CC18DC-2813-3EF9-B934-71FA30A72123}"/>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4840;p56">
              <a:extLst>
                <a:ext uri="{FF2B5EF4-FFF2-40B4-BE49-F238E27FC236}">
                  <a16:creationId xmlns:a16="http://schemas.microsoft.com/office/drawing/2014/main" id="{D39F8B19-C80D-E655-1ECE-7EB2ABC0F949}"/>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4841;p56">
              <a:extLst>
                <a:ext uri="{FF2B5EF4-FFF2-40B4-BE49-F238E27FC236}">
                  <a16:creationId xmlns:a16="http://schemas.microsoft.com/office/drawing/2014/main" id="{B1010150-0AD1-706D-A7C4-67EE58117CD5}"/>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4842;p56">
              <a:extLst>
                <a:ext uri="{FF2B5EF4-FFF2-40B4-BE49-F238E27FC236}">
                  <a16:creationId xmlns:a16="http://schemas.microsoft.com/office/drawing/2014/main" id="{B89AC58F-609E-C001-8178-9257C5101AED}"/>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4843;p56">
              <a:extLst>
                <a:ext uri="{FF2B5EF4-FFF2-40B4-BE49-F238E27FC236}">
                  <a16:creationId xmlns:a16="http://schemas.microsoft.com/office/drawing/2014/main" id="{FD5D5373-51F4-233B-0602-C5EF9A67B506}"/>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4844;p56">
              <a:extLst>
                <a:ext uri="{FF2B5EF4-FFF2-40B4-BE49-F238E27FC236}">
                  <a16:creationId xmlns:a16="http://schemas.microsoft.com/office/drawing/2014/main" id="{7CC31EAC-BDA9-6BE6-E002-F04BDFC17C3C}"/>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845;p56">
              <a:extLst>
                <a:ext uri="{FF2B5EF4-FFF2-40B4-BE49-F238E27FC236}">
                  <a16:creationId xmlns:a16="http://schemas.microsoft.com/office/drawing/2014/main" id="{F7FEA740-0613-2ADC-50EC-FD9B522FF995}"/>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846;p56">
              <a:extLst>
                <a:ext uri="{FF2B5EF4-FFF2-40B4-BE49-F238E27FC236}">
                  <a16:creationId xmlns:a16="http://schemas.microsoft.com/office/drawing/2014/main" id="{2343B3E6-A207-7461-FA07-35F38F28C3E4}"/>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847;p56">
              <a:extLst>
                <a:ext uri="{FF2B5EF4-FFF2-40B4-BE49-F238E27FC236}">
                  <a16:creationId xmlns:a16="http://schemas.microsoft.com/office/drawing/2014/main" id="{388F716A-FE3E-3B93-6E51-95989FB4D983}"/>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848;p56">
              <a:extLst>
                <a:ext uri="{FF2B5EF4-FFF2-40B4-BE49-F238E27FC236}">
                  <a16:creationId xmlns:a16="http://schemas.microsoft.com/office/drawing/2014/main" id="{466AA4D7-3860-D87A-E92D-CAADA27FC6ED}"/>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图片 10245" descr="22">
            <a:extLst>
              <a:ext uri="{FF2B5EF4-FFF2-40B4-BE49-F238E27FC236}">
                <a16:creationId xmlns:a16="http://schemas.microsoft.com/office/drawing/2014/main" id="{D0AD2070-C87C-F155-ED49-B2DDFACD4050}"/>
              </a:ext>
            </a:extLst>
          </p:cNvPr>
          <p:cNvPicPr>
            <a:picLocks noChangeAspect="1"/>
          </p:cNvPicPr>
          <p:nvPr/>
        </p:nvPicPr>
        <p:blipFill>
          <a:blip r:embed="rId4"/>
          <a:stretch>
            <a:fillRect/>
          </a:stretch>
        </p:blipFill>
        <p:spPr>
          <a:xfrm>
            <a:off x="5799850" y="1087619"/>
            <a:ext cx="5860365" cy="5072736"/>
          </a:xfrm>
          <a:prstGeom prst="rect">
            <a:avLst/>
          </a:prstGeom>
          <a:noFill/>
          <a:ln w="9525">
            <a:noFill/>
          </a:ln>
        </p:spPr>
      </p:pic>
      <p:pic>
        <p:nvPicPr>
          <p:cNvPr id="3" name="图片 6">
            <a:extLst>
              <a:ext uri="{FF2B5EF4-FFF2-40B4-BE49-F238E27FC236}">
                <a16:creationId xmlns:a16="http://schemas.microsoft.com/office/drawing/2014/main" id="{1F30529B-9AFB-8F7E-2603-E53D0731C8E8}"/>
              </a:ext>
            </a:extLst>
          </p:cNvPr>
          <p:cNvPicPr>
            <a:picLocks noChangeAspect="1"/>
          </p:cNvPicPr>
          <p:nvPr/>
        </p:nvPicPr>
        <p:blipFill>
          <a:blip r:embed="rId5">
            <a:extLst>
              <a:ext uri="{28A0092B-C50C-407E-A947-70E740481C1C}">
                <a14:useLocalDpi xmlns:a14="http://schemas.microsoft.com/office/drawing/2010/main" val="0"/>
              </a:ext>
            </a:extLst>
          </a:blip>
          <a:srcRect l="4235" t="8414" b="37346"/>
          <a:stretch>
            <a:fillRect/>
          </a:stretch>
        </p:blipFill>
        <p:spPr>
          <a:xfrm>
            <a:off x="521753" y="2698208"/>
            <a:ext cx="4644183" cy="3945944"/>
          </a:xfrm>
          <a:prstGeom prst="rect">
            <a:avLst/>
          </a:prstGeom>
        </p:spPr>
      </p:pic>
      <p:sp>
        <p:nvSpPr>
          <p:cNvPr id="4" name="TextBox 3">
            <a:extLst>
              <a:ext uri="{FF2B5EF4-FFF2-40B4-BE49-F238E27FC236}">
                <a16:creationId xmlns:a16="http://schemas.microsoft.com/office/drawing/2014/main" id="{244863FE-DC79-9196-493C-63B4F35ECA95}"/>
              </a:ext>
            </a:extLst>
          </p:cNvPr>
          <p:cNvSpPr txBox="1"/>
          <p:nvPr/>
        </p:nvSpPr>
        <p:spPr>
          <a:xfrm>
            <a:off x="6208081" y="2622603"/>
            <a:ext cx="5186547" cy="3170099"/>
          </a:xfrm>
          <a:prstGeom prst="rect">
            <a:avLst/>
          </a:prstGeom>
          <a:noFill/>
        </p:spPr>
        <p:txBody>
          <a:bodyPr wrap="square">
            <a:spAutoFit/>
          </a:bodyPr>
          <a:lstStyle/>
          <a:p>
            <a:pPr algn="just"/>
            <a:r>
              <a:rPr lang="vi-VN" sz="4000" i="1" dirty="0">
                <a:solidFill>
                  <a:schemeClr val="tx1">
                    <a:lumMod val="10000"/>
                  </a:schemeClr>
                </a:solidFill>
                <a:latin typeface="+mj-lt"/>
              </a:rPr>
              <a:t>Em hãy tìm đọc một truyện cổ của An-đéc-xen và chỉ ra trí tưởng tượng mà nhà văn thể hiện trong truyện đó. </a:t>
            </a:r>
            <a:endParaRPr lang="en-SG" sz="4000" dirty="0">
              <a:solidFill>
                <a:schemeClr val="tx1">
                  <a:lumMod val="10000"/>
                </a:schemeClr>
              </a:solidFill>
              <a:latin typeface="+mj-lt"/>
            </a:endParaRPr>
          </a:p>
        </p:txBody>
      </p:sp>
      <p:sp>
        <p:nvSpPr>
          <p:cNvPr id="49" name="Rectangle 48"/>
          <p:cNvSpPr/>
          <p:nvPr/>
        </p:nvSpPr>
        <p:spPr>
          <a:xfrm>
            <a:off x="5635320" y="1190232"/>
            <a:ext cx="1960793" cy="369332"/>
          </a:xfrm>
          <a:prstGeom prst="rect">
            <a:avLst/>
          </a:prstGeom>
        </p:spPr>
        <p:txBody>
          <a:bodyPr wrap="none">
            <a:spAutoFit/>
          </a:bodyPr>
          <a:lstStyle/>
          <a:p>
            <a:r>
              <a:rPr lang="en-US" dirty="0" err="1" smtClean="0">
                <a:solidFill>
                  <a:schemeClr val="bg1"/>
                </a:solidFill>
                <a:latin typeface="Times New Roman" panose="02020603050405020304" pitchFamily="18" charset="0"/>
                <a:cs typeface="Times New Roman" panose="02020603050405020304" pitchFamily="18" charset="0"/>
              </a:rPr>
              <a:t>Nguyễn</a:t>
            </a:r>
            <a:r>
              <a:rPr lang="en-US" dirty="0" smtClean="0">
                <a:solidFill>
                  <a:schemeClr val="bg1"/>
                </a:solidFill>
                <a:latin typeface="Times New Roman" panose="02020603050405020304" pitchFamily="18" charset="0"/>
                <a:cs typeface="Times New Roman" panose="02020603050405020304" pitchFamily="18" charset="0"/>
              </a:rPr>
              <a:t> Nhâm-958</a:t>
            </a:r>
            <a:endParaRPr lang="en-US" dirty="0">
              <a:solidFill>
                <a:schemeClr val="bg1"/>
              </a:solidFill>
            </a:endParaRPr>
          </a:p>
        </p:txBody>
      </p:sp>
    </p:spTree>
    <p:extLst>
      <p:ext uri="{BB962C8B-B14F-4D97-AF65-F5344CB8AC3E}">
        <p14:creationId xmlns:p14="http://schemas.microsoft.com/office/powerpoint/2010/main" val="70223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815"/>
        <p:cNvGrpSpPr/>
        <p:nvPr/>
      </p:nvGrpSpPr>
      <p:grpSpPr>
        <a:xfrm>
          <a:off x="0" y="0"/>
          <a:ext cx="0" cy="0"/>
          <a:chOff x="0" y="0"/>
          <a:chExt cx="0" cy="0"/>
        </a:xfrm>
      </p:grpSpPr>
      <p:grpSp>
        <p:nvGrpSpPr>
          <p:cNvPr id="4816" name="Google Shape;4816;p56"/>
          <p:cNvGrpSpPr/>
          <p:nvPr/>
        </p:nvGrpSpPr>
        <p:grpSpPr>
          <a:xfrm flipH="1">
            <a:off x="757888" y="1897697"/>
            <a:ext cx="10481681" cy="5006393"/>
            <a:chOff x="568415" y="508872"/>
            <a:chExt cx="7861261" cy="3754795"/>
          </a:xfrm>
        </p:grpSpPr>
        <p:sp>
          <p:nvSpPr>
            <p:cNvPr id="4817" name="Google Shape;4817;p56"/>
            <p:cNvSpPr/>
            <p:nvPr/>
          </p:nvSpPr>
          <p:spPr>
            <a:xfrm flipH="1">
              <a:off x="7913756" y="1218159"/>
              <a:ext cx="25669" cy="26386"/>
            </a:xfrm>
            <a:custGeom>
              <a:avLst/>
              <a:gdLst/>
              <a:ahLst/>
              <a:cxnLst/>
              <a:rect l="l" t="t" r="r" b="b"/>
              <a:pathLst>
                <a:path w="179" h="184" extrusionOk="0">
                  <a:moveTo>
                    <a:pt x="92" y="0"/>
                  </a:moveTo>
                  <a:cubicBezTo>
                    <a:pt x="42" y="0"/>
                    <a:pt x="1" y="41"/>
                    <a:pt x="1" y="92"/>
                  </a:cubicBezTo>
                  <a:cubicBezTo>
                    <a:pt x="1" y="138"/>
                    <a:pt x="47" y="184"/>
                    <a:pt x="92" y="184"/>
                  </a:cubicBezTo>
                  <a:cubicBezTo>
                    <a:pt x="143" y="184"/>
                    <a:pt x="179" y="143"/>
                    <a:pt x="179" y="92"/>
                  </a:cubicBezTo>
                  <a:cubicBezTo>
                    <a:pt x="179" y="41"/>
                    <a:pt x="143" y="0"/>
                    <a:pt x="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18" name="Google Shape;4818;p56"/>
            <p:cNvSpPr/>
            <p:nvPr/>
          </p:nvSpPr>
          <p:spPr>
            <a:xfrm flipH="1">
              <a:off x="5453014" y="3829447"/>
              <a:ext cx="26386" cy="23518"/>
            </a:xfrm>
            <a:custGeom>
              <a:avLst/>
              <a:gdLst/>
              <a:ahLst/>
              <a:cxnLst/>
              <a:rect l="l" t="t" r="r" b="b"/>
              <a:pathLst>
                <a:path w="184" h="164" extrusionOk="0">
                  <a:moveTo>
                    <a:pt x="93" y="1"/>
                  </a:moveTo>
                  <a:cubicBezTo>
                    <a:pt x="81" y="1"/>
                    <a:pt x="68" y="3"/>
                    <a:pt x="57" y="7"/>
                  </a:cubicBezTo>
                  <a:cubicBezTo>
                    <a:pt x="16" y="28"/>
                    <a:pt x="1" y="78"/>
                    <a:pt x="21" y="119"/>
                  </a:cubicBezTo>
                  <a:cubicBezTo>
                    <a:pt x="35" y="148"/>
                    <a:pt x="65" y="164"/>
                    <a:pt x="93" y="164"/>
                  </a:cubicBezTo>
                  <a:cubicBezTo>
                    <a:pt x="105" y="164"/>
                    <a:pt x="117" y="161"/>
                    <a:pt x="128" y="155"/>
                  </a:cubicBezTo>
                  <a:cubicBezTo>
                    <a:pt x="174" y="134"/>
                    <a:pt x="184" y="83"/>
                    <a:pt x="169" y="48"/>
                  </a:cubicBezTo>
                  <a:cubicBezTo>
                    <a:pt x="154" y="15"/>
                    <a:pt x="124" y="1"/>
                    <a:pt x="9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19" name="Google Shape;4819;p56"/>
            <p:cNvSpPr/>
            <p:nvPr/>
          </p:nvSpPr>
          <p:spPr>
            <a:xfrm flipH="1">
              <a:off x="6708698" y="1208038"/>
              <a:ext cx="25669" cy="25669"/>
            </a:xfrm>
            <a:custGeom>
              <a:avLst/>
              <a:gdLst/>
              <a:ahLst/>
              <a:cxnLst/>
              <a:rect l="l" t="t" r="r" b="b"/>
              <a:pathLst>
                <a:path w="179" h="179" extrusionOk="0">
                  <a:moveTo>
                    <a:pt x="87" y="0"/>
                  </a:moveTo>
                  <a:cubicBezTo>
                    <a:pt x="36" y="0"/>
                    <a:pt x="1" y="41"/>
                    <a:pt x="1" y="92"/>
                  </a:cubicBezTo>
                  <a:cubicBezTo>
                    <a:pt x="1" y="143"/>
                    <a:pt x="36" y="178"/>
                    <a:pt x="87" y="178"/>
                  </a:cubicBezTo>
                  <a:cubicBezTo>
                    <a:pt x="138" y="178"/>
                    <a:pt x="179" y="143"/>
                    <a:pt x="179" y="92"/>
                  </a:cubicBezTo>
                  <a:cubicBezTo>
                    <a:pt x="179" y="41"/>
                    <a:pt x="138" y="0"/>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0" name="Google Shape;4820;p56"/>
            <p:cNvSpPr/>
            <p:nvPr/>
          </p:nvSpPr>
          <p:spPr>
            <a:xfrm flipH="1">
              <a:off x="4069142" y="3814780"/>
              <a:ext cx="25669" cy="25669"/>
            </a:xfrm>
            <a:custGeom>
              <a:avLst/>
              <a:gdLst/>
              <a:ahLst/>
              <a:cxnLst/>
              <a:rect l="l" t="t" r="r" b="b"/>
              <a:pathLst>
                <a:path w="179" h="179" extrusionOk="0">
                  <a:moveTo>
                    <a:pt x="87" y="1"/>
                  </a:moveTo>
                  <a:cubicBezTo>
                    <a:pt x="37" y="1"/>
                    <a:pt x="1" y="42"/>
                    <a:pt x="1" y="92"/>
                  </a:cubicBezTo>
                  <a:cubicBezTo>
                    <a:pt x="1" y="143"/>
                    <a:pt x="37" y="179"/>
                    <a:pt x="87" y="179"/>
                  </a:cubicBezTo>
                  <a:cubicBezTo>
                    <a:pt x="138" y="179"/>
                    <a:pt x="179" y="143"/>
                    <a:pt x="179" y="92"/>
                  </a:cubicBezTo>
                  <a:cubicBezTo>
                    <a:pt x="179" y="42"/>
                    <a:pt x="138" y="1"/>
                    <a:pt x="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1" name="Google Shape;4821;p56"/>
            <p:cNvSpPr/>
            <p:nvPr/>
          </p:nvSpPr>
          <p:spPr>
            <a:xfrm flipH="1">
              <a:off x="6361048" y="508872"/>
              <a:ext cx="25669" cy="25669"/>
            </a:xfrm>
            <a:custGeom>
              <a:avLst/>
              <a:gdLst/>
              <a:ahLst/>
              <a:cxnLst/>
              <a:rect l="l" t="t" r="r" b="b"/>
              <a:pathLst>
                <a:path w="179" h="179" extrusionOk="0">
                  <a:moveTo>
                    <a:pt x="87" y="0"/>
                  </a:moveTo>
                  <a:cubicBezTo>
                    <a:pt x="36" y="0"/>
                    <a:pt x="0" y="36"/>
                    <a:pt x="0" y="87"/>
                  </a:cubicBezTo>
                  <a:cubicBezTo>
                    <a:pt x="0" y="137"/>
                    <a:pt x="36" y="178"/>
                    <a:pt x="87" y="178"/>
                  </a:cubicBezTo>
                  <a:cubicBezTo>
                    <a:pt x="138" y="178"/>
                    <a:pt x="178" y="137"/>
                    <a:pt x="178" y="87"/>
                  </a:cubicBezTo>
                  <a:cubicBezTo>
                    <a:pt x="178" y="41"/>
                    <a:pt x="138" y="0"/>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2" name="Google Shape;4822;p56"/>
            <p:cNvSpPr/>
            <p:nvPr/>
          </p:nvSpPr>
          <p:spPr>
            <a:xfrm flipH="1">
              <a:off x="5036163" y="1777653"/>
              <a:ext cx="25669" cy="25669"/>
            </a:xfrm>
            <a:custGeom>
              <a:avLst/>
              <a:gdLst/>
              <a:ahLst/>
              <a:cxnLst/>
              <a:rect l="l" t="t" r="r" b="b"/>
              <a:pathLst>
                <a:path w="179" h="179" extrusionOk="0">
                  <a:moveTo>
                    <a:pt x="92" y="1"/>
                  </a:moveTo>
                  <a:cubicBezTo>
                    <a:pt x="46" y="1"/>
                    <a:pt x="0" y="42"/>
                    <a:pt x="0" y="92"/>
                  </a:cubicBezTo>
                  <a:cubicBezTo>
                    <a:pt x="0" y="143"/>
                    <a:pt x="41" y="179"/>
                    <a:pt x="92" y="179"/>
                  </a:cubicBezTo>
                  <a:cubicBezTo>
                    <a:pt x="143" y="179"/>
                    <a:pt x="178" y="143"/>
                    <a:pt x="178" y="92"/>
                  </a:cubicBezTo>
                  <a:cubicBezTo>
                    <a:pt x="178" y="36"/>
                    <a:pt x="143" y="1"/>
                    <a:pt x="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3" name="Google Shape;4823;p56"/>
            <p:cNvSpPr/>
            <p:nvPr/>
          </p:nvSpPr>
          <p:spPr>
            <a:xfrm flipH="1">
              <a:off x="3377244" y="4247463"/>
              <a:ext cx="16921" cy="16204"/>
            </a:xfrm>
            <a:custGeom>
              <a:avLst/>
              <a:gdLst/>
              <a:ahLst/>
              <a:cxnLst/>
              <a:rect l="l" t="t" r="r" b="b"/>
              <a:pathLst>
                <a:path w="118" h="113" extrusionOk="0">
                  <a:moveTo>
                    <a:pt x="62" y="1"/>
                  </a:moveTo>
                  <a:cubicBezTo>
                    <a:pt x="26" y="1"/>
                    <a:pt x="1" y="26"/>
                    <a:pt x="1" y="57"/>
                  </a:cubicBezTo>
                  <a:cubicBezTo>
                    <a:pt x="1" y="87"/>
                    <a:pt x="26" y="113"/>
                    <a:pt x="62" y="113"/>
                  </a:cubicBezTo>
                  <a:cubicBezTo>
                    <a:pt x="92" y="113"/>
                    <a:pt x="118" y="87"/>
                    <a:pt x="118" y="57"/>
                  </a:cubicBezTo>
                  <a:cubicBezTo>
                    <a:pt x="118" y="26"/>
                    <a:pt x="92" y="1"/>
                    <a:pt x="6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4" name="Google Shape;4824;p56"/>
            <p:cNvSpPr/>
            <p:nvPr/>
          </p:nvSpPr>
          <p:spPr>
            <a:xfrm flipH="1">
              <a:off x="3796928" y="1095502"/>
              <a:ext cx="25669" cy="25669"/>
            </a:xfrm>
            <a:custGeom>
              <a:avLst/>
              <a:gdLst/>
              <a:ahLst/>
              <a:cxnLst/>
              <a:rect l="l" t="t" r="r" b="b"/>
              <a:pathLst>
                <a:path w="179" h="179" extrusionOk="0">
                  <a:moveTo>
                    <a:pt x="92" y="1"/>
                  </a:moveTo>
                  <a:cubicBezTo>
                    <a:pt x="41" y="1"/>
                    <a:pt x="0" y="42"/>
                    <a:pt x="0" y="92"/>
                  </a:cubicBezTo>
                  <a:cubicBezTo>
                    <a:pt x="0" y="143"/>
                    <a:pt x="41" y="179"/>
                    <a:pt x="92" y="179"/>
                  </a:cubicBezTo>
                  <a:cubicBezTo>
                    <a:pt x="143" y="179"/>
                    <a:pt x="178" y="143"/>
                    <a:pt x="178" y="92"/>
                  </a:cubicBezTo>
                  <a:cubicBezTo>
                    <a:pt x="178" y="42"/>
                    <a:pt x="138" y="1"/>
                    <a:pt x="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5" name="Google Shape;4825;p56"/>
            <p:cNvSpPr/>
            <p:nvPr/>
          </p:nvSpPr>
          <p:spPr>
            <a:xfrm flipH="1">
              <a:off x="1986362" y="1174094"/>
              <a:ext cx="25669" cy="25669"/>
            </a:xfrm>
            <a:custGeom>
              <a:avLst/>
              <a:gdLst/>
              <a:ahLst/>
              <a:cxnLst/>
              <a:rect l="l" t="t" r="r" b="b"/>
              <a:pathLst>
                <a:path w="179" h="179" extrusionOk="0">
                  <a:moveTo>
                    <a:pt x="93" y="0"/>
                  </a:moveTo>
                  <a:cubicBezTo>
                    <a:pt x="42" y="0"/>
                    <a:pt x="1" y="41"/>
                    <a:pt x="1" y="92"/>
                  </a:cubicBezTo>
                  <a:cubicBezTo>
                    <a:pt x="1" y="143"/>
                    <a:pt x="42" y="178"/>
                    <a:pt x="93" y="178"/>
                  </a:cubicBezTo>
                  <a:cubicBezTo>
                    <a:pt x="138" y="178"/>
                    <a:pt x="179" y="143"/>
                    <a:pt x="179" y="92"/>
                  </a:cubicBezTo>
                  <a:cubicBezTo>
                    <a:pt x="179" y="41"/>
                    <a:pt x="138" y="0"/>
                    <a:pt x="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6" name="Google Shape;4826;p56"/>
            <p:cNvSpPr/>
            <p:nvPr/>
          </p:nvSpPr>
          <p:spPr>
            <a:xfrm flipH="1">
              <a:off x="4813467" y="748580"/>
              <a:ext cx="25669" cy="25669"/>
            </a:xfrm>
            <a:custGeom>
              <a:avLst/>
              <a:gdLst/>
              <a:ahLst/>
              <a:cxnLst/>
              <a:rect l="l" t="t" r="r" b="b"/>
              <a:pathLst>
                <a:path w="179" h="179" extrusionOk="0">
                  <a:moveTo>
                    <a:pt x="87" y="0"/>
                  </a:moveTo>
                  <a:cubicBezTo>
                    <a:pt x="36" y="0"/>
                    <a:pt x="0" y="36"/>
                    <a:pt x="0" y="87"/>
                  </a:cubicBezTo>
                  <a:cubicBezTo>
                    <a:pt x="0" y="138"/>
                    <a:pt x="36" y="178"/>
                    <a:pt x="87" y="178"/>
                  </a:cubicBezTo>
                  <a:cubicBezTo>
                    <a:pt x="138" y="178"/>
                    <a:pt x="179" y="138"/>
                    <a:pt x="179" y="87"/>
                  </a:cubicBezTo>
                  <a:cubicBezTo>
                    <a:pt x="179" y="36"/>
                    <a:pt x="138" y="0"/>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7" name="Google Shape;4827;p56"/>
            <p:cNvSpPr/>
            <p:nvPr/>
          </p:nvSpPr>
          <p:spPr>
            <a:xfrm flipH="1">
              <a:off x="568415" y="748226"/>
              <a:ext cx="25669" cy="26386"/>
            </a:xfrm>
            <a:custGeom>
              <a:avLst/>
              <a:gdLst/>
              <a:ahLst/>
              <a:cxnLst/>
              <a:rect l="l" t="t" r="r" b="b"/>
              <a:pathLst>
                <a:path w="179" h="184" extrusionOk="0">
                  <a:moveTo>
                    <a:pt x="87" y="0"/>
                  </a:moveTo>
                  <a:cubicBezTo>
                    <a:pt x="36" y="0"/>
                    <a:pt x="0" y="41"/>
                    <a:pt x="0" y="92"/>
                  </a:cubicBezTo>
                  <a:cubicBezTo>
                    <a:pt x="0" y="143"/>
                    <a:pt x="36" y="183"/>
                    <a:pt x="87" y="183"/>
                  </a:cubicBezTo>
                  <a:cubicBezTo>
                    <a:pt x="137" y="183"/>
                    <a:pt x="178" y="143"/>
                    <a:pt x="178" y="92"/>
                  </a:cubicBezTo>
                  <a:cubicBezTo>
                    <a:pt x="178" y="41"/>
                    <a:pt x="137" y="0"/>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8" name="Google Shape;4828;p56"/>
            <p:cNvSpPr/>
            <p:nvPr/>
          </p:nvSpPr>
          <p:spPr>
            <a:xfrm flipH="1">
              <a:off x="8393108" y="3599045"/>
              <a:ext cx="36568" cy="36568"/>
            </a:xfrm>
            <a:custGeom>
              <a:avLst/>
              <a:gdLst/>
              <a:ahLst/>
              <a:cxnLst/>
              <a:rect l="l" t="t" r="r" b="b"/>
              <a:pathLst>
                <a:path w="255" h="255" extrusionOk="0">
                  <a:moveTo>
                    <a:pt x="128" y="0"/>
                  </a:moveTo>
                  <a:cubicBezTo>
                    <a:pt x="57" y="10"/>
                    <a:pt x="1" y="61"/>
                    <a:pt x="1" y="127"/>
                  </a:cubicBezTo>
                  <a:cubicBezTo>
                    <a:pt x="1" y="199"/>
                    <a:pt x="57" y="255"/>
                    <a:pt x="128" y="255"/>
                  </a:cubicBezTo>
                  <a:cubicBezTo>
                    <a:pt x="194" y="255"/>
                    <a:pt x="255" y="199"/>
                    <a:pt x="255" y="127"/>
                  </a:cubicBezTo>
                  <a:cubicBezTo>
                    <a:pt x="255" y="61"/>
                    <a:pt x="194" y="0"/>
                    <a:pt x="1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838" name="Google Shape;4838;p56"/>
          <p:cNvGrpSpPr/>
          <p:nvPr/>
        </p:nvGrpSpPr>
        <p:grpSpPr>
          <a:xfrm rot="-4957593">
            <a:off x="11025322" y="3795347"/>
            <a:ext cx="721741" cy="804947"/>
            <a:chOff x="3604950" y="2842325"/>
            <a:chExt cx="76550" cy="85375"/>
          </a:xfrm>
        </p:grpSpPr>
        <p:sp>
          <p:nvSpPr>
            <p:cNvPr id="4839" name="Google Shape;4839;p56"/>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0" name="Google Shape;4840;p56"/>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1" name="Google Shape;4841;p56"/>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2" name="Google Shape;4842;p56"/>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3" name="Google Shape;4843;p56"/>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4" name="Google Shape;4844;p56"/>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5" name="Google Shape;4845;p56"/>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6" name="Google Shape;4846;p56"/>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7" name="Google Shape;4847;p56"/>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8" name="Google Shape;4848;p56"/>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849" name="Google Shape;4849;p56"/>
          <p:cNvGrpSpPr/>
          <p:nvPr/>
        </p:nvGrpSpPr>
        <p:grpSpPr>
          <a:xfrm rot="-4957593">
            <a:off x="1232262" y="1329835"/>
            <a:ext cx="411548" cy="406599"/>
            <a:chOff x="3467975" y="3031075"/>
            <a:chExt cx="43650" cy="43125"/>
          </a:xfrm>
        </p:grpSpPr>
        <p:sp>
          <p:nvSpPr>
            <p:cNvPr id="4850" name="Google Shape;4850;p56"/>
            <p:cNvSpPr/>
            <p:nvPr/>
          </p:nvSpPr>
          <p:spPr>
            <a:xfrm>
              <a:off x="3486550" y="3049750"/>
              <a:ext cx="6125" cy="5775"/>
            </a:xfrm>
            <a:custGeom>
              <a:avLst/>
              <a:gdLst/>
              <a:ahLst/>
              <a:cxnLst/>
              <a:rect l="l" t="t" r="r" b="b"/>
              <a:pathLst>
                <a:path w="245" h="231" extrusionOk="0">
                  <a:moveTo>
                    <a:pt x="127" y="67"/>
                  </a:moveTo>
                  <a:cubicBezTo>
                    <a:pt x="137" y="67"/>
                    <a:pt x="137" y="67"/>
                    <a:pt x="143" y="72"/>
                  </a:cubicBezTo>
                  <a:cubicBezTo>
                    <a:pt x="143" y="72"/>
                    <a:pt x="148" y="72"/>
                    <a:pt x="148" y="77"/>
                  </a:cubicBezTo>
                  <a:lnTo>
                    <a:pt x="163" y="77"/>
                  </a:lnTo>
                  <a:lnTo>
                    <a:pt x="168" y="82"/>
                  </a:lnTo>
                  <a:cubicBezTo>
                    <a:pt x="167" y="82"/>
                    <a:pt x="167" y="81"/>
                    <a:pt x="167" y="81"/>
                  </a:cubicBezTo>
                  <a:lnTo>
                    <a:pt x="167" y="81"/>
                  </a:lnTo>
                  <a:cubicBezTo>
                    <a:pt x="166" y="81"/>
                    <a:pt x="167" y="83"/>
                    <a:pt x="168" y="85"/>
                  </a:cubicBezTo>
                  <a:lnTo>
                    <a:pt x="168" y="85"/>
                  </a:lnTo>
                  <a:cubicBezTo>
                    <a:pt x="168" y="83"/>
                    <a:pt x="168" y="82"/>
                    <a:pt x="168" y="82"/>
                  </a:cubicBezTo>
                  <a:lnTo>
                    <a:pt x="168" y="82"/>
                  </a:lnTo>
                  <a:cubicBezTo>
                    <a:pt x="169" y="85"/>
                    <a:pt x="170" y="86"/>
                    <a:pt x="169" y="86"/>
                  </a:cubicBezTo>
                  <a:cubicBezTo>
                    <a:pt x="169" y="86"/>
                    <a:pt x="169" y="85"/>
                    <a:pt x="168" y="85"/>
                  </a:cubicBezTo>
                  <a:lnTo>
                    <a:pt x="168" y="85"/>
                  </a:lnTo>
                  <a:cubicBezTo>
                    <a:pt x="168" y="87"/>
                    <a:pt x="169" y="93"/>
                    <a:pt x="173" y="93"/>
                  </a:cubicBezTo>
                  <a:cubicBezTo>
                    <a:pt x="173" y="93"/>
                    <a:pt x="173" y="98"/>
                    <a:pt x="178" y="98"/>
                  </a:cubicBezTo>
                  <a:cubicBezTo>
                    <a:pt x="178" y="102"/>
                    <a:pt x="178" y="103"/>
                    <a:pt x="181" y="105"/>
                  </a:cubicBezTo>
                  <a:lnTo>
                    <a:pt x="181" y="105"/>
                  </a:lnTo>
                  <a:cubicBezTo>
                    <a:pt x="179" y="109"/>
                    <a:pt x="178" y="114"/>
                    <a:pt x="178" y="118"/>
                  </a:cubicBezTo>
                  <a:lnTo>
                    <a:pt x="178" y="133"/>
                  </a:lnTo>
                  <a:lnTo>
                    <a:pt x="178" y="138"/>
                  </a:lnTo>
                  <a:cubicBezTo>
                    <a:pt x="178" y="149"/>
                    <a:pt x="173" y="149"/>
                    <a:pt x="173" y="154"/>
                  </a:cubicBezTo>
                  <a:lnTo>
                    <a:pt x="168" y="159"/>
                  </a:lnTo>
                  <a:lnTo>
                    <a:pt x="163" y="164"/>
                  </a:lnTo>
                  <a:lnTo>
                    <a:pt x="112" y="164"/>
                  </a:lnTo>
                  <a:cubicBezTo>
                    <a:pt x="112" y="164"/>
                    <a:pt x="102" y="159"/>
                    <a:pt x="97" y="159"/>
                  </a:cubicBezTo>
                  <a:lnTo>
                    <a:pt x="92" y="159"/>
                  </a:lnTo>
                  <a:lnTo>
                    <a:pt x="87" y="154"/>
                  </a:lnTo>
                  <a:cubicBezTo>
                    <a:pt x="87" y="154"/>
                    <a:pt x="87" y="149"/>
                    <a:pt x="76" y="149"/>
                  </a:cubicBezTo>
                  <a:lnTo>
                    <a:pt x="76" y="143"/>
                  </a:lnTo>
                  <a:cubicBezTo>
                    <a:pt x="76" y="143"/>
                    <a:pt x="76" y="133"/>
                    <a:pt x="71" y="128"/>
                  </a:cubicBezTo>
                  <a:lnTo>
                    <a:pt x="71" y="123"/>
                  </a:lnTo>
                  <a:lnTo>
                    <a:pt x="71" y="108"/>
                  </a:lnTo>
                  <a:lnTo>
                    <a:pt x="71" y="103"/>
                  </a:lnTo>
                  <a:cubicBezTo>
                    <a:pt x="71" y="98"/>
                    <a:pt x="71" y="98"/>
                    <a:pt x="76" y="93"/>
                  </a:cubicBezTo>
                  <a:cubicBezTo>
                    <a:pt x="76" y="93"/>
                    <a:pt x="76" y="82"/>
                    <a:pt x="87" y="82"/>
                  </a:cubicBezTo>
                  <a:lnTo>
                    <a:pt x="87" y="77"/>
                  </a:lnTo>
                  <a:lnTo>
                    <a:pt x="92" y="72"/>
                  </a:lnTo>
                  <a:cubicBezTo>
                    <a:pt x="92" y="72"/>
                    <a:pt x="97" y="67"/>
                    <a:pt x="102" y="67"/>
                  </a:cubicBezTo>
                  <a:close/>
                  <a:moveTo>
                    <a:pt x="132" y="0"/>
                  </a:moveTo>
                  <a:cubicBezTo>
                    <a:pt x="97" y="0"/>
                    <a:pt x="63" y="15"/>
                    <a:pt x="41" y="42"/>
                  </a:cubicBezTo>
                  <a:cubicBezTo>
                    <a:pt x="10" y="77"/>
                    <a:pt x="0" y="133"/>
                    <a:pt x="26" y="174"/>
                  </a:cubicBezTo>
                  <a:cubicBezTo>
                    <a:pt x="48" y="211"/>
                    <a:pt x="92" y="231"/>
                    <a:pt x="134" y="231"/>
                  </a:cubicBezTo>
                  <a:cubicBezTo>
                    <a:pt x="138" y="231"/>
                    <a:pt x="143" y="230"/>
                    <a:pt x="148" y="230"/>
                  </a:cubicBezTo>
                  <a:cubicBezTo>
                    <a:pt x="204" y="215"/>
                    <a:pt x="244" y="169"/>
                    <a:pt x="244" y="118"/>
                  </a:cubicBezTo>
                  <a:cubicBezTo>
                    <a:pt x="244" y="67"/>
                    <a:pt x="214" y="21"/>
                    <a:pt x="168" y="6"/>
                  </a:cubicBezTo>
                  <a:cubicBezTo>
                    <a:pt x="156" y="2"/>
                    <a:pt x="144" y="0"/>
                    <a:pt x="13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1" name="Google Shape;4851;p56"/>
            <p:cNvSpPr/>
            <p:nvPr/>
          </p:nvSpPr>
          <p:spPr>
            <a:xfrm>
              <a:off x="3488950" y="3031075"/>
              <a:ext cx="1675" cy="20250"/>
            </a:xfrm>
            <a:custGeom>
              <a:avLst/>
              <a:gdLst/>
              <a:ahLst/>
              <a:cxnLst/>
              <a:rect l="l" t="t" r="r" b="b"/>
              <a:pathLst>
                <a:path w="67" h="810" extrusionOk="0">
                  <a:moveTo>
                    <a:pt x="34" y="0"/>
                  </a:moveTo>
                  <a:cubicBezTo>
                    <a:pt x="17" y="0"/>
                    <a:pt x="1" y="10"/>
                    <a:pt x="1" y="31"/>
                  </a:cubicBezTo>
                  <a:lnTo>
                    <a:pt x="1" y="687"/>
                  </a:lnTo>
                  <a:lnTo>
                    <a:pt x="1" y="779"/>
                  </a:lnTo>
                  <a:cubicBezTo>
                    <a:pt x="1" y="799"/>
                    <a:pt x="17" y="809"/>
                    <a:pt x="34" y="809"/>
                  </a:cubicBezTo>
                  <a:cubicBezTo>
                    <a:pt x="50" y="809"/>
                    <a:pt x="67" y="799"/>
                    <a:pt x="67" y="779"/>
                  </a:cubicBezTo>
                  <a:lnTo>
                    <a:pt x="67" y="127"/>
                  </a:lnTo>
                  <a:lnTo>
                    <a:pt x="67" y="31"/>
                  </a:lnTo>
                  <a:cubicBezTo>
                    <a:pt x="67" y="10"/>
                    <a:pt x="50" y="0"/>
                    <a:pt x="3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2" name="Google Shape;4852;p56"/>
            <p:cNvSpPr/>
            <p:nvPr/>
          </p:nvSpPr>
          <p:spPr>
            <a:xfrm>
              <a:off x="3484200" y="3032975"/>
              <a:ext cx="10975" cy="5950"/>
            </a:xfrm>
            <a:custGeom>
              <a:avLst/>
              <a:gdLst/>
              <a:ahLst/>
              <a:cxnLst/>
              <a:rect l="l" t="t" r="r" b="b"/>
              <a:pathLst>
                <a:path w="439" h="238" extrusionOk="0">
                  <a:moveTo>
                    <a:pt x="391" y="1"/>
                  </a:moveTo>
                  <a:cubicBezTo>
                    <a:pt x="384" y="1"/>
                    <a:pt x="376" y="4"/>
                    <a:pt x="369" y="11"/>
                  </a:cubicBezTo>
                  <a:lnTo>
                    <a:pt x="219" y="161"/>
                  </a:lnTo>
                  <a:lnTo>
                    <a:pt x="219" y="161"/>
                  </a:lnTo>
                  <a:lnTo>
                    <a:pt x="69" y="11"/>
                  </a:lnTo>
                  <a:cubicBezTo>
                    <a:pt x="62" y="4"/>
                    <a:pt x="55" y="1"/>
                    <a:pt x="47" y="1"/>
                  </a:cubicBezTo>
                  <a:cubicBezTo>
                    <a:pt x="22" y="1"/>
                    <a:pt x="0" y="37"/>
                    <a:pt x="28" y="57"/>
                  </a:cubicBezTo>
                  <a:lnTo>
                    <a:pt x="196" y="229"/>
                  </a:lnTo>
                  <a:cubicBezTo>
                    <a:pt x="203" y="235"/>
                    <a:pt x="212" y="237"/>
                    <a:pt x="221" y="237"/>
                  </a:cubicBezTo>
                  <a:cubicBezTo>
                    <a:pt x="229" y="237"/>
                    <a:pt x="237" y="235"/>
                    <a:pt x="242" y="229"/>
                  </a:cubicBezTo>
                  <a:lnTo>
                    <a:pt x="415" y="57"/>
                  </a:lnTo>
                  <a:cubicBezTo>
                    <a:pt x="438" y="33"/>
                    <a:pt x="416" y="1"/>
                    <a:pt x="39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3" name="Google Shape;4853;p56"/>
            <p:cNvSpPr/>
            <p:nvPr/>
          </p:nvSpPr>
          <p:spPr>
            <a:xfrm>
              <a:off x="3488950" y="3053950"/>
              <a:ext cx="1675" cy="20250"/>
            </a:xfrm>
            <a:custGeom>
              <a:avLst/>
              <a:gdLst/>
              <a:ahLst/>
              <a:cxnLst/>
              <a:rect l="l" t="t" r="r" b="b"/>
              <a:pathLst>
                <a:path w="67" h="810" extrusionOk="0">
                  <a:moveTo>
                    <a:pt x="34" y="1"/>
                  </a:moveTo>
                  <a:cubicBezTo>
                    <a:pt x="17" y="1"/>
                    <a:pt x="1" y="11"/>
                    <a:pt x="1" y="31"/>
                  </a:cubicBezTo>
                  <a:lnTo>
                    <a:pt x="1" y="688"/>
                  </a:lnTo>
                  <a:lnTo>
                    <a:pt x="1" y="779"/>
                  </a:lnTo>
                  <a:cubicBezTo>
                    <a:pt x="1" y="799"/>
                    <a:pt x="17" y="810"/>
                    <a:pt x="34" y="810"/>
                  </a:cubicBezTo>
                  <a:cubicBezTo>
                    <a:pt x="50" y="810"/>
                    <a:pt x="67" y="799"/>
                    <a:pt x="67" y="779"/>
                  </a:cubicBezTo>
                  <a:lnTo>
                    <a:pt x="67" y="128"/>
                  </a:lnTo>
                  <a:lnTo>
                    <a:pt x="67" y="31"/>
                  </a:lnTo>
                  <a:cubicBezTo>
                    <a:pt x="67" y="11"/>
                    <a:pt x="50" y="1"/>
                    <a:pt x="3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4" name="Google Shape;4854;p56"/>
            <p:cNvSpPr/>
            <p:nvPr/>
          </p:nvSpPr>
          <p:spPr>
            <a:xfrm>
              <a:off x="3484450" y="3066400"/>
              <a:ext cx="10850" cy="5900"/>
            </a:xfrm>
            <a:custGeom>
              <a:avLst/>
              <a:gdLst/>
              <a:ahLst/>
              <a:cxnLst/>
              <a:rect l="l" t="t" r="r" b="b"/>
              <a:pathLst>
                <a:path w="434" h="236" extrusionOk="0">
                  <a:moveTo>
                    <a:pt x="216" y="0"/>
                  </a:moveTo>
                  <a:cubicBezTo>
                    <a:pt x="209" y="0"/>
                    <a:pt x="201" y="4"/>
                    <a:pt x="196" y="12"/>
                  </a:cubicBezTo>
                  <a:lnTo>
                    <a:pt x="23" y="179"/>
                  </a:lnTo>
                  <a:cubicBezTo>
                    <a:pt x="0" y="206"/>
                    <a:pt x="18" y="236"/>
                    <a:pt x="43" y="236"/>
                  </a:cubicBezTo>
                  <a:cubicBezTo>
                    <a:pt x="51" y="236"/>
                    <a:pt x="60" y="233"/>
                    <a:pt x="69" y="225"/>
                  </a:cubicBezTo>
                  <a:lnTo>
                    <a:pt x="216" y="73"/>
                  </a:lnTo>
                  <a:lnTo>
                    <a:pt x="364" y="225"/>
                  </a:lnTo>
                  <a:cubicBezTo>
                    <a:pt x="372" y="232"/>
                    <a:pt x="380" y="235"/>
                    <a:pt x="387" y="235"/>
                  </a:cubicBezTo>
                  <a:cubicBezTo>
                    <a:pt x="414" y="235"/>
                    <a:pt x="434" y="199"/>
                    <a:pt x="410" y="179"/>
                  </a:cubicBezTo>
                  <a:lnTo>
                    <a:pt x="237" y="12"/>
                  </a:lnTo>
                  <a:cubicBezTo>
                    <a:pt x="232" y="4"/>
                    <a:pt x="224" y="0"/>
                    <a:pt x="21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5" name="Google Shape;4855;p56"/>
            <p:cNvSpPr/>
            <p:nvPr/>
          </p:nvSpPr>
          <p:spPr>
            <a:xfrm>
              <a:off x="3490875" y="3051800"/>
              <a:ext cx="20750" cy="1675"/>
            </a:xfrm>
            <a:custGeom>
              <a:avLst/>
              <a:gdLst/>
              <a:ahLst/>
              <a:cxnLst/>
              <a:rect l="l" t="t" r="r" b="b"/>
              <a:pathLst>
                <a:path w="830" h="67" extrusionOk="0">
                  <a:moveTo>
                    <a:pt x="41" y="0"/>
                  </a:moveTo>
                  <a:cubicBezTo>
                    <a:pt x="0" y="0"/>
                    <a:pt x="0" y="67"/>
                    <a:pt x="41" y="67"/>
                  </a:cubicBezTo>
                  <a:lnTo>
                    <a:pt x="789" y="67"/>
                  </a:lnTo>
                  <a:cubicBezTo>
                    <a:pt x="829" y="67"/>
                    <a:pt x="829" y="0"/>
                    <a:pt x="78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6" name="Google Shape;4856;p56"/>
            <p:cNvSpPr/>
            <p:nvPr/>
          </p:nvSpPr>
          <p:spPr>
            <a:xfrm>
              <a:off x="3503450" y="3047450"/>
              <a:ext cx="6325" cy="10225"/>
            </a:xfrm>
            <a:custGeom>
              <a:avLst/>
              <a:gdLst/>
              <a:ahLst/>
              <a:cxnLst/>
              <a:rect l="l" t="t" r="r" b="b"/>
              <a:pathLst>
                <a:path w="253" h="409" extrusionOk="0">
                  <a:moveTo>
                    <a:pt x="206" y="1"/>
                  </a:moveTo>
                  <a:cubicBezTo>
                    <a:pt x="198" y="1"/>
                    <a:pt x="190" y="4"/>
                    <a:pt x="184" y="12"/>
                  </a:cubicBezTo>
                  <a:lnTo>
                    <a:pt x="11" y="185"/>
                  </a:lnTo>
                  <a:cubicBezTo>
                    <a:pt x="1" y="195"/>
                    <a:pt x="1" y="215"/>
                    <a:pt x="11" y="225"/>
                  </a:cubicBezTo>
                  <a:lnTo>
                    <a:pt x="184" y="398"/>
                  </a:lnTo>
                  <a:cubicBezTo>
                    <a:pt x="191" y="406"/>
                    <a:pt x="200" y="409"/>
                    <a:pt x="208" y="409"/>
                  </a:cubicBezTo>
                  <a:cubicBezTo>
                    <a:pt x="232" y="409"/>
                    <a:pt x="253" y="379"/>
                    <a:pt x="230" y="352"/>
                  </a:cubicBezTo>
                  <a:lnTo>
                    <a:pt x="78" y="205"/>
                  </a:lnTo>
                  <a:lnTo>
                    <a:pt x="230" y="57"/>
                  </a:lnTo>
                  <a:cubicBezTo>
                    <a:pt x="253" y="31"/>
                    <a:pt x="229" y="1"/>
                    <a:pt x="20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7" name="Google Shape;4857;p56"/>
            <p:cNvSpPr/>
            <p:nvPr/>
          </p:nvSpPr>
          <p:spPr>
            <a:xfrm>
              <a:off x="3467975" y="3051800"/>
              <a:ext cx="20750" cy="1675"/>
            </a:xfrm>
            <a:custGeom>
              <a:avLst/>
              <a:gdLst/>
              <a:ahLst/>
              <a:cxnLst/>
              <a:rect l="l" t="t" r="r" b="b"/>
              <a:pathLst>
                <a:path w="830" h="67" extrusionOk="0">
                  <a:moveTo>
                    <a:pt x="41" y="0"/>
                  </a:moveTo>
                  <a:cubicBezTo>
                    <a:pt x="0" y="0"/>
                    <a:pt x="0" y="67"/>
                    <a:pt x="41" y="67"/>
                  </a:cubicBezTo>
                  <a:lnTo>
                    <a:pt x="789" y="67"/>
                  </a:lnTo>
                  <a:cubicBezTo>
                    <a:pt x="830" y="67"/>
                    <a:pt x="830" y="0"/>
                    <a:pt x="78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8" name="Google Shape;4858;p56"/>
            <p:cNvSpPr/>
            <p:nvPr/>
          </p:nvSpPr>
          <p:spPr>
            <a:xfrm>
              <a:off x="3469800" y="3047600"/>
              <a:ext cx="6350" cy="10275"/>
            </a:xfrm>
            <a:custGeom>
              <a:avLst/>
              <a:gdLst/>
              <a:ahLst/>
              <a:cxnLst/>
              <a:rect l="l" t="t" r="r" b="b"/>
              <a:pathLst>
                <a:path w="254" h="411" extrusionOk="0">
                  <a:moveTo>
                    <a:pt x="45" y="1"/>
                  </a:moveTo>
                  <a:cubicBezTo>
                    <a:pt x="19" y="1"/>
                    <a:pt x="1" y="33"/>
                    <a:pt x="24" y="57"/>
                  </a:cubicBezTo>
                  <a:lnTo>
                    <a:pt x="174" y="207"/>
                  </a:lnTo>
                  <a:lnTo>
                    <a:pt x="174" y="207"/>
                  </a:lnTo>
                  <a:lnTo>
                    <a:pt x="24" y="357"/>
                  </a:lnTo>
                  <a:cubicBezTo>
                    <a:pt x="1" y="379"/>
                    <a:pt x="24" y="410"/>
                    <a:pt x="47" y="410"/>
                  </a:cubicBezTo>
                  <a:cubicBezTo>
                    <a:pt x="55" y="410"/>
                    <a:pt x="63" y="407"/>
                    <a:pt x="70" y="397"/>
                  </a:cubicBezTo>
                  <a:lnTo>
                    <a:pt x="238" y="229"/>
                  </a:lnTo>
                  <a:cubicBezTo>
                    <a:pt x="253" y="214"/>
                    <a:pt x="253" y="194"/>
                    <a:pt x="238" y="184"/>
                  </a:cubicBezTo>
                  <a:lnTo>
                    <a:pt x="70" y="11"/>
                  </a:lnTo>
                  <a:cubicBezTo>
                    <a:pt x="62" y="4"/>
                    <a:pt x="53" y="1"/>
                    <a:pt x="4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9" name="Google Shape;4859;p56"/>
            <p:cNvSpPr/>
            <p:nvPr/>
          </p:nvSpPr>
          <p:spPr>
            <a:xfrm>
              <a:off x="3473875" y="3037125"/>
              <a:ext cx="15550" cy="14850"/>
            </a:xfrm>
            <a:custGeom>
              <a:avLst/>
              <a:gdLst/>
              <a:ahLst/>
              <a:cxnLst/>
              <a:rect l="l" t="t" r="r" b="b"/>
              <a:pathLst>
                <a:path w="622" h="594" extrusionOk="0">
                  <a:moveTo>
                    <a:pt x="46" y="0"/>
                  </a:moveTo>
                  <a:cubicBezTo>
                    <a:pt x="21" y="0"/>
                    <a:pt x="1" y="34"/>
                    <a:pt x="24" y="53"/>
                  </a:cubicBezTo>
                  <a:lnTo>
                    <a:pt x="492" y="521"/>
                  </a:lnTo>
                  <a:lnTo>
                    <a:pt x="553" y="582"/>
                  </a:lnTo>
                  <a:cubicBezTo>
                    <a:pt x="560" y="590"/>
                    <a:pt x="569" y="593"/>
                    <a:pt x="577" y="593"/>
                  </a:cubicBezTo>
                  <a:cubicBezTo>
                    <a:pt x="601" y="593"/>
                    <a:pt x="622" y="563"/>
                    <a:pt x="599" y="537"/>
                  </a:cubicBezTo>
                  <a:lnTo>
                    <a:pt x="136" y="74"/>
                  </a:lnTo>
                  <a:lnTo>
                    <a:pt x="70" y="13"/>
                  </a:lnTo>
                  <a:cubicBezTo>
                    <a:pt x="62" y="4"/>
                    <a:pt x="54" y="0"/>
                    <a:pt x="4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60" name="Google Shape;4860;p56"/>
            <p:cNvSpPr/>
            <p:nvPr/>
          </p:nvSpPr>
          <p:spPr>
            <a:xfrm>
              <a:off x="3472425" y="3035525"/>
              <a:ext cx="7775" cy="7650"/>
            </a:xfrm>
            <a:custGeom>
              <a:avLst/>
              <a:gdLst/>
              <a:ahLst/>
              <a:cxnLst/>
              <a:rect l="l" t="t" r="r" b="b"/>
              <a:pathLst>
                <a:path w="311" h="306" extrusionOk="0">
                  <a:moveTo>
                    <a:pt x="280" y="0"/>
                  </a:moveTo>
                  <a:cubicBezTo>
                    <a:pt x="265" y="0"/>
                    <a:pt x="250" y="10"/>
                    <a:pt x="250" y="31"/>
                  </a:cubicBezTo>
                  <a:lnTo>
                    <a:pt x="250" y="239"/>
                  </a:lnTo>
                  <a:lnTo>
                    <a:pt x="41" y="239"/>
                  </a:lnTo>
                  <a:cubicBezTo>
                    <a:pt x="1" y="239"/>
                    <a:pt x="1" y="306"/>
                    <a:pt x="41" y="306"/>
                  </a:cubicBezTo>
                  <a:lnTo>
                    <a:pt x="280" y="306"/>
                  </a:lnTo>
                  <a:cubicBezTo>
                    <a:pt x="301" y="306"/>
                    <a:pt x="311" y="290"/>
                    <a:pt x="311" y="270"/>
                  </a:cubicBezTo>
                  <a:lnTo>
                    <a:pt x="311" y="61"/>
                  </a:lnTo>
                  <a:lnTo>
                    <a:pt x="311" y="31"/>
                  </a:lnTo>
                  <a:cubicBezTo>
                    <a:pt x="311" y="10"/>
                    <a:pt x="296" y="0"/>
                    <a:pt x="28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61" name="Google Shape;4861;p56"/>
            <p:cNvSpPr/>
            <p:nvPr/>
          </p:nvSpPr>
          <p:spPr>
            <a:xfrm>
              <a:off x="3490150" y="3053325"/>
              <a:ext cx="15550" cy="14875"/>
            </a:xfrm>
            <a:custGeom>
              <a:avLst/>
              <a:gdLst/>
              <a:ahLst/>
              <a:cxnLst/>
              <a:rect l="l" t="t" r="r" b="b"/>
              <a:pathLst>
                <a:path w="622" h="595" extrusionOk="0">
                  <a:moveTo>
                    <a:pt x="45" y="1"/>
                  </a:moveTo>
                  <a:cubicBezTo>
                    <a:pt x="19" y="1"/>
                    <a:pt x="1" y="33"/>
                    <a:pt x="24" y="56"/>
                  </a:cubicBezTo>
                  <a:lnTo>
                    <a:pt x="487" y="519"/>
                  </a:lnTo>
                  <a:lnTo>
                    <a:pt x="553" y="585"/>
                  </a:lnTo>
                  <a:cubicBezTo>
                    <a:pt x="560" y="592"/>
                    <a:pt x="567" y="595"/>
                    <a:pt x="574" y="595"/>
                  </a:cubicBezTo>
                  <a:cubicBezTo>
                    <a:pt x="600" y="595"/>
                    <a:pt x="622" y="560"/>
                    <a:pt x="594" y="540"/>
                  </a:cubicBezTo>
                  <a:lnTo>
                    <a:pt x="131" y="77"/>
                  </a:lnTo>
                  <a:lnTo>
                    <a:pt x="70" y="11"/>
                  </a:lnTo>
                  <a:cubicBezTo>
                    <a:pt x="61" y="4"/>
                    <a:pt x="53" y="1"/>
                    <a:pt x="4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62" name="Google Shape;4862;p56"/>
            <p:cNvSpPr/>
            <p:nvPr/>
          </p:nvSpPr>
          <p:spPr>
            <a:xfrm>
              <a:off x="3499250" y="3062225"/>
              <a:ext cx="7925" cy="7525"/>
            </a:xfrm>
            <a:custGeom>
              <a:avLst/>
              <a:gdLst/>
              <a:ahLst/>
              <a:cxnLst/>
              <a:rect l="l" t="t" r="r" b="b"/>
              <a:pathLst>
                <a:path w="317" h="301" extrusionOk="0">
                  <a:moveTo>
                    <a:pt x="36" y="1"/>
                  </a:moveTo>
                  <a:cubicBezTo>
                    <a:pt x="16" y="1"/>
                    <a:pt x="1" y="11"/>
                    <a:pt x="1" y="31"/>
                  </a:cubicBezTo>
                  <a:lnTo>
                    <a:pt x="1" y="240"/>
                  </a:lnTo>
                  <a:lnTo>
                    <a:pt x="1" y="270"/>
                  </a:lnTo>
                  <a:cubicBezTo>
                    <a:pt x="1" y="290"/>
                    <a:pt x="17" y="301"/>
                    <a:pt x="34" y="301"/>
                  </a:cubicBezTo>
                  <a:cubicBezTo>
                    <a:pt x="50" y="301"/>
                    <a:pt x="67" y="290"/>
                    <a:pt x="67" y="270"/>
                  </a:cubicBezTo>
                  <a:lnTo>
                    <a:pt x="67" y="62"/>
                  </a:lnTo>
                  <a:lnTo>
                    <a:pt x="275" y="62"/>
                  </a:lnTo>
                  <a:cubicBezTo>
                    <a:pt x="316" y="62"/>
                    <a:pt x="316" y="1"/>
                    <a:pt x="27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63" name="Google Shape;4863;p56"/>
            <p:cNvSpPr/>
            <p:nvPr/>
          </p:nvSpPr>
          <p:spPr>
            <a:xfrm>
              <a:off x="3490175" y="3037100"/>
              <a:ext cx="15500" cy="14875"/>
            </a:xfrm>
            <a:custGeom>
              <a:avLst/>
              <a:gdLst/>
              <a:ahLst/>
              <a:cxnLst/>
              <a:rect l="l" t="t" r="r" b="b"/>
              <a:pathLst>
                <a:path w="620" h="595" extrusionOk="0">
                  <a:moveTo>
                    <a:pt x="575" y="1"/>
                  </a:moveTo>
                  <a:cubicBezTo>
                    <a:pt x="567" y="1"/>
                    <a:pt x="559" y="4"/>
                    <a:pt x="552" y="14"/>
                  </a:cubicBezTo>
                  <a:lnTo>
                    <a:pt x="84" y="477"/>
                  </a:lnTo>
                  <a:lnTo>
                    <a:pt x="23" y="538"/>
                  </a:lnTo>
                  <a:cubicBezTo>
                    <a:pt x="0" y="564"/>
                    <a:pt x="17" y="594"/>
                    <a:pt x="43" y="594"/>
                  </a:cubicBezTo>
                  <a:cubicBezTo>
                    <a:pt x="51" y="594"/>
                    <a:pt x="60" y="591"/>
                    <a:pt x="69" y="583"/>
                  </a:cubicBezTo>
                  <a:lnTo>
                    <a:pt x="532" y="120"/>
                  </a:lnTo>
                  <a:lnTo>
                    <a:pt x="593" y="54"/>
                  </a:lnTo>
                  <a:cubicBezTo>
                    <a:pt x="619" y="32"/>
                    <a:pt x="598" y="1"/>
                    <a:pt x="57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64" name="Google Shape;4864;p56"/>
            <p:cNvSpPr/>
            <p:nvPr/>
          </p:nvSpPr>
          <p:spPr>
            <a:xfrm>
              <a:off x="3499250" y="3035525"/>
              <a:ext cx="7925" cy="7650"/>
            </a:xfrm>
            <a:custGeom>
              <a:avLst/>
              <a:gdLst/>
              <a:ahLst/>
              <a:cxnLst/>
              <a:rect l="l" t="t" r="r" b="b"/>
              <a:pathLst>
                <a:path w="317" h="306" extrusionOk="0">
                  <a:moveTo>
                    <a:pt x="34" y="0"/>
                  </a:moveTo>
                  <a:cubicBezTo>
                    <a:pt x="17" y="0"/>
                    <a:pt x="1" y="10"/>
                    <a:pt x="1" y="31"/>
                  </a:cubicBezTo>
                  <a:lnTo>
                    <a:pt x="1" y="239"/>
                  </a:lnTo>
                  <a:lnTo>
                    <a:pt x="1" y="270"/>
                  </a:lnTo>
                  <a:cubicBezTo>
                    <a:pt x="1" y="290"/>
                    <a:pt x="16" y="306"/>
                    <a:pt x="36" y="306"/>
                  </a:cubicBezTo>
                  <a:lnTo>
                    <a:pt x="275" y="306"/>
                  </a:lnTo>
                  <a:cubicBezTo>
                    <a:pt x="316" y="306"/>
                    <a:pt x="316" y="239"/>
                    <a:pt x="275" y="239"/>
                  </a:cubicBezTo>
                  <a:lnTo>
                    <a:pt x="67" y="239"/>
                  </a:lnTo>
                  <a:lnTo>
                    <a:pt x="67" y="61"/>
                  </a:lnTo>
                  <a:lnTo>
                    <a:pt x="67" y="31"/>
                  </a:lnTo>
                  <a:cubicBezTo>
                    <a:pt x="67" y="10"/>
                    <a:pt x="50" y="0"/>
                    <a:pt x="3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65" name="Google Shape;4865;p56"/>
            <p:cNvSpPr/>
            <p:nvPr/>
          </p:nvSpPr>
          <p:spPr>
            <a:xfrm>
              <a:off x="3473875" y="3053325"/>
              <a:ext cx="15575" cy="14900"/>
            </a:xfrm>
            <a:custGeom>
              <a:avLst/>
              <a:gdLst/>
              <a:ahLst/>
              <a:cxnLst/>
              <a:rect l="l" t="t" r="r" b="b"/>
              <a:pathLst>
                <a:path w="623" h="596" extrusionOk="0">
                  <a:moveTo>
                    <a:pt x="576" y="1"/>
                  </a:moveTo>
                  <a:cubicBezTo>
                    <a:pt x="568" y="1"/>
                    <a:pt x="560" y="4"/>
                    <a:pt x="553" y="11"/>
                  </a:cubicBezTo>
                  <a:lnTo>
                    <a:pt x="90" y="474"/>
                  </a:lnTo>
                  <a:lnTo>
                    <a:pt x="24" y="540"/>
                  </a:lnTo>
                  <a:cubicBezTo>
                    <a:pt x="0" y="563"/>
                    <a:pt x="25" y="595"/>
                    <a:pt x="49" y="595"/>
                  </a:cubicBezTo>
                  <a:cubicBezTo>
                    <a:pt x="56" y="595"/>
                    <a:pt x="64" y="593"/>
                    <a:pt x="70" y="585"/>
                  </a:cubicBezTo>
                  <a:lnTo>
                    <a:pt x="533" y="117"/>
                  </a:lnTo>
                  <a:lnTo>
                    <a:pt x="599" y="56"/>
                  </a:lnTo>
                  <a:cubicBezTo>
                    <a:pt x="622" y="33"/>
                    <a:pt x="601" y="1"/>
                    <a:pt x="57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66" name="Google Shape;4866;p56"/>
            <p:cNvSpPr/>
            <p:nvPr/>
          </p:nvSpPr>
          <p:spPr>
            <a:xfrm>
              <a:off x="3472425" y="3062225"/>
              <a:ext cx="7775" cy="7525"/>
            </a:xfrm>
            <a:custGeom>
              <a:avLst/>
              <a:gdLst/>
              <a:ahLst/>
              <a:cxnLst/>
              <a:rect l="l" t="t" r="r" b="b"/>
              <a:pathLst>
                <a:path w="311" h="301" extrusionOk="0">
                  <a:moveTo>
                    <a:pt x="41" y="1"/>
                  </a:moveTo>
                  <a:cubicBezTo>
                    <a:pt x="1" y="1"/>
                    <a:pt x="1" y="62"/>
                    <a:pt x="41" y="62"/>
                  </a:cubicBezTo>
                  <a:lnTo>
                    <a:pt x="250" y="62"/>
                  </a:lnTo>
                  <a:lnTo>
                    <a:pt x="250" y="240"/>
                  </a:lnTo>
                  <a:lnTo>
                    <a:pt x="250" y="270"/>
                  </a:lnTo>
                  <a:cubicBezTo>
                    <a:pt x="250" y="290"/>
                    <a:pt x="265" y="301"/>
                    <a:pt x="280" y="301"/>
                  </a:cubicBezTo>
                  <a:cubicBezTo>
                    <a:pt x="296" y="301"/>
                    <a:pt x="311" y="290"/>
                    <a:pt x="311" y="270"/>
                  </a:cubicBezTo>
                  <a:lnTo>
                    <a:pt x="311" y="62"/>
                  </a:lnTo>
                  <a:lnTo>
                    <a:pt x="311" y="31"/>
                  </a:lnTo>
                  <a:cubicBezTo>
                    <a:pt x="311" y="11"/>
                    <a:pt x="301" y="1"/>
                    <a:pt x="28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7" name="Picture 6" descr="A cartoon of a person in a carriage&#10;&#10;Description automatically generated">
            <a:extLst>
              <a:ext uri="{FF2B5EF4-FFF2-40B4-BE49-F238E27FC236}">
                <a16:creationId xmlns:a16="http://schemas.microsoft.com/office/drawing/2014/main" id="{4A569298-1DB5-125B-2E0D-B9466109D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249" y="1931922"/>
            <a:ext cx="9268613" cy="5218814"/>
          </a:xfrm>
          <a:prstGeom prst="rect">
            <a:avLst/>
          </a:prstGeom>
        </p:spPr>
      </p:pic>
      <p:pic>
        <p:nvPicPr>
          <p:cNvPr id="2" name="Picture 1">
            <a:extLst>
              <a:ext uri="{FF2B5EF4-FFF2-40B4-BE49-F238E27FC236}">
                <a16:creationId xmlns:a16="http://schemas.microsoft.com/office/drawing/2014/main" id="{8001BE03-F02D-9D16-6C6F-727AC10C2EF1}"/>
              </a:ext>
            </a:extLst>
          </p:cNvPr>
          <p:cNvPicPr>
            <a:picLocks noChangeAspect="1"/>
          </p:cNvPicPr>
          <p:nvPr/>
        </p:nvPicPr>
        <p:blipFill>
          <a:blip r:embed="rId4">
            <a:clrChange>
              <a:clrFrom>
                <a:srgbClr val="FFFFFF"/>
              </a:clrFrom>
              <a:clrTo>
                <a:srgbClr val="FFFFFF">
                  <a:alpha val="0"/>
                </a:srgbClr>
              </a:clrTo>
            </a:clrChange>
            <a:duotone>
              <a:schemeClr val="accent3">
                <a:shade val="45000"/>
                <a:satMod val="135000"/>
              </a:schemeClr>
              <a:prstClr val="white"/>
            </a:duotone>
          </a:blip>
          <a:stretch>
            <a:fillRect/>
          </a:stretch>
        </p:blipFill>
        <p:spPr>
          <a:xfrm>
            <a:off x="2056196" y="-79992"/>
            <a:ext cx="12318851" cy="6929354"/>
          </a:xfrm>
          <a:prstGeom prst="rect">
            <a:avLst/>
          </a:prstGeom>
        </p:spPr>
      </p:pic>
    </p:spTree>
    <p:extLst>
      <p:ext uri="{BB962C8B-B14F-4D97-AF65-F5344CB8AC3E}">
        <p14:creationId xmlns:p14="http://schemas.microsoft.com/office/powerpoint/2010/main" val="3784370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49"/>
        <p:cNvGrpSpPr/>
        <p:nvPr/>
      </p:nvGrpSpPr>
      <p:grpSpPr>
        <a:xfrm>
          <a:off x="0" y="0"/>
          <a:ext cx="0" cy="0"/>
          <a:chOff x="0" y="0"/>
          <a:chExt cx="0" cy="0"/>
        </a:xfrm>
      </p:grpSpPr>
      <p:sp>
        <p:nvSpPr>
          <p:cNvPr id="4151" name="Google Shape;4151;p49"/>
          <p:cNvSpPr/>
          <p:nvPr/>
        </p:nvSpPr>
        <p:spPr>
          <a:xfrm flipH="1">
            <a:off x="11239566" y="678413"/>
            <a:ext cx="34225" cy="34416"/>
          </a:xfrm>
          <a:custGeom>
            <a:avLst/>
            <a:gdLst/>
            <a:ahLst/>
            <a:cxnLst/>
            <a:rect l="l" t="t" r="r" b="b"/>
            <a:pathLst>
              <a:path w="179" h="180" extrusionOk="0">
                <a:moveTo>
                  <a:pt x="87" y="1"/>
                </a:moveTo>
                <a:cubicBezTo>
                  <a:pt x="36" y="1"/>
                  <a:pt x="1" y="42"/>
                  <a:pt x="1" y="93"/>
                </a:cubicBezTo>
                <a:cubicBezTo>
                  <a:pt x="1" y="143"/>
                  <a:pt x="36" y="179"/>
                  <a:pt x="87" y="179"/>
                </a:cubicBezTo>
                <a:cubicBezTo>
                  <a:pt x="138" y="179"/>
                  <a:pt x="179" y="143"/>
                  <a:pt x="179" y="93"/>
                </a:cubicBezTo>
                <a:cubicBezTo>
                  <a:pt x="179" y="42"/>
                  <a:pt x="138" y="1"/>
                  <a:pt x="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4152" name="Google Shape;4152;p49"/>
          <p:cNvGrpSpPr/>
          <p:nvPr/>
        </p:nvGrpSpPr>
        <p:grpSpPr>
          <a:xfrm>
            <a:off x="757888" y="644289"/>
            <a:ext cx="10481681" cy="5040601"/>
            <a:chOff x="568415" y="483216"/>
            <a:chExt cx="7861261" cy="3780451"/>
          </a:xfrm>
        </p:grpSpPr>
        <p:sp>
          <p:nvSpPr>
            <p:cNvPr id="4153" name="Google Shape;4153;p49"/>
            <p:cNvSpPr/>
            <p:nvPr/>
          </p:nvSpPr>
          <p:spPr>
            <a:xfrm flipH="1">
              <a:off x="1347167" y="3442139"/>
              <a:ext cx="25669" cy="25669"/>
            </a:xfrm>
            <a:custGeom>
              <a:avLst/>
              <a:gdLst/>
              <a:ahLst/>
              <a:cxnLst/>
              <a:rect l="l" t="t" r="r" b="b"/>
              <a:pathLst>
                <a:path w="179" h="179" extrusionOk="0">
                  <a:moveTo>
                    <a:pt x="87" y="1"/>
                  </a:moveTo>
                  <a:cubicBezTo>
                    <a:pt x="37" y="1"/>
                    <a:pt x="1" y="36"/>
                    <a:pt x="1" y="87"/>
                  </a:cubicBezTo>
                  <a:cubicBezTo>
                    <a:pt x="1" y="138"/>
                    <a:pt x="37" y="179"/>
                    <a:pt x="87" y="179"/>
                  </a:cubicBezTo>
                  <a:cubicBezTo>
                    <a:pt x="138" y="179"/>
                    <a:pt x="179" y="138"/>
                    <a:pt x="179" y="87"/>
                  </a:cubicBezTo>
                  <a:cubicBezTo>
                    <a:pt x="179" y="36"/>
                    <a:pt x="133" y="1"/>
                    <a:pt x="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54" name="Google Shape;4154;p49"/>
            <p:cNvSpPr/>
            <p:nvPr/>
          </p:nvSpPr>
          <p:spPr>
            <a:xfrm flipH="1">
              <a:off x="7913756" y="1218159"/>
              <a:ext cx="25669" cy="26386"/>
            </a:xfrm>
            <a:custGeom>
              <a:avLst/>
              <a:gdLst/>
              <a:ahLst/>
              <a:cxnLst/>
              <a:rect l="l" t="t" r="r" b="b"/>
              <a:pathLst>
                <a:path w="179" h="184" extrusionOk="0">
                  <a:moveTo>
                    <a:pt x="92" y="0"/>
                  </a:moveTo>
                  <a:cubicBezTo>
                    <a:pt x="42" y="0"/>
                    <a:pt x="1" y="41"/>
                    <a:pt x="1" y="92"/>
                  </a:cubicBezTo>
                  <a:cubicBezTo>
                    <a:pt x="1" y="138"/>
                    <a:pt x="47" y="184"/>
                    <a:pt x="92" y="184"/>
                  </a:cubicBezTo>
                  <a:cubicBezTo>
                    <a:pt x="143" y="184"/>
                    <a:pt x="179" y="143"/>
                    <a:pt x="179" y="92"/>
                  </a:cubicBezTo>
                  <a:cubicBezTo>
                    <a:pt x="179" y="41"/>
                    <a:pt x="143" y="0"/>
                    <a:pt x="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55" name="Google Shape;4155;p49"/>
            <p:cNvSpPr/>
            <p:nvPr/>
          </p:nvSpPr>
          <p:spPr>
            <a:xfrm flipH="1">
              <a:off x="5453014" y="3829447"/>
              <a:ext cx="26386" cy="23518"/>
            </a:xfrm>
            <a:custGeom>
              <a:avLst/>
              <a:gdLst/>
              <a:ahLst/>
              <a:cxnLst/>
              <a:rect l="l" t="t" r="r" b="b"/>
              <a:pathLst>
                <a:path w="184" h="164" extrusionOk="0">
                  <a:moveTo>
                    <a:pt x="93" y="1"/>
                  </a:moveTo>
                  <a:cubicBezTo>
                    <a:pt x="81" y="1"/>
                    <a:pt x="68" y="3"/>
                    <a:pt x="57" y="7"/>
                  </a:cubicBezTo>
                  <a:cubicBezTo>
                    <a:pt x="16" y="28"/>
                    <a:pt x="1" y="78"/>
                    <a:pt x="21" y="119"/>
                  </a:cubicBezTo>
                  <a:cubicBezTo>
                    <a:pt x="35" y="148"/>
                    <a:pt x="65" y="164"/>
                    <a:pt x="93" y="164"/>
                  </a:cubicBezTo>
                  <a:cubicBezTo>
                    <a:pt x="105" y="164"/>
                    <a:pt x="117" y="161"/>
                    <a:pt x="128" y="155"/>
                  </a:cubicBezTo>
                  <a:cubicBezTo>
                    <a:pt x="174" y="134"/>
                    <a:pt x="184" y="83"/>
                    <a:pt x="169" y="48"/>
                  </a:cubicBezTo>
                  <a:cubicBezTo>
                    <a:pt x="154" y="15"/>
                    <a:pt x="124" y="1"/>
                    <a:pt x="9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56" name="Google Shape;4156;p49"/>
            <p:cNvSpPr/>
            <p:nvPr/>
          </p:nvSpPr>
          <p:spPr>
            <a:xfrm flipH="1">
              <a:off x="6708698" y="1208038"/>
              <a:ext cx="25669" cy="25669"/>
            </a:xfrm>
            <a:custGeom>
              <a:avLst/>
              <a:gdLst/>
              <a:ahLst/>
              <a:cxnLst/>
              <a:rect l="l" t="t" r="r" b="b"/>
              <a:pathLst>
                <a:path w="179" h="179" extrusionOk="0">
                  <a:moveTo>
                    <a:pt x="87" y="0"/>
                  </a:moveTo>
                  <a:cubicBezTo>
                    <a:pt x="36" y="0"/>
                    <a:pt x="1" y="41"/>
                    <a:pt x="1" y="92"/>
                  </a:cubicBezTo>
                  <a:cubicBezTo>
                    <a:pt x="1" y="143"/>
                    <a:pt x="36" y="178"/>
                    <a:pt x="87" y="178"/>
                  </a:cubicBezTo>
                  <a:cubicBezTo>
                    <a:pt x="138" y="178"/>
                    <a:pt x="179" y="143"/>
                    <a:pt x="179" y="92"/>
                  </a:cubicBezTo>
                  <a:cubicBezTo>
                    <a:pt x="179" y="41"/>
                    <a:pt x="138" y="0"/>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57" name="Google Shape;4157;p49"/>
            <p:cNvSpPr/>
            <p:nvPr/>
          </p:nvSpPr>
          <p:spPr>
            <a:xfrm flipH="1">
              <a:off x="2672213" y="3604500"/>
              <a:ext cx="25812" cy="25669"/>
            </a:xfrm>
            <a:custGeom>
              <a:avLst/>
              <a:gdLst/>
              <a:ahLst/>
              <a:cxnLst/>
              <a:rect l="l" t="t" r="r" b="b"/>
              <a:pathLst>
                <a:path w="180" h="179" extrusionOk="0">
                  <a:moveTo>
                    <a:pt x="87" y="0"/>
                  </a:moveTo>
                  <a:cubicBezTo>
                    <a:pt x="42" y="0"/>
                    <a:pt x="1" y="41"/>
                    <a:pt x="1" y="92"/>
                  </a:cubicBezTo>
                  <a:cubicBezTo>
                    <a:pt x="1" y="143"/>
                    <a:pt x="37" y="178"/>
                    <a:pt x="87" y="178"/>
                  </a:cubicBezTo>
                  <a:cubicBezTo>
                    <a:pt x="138" y="178"/>
                    <a:pt x="179" y="143"/>
                    <a:pt x="179" y="92"/>
                  </a:cubicBezTo>
                  <a:cubicBezTo>
                    <a:pt x="179" y="41"/>
                    <a:pt x="138" y="0"/>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58" name="Google Shape;4158;p49"/>
            <p:cNvSpPr/>
            <p:nvPr/>
          </p:nvSpPr>
          <p:spPr>
            <a:xfrm flipH="1">
              <a:off x="4069142" y="3814780"/>
              <a:ext cx="25669" cy="25669"/>
            </a:xfrm>
            <a:custGeom>
              <a:avLst/>
              <a:gdLst/>
              <a:ahLst/>
              <a:cxnLst/>
              <a:rect l="l" t="t" r="r" b="b"/>
              <a:pathLst>
                <a:path w="179" h="179" extrusionOk="0">
                  <a:moveTo>
                    <a:pt x="87" y="1"/>
                  </a:moveTo>
                  <a:cubicBezTo>
                    <a:pt x="37" y="1"/>
                    <a:pt x="1" y="42"/>
                    <a:pt x="1" y="92"/>
                  </a:cubicBezTo>
                  <a:cubicBezTo>
                    <a:pt x="1" y="143"/>
                    <a:pt x="37" y="179"/>
                    <a:pt x="87" y="179"/>
                  </a:cubicBezTo>
                  <a:cubicBezTo>
                    <a:pt x="138" y="179"/>
                    <a:pt x="179" y="143"/>
                    <a:pt x="179" y="92"/>
                  </a:cubicBezTo>
                  <a:cubicBezTo>
                    <a:pt x="179" y="42"/>
                    <a:pt x="138" y="1"/>
                    <a:pt x="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59" name="Google Shape;4159;p49"/>
            <p:cNvSpPr/>
            <p:nvPr/>
          </p:nvSpPr>
          <p:spPr>
            <a:xfrm flipH="1">
              <a:off x="2219305" y="1711098"/>
              <a:ext cx="25669" cy="25669"/>
            </a:xfrm>
            <a:custGeom>
              <a:avLst/>
              <a:gdLst/>
              <a:ahLst/>
              <a:cxnLst/>
              <a:rect l="l" t="t" r="r" b="b"/>
              <a:pathLst>
                <a:path w="179" h="179" extrusionOk="0">
                  <a:moveTo>
                    <a:pt x="92" y="1"/>
                  </a:moveTo>
                  <a:cubicBezTo>
                    <a:pt x="46" y="1"/>
                    <a:pt x="0" y="36"/>
                    <a:pt x="0" y="87"/>
                  </a:cubicBezTo>
                  <a:cubicBezTo>
                    <a:pt x="0" y="138"/>
                    <a:pt x="41" y="179"/>
                    <a:pt x="92" y="179"/>
                  </a:cubicBezTo>
                  <a:cubicBezTo>
                    <a:pt x="143" y="179"/>
                    <a:pt x="178" y="138"/>
                    <a:pt x="178" y="87"/>
                  </a:cubicBezTo>
                  <a:cubicBezTo>
                    <a:pt x="178" y="36"/>
                    <a:pt x="143" y="1"/>
                    <a:pt x="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60" name="Google Shape;4160;p49"/>
            <p:cNvSpPr/>
            <p:nvPr/>
          </p:nvSpPr>
          <p:spPr>
            <a:xfrm flipH="1">
              <a:off x="1657871" y="483216"/>
              <a:ext cx="25669" cy="25669"/>
            </a:xfrm>
            <a:custGeom>
              <a:avLst/>
              <a:gdLst/>
              <a:ahLst/>
              <a:cxnLst/>
              <a:rect l="l" t="t" r="r" b="b"/>
              <a:pathLst>
                <a:path w="179" h="179" extrusionOk="0">
                  <a:moveTo>
                    <a:pt x="93" y="1"/>
                  </a:moveTo>
                  <a:cubicBezTo>
                    <a:pt x="42" y="1"/>
                    <a:pt x="1" y="36"/>
                    <a:pt x="1" y="92"/>
                  </a:cubicBezTo>
                  <a:cubicBezTo>
                    <a:pt x="1" y="143"/>
                    <a:pt x="42" y="179"/>
                    <a:pt x="93" y="179"/>
                  </a:cubicBezTo>
                  <a:cubicBezTo>
                    <a:pt x="143" y="179"/>
                    <a:pt x="179" y="143"/>
                    <a:pt x="179" y="92"/>
                  </a:cubicBezTo>
                  <a:cubicBezTo>
                    <a:pt x="179" y="36"/>
                    <a:pt x="143" y="1"/>
                    <a:pt x="9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61" name="Google Shape;4161;p49"/>
            <p:cNvSpPr/>
            <p:nvPr/>
          </p:nvSpPr>
          <p:spPr>
            <a:xfrm flipH="1">
              <a:off x="6361048" y="508872"/>
              <a:ext cx="25669" cy="25669"/>
            </a:xfrm>
            <a:custGeom>
              <a:avLst/>
              <a:gdLst/>
              <a:ahLst/>
              <a:cxnLst/>
              <a:rect l="l" t="t" r="r" b="b"/>
              <a:pathLst>
                <a:path w="179" h="179" extrusionOk="0">
                  <a:moveTo>
                    <a:pt x="87" y="0"/>
                  </a:moveTo>
                  <a:cubicBezTo>
                    <a:pt x="36" y="0"/>
                    <a:pt x="0" y="36"/>
                    <a:pt x="0" y="87"/>
                  </a:cubicBezTo>
                  <a:cubicBezTo>
                    <a:pt x="0" y="137"/>
                    <a:pt x="36" y="178"/>
                    <a:pt x="87" y="178"/>
                  </a:cubicBezTo>
                  <a:cubicBezTo>
                    <a:pt x="138" y="178"/>
                    <a:pt x="178" y="137"/>
                    <a:pt x="178" y="87"/>
                  </a:cubicBezTo>
                  <a:cubicBezTo>
                    <a:pt x="178" y="41"/>
                    <a:pt x="138" y="0"/>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62" name="Google Shape;4162;p49"/>
            <p:cNvSpPr/>
            <p:nvPr/>
          </p:nvSpPr>
          <p:spPr>
            <a:xfrm flipH="1">
              <a:off x="5036163" y="1777653"/>
              <a:ext cx="25669" cy="25669"/>
            </a:xfrm>
            <a:custGeom>
              <a:avLst/>
              <a:gdLst/>
              <a:ahLst/>
              <a:cxnLst/>
              <a:rect l="l" t="t" r="r" b="b"/>
              <a:pathLst>
                <a:path w="179" h="179" extrusionOk="0">
                  <a:moveTo>
                    <a:pt x="92" y="1"/>
                  </a:moveTo>
                  <a:cubicBezTo>
                    <a:pt x="46" y="1"/>
                    <a:pt x="0" y="42"/>
                    <a:pt x="0" y="92"/>
                  </a:cubicBezTo>
                  <a:cubicBezTo>
                    <a:pt x="0" y="143"/>
                    <a:pt x="41" y="179"/>
                    <a:pt x="92" y="179"/>
                  </a:cubicBezTo>
                  <a:cubicBezTo>
                    <a:pt x="143" y="179"/>
                    <a:pt x="178" y="143"/>
                    <a:pt x="178" y="92"/>
                  </a:cubicBezTo>
                  <a:cubicBezTo>
                    <a:pt x="178" y="36"/>
                    <a:pt x="143" y="1"/>
                    <a:pt x="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63" name="Google Shape;4163;p49"/>
            <p:cNvSpPr/>
            <p:nvPr/>
          </p:nvSpPr>
          <p:spPr>
            <a:xfrm flipH="1">
              <a:off x="3377244" y="4247463"/>
              <a:ext cx="16921" cy="16204"/>
            </a:xfrm>
            <a:custGeom>
              <a:avLst/>
              <a:gdLst/>
              <a:ahLst/>
              <a:cxnLst/>
              <a:rect l="l" t="t" r="r" b="b"/>
              <a:pathLst>
                <a:path w="118" h="113" extrusionOk="0">
                  <a:moveTo>
                    <a:pt x="62" y="1"/>
                  </a:moveTo>
                  <a:cubicBezTo>
                    <a:pt x="26" y="1"/>
                    <a:pt x="1" y="26"/>
                    <a:pt x="1" y="57"/>
                  </a:cubicBezTo>
                  <a:cubicBezTo>
                    <a:pt x="1" y="87"/>
                    <a:pt x="26" y="113"/>
                    <a:pt x="62" y="113"/>
                  </a:cubicBezTo>
                  <a:cubicBezTo>
                    <a:pt x="92" y="113"/>
                    <a:pt x="118" y="87"/>
                    <a:pt x="118" y="57"/>
                  </a:cubicBezTo>
                  <a:cubicBezTo>
                    <a:pt x="118" y="26"/>
                    <a:pt x="92" y="1"/>
                    <a:pt x="6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64" name="Google Shape;4164;p49"/>
            <p:cNvSpPr/>
            <p:nvPr/>
          </p:nvSpPr>
          <p:spPr>
            <a:xfrm flipH="1">
              <a:off x="3796928" y="1095502"/>
              <a:ext cx="25669" cy="25669"/>
            </a:xfrm>
            <a:custGeom>
              <a:avLst/>
              <a:gdLst/>
              <a:ahLst/>
              <a:cxnLst/>
              <a:rect l="l" t="t" r="r" b="b"/>
              <a:pathLst>
                <a:path w="179" h="179" extrusionOk="0">
                  <a:moveTo>
                    <a:pt x="92" y="1"/>
                  </a:moveTo>
                  <a:cubicBezTo>
                    <a:pt x="41" y="1"/>
                    <a:pt x="0" y="42"/>
                    <a:pt x="0" y="92"/>
                  </a:cubicBezTo>
                  <a:cubicBezTo>
                    <a:pt x="0" y="143"/>
                    <a:pt x="41" y="179"/>
                    <a:pt x="92" y="179"/>
                  </a:cubicBezTo>
                  <a:cubicBezTo>
                    <a:pt x="143" y="179"/>
                    <a:pt x="178" y="143"/>
                    <a:pt x="178" y="92"/>
                  </a:cubicBezTo>
                  <a:cubicBezTo>
                    <a:pt x="178" y="42"/>
                    <a:pt x="138" y="1"/>
                    <a:pt x="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65" name="Google Shape;4165;p49"/>
            <p:cNvSpPr/>
            <p:nvPr/>
          </p:nvSpPr>
          <p:spPr>
            <a:xfrm flipH="1">
              <a:off x="3129362" y="869294"/>
              <a:ext cx="25669" cy="25669"/>
            </a:xfrm>
            <a:custGeom>
              <a:avLst/>
              <a:gdLst/>
              <a:ahLst/>
              <a:cxnLst/>
              <a:rect l="l" t="t" r="r" b="b"/>
              <a:pathLst>
                <a:path w="179" h="179" extrusionOk="0">
                  <a:moveTo>
                    <a:pt x="93" y="0"/>
                  </a:moveTo>
                  <a:cubicBezTo>
                    <a:pt x="42" y="0"/>
                    <a:pt x="1" y="41"/>
                    <a:pt x="1" y="92"/>
                  </a:cubicBezTo>
                  <a:cubicBezTo>
                    <a:pt x="1" y="143"/>
                    <a:pt x="42" y="178"/>
                    <a:pt x="93" y="178"/>
                  </a:cubicBezTo>
                  <a:cubicBezTo>
                    <a:pt x="138" y="178"/>
                    <a:pt x="179" y="143"/>
                    <a:pt x="179" y="92"/>
                  </a:cubicBezTo>
                  <a:cubicBezTo>
                    <a:pt x="179" y="41"/>
                    <a:pt x="138" y="0"/>
                    <a:pt x="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66" name="Google Shape;4166;p49"/>
            <p:cNvSpPr/>
            <p:nvPr/>
          </p:nvSpPr>
          <p:spPr>
            <a:xfrm flipH="1">
              <a:off x="4813467" y="748580"/>
              <a:ext cx="25669" cy="25669"/>
            </a:xfrm>
            <a:custGeom>
              <a:avLst/>
              <a:gdLst/>
              <a:ahLst/>
              <a:cxnLst/>
              <a:rect l="l" t="t" r="r" b="b"/>
              <a:pathLst>
                <a:path w="179" h="179" extrusionOk="0">
                  <a:moveTo>
                    <a:pt x="87" y="0"/>
                  </a:moveTo>
                  <a:cubicBezTo>
                    <a:pt x="36" y="0"/>
                    <a:pt x="0" y="36"/>
                    <a:pt x="0" y="87"/>
                  </a:cubicBezTo>
                  <a:cubicBezTo>
                    <a:pt x="0" y="138"/>
                    <a:pt x="36" y="178"/>
                    <a:pt x="87" y="178"/>
                  </a:cubicBezTo>
                  <a:cubicBezTo>
                    <a:pt x="138" y="178"/>
                    <a:pt x="179" y="138"/>
                    <a:pt x="179" y="87"/>
                  </a:cubicBezTo>
                  <a:cubicBezTo>
                    <a:pt x="179" y="36"/>
                    <a:pt x="138" y="0"/>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67" name="Google Shape;4167;p49"/>
            <p:cNvSpPr/>
            <p:nvPr/>
          </p:nvSpPr>
          <p:spPr>
            <a:xfrm flipH="1">
              <a:off x="568415" y="748226"/>
              <a:ext cx="25669" cy="26386"/>
            </a:xfrm>
            <a:custGeom>
              <a:avLst/>
              <a:gdLst/>
              <a:ahLst/>
              <a:cxnLst/>
              <a:rect l="l" t="t" r="r" b="b"/>
              <a:pathLst>
                <a:path w="179" h="184" extrusionOk="0">
                  <a:moveTo>
                    <a:pt x="87" y="0"/>
                  </a:moveTo>
                  <a:cubicBezTo>
                    <a:pt x="36" y="0"/>
                    <a:pt x="0" y="41"/>
                    <a:pt x="0" y="92"/>
                  </a:cubicBezTo>
                  <a:cubicBezTo>
                    <a:pt x="0" y="143"/>
                    <a:pt x="36" y="183"/>
                    <a:pt x="87" y="183"/>
                  </a:cubicBezTo>
                  <a:cubicBezTo>
                    <a:pt x="137" y="183"/>
                    <a:pt x="178" y="143"/>
                    <a:pt x="178" y="92"/>
                  </a:cubicBezTo>
                  <a:cubicBezTo>
                    <a:pt x="178" y="41"/>
                    <a:pt x="137" y="0"/>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68" name="Google Shape;4168;p49"/>
            <p:cNvSpPr/>
            <p:nvPr/>
          </p:nvSpPr>
          <p:spPr>
            <a:xfrm flipH="1">
              <a:off x="8393108" y="3599045"/>
              <a:ext cx="36568" cy="36568"/>
            </a:xfrm>
            <a:custGeom>
              <a:avLst/>
              <a:gdLst/>
              <a:ahLst/>
              <a:cxnLst/>
              <a:rect l="l" t="t" r="r" b="b"/>
              <a:pathLst>
                <a:path w="255" h="255" extrusionOk="0">
                  <a:moveTo>
                    <a:pt x="128" y="0"/>
                  </a:moveTo>
                  <a:cubicBezTo>
                    <a:pt x="57" y="10"/>
                    <a:pt x="1" y="61"/>
                    <a:pt x="1" y="127"/>
                  </a:cubicBezTo>
                  <a:cubicBezTo>
                    <a:pt x="1" y="199"/>
                    <a:pt x="57" y="255"/>
                    <a:pt x="128" y="255"/>
                  </a:cubicBezTo>
                  <a:cubicBezTo>
                    <a:pt x="194" y="255"/>
                    <a:pt x="255" y="199"/>
                    <a:pt x="255" y="127"/>
                  </a:cubicBezTo>
                  <a:cubicBezTo>
                    <a:pt x="255" y="61"/>
                    <a:pt x="194" y="0"/>
                    <a:pt x="1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4" name="Picture 3" descr="A horse drawn carriage with horses&#10;&#10;Description automatically generated">
            <a:extLst>
              <a:ext uri="{FF2B5EF4-FFF2-40B4-BE49-F238E27FC236}">
                <a16:creationId xmlns:a16="http://schemas.microsoft.com/office/drawing/2014/main" id="{EEAA8B72-699F-5C7F-03C6-1EEF14908E3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989" b="94943" l="4704" r="99826">
                        <a14:foregroundMark x1="4704" y1="46667" x2="12021" y2="37241"/>
                        <a14:foregroundMark x1="16376" y1="95172" x2="63066" y2="90575"/>
                        <a14:foregroundMark x1="19512" y1="90805" x2="31707" y2="92184"/>
                        <a14:foregroundMark x1="31707" y1="92184" x2="59930" y2="90345"/>
                        <a14:foregroundMark x1="60279" y1="8506" x2="99826" y2="76782"/>
                        <a14:foregroundMark x1="61847" y1="3448" x2="71951" y2="20230"/>
                        <a14:foregroundMark x1="71951" y1="20230" x2="71951" y2="20230"/>
                        <a14:foregroundMark x1="64808" y1="2989" x2="66725" y2="19310"/>
                        <a14:backgroundMark x1="4878" y1="21379" x2="13763" y2="20230"/>
                        <a14:backgroundMark x1="6272" y1="65977" x2="11150" y2="80230"/>
                      </a14:backgroundRemoval>
                    </a14:imgEffect>
                  </a14:imgLayer>
                </a14:imgProps>
              </a:ext>
              <a:ext uri="{28A0092B-C50C-407E-A947-70E740481C1C}">
                <a14:useLocalDpi xmlns:a14="http://schemas.microsoft.com/office/drawing/2010/main" val="0"/>
              </a:ext>
            </a:extLst>
          </a:blip>
          <a:stretch>
            <a:fillRect/>
          </a:stretch>
        </p:blipFill>
        <p:spPr>
          <a:xfrm>
            <a:off x="7282256" y="3253762"/>
            <a:ext cx="4909743" cy="3720798"/>
          </a:xfrm>
          <a:prstGeom prst="rect">
            <a:avLst/>
          </a:prstGeom>
        </p:spPr>
      </p:pic>
      <p:sp>
        <p:nvSpPr>
          <p:cNvPr id="5" name="Google Shape;1630;p38">
            <a:extLst>
              <a:ext uri="{FF2B5EF4-FFF2-40B4-BE49-F238E27FC236}">
                <a16:creationId xmlns:a16="http://schemas.microsoft.com/office/drawing/2014/main" id="{2E483343-B363-3C38-4D3F-0982D6D4593F}"/>
              </a:ext>
            </a:extLst>
          </p:cNvPr>
          <p:cNvSpPr/>
          <p:nvPr/>
        </p:nvSpPr>
        <p:spPr>
          <a:xfrm>
            <a:off x="2933516" y="572291"/>
            <a:ext cx="1454584" cy="1089974"/>
          </a:xfrm>
          <a:custGeom>
            <a:avLst/>
            <a:gdLst/>
            <a:ahLst/>
            <a:cxnLst/>
            <a:rect l="l" t="t" r="r" b="b"/>
            <a:pathLst>
              <a:path w="16971" h="12717" extrusionOk="0">
                <a:moveTo>
                  <a:pt x="9340" y="0"/>
                </a:moveTo>
                <a:cubicBezTo>
                  <a:pt x="7880" y="0"/>
                  <a:pt x="6321" y="153"/>
                  <a:pt x="5065" y="433"/>
                </a:cubicBezTo>
                <a:cubicBezTo>
                  <a:pt x="4436" y="576"/>
                  <a:pt x="3536" y="887"/>
                  <a:pt x="3010" y="1261"/>
                </a:cubicBezTo>
                <a:cubicBezTo>
                  <a:pt x="2556" y="1579"/>
                  <a:pt x="2301" y="2041"/>
                  <a:pt x="2102" y="2543"/>
                </a:cubicBezTo>
                <a:cubicBezTo>
                  <a:pt x="1999" y="2782"/>
                  <a:pt x="1856" y="3769"/>
                  <a:pt x="1911" y="4040"/>
                </a:cubicBezTo>
                <a:cubicBezTo>
                  <a:pt x="1059" y="4311"/>
                  <a:pt x="462" y="4789"/>
                  <a:pt x="247" y="5649"/>
                </a:cubicBezTo>
                <a:cubicBezTo>
                  <a:pt x="0" y="6668"/>
                  <a:pt x="175" y="7799"/>
                  <a:pt x="988" y="8531"/>
                </a:cubicBezTo>
                <a:cubicBezTo>
                  <a:pt x="1163" y="8691"/>
                  <a:pt x="1370" y="8810"/>
                  <a:pt x="1593" y="8890"/>
                </a:cubicBezTo>
                <a:cubicBezTo>
                  <a:pt x="1692" y="8918"/>
                  <a:pt x="1792" y="8918"/>
                  <a:pt x="1891" y="8918"/>
                </a:cubicBezTo>
                <a:cubicBezTo>
                  <a:pt x="1991" y="8918"/>
                  <a:pt x="2090" y="8918"/>
                  <a:pt x="2190" y="8946"/>
                </a:cubicBezTo>
                <a:cubicBezTo>
                  <a:pt x="1959" y="9622"/>
                  <a:pt x="2349" y="10602"/>
                  <a:pt x="2779" y="11135"/>
                </a:cubicBezTo>
                <a:cubicBezTo>
                  <a:pt x="3233" y="11693"/>
                  <a:pt x="3846" y="12107"/>
                  <a:pt x="4539" y="12322"/>
                </a:cubicBezTo>
                <a:cubicBezTo>
                  <a:pt x="5344" y="12577"/>
                  <a:pt x="6235" y="12625"/>
                  <a:pt x="7143" y="12649"/>
                </a:cubicBezTo>
                <a:cubicBezTo>
                  <a:pt x="7893" y="12672"/>
                  <a:pt x="8634" y="12717"/>
                  <a:pt x="9377" y="12717"/>
                </a:cubicBezTo>
                <a:cubicBezTo>
                  <a:pt x="9905" y="12717"/>
                  <a:pt x="10433" y="12694"/>
                  <a:pt x="10966" y="12625"/>
                </a:cubicBezTo>
                <a:cubicBezTo>
                  <a:pt x="12025" y="12497"/>
                  <a:pt x="12909" y="12027"/>
                  <a:pt x="13426" y="11096"/>
                </a:cubicBezTo>
                <a:cubicBezTo>
                  <a:pt x="13649" y="10682"/>
                  <a:pt x="13793" y="10236"/>
                  <a:pt x="13848" y="9782"/>
                </a:cubicBezTo>
                <a:cubicBezTo>
                  <a:pt x="13904" y="9320"/>
                  <a:pt x="13753" y="8794"/>
                  <a:pt x="14334" y="8627"/>
                </a:cubicBezTo>
                <a:cubicBezTo>
                  <a:pt x="15146" y="8404"/>
                  <a:pt x="15768" y="8253"/>
                  <a:pt x="16429" y="7703"/>
                </a:cubicBezTo>
                <a:cubicBezTo>
                  <a:pt x="16970" y="7257"/>
                  <a:pt x="16954" y="6357"/>
                  <a:pt x="16867" y="5736"/>
                </a:cubicBezTo>
                <a:cubicBezTo>
                  <a:pt x="16771" y="4972"/>
                  <a:pt x="16500" y="4287"/>
                  <a:pt x="15752" y="3913"/>
                </a:cubicBezTo>
                <a:cubicBezTo>
                  <a:pt x="15441" y="3753"/>
                  <a:pt x="15043" y="3833"/>
                  <a:pt x="14740" y="3658"/>
                </a:cubicBezTo>
                <a:cubicBezTo>
                  <a:pt x="14334" y="3435"/>
                  <a:pt x="14430" y="2846"/>
                  <a:pt x="14350" y="2455"/>
                </a:cubicBezTo>
                <a:cubicBezTo>
                  <a:pt x="14239" y="1866"/>
                  <a:pt x="14159" y="1364"/>
                  <a:pt x="13737" y="918"/>
                </a:cubicBezTo>
                <a:cubicBezTo>
                  <a:pt x="13135" y="284"/>
                  <a:pt x="11330" y="0"/>
                  <a:pt x="9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632;p38">
            <a:extLst>
              <a:ext uri="{FF2B5EF4-FFF2-40B4-BE49-F238E27FC236}">
                <a16:creationId xmlns:a16="http://schemas.microsoft.com/office/drawing/2014/main" id="{A60F7EE5-2DD9-049E-4896-CE4C5C504270}"/>
              </a:ext>
            </a:extLst>
          </p:cNvPr>
          <p:cNvSpPr txBox="1">
            <a:spLocks/>
          </p:cNvSpPr>
          <p:nvPr/>
        </p:nvSpPr>
        <p:spPr>
          <a:xfrm>
            <a:off x="2740258" y="572291"/>
            <a:ext cx="1841100"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SG" sz="6600" b="1" kern="0" dirty="0">
                <a:solidFill>
                  <a:schemeClr val="bg1"/>
                </a:solidFill>
                <a:latin typeface="Times New Roman" panose="02020603050405020304" pitchFamily="18" charset="0"/>
                <a:cs typeface="Times New Roman" panose="02020603050405020304" pitchFamily="18" charset="0"/>
              </a:rPr>
              <a:t>I</a:t>
            </a:r>
          </a:p>
        </p:txBody>
      </p:sp>
      <p:sp>
        <p:nvSpPr>
          <p:cNvPr id="7" name="TextBox 6">
            <a:extLst>
              <a:ext uri="{FF2B5EF4-FFF2-40B4-BE49-F238E27FC236}">
                <a16:creationId xmlns:a16="http://schemas.microsoft.com/office/drawing/2014/main" id="{87145ABC-969B-2445-3EE2-367E77953160}"/>
              </a:ext>
            </a:extLst>
          </p:cNvPr>
          <p:cNvSpPr txBox="1"/>
          <p:nvPr/>
        </p:nvSpPr>
        <p:spPr>
          <a:xfrm>
            <a:off x="909444" y="2176947"/>
            <a:ext cx="5502728" cy="1938992"/>
          </a:xfrm>
          <a:prstGeom prst="rect">
            <a:avLst/>
          </a:prstGeom>
          <a:noFill/>
        </p:spPr>
        <p:txBody>
          <a:bodyPr wrap="square">
            <a:spAutoFit/>
          </a:bodyPr>
          <a:lstStyle/>
          <a:p>
            <a:pPr algn="ctr"/>
            <a:r>
              <a:rPr lang="en-US" sz="6000" b="1" dirty="0" err="1">
                <a:latin typeface="Times New Roman" panose="02020603050405020304" pitchFamily="18" charset="0"/>
              </a:rPr>
              <a:t>Đọc</a:t>
            </a:r>
            <a:r>
              <a:rPr lang="en-US" sz="6000" b="1" dirty="0">
                <a:latin typeface="Times New Roman" panose="02020603050405020304" pitchFamily="18" charset="0"/>
              </a:rPr>
              <a:t> </a:t>
            </a:r>
            <a:r>
              <a:rPr lang="en-US" sz="6000" b="1" dirty="0" err="1">
                <a:latin typeface="Times New Roman" panose="02020603050405020304" pitchFamily="18" charset="0"/>
              </a:rPr>
              <a:t>và</a:t>
            </a:r>
            <a:r>
              <a:rPr lang="en-US" sz="6000" b="1" dirty="0">
                <a:latin typeface="Times New Roman" panose="02020603050405020304" pitchFamily="18" charset="0"/>
              </a:rPr>
              <a:t> </a:t>
            </a:r>
            <a:r>
              <a:rPr lang="en-US" sz="6000" b="1" dirty="0" err="1">
                <a:latin typeface="Times New Roman" panose="02020603050405020304" pitchFamily="18" charset="0"/>
              </a:rPr>
              <a:t>tìm</a:t>
            </a:r>
            <a:r>
              <a:rPr lang="en-US" sz="6000" b="1" dirty="0">
                <a:latin typeface="Times New Roman" panose="02020603050405020304" pitchFamily="18" charset="0"/>
              </a:rPr>
              <a:t> </a:t>
            </a:r>
            <a:r>
              <a:rPr lang="en-US" sz="6000" b="1" dirty="0" err="1">
                <a:latin typeface="Times New Roman" panose="02020603050405020304" pitchFamily="18" charset="0"/>
              </a:rPr>
              <a:t>hiểu</a:t>
            </a:r>
            <a:r>
              <a:rPr lang="en-US" sz="6000" b="1" dirty="0">
                <a:latin typeface="Times New Roman" panose="02020603050405020304" pitchFamily="18" charset="0"/>
              </a:rPr>
              <a:t> </a:t>
            </a:r>
            <a:r>
              <a:rPr lang="en-US" sz="6000" b="1" dirty="0" err="1">
                <a:latin typeface="Times New Roman" panose="02020603050405020304" pitchFamily="18" charset="0"/>
              </a:rPr>
              <a:t>chung</a:t>
            </a:r>
            <a:endParaRPr lang="en-SG" sz="6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30"/>
        <p:cNvGrpSpPr/>
        <p:nvPr/>
      </p:nvGrpSpPr>
      <p:grpSpPr>
        <a:xfrm>
          <a:off x="0" y="0"/>
          <a:ext cx="0" cy="0"/>
          <a:chOff x="0" y="0"/>
          <a:chExt cx="0" cy="0"/>
        </a:xfrm>
      </p:grpSpPr>
      <p:grpSp>
        <p:nvGrpSpPr>
          <p:cNvPr id="3434" name="Google Shape;3434;p43"/>
          <p:cNvGrpSpPr/>
          <p:nvPr/>
        </p:nvGrpSpPr>
        <p:grpSpPr>
          <a:xfrm>
            <a:off x="1379756" y="1827412"/>
            <a:ext cx="9646545" cy="4257947"/>
            <a:chOff x="1034816" y="1370559"/>
            <a:chExt cx="7234909" cy="3193460"/>
          </a:xfrm>
        </p:grpSpPr>
        <p:sp>
          <p:nvSpPr>
            <p:cNvPr id="3435" name="Google Shape;3435;p43"/>
            <p:cNvSpPr/>
            <p:nvPr/>
          </p:nvSpPr>
          <p:spPr>
            <a:xfrm flipH="1">
              <a:off x="1034816" y="4280339"/>
              <a:ext cx="25669" cy="25669"/>
            </a:xfrm>
            <a:custGeom>
              <a:avLst/>
              <a:gdLst/>
              <a:ahLst/>
              <a:cxnLst/>
              <a:rect l="l" t="t" r="r" b="b"/>
              <a:pathLst>
                <a:path w="179" h="179" extrusionOk="0">
                  <a:moveTo>
                    <a:pt x="87" y="1"/>
                  </a:moveTo>
                  <a:cubicBezTo>
                    <a:pt x="37" y="1"/>
                    <a:pt x="1" y="36"/>
                    <a:pt x="1" y="87"/>
                  </a:cubicBezTo>
                  <a:cubicBezTo>
                    <a:pt x="1" y="138"/>
                    <a:pt x="37" y="179"/>
                    <a:pt x="87" y="179"/>
                  </a:cubicBezTo>
                  <a:cubicBezTo>
                    <a:pt x="138" y="179"/>
                    <a:pt x="179" y="138"/>
                    <a:pt x="179" y="87"/>
                  </a:cubicBezTo>
                  <a:cubicBezTo>
                    <a:pt x="179" y="36"/>
                    <a:pt x="133" y="1"/>
                    <a:pt x="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6" name="Google Shape;3436;p43"/>
            <p:cNvSpPr/>
            <p:nvPr/>
          </p:nvSpPr>
          <p:spPr>
            <a:xfrm flipH="1">
              <a:off x="4096204" y="1370559"/>
              <a:ext cx="25669" cy="26386"/>
            </a:xfrm>
            <a:custGeom>
              <a:avLst/>
              <a:gdLst/>
              <a:ahLst/>
              <a:cxnLst/>
              <a:rect l="l" t="t" r="r" b="b"/>
              <a:pathLst>
                <a:path w="179" h="184" extrusionOk="0">
                  <a:moveTo>
                    <a:pt x="92" y="0"/>
                  </a:moveTo>
                  <a:cubicBezTo>
                    <a:pt x="42" y="0"/>
                    <a:pt x="1" y="41"/>
                    <a:pt x="1" y="92"/>
                  </a:cubicBezTo>
                  <a:cubicBezTo>
                    <a:pt x="1" y="138"/>
                    <a:pt x="47" y="184"/>
                    <a:pt x="92" y="184"/>
                  </a:cubicBezTo>
                  <a:cubicBezTo>
                    <a:pt x="143" y="184"/>
                    <a:pt x="179" y="143"/>
                    <a:pt x="179" y="92"/>
                  </a:cubicBezTo>
                  <a:cubicBezTo>
                    <a:pt x="179" y="41"/>
                    <a:pt x="143" y="0"/>
                    <a:pt x="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7" name="Google Shape;3437;p43"/>
            <p:cNvSpPr/>
            <p:nvPr/>
          </p:nvSpPr>
          <p:spPr>
            <a:xfrm flipH="1">
              <a:off x="4747391" y="4043380"/>
              <a:ext cx="25669" cy="25669"/>
            </a:xfrm>
            <a:custGeom>
              <a:avLst/>
              <a:gdLst/>
              <a:ahLst/>
              <a:cxnLst/>
              <a:rect l="l" t="t" r="r" b="b"/>
              <a:pathLst>
                <a:path w="179" h="179" extrusionOk="0">
                  <a:moveTo>
                    <a:pt x="87" y="1"/>
                  </a:moveTo>
                  <a:cubicBezTo>
                    <a:pt x="37" y="1"/>
                    <a:pt x="1" y="42"/>
                    <a:pt x="1" y="92"/>
                  </a:cubicBezTo>
                  <a:cubicBezTo>
                    <a:pt x="1" y="143"/>
                    <a:pt x="37" y="179"/>
                    <a:pt x="87" y="179"/>
                  </a:cubicBezTo>
                  <a:cubicBezTo>
                    <a:pt x="138" y="179"/>
                    <a:pt x="179" y="143"/>
                    <a:pt x="179" y="92"/>
                  </a:cubicBezTo>
                  <a:cubicBezTo>
                    <a:pt x="179" y="42"/>
                    <a:pt x="138" y="1"/>
                    <a:pt x="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8" name="Google Shape;3438;p43"/>
            <p:cNvSpPr/>
            <p:nvPr/>
          </p:nvSpPr>
          <p:spPr>
            <a:xfrm flipH="1">
              <a:off x="6857412" y="4444653"/>
              <a:ext cx="25669" cy="25669"/>
            </a:xfrm>
            <a:custGeom>
              <a:avLst/>
              <a:gdLst/>
              <a:ahLst/>
              <a:cxnLst/>
              <a:rect l="l" t="t" r="r" b="b"/>
              <a:pathLst>
                <a:path w="179" h="179" extrusionOk="0">
                  <a:moveTo>
                    <a:pt x="92" y="1"/>
                  </a:moveTo>
                  <a:cubicBezTo>
                    <a:pt x="46" y="1"/>
                    <a:pt x="0" y="42"/>
                    <a:pt x="0" y="92"/>
                  </a:cubicBezTo>
                  <a:cubicBezTo>
                    <a:pt x="0" y="143"/>
                    <a:pt x="41" y="179"/>
                    <a:pt x="92" y="179"/>
                  </a:cubicBezTo>
                  <a:cubicBezTo>
                    <a:pt x="143" y="179"/>
                    <a:pt x="178" y="143"/>
                    <a:pt x="178" y="92"/>
                  </a:cubicBezTo>
                  <a:cubicBezTo>
                    <a:pt x="178" y="36"/>
                    <a:pt x="143" y="1"/>
                    <a:pt x="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9" name="Google Shape;3439;p43"/>
            <p:cNvSpPr/>
            <p:nvPr/>
          </p:nvSpPr>
          <p:spPr>
            <a:xfrm flipH="1">
              <a:off x="4565329" y="2633781"/>
              <a:ext cx="25669" cy="25669"/>
            </a:xfrm>
            <a:custGeom>
              <a:avLst/>
              <a:gdLst/>
              <a:ahLst/>
              <a:cxnLst/>
              <a:rect l="l" t="t" r="r" b="b"/>
              <a:pathLst>
                <a:path w="179" h="179" extrusionOk="0">
                  <a:moveTo>
                    <a:pt x="87" y="0"/>
                  </a:moveTo>
                  <a:cubicBezTo>
                    <a:pt x="37" y="0"/>
                    <a:pt x="1" y="46"/>
                    <a:pt x="1" y="87"/>
                  </a:cubicBezTo>
                  <a:cubicBezTo>
                    <a:pt x="1" y="138"/>
                    <a:pt x="37" y="178"/>
                    <a:pt x="87" y="178"/>
                  </a:cubicBezTo>
                  <a:cubicBezTo>
                    <a:pt x="138" y="178"/>
                    <a:pt x="179" y="138"/>
                    <a:pt x="179" y="87"/>
                  </a:cubicBezTo>
                  <a:cubicBezTo>
                    <a:pt x="179" y="36"/>
                    <a:pt x="138" y="0"/>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0" name="Google Shape;3440;p43"/>
            <p:cNvSpPr/>
            <p:nvPr/>
          </p:nvSpPr>
          <p:spPr>
            <a:xfrm flipH="1">
              <a:off x="8139386" y="1570237"/>
              <a:ext cx="30115" cy="26099"/>
            </a:xfrm>
            <a:custGeom>
              <a:avLst/>
              <a:gdLst/>
              <a:ahLst/>
              <a:cxnLst/>
              <a:rect l="l" t="t" r="r" b="b"/>
              <a:pathLst>
                <a:path w="210" h="182" extrusionOk="0">
                  <a:moveTo>
                    <a:pt x="107" y="0"/>
                  </a:moveTo>
                  <a:cubicBezTo>
                    <a:pt x="74" y="0"/>
                    <a:pt x="44" y="20"/>
                    <a:pt x="26" y="52"/>
                  </a:cubicBezTo>
                  <a:cubicBezTo>
                    <a:pt x="1" y="93"/>
                    <a:pt x="21" y="144"/>
                    <a:pt x="67" y="169"/>
                  </a:cubicBezTo>
                  <a:cubicBezTo>
                    <a:pt x="80" y="178"/>
                    <a:pt x="94" y="182"/>
                    <a:pt x="109" y="182"/>
                  </a:cubicBezTo>
                  <a:cubicBezTo>
                    <a:pt x="138" y="182"/>
                    <a:pt x="167" y="165"/>
                    <a:pt x="184" y="134"/>
                  </a:cubicBezTo>
                  <a:cubicBezTo>
                    <a:pt x="209" y="88"/>
                    <a:pt x="194" y="37"/>
                    <a:pt x="148" y="12"/>
                  </a:cubicBezTo>
                  <a:cubicBezTo>
                    <a:pt x="135" y="4"/>
                    <a:pt x="121" y="0"/>
                    <a:pt x="10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1" name="Google Shape;3441;p43"/>
            <p:cNvSpPr/>
            <p:nvPr/>
          </p:nvSpPr>
          <p:spPr>
            <a:xfrm flipH="1">
              <a:off x="8233157" y="3446645"/>
              <a:ext cx="36568" cy="36568"/>
            </a:xfrm>
            <a:custGeom>
              <a:avLst/>
              <a:gdLst/>
              <a:ahLst/>
              <a:cxnLst/>
              <a:rect l="l" t="t" r="r" b="b"/>
              <a:pathLst>
                <a:path w="255" h="255" extrusionOk="0">
                  <a:moveTo>
                    <a:pt x="128" y="0"/>
                  </a:moveTo>
                  <a:cubicBezTo>
                    <a:pt x="57" y="10"/>
                    <a:pt x="1" y="61"/>
                    <a:pt x="1" y="127"/>
                  </a:cubicBezTo>
                  <a:cubicBezTo>
                    <a:pt x="1" y="199"/>
                    <a:pt x="57" y="255"/>
                    <a:pt x="128" y="255"/>
                  </a:cubicBezTo>
                  <a:cubicBezTo>
                    <a:pt x="194" y="255"/>
                    <a:pt x="255" y="199"/>
                    <a:pt x="255" y="127"/>
                  </a:cubicBezTo>
                  <a:cubicBezTo>
                    <a:pt x="255" y="61"/>
                    <a:pt x="194" y="0"/>
                    <a:pt x="1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2" name="Google Shape;3442;p43"/>
            <p:cNvSpPr/>
            <p:nvPr/>
          </p:nvSpPr>
          <p:spPr>
            <a:xfrm flipH="1">
              <a:off x="3578258" y="4538351"/>
              <a:ext cx="25669" cy="25669"/>
            </a:xfrm>
            <a:custGeom>
              <a:avLst/>
              <a:gdLst/>
              <a:ahLst/>
              <a:cxnLst/>
              <a:rect l="l" t="t" r="r" b="b"/>
              <a:pathLst>
                <a:path w="179" h="179" extrusionOk="0">
                  <a:moveTo>
                    <a:pt x="87" y="0"/>
                  </a:moveTo>
                  <a:cubicBezTo>
                    <a:pt x="36" y="0"/>
                    <a:pt x="1" y="41"/>
                    <a:pt x="1" y="92"/>
                  </a:cubicBezTo>
                  <a:cubicBezTo>
                    <a:pt x="1" y="143"/>
                    <a:pt x="36" y="178"/>
                    <a:pt x="87" y="178"/>
                  </a:cubicBezTo>
                  <a:cubicBezTo>
                    <a:pt x="138" y="178"/>
                    <a:pt x="179" y="143"/>
                    <a:pt x="179" y="92"/>
                  </a:cubicBezTo>
                  <a:cubicBezTo>
                    <a:pt x="179" y="41"/>
                    <a:pt x="138" y="0"/>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8" name="图片 18">
            <a:extLst>
              <a:ext uri="{FF2B5EF4-FFF2-40B4-BE49-F238E27FC236}">
                <a16:creationId xmlns:a16="http://schemas.microsoft.com/office/drawing/2014/main" id="{4B417197-68ED-12B1-ECB1-ECA3D87C379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5533" y="127574"/>
            <a:ext cx="1556128" cy="844107"/>
          </a:xfrm>
          <a:prstGeom prst="rect">
            <a:avLst/>
          </a:prstGeom>
        </p:spPr>
      </p:pic>
      <p:sp>
        <p:nvSpPr>
          <p:cNvPr id="9" name="PPT-13-4">
            <a:extLst>
              <a:ext uri="{FF2B5EF4-FFF2-40B4-BE49-F238E27FC236}">
                <a16:creationId xmlns:a16="http://schemas.microsoft.com/office/drawing/2014/main" id="{2B245AA0-3BB4-B208-38B4-5A0D8912D659}"/>
              </a:ext>
            </a:extLst>
          </p:cNvPr>
          <p:cNvSpPr txBox="1"/>
          <p:nvPr/>
        </p:nvSpPr>
        <p:spPr>
          <a:xfrm>
            <a:off x="3700001" y="90154"/>
            <a:ext cx="4853669" cy="1188720"/>
          </a:xfrm>
          <a:prstGeom prst="rect">
            <a:avLst/>
          </a:prstGeom>
          <a:noFill/>
        </p:spPr>
        <p:txBody>
          <a:bodyPr wrap="square">
            <a:norm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4400" b="1" i="0" u="none" strike="noStrike" kern="1200" normalizeH="0" baseline="0" noProof="0" dirty="0">
                <a:ln w="0"/>
                <a:effectLst>
                  <a:outerShdw blurRad="38100" dist="19050" dir="2700000" algn="tl" rotWithShape="0">
                    <a:schemeClr val="dk1">
                      <a:alpha val="40000"/>
                    </a:schemeClr>
                  </a:outerShdw>
                </a:effectLst>
                <a:uLnTx/>
                <a:uFillTx/>
                <a:latin typeface="Times New Roman" panose="02020603050405020304" pitchFamily="18" charset="0"/>
                <a:ea typeface="Source Han Sans SC"/>
                <a:cs typeface="Times New Roman" panose="02020603050405020304" pitchFamily="18" charset="0"/>
              </a:rPr>
              <a:t>1. </a:t>
            </a:r>
            <a:r>
              <a:rPr kumimoji="0" lang="en-US" altLang="en-US" sz="4400" b="1" i="0" u="none" strike="noStrike" kern="1200" normalizeH="0" baseline="0" noProof="0" dirty="0" err="1">
                <a:ln w="0"/>
                <a:effectLst>
                  <a:outerShdw blurRad="38100" dist="19050" dir="2700000" algn="tl" rotWithShape="0">
                    <a:schemeClr val="dk1">
                      <a:alpha val="40000"/>
                    </a:schemeClr>
                  </a:outerShdw>
                </a:effectLst>
                <a:uLnTx/>
                <a:uFillTx/>
                <a:latin typeface="Times New Roman" panose="02020603050405020304" pitchFamily="18" charset="0"/>
                <a:ea typeface="Source Han Sans SC"/>
                <a:cs typeface="Times New Roman" panose="02020603050405020304" pitchFamily="18" charset="0"/>
              </a:rPr>
              <a:t>Đọc</a:t>
            </a:r>
            <a:r>
              <a:rPr kumimoji="0" lang="en-US" altLang="en-US" sz="4400" b="1" i="0" u="none" strike="noStrike" kern="1200" normalizeH="0" baseline="0" noProof="0" dirty="0">
                <a:ln w="0"/>
                <a:effectLst>
                  <a:outerShdw blurRad="38100" dist="19050" dir="2700000" algn="tl" rotWithShape="0">
                    <a:schemeClr val="dk1">
                      <a:alpha val="40000"/>
                    </a:schemeClr>
                  </a:outerShdw>
                </a:effectLst>
                <a:uLnTx/>
                <a:uFillTx/>
                <a:latin typeface="Times New Roman" panose="02020603050405020304" pitchFamily="18" charset="0"/>
                <a:ea typeface="Source Han Sans SC"/>
                <a:cs typeface="Times New Roman" panose="02020603050405020304" pitchFamily="18" charset="0"/>
              </a:rPr>
              <a:t> </a:t>
            </a:r>
          </a:p>
        </p:txBody>
      </p:sp>
      <p:grpSp>
        <p:nvGrpSpPr>
          <p:cNvPr id="10" name="Google Shape;4838;p56">
            <a:extLst>
              <a:ext uri="{FF2B5EF4-FFF2-40B4-BE49-F238E27FC236}">
                <a16:creationId xmlns:a16="http://schemas.microsoft.com/office/drawing/2014/main" id="{70C7BC23-94BB-C4FB-90F4-8B4F4478E338}"/>
              </a:ext>
            </a:extLst>
          </p:cNvPr>
          <p:cNvGrpSpPr/>
          <p:nvPr/>
        </p:nvGrpSpPr>
        <p:grpSpPr>
          <a:xfrm rot="-4957593">
            <a:off x="11601965" y="-129925"/>
            <a:ext cx="721741" cy="804947"/>
            <a:chOff x="3604950" y="2842325"/>
            <a:chExt cx="76550" cy="85375"/>
          </a:xfrm>
        </p:grpSpPr>
        <p:sp>
          <p:nvSpPr>
            <p:cNvPr id="11" name="Google Shape;4839;p56">
              <a:extLst>
                <a:ext uri="{FF2B5EF4-FFF2-40B4-BE49-F238E27FC236}">
                  <a16:creationId xmlns:a16="http://schemas.microsoft.com/office/drawing/2014/main" id="{7907F14F-5939-7479-2A8D-AD01BD2D8C06}"/>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4840;p56">
              <a:extLst>
                <a:ext uri="{FF2B5EF4-FFF2-40B4-BE49-F238E27FC236}">
                  <a16:creationId xmlns:a16="http://schemas.microsoft.com/office/drawing/2014/main" id="{4E0A1D39-EC19-05C8-51C6-1E7EB9D2CEA0}"/>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4841;p56">
              <a:extLst>
                <a:ext uri="{FF2B5EF4-FFF2-40B4-BE49-F238E27FC236}">
                  <a16:creationId xmlns:a16="http://schemas.microsoft.com/office/drawing/2014/main" id="{8C56BCE7-1BA1-208C-135E-DF9721C76AB9}"/>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4842;p56">
              <a:extLst>
                <a:ext uri="{FF2B5EF4-FFF2-40B4-BE49-F238E27FC236}">
                  <a16:creationId xmlns:a16="http://schemas.microsoft.com/office/drawing/2014/main" id="{C68AF6BD-56C3-D5A4-FA8B-757C7F7BFA71}"/>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4843;p56">
              <a:extLst>
                <a:ext uri="{FF2B5EF4-FFF2-40B4-BE49-F238E27FC236}">
                  <a16:creationId xmlns:a16="http://schemas.microsoft.com/office/drawing/2014/main" id="{C6DD64B7-1EA2-E8CC-63D5-CD3180AD6FA5}"/>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4844;p56">
              <a:extLst>
                <a:ext uri="{FF2B5EF4-FFF2-40B4-BE49-F238E27FC236}">
                  <a16:creationId xmlns:a16="http://schemas.microsoft.com/office/drawing/2014/main" id="{CBEF9828-F6CA-8ADE-7267-91AAA140E0F9}"/>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4845;p56">
              <a:extLst>
                <a:ext uri="{FF2B5EF4-FFF2-40B4-BE49-F238E27FC236}">
                  <a16:creationId xmlns:a16="http://schemas.microsoft.com/office/drawing/2014/main" id="{A283ACC3-221B-68E3-D48F-86A08BD2FC42}"/>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4846;p56">
              <a:extLst>
                <a:ext uri="{FF2B5EF4-FFF2-40B4-BE49-F238E27FC236}">
                  <a16:creationId xmlns:a16="http://schemas.microsoft.com/office/drawing/2014/main" id="{693B4B35-89CF-C634-353B-93147D3FECA2}"/>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4847;p56">
              <a:extLst>
                <a:ext uri="{FF2B5EF4-FFF2-40B4-BE49-F238E27FC236}">
                  <a16:creationId xmlns:a16="http://schemas.microsoft.com/office/drawing/2014/main" id="{08B1A45D-E268-9AB5-E208-9C25091D153B}"/>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4848;p56">
              <a:extLst>
                <a:ext uri="{FF2B5EF4-FFF2-40B4-BE49-F238E27FC236}">
                  <a16:creationId xmlns:a16="http://schemas.microsoft.com/office/drawing/2014/main" id="{5D12D9CF-059F-6763-14A1-F274D43708BC}"/>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1" name="Google Shape;4838;p56">
            <a:extLst>
              <a:ext uri="{FF2B5EF4-FFF2-40B4-BE49-F238E27FC236}">
                <a16:creationId xmlns:a16="http://schemas.microsoft.com/office/drawing/2014/main" id="{6E315A0B-8FD9-CC00-9D6B-C0155D788151}"/>
              </a:ext>
            </a:extLst>
          </p:cNvPr>
          <p:cNvGrpSpPr/>
          <p:nvPr/>
        </p:nvGrpSpPr>
        <p:grpSpPr>
          <a:xfrm rot="-4957593">
            <a:off x="10864673" y="154989"/>
            <a:ext cx="403794" cy="467723"/>
            <a:chOff x="3604950" y="2842325"/>
            <a:chExt cx="76550" cy="85375"/>
          </a:xfrm>
        </p:grpSpPr>
        <p:sp>
          <p:nvSpPr>
            <p:cNvPr id="22" name="Google Shape;4839;p56">
              <a:extLst>
                <a:ext uri="{FF2B5EF4-FFF2-40B4-BE49-F238E27FC236}">
                  <a16:creationId xmlns:a16="http://schemas.microsoft.com/office/drawing/2014/main" id="{261B358A-A4D9-E1D3-84B0-528FEADE3204}"/>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4840;p56">
              <a:extLst>
                <a:ext uri="{FF2B5EF4-FFF2-40B4-BE49-F238E27FC236}">
                  <a16:creationId xmlns:a16="http://schemas.microsoft.com/office/drawing/2014/main" id="{00576A17-7522-F63F-2EED-3F7FD745DAC1}"/>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4841;p56">
              <a:extLst>
                <a:ext uri="{FF2B5EF4-FFF2-40B4-BE49-F238E27FC236}">
                  <a16:creationId xmlns:a16="http://schemas.microsoft.com/office/drawing/2014/main" id="{5D2A783B-0AC6-B902-3FA6-FAFBA72A9590}"/>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4842;p56">
              <a:extLst>
                <a:ext uri="{FF2B5EF4-FFF2-40B4-BE49-F238E27FC236}">
                  <a16:creationId xmlns:a16="http://schemas.microsoft.com/office/drawing/2014/main" id="{23DBBC22-52E0-E66A-5E47-DA8883BB928D}"/>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4843;p56">
              <a:extLst>
                <a:ext uri="{FF2B5EF4-FFF2-40B4-BE49-F238E27FC236}">
                  <a16:creationId xmlns:a16="http://schemas.microsoft.com/office/drawing/2014/main" id="{A4C59252-C8B9-4C4B-88D3-12A0FF1F8D6A}"/>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4844;p56">
              <a:extLst>
                <a:ext uri="{FF2B5EF4-FFF2-40B4-BE49-F238E27FC236}">
                  <a16:creationId xmlns:a16="http://schemas.microsoft.com/office/drawing/2014/main" id="{5A998C9F-2827-24E5-5348-D36183D40C20}"/>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4845;p56">
              <a:extLst>
                <a:ext uri="{FF2B5EF4-FFF2-40B4-BE49-F238E27FC236}">
                  <a16:creationId xmlns:a16="http://schemas.microsoft.com/office/drawing/2014/main" id="{910FF1B9-BDD4-027C-CB35-2EB501732416}"/>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4846;p56">
              <a:extLst>
                <a:ext uri="{FF2B5EF4-FFF2-40B4-BE49-F238E27FC236}">
                  <a16:creationId xmlns:a16="http://schemas.microsoft.com/office/drawing/2014/main" id="{35B717A7-4F6C-DA60-6ED8-C36A16281AA5}"/>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4847;p56">
              <a:extLst>
                <a:ext uri="{FF2B5EF4-FFF2-40B4-BE49-F238E27FC236}">
                  <a16:creationId xmlns:a16="http://schemas.microsoft.com/office/drawing/2014/main" id="{A13A4596-FDCA-2698-5AC6-4D980FE9826B}"/>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4848;p56">
              <a:extLst>
                <a:ext uri="{FF2B5EF4-FFF2-40B4-BE49-F238E27FC236}">
                  <a16:creationId xmlns:a16="http://schemas.microsoft.com/office/drawing/2014/main" id="{72EE6EC6-A5EF-0E0C-83A4-D7DA5B3CFE95}"/>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2" name="Google Shape;4838;p56">
            <a:extLst>
              <a:ext uri="{FF2B5EF4-FFF2-40B4-BE49-F238E27FC236}">
                <a16:creationId xmlns:a16="http://schemas.microsoft.com/office/drawing/2014/main" id="{9BE82A8D-D224-DCEC-CB1E-78D12A255381}"/>
              </a:ext>
            </a:extLst>
          </p:cNvPr>
          <p:cNvGrpSpPr/>
          <p:nvPr/>
        </p:nvGrpSpPr>
        <p:grpSpPr>
          <a:xfrm rot="-4957593">
            <a:off x="11221324" y="760254"/>
            <a:ext cx="200159" cy="231151"/>
            <a:chOff x="3604950" y="2842325"/>
            <a:chExt cx="76550" cy="85375"/>
          </a:xfrm>
        </p:grpSpPr>
        <p:sp>
          <p:nvSpPr>
            <p:cNvPr id="33" name="Google Shape;4839;p56">
              <a:extLst>
                <a:ext uri="{FF2B5EF4-FFF2-40B4-BE49-F238E27FC236}">
                  <a16:creationId xmlns:a16="http://schemas.microsoft.com/office/drawing/2014/main" id="{39CC18DC-2813-3EF9-B934-71FA30A72123}"/>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4840;p56">
              <a:extLst>
                <a:ext uri="{FF2B5EF4-FFF2-40B4-BE49-F238E27FC236}">
                  <a16:creationId xmlns:a16="http://schemas.microsoft.com/office/drawing/2014/main" id="{D39F8B19-C80D-E655-1ECE-7EB2ABC0F949}"/>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4841;p56">
              <a:extLst>
                <a:ext uri="{FF2B5EF4-FFF2-40B4-BE49-F238E27FC236}">
                  <a16:creationId xmlns:a16="http://schemas.microsoft.com/office/drawing/2014/main" id="{B1010150-0AD1-706D-A7C4-67EE58117CD5}"/>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4842;p56">
              <a:extLst>
                <a:ext uri="{FF2B5EF4-FFF2-40B4-BE49-F238E27FC236}">
                  <a16:creationId xmlns:a16="http://schemas.microsoft.com/office/drawing/2014/main" id="{B89AC58F-609E-C001-8178-9257C5101AED}"/>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4843;p56">
              <a:extLst>
                <a:ext uri="{FF2B5EF4-FFF2-40B4-BE49-F238E27FC236}">
                  <a16:creationId xmlns:a16="http://schemas.microsoft.com/office/drawing/2014/main" id="{FD5D5373-51F4-233B-0602-C5EF9A67B506}"/>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4844;p56">
              <a:extLst>
                <a:ext uri="{FF2B5EF4-FFF2-40B4-BE49-F238E27FC236}">
                  <a16:creationId xmlns:a16="http://schemas.microsoft.com/office/drawing/2014/main" id="{7CC31EAC-BDA9-6BE6-E002-F04BDFC17C3C}"/>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4845;p56">
              <a:extLst>
                <a:ext uri="{FF2B5EF4-FFF2-40B4-BE49-F238E27FC236}">
                  <a16:creationId xmlns:a16="http://schemas.microsoft.com/office/drawing/2014/main" id="{F7FEA740-0613-2ADC-50EC-FD9B522FF995}"/>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4846;p56">
              <a:extLst>
                <a:ext uri="{FF2B5EF4-FFF2-40B4-BE49-F238E27FC236}">
                  <a16:creationId xmlns:a16="http://schemas.microsoft.com/office/drawing/2014/main" id="{2343B3E6-A207-7461-FA07-35F38F28C3E4}"/>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4847;p56">
              <a:extLst>
                <a:ext uri="{FF2B5EF4-FFF2-40B4-BE49-F238E27FC236}">
                  <a16:creationId xmlns:a16="http://schemas.microsoft.com/office/drawing/2014/main" id="{388F716A-FE3E-3B93-6E51-95989FB4D983}"/>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4848;p56">
              <a:extLst>
                <a:ext uri="{FF2B5EF4-FFF2-40B4-BE49-F238E27FC236}">
                  <a16:creationId xmlns:a16="http://schemas.microsoft.com/office/drawing/2014/main" id="{466AA4D7-3860-D87A-E92D-CAADA27FC6ED}"/>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 name="图片 6">
            <a:extLst>
              <a:ext uri="{FF2B5EF4-FFF2-40B4-BE49-F238E27FC236}">
                <a16:creationId xmlns:a16="http://schemas.microsoft.com/office/drawing/2014/main" id="{466EDF5D-30C3-EA44-249F-4D7D7B70537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150735" y="2630921"/>
            <a:ext cx="4023311" cy="4023311"/>
          </a:xfrm>
          <a:prstGeom prst="rect">
            <a:avLst/>
          </a:prstGeom>
        </p:spPr>
      </p:pic>
      <p:grpSp>
        <p:nvGrpSpPr>
          <p:cNvPr id="3" name="组合 34">
            <a:extLst>
              <a:ext uri="{FF2B5EF4-FFF2-40B4-BE49-F238E27FC236}">
                <a16:creationId xmlns:a16="http://schemas.microsoft.com/office/drawing/2014/main" id="{23F25916-FBCA-1B0D-7145-6BEC196F8191}"/>
              </a:ext>
            </a:extLst>
          </p:cNvPr>
          <p:cNvGrpSpPr/>
          <p:nvPr/>
        </p:nvGrpSpPr>
        <p:grpSpPr>
          <a:xfrm>
            <a:off x="4478354" y="1695624"/>
            <a:ext cx="7482831" cy="2062103"/>
            <a:chOff x="6096000" y="1673964"/>
            <a:chExt cx="7767989" cy="2062608"/>
          </a:xfrm>
        </p:grpSpPr>
        <p:sp>
          <p:nvSpPr>
            <p:cNvPr id="4" name="矩形 35">
              <a:extLst>
                <a:ext uri="{FF2B5EF4-FFF2-40B4-BE49-F238E27FC236}">
                  <a16:creationId xmlns:a16="http://schemas.microsoft.com/office/drawing/2014/main" id="{0C751E86-1A27-B08F-EBD9-E73015DA9C82}"/>
                </a:ext>
              </a:extLst>
            </p:cNvPr>
            <p:cNvSpPr/>
            <p:nvPr/>
          </p:nvSpPr>
          <p:spPr bwMode="auto">
            <a:xfrm>
              <a:off x="7695753" y="1673964"/>
              <a:ext cx="6168236" cy="2062608"/>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vi-VN"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a:t>
              </a:r>
              <a:r>
                <a:rPr lang="vi-VN" sz="3200" kern="1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hi đọc lời dẫn truyện cần đọc nhẹ nhàng, truyền cảm, phù hợp với giọng văn lãng mạn, trữ tình của Pau-xtốp-xki.</a:t>
              </a: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矩形 19">
              <a:extLst>
                <a:ext uri="{FF2B5EF4-FFF2-40B4-BE49-F238E27FC236}">
                  <a16:creationId xmlns:a16="http://schemas.microsoft.com/office/drawing/2014/main" id="{0A2F2353-942A-5452-1BB8-6A8AC26C0D8E}"/>
                </a:ext>
              </a:extLst>
            </p:cNvPr>
            <p:cNvSpPr/>
            <p:nvPr/>
          </p:nvSpPr>
          <p:spPr>
            <a:xfrm>
              <a:off x="7173562" y="1902851"/>
              <a:ext cx="2361287" cy="646489"/>
            </a:xfrm>
            <a:prstGeom prst="rect">
              <a:avLst/>
            </a:prstGeom>
            <a:noFill/>
            <a:ln w="9525">
              <a:noFill/>
            </a:ln>
          </p:spPr>
          <p:txBody>
            <a:bodyP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eaLnBrk="1" hangingPunct="1">
                <a:spcBef>
                  <a:spcPct val="0"/>
                </a:spcBef>
                <a:buNone/>
              </a:pPr>
              <a:endParaRPr lang="zh-CN" altLang="en-US" sz="3600" dirty="0">
                <a:solidFill>
                  <a:schemeClr val="tx1"/>
                </a:solidFill>
                <a:cs typeface="+mn-ea"/>
                <a:sym typeface="+mn-lt"/>
              </a:endParaRPr>
            </a:p>
          </p:txBody>
        </p:sp>
        <p:grpSp>
          <p:nvGrpSpPr>
            <p:cNvPr id="6" name="组合 1">
              <a:extLst>
                <a:ext uri="{FF2B5EF4-FFF2-40B4-BE49-F238E27FC236}">
                  <a16:creationId xmlns:a16="http://schemas.microsoft.com/office/drawing/2014/main" id="{0755B77C-DD50-A1AA-48EE-E60D9FE81C60}"/>
                </a:ext>
              </a:extLst>
            </p:cNvPr>
            <p:cNvGrpSpPr/>
            <p:nvPr/>
          </p:nvGrpSpPr>
          <p:grpSpPr>
            <a:xfrm>
              <a:off x="6096000" y="2072604"/>
              <a:ext cx="1072427" cy="1079919"/>
              <a:chOff x="6096000" y="2072604"/>
              <a:chExt cx="1072427" cy="1079919"/>
            </a:xfrm>
          </p:grpSpPr>
          <p:grpSp>
            <p:nvGrpSpPr>
              <p:cNvPr id="7" name="组合 38">
                <a:extLst>
                  <a:ext uri="{FF2B5EF4-FFF2-40B4-BE49-F238E27FC236}">
                    <a16:creationId xmlns:a16="http://schemas.microsoft.com/office/drawing/2014/main" id="{2EFA1BD6-C12D-4F77-482E-F6C8B8E35C78}"/>
                  </a:ext>
                </a:extLst>
              </p:cNvPr>
              <p:cNvGrpSpPr>
                <a:grpSpLocks noChangeAspect="1"/>
              </p:cNvGrpSpPr>
              <p:nvPr/>
            </p:nvGrpSpPr>
            <p:grpSpPr bwMode="auto">
              <a:xfrm>
                <a:off x="6096000" y="2072604"/>
                <a:ext cx="1072427" cy="1079919"/>
                <a:chOff x="1983909" y="2663640"/>
                <a:chExt cx="1657350" cy="1668463"/>
              </a:xfrm>
              <a:solidFill>
                <a:schemeClr val="accent1"/>
              </a:solidFill>
            </p:grpSpPr>
            <p:sp>
              <p:nvSpPr>
                <p:cNvPr id="44" name="任意多边形: 形状 20">
                  <a:extLst>
                    <a:ext uri="{FF2B5EF4-FFF2-40B4-BE49-F238E27FC236}">
                      <a16:creationId xmlns:a16="http://schemas.microsoft.com/office/drawing/2014/main" id="{62B3DE2D-6C66-9BEB-77C5-0A1D51BD7017}"/>
                    </a:ext>
                  </a:extLst>
                </p:cNvPr>
                <p:cNvSpPr/>
                <p:nvPr/>
              </p:nvSpPr>
              <p:spPr bwMode="auto">
                <a:xfrm>
                  <a:off x="1983909" y="3062103"/>
                  <a:ext cx="1216025" cy="1270000"/>
                </a:xfrm>
                <a:custGeom>
                  <a:avLst/>
                  <a:gdLst>
                    <a:gd name="T0" fmla="*/ 71 w 540"/>
                    <a:gd name="T1" fmla="*/ 536 h 564"/>
                    <a:gd name="T2" fmla="*/ 24 w 540"/>
                    <a:gd name="T3" fmla="*/ 488 h 564"/>
                    <a:gd name="T4" fmla="*/ 24 w 540"/>
                    <a:gd name="T5" fmla="*/ 0 h 564"/>
                    <a:gd name="T6" fmla="*/ 0 w 540"/>
                    <a:gd name="T7" fmla="*/ 0 h 564"/>
                    <a:gd name="T8" fmla="*/ 0 w 540"/>
                    <a:gd name="T9" fmla="*/ 489 h 564"/>
                    <a:gd name="T10" fmla="*/ 72 w 540"/>
                    <a:gd name="T11" fmla="*/ 564 h 564"/>
                    <a:gd name="T12" fmla="*/ 540 w 540"/>
                    <a:gd name="T13" fmla="*/ 564 h 564"/>
                    <a:gd name="T14" fmla="*/ 540 w 540"/>
                    <a:gd name="T15" fmla="*/ 536 h 564"/>
                    <a:gd name="T16" fmla="*/ 71 w 540"/>
                    <a:gd name="T17" fmla="*/ 536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0" h="564">
                      <a:moveTo>
                        <a:pt x="71" y="536"/>
                      </a:moveTo>
                      <a:cubicBezTo>
                        <a:pt x="44" y="536"/>
                        <a:pt x="24" y="515"/>
                        <a:pt x="24" y="488"/>
                      </a:cubicBezTo>
                      <a:cubicBezTo>
                        <a:pt x="24" y="0"/>
                        <a:pt x="24" y="0"/>
                        <a:pt x="24" y="0"/>
                      </a:cubicBezTo>
                      <a:cubicBezTo>
                        <a:pt x="0" y="0"/>
                        <a:pt x="0" y="0"/>
                        <a:pt x="0" y="0"/>
                      </a:cubicBezTo>
                      <a:cubicBezTo>
                        <a:pt x="0" y="489"/>
                        <a:pt x="0" y="489"/>
                        <a:pt x="0" y="489"/>
                      </a:cubicBezTo>
                      <a:cubicBezTo>
                        <a:pt x="0" y="529"/>
                        <a:pt x="32" y="564"/>
                        <a:pt x="72" y="564"/>
                      </a:cubicBezTo>
                      <a:cubicBezTo>
                        <a:pt x="540" y="564"/>
                        <a:pt x="540" y="564"/>
                        <a:pt x="540" y="564"/>
                      </a:cubicBezTo>
                      <a:cubicBezTo>
                        <a:pt x="540" y="536"/>
                        <a:pt x="540" y="536"/>
                        <a:pt x="540" y="536"/>
                      </a:cubicBezTo>
                      <a:lnTo>
                        <a:pt x="71" y="536"/>
                      </a:ln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spcBef>
                      <a:spcPts val="0"/>
                    </a:spcBef>
                    <a:spcAft>
                      <a:spcPts val="0"/>
                    </a:spcAft>
                    <a:buClrTx/>
                    <a:buSzTx/>
                    <a:buFontTx/>
                    <a:buNone/>
                    <a:defRPr/>
                  </a:pPr>
                  <a:endParaRPr kumimoji="0" sz="3600" b="0" i="0" u="none" strike="noStrike" kern="1200" cap="none" spc="0" normalizeH="0" baseline="0" noProof="0" dirty="0">
                    <a:ln>
                      <a:noFill/>
                    </a:ln>
                    <a:solidFill>
                      <a:schemeClr val="tx1"/>
                    </a:solidFill>
                    <a:effectLst/>
                    <a:uLnTx/>
                    <a:uFillTx/>
                    <a:cs typeface="+mn-ea"/>
                    <a:sym typeface="+mn-lt"/>
                  </a:endParaRPr>
                </a:p>
              </p:txBody>
            </p:sp>
            <p:sp>
              <p:nvSpPr>
                <p:cNvPr id="45" name="任意多边形: 形状 21">
                  <a:extLst>
                    <a:ext uri="{FF2B5EF4-FFF2-40B4-BE49-F238E27FC236}">
                      <a16:creationId xmlns:a16="http://schemas.microsoft.com/office/drawing/2014/main" id="{62F45593-E80C-5BB5-A626-AF1788E7930B}"/>
                    </a:ext>
                  </a:extLst>
                </p:cNvPr>
                <p:cNvSpPr/>
                <p:nvPr/>
              </p:nvSpPr>
              <p:spPr bwMode="auto">
                <a:xfrm>
                  <a:off x="2433171" y="2674753"/>
                  <a:ext cx="1208088" cy="1243013"/>
                </a:xfrm>
                <a:custGeom>
                  <a:avLst/>
                  <a:gdLst>
                    <a:gd name="T0" fmla="*/ 461 w 536"/>
                    <a:gd name="T1" fmla="*/ 24 h 552"/>
                    <a:gd name="T2" fmla="*/ 508 w 536"/>
                    <a:gd name="T3" fmla="*/ 70 h 552"/>
                    <a:gd name="T4" fmla="*/ 508 w 536"/>
                    <a:gd name="T5" fmla="*/ 552 h 552"/>
                    <a:gd name="T6" fmla="*/ 536 w 536"/>
                    <a:gd name="T7" fmla="*/ 552 h 552"/>
                    <a:gd name="T8" fmla="*/ 536 w 536"/>
                    <a:gd name="T9" fmla="*/ 72 h 552"/>
                    <a:gd name="T10" fmla="*/ 462 w 536"/>
                    <a:gd name="T11" fmla="*/ 0 h 552"/>
                    <a:gd name="T12" fmla="*/ 0 w 536"/>
                    <a:gd name="T13" fmla="*/ 0 h 552"/>
                    <a:gd name="T14" fmla="*/ 0 w 536"/>
                    <a:gd name="T15" fmla="*/ 24 h 552"/>
                    <a:gd name="T16" fmla="*/ 461 w 536"/>
                    <a:gd name="T17" fmla="*/ 2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6" h="552">
                      <a:moveTo>
                        <a:pt x="461" y="24"/>
                      </a:moveTo>
                      <a:cubicBezTo>
                        <a:pt x="488" y="24"/>
                        <a:pt x="508" y="44"/>
                        <a:pt x="508" y="70"/>
                      </a:cubicBezTo>
                      <a:cubicBezTo>
                        <a:pt x="508" y="552"/>
                        <a:pt x="508" y="552"/>
                        <a:pt x="508" y="552"/>
                      </a:cubicBezTo>
                      <a:cubicBezTo>
                        <a:pt x="536" y="552"/>
                        <a:pt x="536" y="552"/>
                        <a:pt x="536" y="552"/>
                      </a:cubicBezTo>
                      <a:cubicBezTo>
                        <a:pt x="536" y="72"/>
                        <a:pt x="536" y="72"/>
                        <a:pt x="536" y="72"/>
                      </a:cubicBezTo>
                      <a:cubicBezTo>
                        <a:pt x="536" y="32"/>
                        <a:pt x="502" y="0"/>
                        <a:pt x="462" y="0"/>
                      </a:cubicBezTo>
                      <a:cubicBezTo>
                        <a:pt x="0" y="0"/>
                        <a:pt x="0" y="0"/>
                        <a:pt x="0" y="0"/>
                      </a:cubicBezTo>
                      <a:cubicBezTo>
                        <a:pt x="0" y="24"/>
                        <a:pt x="0" y="24"/>
                        <a:pt x="0" y="24"/>
                      </a:cubicBezTo>
                      <a:lnTo>
                        <a:pt x="461" y="24"/>
                      </a:ln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spcBef>
                      <a:spcPts val="0"/>
                    </a:spcBef>
                    <a:spcAft>
                      <a:spcPts val="0"/>
                    </a:spcAft>
                    <a:buClrTx/>
                    <a:buSzTx/>
                    <a:buFontTx/>
                    <a:buNone/>
                    <a:defRPr/>
                  </a:pPr>
                  <a:endParaRPr kumimoji="0" sz="3600" b="0" i="0" u="none" strike="noStrike" kern="1200" cap="none" spc="0" normalizeH="0" baseline="0" noProof="0" dirty="0">
                    <a:ln>
                      <a:noFill/>
                    </a:ln>
                    <a:solidFill>
                      <a:schemeClr val="tx1"/>
                    </a:solidFill>
                    <a:effectLst/>
                    <a:uLnTx/>
                    <a:uFillTx/>
                    <a:cs typeface="+mn-ea"/>
                    <a:sym typeface="+mn-lt"/>
                  </a:endParaRPr>
                </a:p>
              </p:txBody>
            </p:sp>
            <p:sp>
              <p:nvSpPr>
                <p:cNvPr id="46" name="任意多边形: 形状 22">
                  <a:extLst>
                    <a:ext uri="{FF2B5EF4-FFF2-40B4-BE49-F238E27FC236}">
                      <a16:creationId xmlns:a16="http://schemas.microsoft.com/office/drawing/2014/main" id="{6D87027A-7F23-ECC2-019E-89322C3D3D2F}"/>
                    </a:ext>
                  </a:extLst>
                </p:cNvPr>
                <p:cNvSpPr/>
                <p:nvPr/>
              </p:nvSpPr>
              <p:spPr bwMode="auto">
                <a:xfrm>
                  <a:off x="3277721" y="4006665"/>
                  <a:ext cx="358775" cy="315913"/>
                </a:xfrm>
                <a:custGeom>
                  <a:avLst/>
                  <a:gdLst>
                    <a:gd name="T0" fmla="*/ 43 w 159"/>
                    <a:gd name="T1" fmla="*/ 69 h 140"/>
                    <a:gd name="T2" fmla="*/ 34 w 159"/>
                    <a:gd name="T3" fmla="*/ 61 h 140"/>
                    <a:gd name="T4" fmla="*/ 24 w 159"/>
                    <a:gd name="T5" fmla="*/ 61 h 140"/>
                    <a:gd name="T6" fmla="*/ 7 w 159"/>
                    <a:gd name="T7" fmla="*/ 52 h 140"/>
                    <a:gd name="T8" fmla="*/ 0 w 159"/>
                    <a:gd name="T9" fmla="*/ 32 h 140"/>
                    <a:gd name="T10" fmla="*/ 10 w 159"/>
                    <a:gd name="T11" fmla="*/ 9 h 140"/>
                    <a:gd name="T12" fmla="*/ 34 w 159"/>
                    <a:gd name="T13" fmla="*/ 0 h 140"/>
                    <a:gd name="T14" fmla="*/ 61 w 159"/>
                    <a:gd name="T15" fmla="*/ 13 h 140"/>
                    <a:gd name="T16" fmla="*/ 72 w 159"/>
                    <a:gd name="T17" fmla="*/ 47 h 140"/>
                    <a:gd name="T18" fmla="*/ 42 w 159"/>
                    <a:gd name="T19" fmla="*/ 126 h 140"/>
                    <a:gd name="T20" fmla="*/ 23 w 159"/>
                    <a:gd name="T21" fmla="*/ 140 h 140"/>
                    <a:gd name="T22" fmla="*/ 13 w 159"/>
                    <a:gd name="T23" fmla="*/ 131 h 140"/>
                    <a:gd name="T24" fmla="*/ 18 w 159"/>
                    <a:gd name="T25" fmla="*/ 120 h 140"/>
                    <a:gd name="T26" fmla="*/ 36 w 159"/>
                    <a:gd name="T27" fmla="*/ 92 h 140"/>
                    <a:gd name="T28" fmla="*/ 43 w 159"/>
                    <a:gd name="T29" fmla="*/ 69 h 140"/>
                    <a:gd name="T30" fmla="*/ 130 w 159"/>
                    <a:gd name="T31" fmla="*/ 69 h 140"/>
                    <a:gd name="T32" fmla="*/ 121 w 159"/>
                    <a:gd name="T33" fmla="*/ 61 h 140"/>
                    <a:gd name="T34" fmla="*/ 112 w 159"/>
                    <a:gd name="T35" fmla="*/ 61 h 140"/>
                    <a:gd name="T36" fmla="*/ 94 w 159"/>
                    <a:gd name="T37" fmla="*/ 52 h 140"/>
                    <a:gd name="T38" fmla="*/ 87 w 159"/>
                    <a:gd name="T39" fmla="*/ 32 h 140"/>
                    <a:gd name="T40" fmla="*/ 96 w 159"/>
                    <a:gd name="T41" fmla="*/ 9 h 140"/>
                    <a:gd name="T42" fmla="*/ 120 w 159"/>
                    <a:gd name="T43" fmla="*/ 0 h 140"/>
                    <a:gd name="T44" fmla="*/ 148 w 159"/>
                    <a:gd name="T45" fmla="*/ 13 h 140"/>
                    <a:gd name="T46" fmla="*/ 159 w 159"/>
                    <a:gd name="T47" fmla="*/ 47 h 140"/>
                    <a:gd name="T48" fmla="*/ 129 w 159"/>
                    <a:gd name="T49" fmla="*/ 126 h 140"/>
                    <a:gd name="T50" fmla="*/ 109 w 159"/>
                    <a:gd name="T51" fmla="*/ 140 h 140"/>
                    <a:gd name="T52" fmla="*/ 100 w 159"/>
                    <a:gd name="T53" fmla="*/ 131 h 140"/>
                    <a:gd name="T54" fmla="*/ 106 w 159"/>
                    <a:gd name="T55" fmla="*/ 120 h 140"/>
                    <a:gd name="T56" fmla="*/ 122 w 159"/>
                    <a:gd name="T57" fmla="*/ 92 h 140"/>
                    <a:gd name="T58" fmla="*/ 130 w 159"/>
                    <a:gd name="T59" fmla="*/ 6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9" h="140">
                      <a:moveTo>
                        <a:pt x="43" y="69"/>
                      </a:moveTo>
                      <a:cubicBezTo>
                        <a:pt x="43" y="64"/>
                        <a:pt x="40" y="61"/>
                        <a:pt x="34" y="61"/>
                      </a:cubicBezTo>
                      <a:cubicBezTo>
                        <a:pt x="24" y="61"/>
                        <a:pt x="24" y="61"/>
                        <a:pt x="24" y="61"/>
                      </a:cubicBezTo>
                      <a:cubicBezTo>
                        <a:pt x="18" y="60"/>
                        <a:pt x="12" y="57"/>
                        <a:pt x="7" y="52"/>
                      </a:cubicBezTo>
                      <a:cubicBezTo>
                        <a:pt x="2" y="46"/>
                        <a:pt x="0" y="40"/>
                        <a:pt x="0" y="32"/>
                      </a:cubicBezTo>
                      <a:cubicBezTo>
                        <a:pt x="0" y="23"/>
                        <a:pt x="3" y="15"/>
                        <a:pt x="10" y="9"/>
                      </a:cubicBezTo>
                      <a:cubicBezTo>
                        <a:pt x="16" y="3"/>
                        <a:pt x="24" y="0"/>
                        <a:pt x="34" y="0"/>
                      </a:cubicBezTo>
                      <a:cubicBezTo>
                        <a:pt x="44" y="0"/>
                        <a:pt x="54" y="4"/>
                        <a:pt x="61" y="13"/>
                      </a:cubicBezTo>
                      <a:cubicBezTo>
                        <a:pt x="68" y="22"/>
                        <a:pt x="72" y="33"/>
                        <a:pt x="72" y="47"/>
                      </a:cubicBezTo>
                      <a:cubicBezTo>
                        <a:pt x="72" y="73"/>
                        <a:pt x="62" y="99"/>
                        <a:pt x="42" y="126"/>
                      </a:cubicBezTo>
                      <a:cubicBezTo>
                        <a:pt x="34" y="136"/>
                        <a:pt x="28" y="140"/>
                        <a:pt x="23" y="140"/>
                      </a:cubicBezTo>
                      <a:cubicBezTo>
                        <a:pt x="16" y="140"/>
                        <a:pt x="13" y="137"/>
                        <a:pt x="13" y="131"/>
                      </a:cubicBezTo>
                      <a:cubicBezTo>
                        <a:pt x="13" y="128"/>
                        <a:pt x="15" y="125"/>
                        <a:pt x="18" y="120"/>
                      </a:cubicBezTo>
                      <a:cubicBezTo>
                        <a:pt x="25" y="112"/>
                        <a:pt x="30" y="103"/>
                        <a:pt x="36" y="92"/>
                      </a:cubicBezTo>
                      <a:cubicBezTo>
                        <a:pt x="41" y="82"/>
                        <a:pt x="43" y="74"/>
                        <a:pt x="43" y="69"/>
                      </a:cubicBezTo>
                      <a:close/>
                      <a:moveTo>
                        <a:pt x="130" y="69"/>
                      </a:moveTo>
                      <a:cubicBezTo>
                        <a:pt x="130" y="64"/>
                        <a:pt x="127" y="61"/>
                        <a:pt x="121" y="61"/>
                      </a:cubicBezTo>
                      <a:cubicBezTo>
                        <a:pt x="112" y="61"/>
                        <a:pt x="112" y="61"/>
                        <a:pt x="112" y="61"/>
                      </a:cubicBezTo>
                      <a:cubicBezTo>
                        <a:pt x="105" y="60"/>
                        <a:pt x="99" y="57"/>
                        <a:pt x="94" y="52"/>
                      </a:cubicBezTo>
                      <a:cubicBezTo>
                        <a:pt x="89" y="46"/>
                        <a:pt x="87" y="40"/>
                        <a:pt x="87" y="32"/>
                      </a:cubicBezTo>
                      <a:cubicBezTo>
                        <a:pt x="87" y="23"/>
                        <a:pt x="90" y="15"/>
                        <a:pt x="96" y="9"/>
                      </a:cubicBezTo>
                      <a:cubicBezTo>
                        <a:pt x="103" y="3"/>
                        <a:pt x="111" y="0"/>
                        <a:pt x="120" y="0"/>
                      </a:cubicBezTo>
                      <a:cubicBezTo>
                        <a:pt x="132" y="0"/>
                        <a:pt x="141" y="4"/>
                        <a:pt x="148" y="13"/>
                      </a:cubicBezTo>
                      <a:cubicBezTo>
                        <a:pt x="155" y="22"/>
                        <a:pt x="159" y="33"/>
                        <a:pt x="159" y="47"/>
                      </a:cubicBezTo>
                      <a:cubicBezTo>
                        <a:pt x="159" y="73"/>
                        <a:pt x="149" y="99"/>
                        <a:pt x="129" y="126"/>
                      </a:cubicBezTo>
                      <a:cubicBezTo>
                        <a:pt x="121" y="136"/>
                        <a:pt x="115" y="140"/>
                        <a:pt x="109" y="140"/>
                      </a:cubicBezTo>
                      <a:cubicBezTo>
                        <a:pt x="103" y="140"/>
                        <a:pt x="100" y="137"/>
                        <a:pt x="100" y="131"/>
                      </a:cubicBezTo>
                      <a:cubicBezTo>
                        <a:pt x="100" y="128"/>
                        <a:pt x="102" y="125"/>
                        <a:pt x="106" y="120"/>
                      </a:cubicBezTo>
                      <a:cubicBezTo>
                        <a:pt x="112" y="112"/>
                        <a:pt x="117" y="103"/>
                        <a:pt x="122" y="92"/>
                      </a:cubicBezTo>
                      <a:cubicBezTo>
                        <a:pt x="127" y="82"/>
                        <a:pt x="130" y="74"/>
                        <a:pt x="130" y="69"/>
                      </a:cubicBez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spcBef>
                      <a:spcPts val="0"/>
                    </a:spcBef>
                    <a:spcAft>
                      <a:spcPts val="0"/>
                    </a:spcAft>
                    <a:buClrTx/>
                    <a:buSzTx/>
                    <a:buFontTx/>
                    <a:buNone/>
                    <a:defRPr/>
                  </a:pPr>
                  <a:endParaRPr kumimoji="0" sz="3600" b="0" i="0" u="none" strike="noStrike" kern="1200" cap="none" spc="0" normalizeH="0" baseline="0" noProof="0" dirty="0">
                    <a:ln>
                      <a:noFill/>
                    </a:ln>
                    <a:solidFill>
                      <a:schemeClr val="tx1"/>
                    </a:solidFill>
                    <a:effectLst/>
                    <a:uLnTx/>
                    <a:uFillTx/>
                    <a:cs typeface="+mn-ea"/>
                    <a:sym typeface="+mn-lt"/>
                  </a:endParaRPr>
                </a:p>
              </p:txBody>
            </p:sp>
            <p:sp>
              <p:nvSpPr>
                <p:cNvPr id="47" name="任意多边形: 形状 23">
                  <a:extLst>
                    <a:ext uri="{FF2B5EF4-FFF2-40B4-BE49-F238E27FC236}">
                      <a16:creationId xmlns:a16="http://schemas.microsoft.com/office/drawing/2014/main" id="{F3D15505-5936-AB2C-FB92-37EC40138BA7}"/>
                    </a:ext>
                  </a:extLst>
                </p:cNvPr>
                <p:cNvSpPr/>
                <p:nvPr/>
              </p:nvSpPr>
              <p:spPr bwMode="auto">
                <a:xfrm>
                  <a:off x="1983909" y="2663640"/>
                  <a:ext cx="355600" cy="317500"/>
                </a:xfrm>
                <a:custGeom>
                  <a:avLst/>
                  <a:gdLst>
                    <a:gd name="T0" fmla="*/ 115 w 158"/>
                    <a:gd name="T1" fmla="*/ 72 h 141"/>
                    <a:gd name="T2" fmla="*/ 124 w 158"/>
                    <a:gd name="T3" fmla="*/ 80 h 141"/>
                    <a:gd name="T4" fmla="*/ 134 w 158"/>
                    <a:gd name="T5" fmla="*/ 80 h 141"/>
                    <a:gd name="T6" fmla="*/ 151 w 158"/>
                    <a:gd name="T7" fmla="*/ 89 h 141"/>
                    <a:gd name="T8" fmla="*/ 158 w 158"/>
                    <a:gd name="T9" fmla="*/ 109 h 141"/>
                    <a:gd name="T10" fmla="*/ 149 w 158"/>
                    <a:gd name="T11" fmla="*/ 132 h 141"/>
                    <a:gd name="T12" fmla="*/ 125 w 158"/>
                    <a:gd name="T13" fmla="*/ 141 h 141"/>
                    <a:gd name="T14" fmla="*/ 98 w 158"/>
                    <a:gd name="T15" fmla="*/ 128 h 141"/>
                    <a:gd name="T16" fmla="*/ 87 w 158"/>
                    <a:gd name="T17" fmla="*/ 94 h 141"/>
                    <a:gd name="T18" fmla="*/ 117 w 158"/>
                    <a:gd name="T19" fmla="*/ 15 h 141"/>
                    <a:gd name="T20" fmla="*/ 136 w 158"/>
                    <a:gd name="T21" fmla="*/ 0 h 141"/>
                    <a:gd name="T22" fmla="*/ 145 w 158"/>
                    <a:gd name="T23" fmla="*/ 10 h 141"/>
                    <a:gd name="T24" fmla="*/ 140 w 158"/>
                    <a:gd name="T25" fmla="*/ 21 h 141"/>
                    <a:gd name="T26" fmla="*/ 123 w 158"/>
                    <a:gd name="T27" fmla="*/ 48 h 141"/>
                    <a:gd name="T28" fmla="*/ 115 w 158"/>
                    <a:gd name="T29" fmla="*/ 72 h 141"/>
                    <a:gd name="T30" fmla="*/ 28 w 158"/>
                    <a:gd name="T31" fmla="*/ 72 h 141"/>
                    <a:gd name="T32" fmla="*/ 37 w 158"/>
                    <a:gd name="T33" fmla="*/ 80 h 141"/>
                    <a:gd name="T34" fmla="*/ 47 w 158"/>
                    <a:gd name="T35" fmla="*/ 80 h 141"/>
                    <a:gd name="T36" fmla="*/ 64 w 158"/>
                    <a:gd name="T37" fmla="*/ 89 h 141"/>
                    <a:gd name="T38" fmla="*/ 72 w 158"/>
                    <a:gd name="T39" fmla="*/ 109 h 141"/>
                    <a:gd name="T40" fmla="*/ 62 w 158"/>
                    <a:gd name="T41" fmla="*/ 132 h 141"/>
                    <a:gd name="T42" fmla="*/ 38 w 158"/>
                    <a:gd name="T43" fmla="*/ 141 h 141"/>
                    <a:gd name="T44" fmla="*/ 10 w 158"/>
                    <a:gd name="T45" fmla="*/ 128 h 141"/>
                    <a:gd name="T46" fmla="*/ 0 w 158"/>
                    <a:gd name="T47" fmla="*/ 94 h 141"/>
                    <a:gd name="T48" fmla="*/ 30 w 158"/>
                    <a:gd name="T49" fmla="*/ 15 h 141"/>
                    <a:gd name="T50" fmla="*/ 49 w 158"/>
                    <a:gd name="T51" fmla="*/ 0 h 141"/>
                    <a:gd name="T52" fmla="*/ 58 w 158"/>
                    <a:gd name="T53" fmla="*/ 10 h 141"/>
                    <a:gd name="T54" fmla="*/ 53 w 158"/>
                    <a:gd name="T55" fmla="*/ 21 h 141"/>
                    <a:gd name="T56" fmla="*/ 36 w 158"/>
                    <a:gd name="T57" fmla="*/ 48 h 141"/>
                    <a:gd name="T58" fmla="*/ 28 w 158"/>
                    <a:gd name="T59" fmla="*/ 7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8" h="141">
                      <a:moveTo>
                        <a:pt x="115" y="72"/>
                      </a:moveTo>
                      <a:cubicBezTo>
                        <a:pt x="115" y="77"/>
                        <a:pt x="118" y="80"/>
                        <a:pt x="124" y="80"/>
                      </a:cubicBezTo>
                      <a:cubicBezTo>
                        <a:pt x="134" y="80"/>
                        <a:pt x="134" y="80"/>
                        <a:pt x="134" y="80"/>
                      </a:cubicBezTo>
                      <a:cubicBezTo>
                        <a:pt x="140" y="80"/>
                        <a:pt x="146" y="83"/>
                        <a:pt x="151" y="89"/>
                      </a:cubicBezTo>
                      <a:cubicBezTo>
                        <a:pt x="156" y="95"/>
                        <a:pt x="158" y="101"/>
                        <a:pt x="158" y="109"/>
                      </a:cubicBezTo>
                      <a:cubicBezTo>
                        <a:pt x="158" y="118"/>
                        <a:pt x="155" y="126"/>
                        <a:pt x="149" y="132"/>
                      </a:cubicBezTo>
                      <a:cubicBezTo>
                        <a:pt x="142" y="138"/>
                        <a:pt x="134" y="141"/>
                        <a:pt x="125" y="141"/>
                      </a:cubicBezTo>
                      <a:cubicBezTo>
                        <a:pt x="114" y="141"/>
                        <a:pt x="105" y="137"/>
                        <a:pt x="98" y="128"/>
                      </a:cubicBezTo>
                      <a:cubicBezTo>
                        <a:pt x="90" y="119"/>
                        <a:pt x="87" y="108"/>
                        <a:pt x="87" y="94"/>
                      </a:cubicBezTo>
                      <a:cubicBezTo>
                        <a:pt x="87" y="68"/>
                        <a:pt x="97" y="42"/>
                        <a:pt x="117" y="15"/>
                      </a:cubicBezTo>
                      <a:cubicBezTo>
                        <a:pt x="124" y="5"/>
                        <a:pt x="130" y="0"/>
                        <a:pt x="136" y="0"/>
                      </a:cubicBezTo>
                      <a:cubicBezTo>
                        <a:pt x="142" y="0"/>
                        <a:pt x="145" y="4"/>
                        <a:pt x="145" y="10"/>
                      </a:cubicBezTo>
                      <a:cubicBezTo>
                        <a:pt x="145" y="13"/>
                        <a:pt x="144" y="16"/>
                        <a:pt x="140" y="21"/>
                      </a:cubicBezTo>
                      <a:cubicBezTo>
                        <a:pt x="134" y="29"/>
                        <a:pt x="128" y="38"/>
                        <a:pt x="123" y="48"/>
                      </a:cubicBezTo>
                      <a:cubicBezTo>
                        <a:pt x="118" y="59"/>
                        <a:pt x="115" y="67"/>
                        <a:pt x="115" y="72"/>
                      </a:cubicBezTo>
                      <a:close/>
                      <a:moveTo>
                        <a:pt x="28" y="72"/>
                      </a:moveTo>
                      <a:cubicBezTo>
                        <a:pt x="28" y="77"/>
                        <a:pt x="31" y="80"/>
                        <a:pt x="37" y="80"/>
                      </a:cubicBezTo>
                      <a:cubicBezTo>
                        <a:pt x="47" y="80"/>
                        <a:pt x="47" y="80"/>
                        <a:pt x="47" y="80"/>
                      </a:cubicBezTo>
                      <a:cubicBezTo>
                        <a:pt x="53" y="80"/>
                        <a:pt x="59" y="83"/>
                        <a:pt x="64" y="89"/>
                      </a:cubicBezTo>
                      <a:cubicBezTo>
                        <a:pt x="69" y="95"/>
                        <a:pt x="72" y="101"/>
                        <a:pt x="72" y="109"/>
                      </a:cubicBezTo>
                      <a:cubicBezTo>
                        <a:pt x="72" y="118"/>
                        <a:pt x="68" y="126"/>
                        <a:pt x="62" y="132"/>
                      </a:cubicBezTo>
                      <a:cubicBezTo>
                        <a:pt x="56" y="138"/>
                        <a:pt x="48" y="141"/>
                        <a:pt x="38" y="141"/>
                      </a:cubicBezTo>
                      <a:cubicBezTo>
                        <a:pt x="27" y="141"/>
                        <a:pt x="18" y="137"/>
                        <a:pt x="10" y="128"/>
                      </a:cubicBezTo>
                      <a:cubicBezTo>
                        <a:pt x="3" y="119"/>
                        <a:pt x="0" y="108"/>
                        <a:pt x="0" y="94"/>
                      </a:cubicBezTo>
                      <a:cubicBezTo>
                        <a:pt x="0" y="68"/>
                        <a:pt x="10" y="42"/>
                        <a:pt x="30" y="15"/>
                      </a:cubicBezTo>
                      <a:cubicBezTo>
                        <a:pt x="37" y="5"/>
                        <a:pt x="44" y="0"/>
                        <a:pt x="49" y="0"/>
                      </a:cubicBezTo>
                      <a:cubicBezTo>
                        <a:pt x="55" y="0"/>
                        <a:pt x="58" y="4"/>
                        <a:pt x="58" y="10"/>
                      </a:cubicBezTo>
                      <a:cubicBezTo>
                        <a:pt x="58" y="13"/>
                        <a:pt x="56" y="16"/>
                        <a:pt x="53" y="21"/>
                      </a:cubicBezTo>
                      <a:cubicBezTo>
                        <a:pt x="47" y="29"/>
                        <a:pt x="41" y="38"/>
                        <a:pt x="36" y="48"/>
                      </a:cubicBezTo>
                      <a:cubicBezTo>
                        <a:pt x="31" y="59"/>
                        <a:pt x="28" y="67"/>
                        <a:pt x="28" y="72"/>
                      </a:cubicBez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spcBef>
                      <a:spcPts val="0"/>
                    </a:spcBef>
                    <a:spcAft>
                      <a:spcPts val="0"/>
                    </a:spcAft>
                    <a:buClrTx/>
                    <a:buSzTx/>
                    <a:buFontTx/>
                    <a:buNone/>
                    <a:defRPr/>
                  </a:pPr>
                  <a:endParaRPr kumimoji="0" sz="3600" b="0" i="0" u="none" strike="noStrike" kern="1200" cap="none" spc="0" normalizeH="0" baseline="0" noProof="0" dirty="0">
                    <a:ln>
                      <a:noFill/>
                    </a:ln>
                    <a:solidFill>
                      <a:schemeClr val="tx1"/>
                    </a:solidFill>
                    <a:effectLst/>
                    <a:uLnTx/>
                    <a:uFillTx/>
                    <a:cs typeface="+mn-ea"/>
                    <a:sym typeface="+mn-lt"/>
                  </a:endParaRPr>
                </a:p>
              </p:txBody>
            </p:sp>
          </p:grpSp>
          <p:pic>
            <p:nvPicPr>
              <p:cNvPr id="43" name="图片 8">
                <a:extLst>
                  <a:ext uri="{FF2B5EF4-FFF2-40B4-BE49-F238E27FC236}">
                    <a16:creationId xmlns:a16="http://schemas.microsoft.com/office/drawing/2014/main" id="{12AF6363-A6E8-4728-998C-FB6BCBEBF8C2}"/>
                  </a:ext>
                </a:extLst>
              </p:cNvPr>
              <p:cNvPicPr>
                <a:picLocks noChangeAspect="1"/>
              </p:cNvPicPr>
              <p:nvPr/>
            </p:nvPicPr>
            <p:blipFill>
              <a:blip r:embed="rId5" cstate="screen">
                <a:extLst>
                  <a:ext uri="{28A0092B-C50C-407E-A947-70E740481C1C}">
                    <a14:useLocalDpi xmlns:a14="http://schemas.microsoft.com/office/drawing/2010/main"/>
                  </a:ext>
                </a:extLst>
              </a:blip>
              <a:srcRect r="86771"/>
              <a:stretch>
                <a:fillRect/>
              </a:stretch>
            </p:blipFill>
            <p:spPr>
              <a:xfrm>
                <a:off x="6096000" y="2205690"/>
                <a:ext cx="1067157" cy="913868"/>
              </a:xfrm>
              <a:prstGeom prst="rect">
                <a:avLst/>
              </a:prstGeom>
              <a:noFill/>
              <a:ln w="9525">
                <a:noFill/>
              </a:ln>
            </p:spPr>
          </p:pic>
        </p:grpSp>
      </p:grpSp>
      <p:grpSp>
        <p:nvGrpSpPr>
          <p:cNvPr id="48" name="组合 34">
            <a:extLst>
              <a:ext uri="{FF2B5EF4-FFF2-40B4-BE49-F238E27FC236}">
                <a16:creationId xmlns:a16="http://schemas.microsoft.com/office/drawing/2014/main" id="{6FC6BBEA-EE96-7175-D9B1-11E432F6AAB9}"/>
              </a:ext>
            </a:extLst>
          </p:cNvPr>
          <p:cNvGrpSpPr/>
          <p:nvPr/>
        </p:nvGrpSpPr>
        <p:grpSpPr>
          <a:xfrm>
            <a:off x="4992345" y="4215023"/>
            <a:ext cx="6667901" cy="1320818"/>
            <a:chOff x="6096000" y="1902851"/>
            <a:chExt cx="6922003" cy="1321142"/>
          </a:xfrm>
        </p:grpSpPr>
        <p:sp>
          <p:nvSpPr>
            <p:cNvPr id="49" name="矩形 35">
              <a:extLst>
                <a:ext uri="{FF2B5EF4-FFF2-40B4-BE49-F238E27FC236}">
                  <a16:creationId xmlns:a16="http://schemas.microsoft.com/office/drawing/2014/main" id="{72E7DB33-F874-2A64-D113-9CC88D131EA7}"/>
                </a:ext>
              </a:extLst>
            </p:cNvPr>
            <p:cNvSpPr/>
            <p:nvPr/>
          </p:nvSpPr>
          <p:spPr bwMode="auto">
            <a:xfrm>
              <a:off x="7631471" y="2146511"/>
              <a:ext cx="5386532" cy="1077482"/>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vi-VN" sz="3200" kern="1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Với các nhân vật khác, đọc đúng giọng điện của nhân vật. </a:t>
              </a: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0" name="矩形 19">
              <a:extLst>
                <a:ext uri="{FF2B5EF4-FFF2-40B4-BE49-F238E27FC236}">
                  <a16:creationId xmlns:a16="http://schemas.microsoft.com/office/drawing/2014/main" id="{F3D9684C-E034-92A0-9313-1B77DA2C2004}"/>
                </a:ext>
              </a:extLst>
            </p:cNvPr>
            <p:cNvSpPr/>
            <p:nvPr/>
          </p:nvSpPr>
          <p:spPr>
            <a:xfrm>
              <a:off x="7173562" y="1902851"/>
              <a:ext cx="2361287" cy="646490"/>
            </a:xfrm>
            <a:prstGeom prst="rect">
              <a:avLst/>
            </a:prstGeom>
            <a:noFill/>
            <a:ln w="9525">
              <a:noFill/>
            </a:ln>
          </p:spPr>
          <p:txBody>
            <a:bodyP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eaLnBrk="1" hangingPunct="1">
                <a:spcBef>
                  <a:spcPct val="0"/>
                </a:spcBef>
                <a:buNone/>
              </a:pPr>
              <a:endParaRPr lang="zh-CN" altLang="en-US" sz="3600" dirty="0">
                <a:solidFill>
                  <a:schemeClr val="tx1"/>
                </a:solidFill>
                <a:cs typeface="+mn-ea"/>
                <a:sym typeface="+mn-lt"/>
              </a:endParaRPr>
            </a:p>
          </p:txBody>
        </p:sp>
        <p:grpSp>
          <p:nvGrpSpPr>
            <p:cNvPr id="51" name="组合 1">
              <a:extLst>
                <a:ext uri="{FF2B5EF4-FFF2-40B4-BE49-F238E27FC236}">
                  <a16:creationId xmlns:a16="http://schemas.microsoft.com/office/drawing/2014/main" id="{327E16C2-1854-0DC1-6C17-1FF654FA038D}"/>
                </a:ext>
              </a:extLst>
            </p:cNvPr>
            <p:cNvGrpSpPr/>
            <p:nvPr/>
          </p:nvGrpSpPr>
          <p:grpSpPr>
            <a:xfrm>
              <a:off x="6096000" y="2072604"/>
              <a:ext cx="1072427" cy="1079919"/>
              <a:chOff x="6096000" y="2072604"/>
              <a:chExt cx="1072427" cy="1079919"/>
            </a:xfrm>
          </p:grpSpPr>
          <p:grpSp>
            <p:nvGrpSpPr>
              <p:cNvPr id="52" name="组合 38">
                <a:extLst>
                  <a:ext uri="{FF2B5EF4-FFF2-40B4-BE49-F238E27FC236}">
                    <a16:creationId xmlns:a16="http://schemas.microsoft.com/office/drawing/2014/main" id="{6D0AC26A-C609-4BED-0700-06B01DACAF91}"/>
                  </a:ext>
                </a:extLst>
              </p:cNvPr>
              <p:cNvGrpSpPr>
                <a:grpSpLocks noChangeAspect="1"/>
              </p:cNvGrpSpPr>
              <p:nvPr/>
            </p:nvGrpSpPr>
            <p:grpSpPr bwMode="auto">
              <a:xfrm>
                <a:off x="6096000" y="2072604"/>
                <a:ext cx="1072427" cy="1079919"/>
                <a:chOff x="1983909" y="2663640"/>
                <a:chExt cx="1657350" cy="1668463"/>
              </a:xfrm>
              <a:solidFill>
                <a:schemeClr val="accent1"/>
              </a:solidFill>
            </p:grpSpPr>
            <p:sp>
              <p:nvSpPr>
                <p:cNvPr id="54" name="任意多边形: 形状 20">
                  <a:extLst>
                    <a:ext uri="{FF2B5EF4-FFF2-40B4-BE49-F238E27FC236}">
                      <a16:creationId xmlns:a16="http://schemas.microsoft.com/office/drawing/2014/main" id="{BB676B35-262C-93BD-251F-A633EDA1602D}"/>
                    </a:ext>
                  </a:extLst>
                </p:cNvPr>
                <p:cNvSpPr/>
                <p:nvPr/>
              </p:nvSpPr>
              <p:spPr bwMode="auto">
                <a:xfrm>
                  <a:off x="1983909" y="3062103"/>
                  <a:ext cx="1216025" cy="1270000"/>
                </a:xfrm>
                <a:custGeom>
                  <a:avLst/>
                  <a:gdLst>
                    <a:gd name="T0" fmla="*/ 71 w 540"/>
                    <a:gd name="T1" fmla="*/ 536 h 564"/>
                    <a:gd name="T2" fmla="*/ 24 w 540"/>
                    <a:gd name="T3" fmla="*/ 488 h 564"/>
                    <a:gd name="T4" fmla="*/ 24 w 540"/>
                    <a:gd name="T5" fmla="*/ 0 h 564"/>
                    <a:gd name="T6" fmla="*/ 0 w 540"/>
                    <a:gd name="T7" fmla="*/ 0 h 564"/>
                    <a:gd name="T8" fmla="*/ 0 w 540"/>
                    <a:gd name="T9" fmla="*/ 489 h 564"/>
                    <a:gd name="T10" fmla="*/ 72 w 540"/>
                    <a:gd name="T11" fmla="*/ 564 h 564"/>
                    <a:gd name="T12" fmla="*/ 540 w 540"/>
                    <a:gd name="T13" fmla="*/ 564 h 564"/>
                    <a:gd name="T14" fmla="*/ 540 w 540"/>
                    <a:gd name="T15" fmla="*/ 536 h 564"/>
                    <a:gd name="T16" fmla="*/ 71 w 540"/>
                    <a:gd name="T17" fmla="*/ 536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0" h="564">
                      <a:moveTo>
                        <a:pt x="71" y="536"/>
                      </a:moveTo>
                      <a:cubicBezTo>
                        <a:pt x="44" y="536"/>
                        <a:pt x="24" y="515"/>
                        <a:pt x="24" y="488"/>
                      </a:cubicBezTo>
                      <a:cubicBezTo>
                        <a:pt x="24" y="0"/>
                        <a:pt x="24" y="0"/>
                        <a:pt x="24" y="0"/>
                      </a:cubicBezTo>
                      <a:cubicBezTo>
                        <a:pt x="0" y="0"/>
                        <a:pt x="0" y="0"/>
                        <a:pt x="0" y="0"/>
                      </a:cubicBezTo>
                      <a:cubicBezTo>
                        <a:pt x="0" y="489"/>
                        <a:pt x="0" y="489"/>
                        <a:pt x="0" y="489"/>
                      </a:cubicBezTo>
                      <a:cubicBezTo>
                        <a:pt x="0" y="529"/>
                        <a:pt x="32" y="564"/>
                        <a:pt x="72" y="564"/>
                      </a:cubicBezTo>
                      <a:cubicBezTo>
                        <a:pt x="540" y="564"/>
                        <a:pt x="540" y="564"/>
                        <a:pt x="540" y="564"/>
                      </a:cubicBezTo>
                      <a:cubicBezTo>
                        <a:pt x="540" y="536"/>
                        <a:pt x="540" y="536"/>
                        <a:pt x="540" y="536"/>
                      </a:cubicBezTo>
                      <a:lnTo>
                        <a:pt x="71" y="536"/>
                      </a:ln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spcBef>
                      <a:spcPts val="0"/>
                    </a:spcBef>
                    <a:spcAft>
                      <a:spcPts val="0"/>
                    </a:spcAft>
                    <a:buClrTx/>
                    <a:buSzTx/>
                    <a:buFontTx/>
                    <a:buNone/>
                    <a:defRPr/>
                  </a:pPr>
                  <a:endParaRPr kumimoji="0" sz="3600" b="0" i="0" u="none" strike="noStrike" kern="1200" cap="none" spc="0" normalizeH="0" baseline="0" noProof="0" dirty="0">
                    <a:ln>
                      <a:noFill/>
                    </a:ln>
                    <a:solidFill>
                      <a:schemeClr val="tx1"/>
                    </a:solidFill>
                    <a:effectLst/>
                    <a:uLnTx/>
                    <a:uFillTx/>
                    <a:cs typeface="+mn-ea"/>
                    <a:sym typeface="+mn-lt"/>
                  </a:endParaRPr>
                </a:p>
              </p:txBody>
            </p:sp>
            <p:sp>
              <p:nvSpPr>
                <p:cNvPr id="55" name="任意多边形: 形状 21">
                  <a:extLst>
                    <a:ext uri="{FF2B5EF4-FFF2-40B4-BE49-F238E27FC236}">
                      <a16:creationId xmlns:a16="http://schemas.microsoft.com/office/drawing/2014/main" id="{EFBB5C99-72A9-B684-7C94-CCF3616413AF}"/>
                    </a:ext>
                  </a:extLst>
                </p:cNvPr>
                <p:cNvSpPr/>
                <p:nvPr/>
              </p:nvSpPr>
              <p:spPr bwMode="auto">
                <a:xfrm>
                  <a:off x="2433171" y="2674753"/>
                  <a:ext cx="1208088" cy="1243013"/>
                </a:xfrm>
                <a:custGeom>
                  <a:avLst/>
                  <a:gdLst>
                    <a:gd name="T0" fmla="*/ 461 w 536"/>
                    <a:gd name="T1" fmla="*/ 24 h 552"/>
                    <a:gd name="T2" fmla="*/ 508 w 536"/>
                    <a:gd name="T3" fmla="*/ 70 h 552"/>
                    <a:gd name="T4" fmla="*/ 508 w 536"/>
                    <a:gd name="T5" fmla="*/ 552 h 552"/>
                    <a:gd name="T6" fmla="*/ 536 w 536"/>
                    <a:gd name="T7" fmla="*/ 552 h 552"/>
                    <a:gd name="T8" fmla="*/ 536 w 536"/>
                    <a:gd name="T9" fmla="*/ 72 h 552"/>
                    <a:gd name="T10" fmla="*/ 462 w 536"/>
                    <a:gd name="T11" fmla="*/ 0 h 552"/>
                    <a:gd name="T12" fmla="*/ 0 w 536"/>
                    <a:gd name="T13" fmla="*/ 0 h 552"/>
                    <a:gd name="T14" fmla="*/ 0 w 536"/>
                    <a:gd name="T15" fmla="*/ 24 h 552"/>
                    <a:gd name="T16" fmla="*/ 461 w 536"/>
                    <a:gd name="T17" fmla="*/ 2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6" h="552">
                      <a:moveTo>
                        <a:pt x="461" y="24"/>
                      </a:moveTo>
                      <a:cubicBezTo>
                        <a:pt x="488" y="24"/>
                        <a:pt x="508" y="44"/>
                        <a:pt x="508" y="70"/>
                      </a:cubicBezTo>
                      <a:cubicBezTo>
                        <a:pt x="508" y="552"/>
                        <a:pt x="508" y="552"/>
                        <a:pt x="508" y="552"/>
                      </a:cubicBezTo>
                      <a:cubicBezTo>
                        <a:pt x="536" y="552"/>
                        <a:pt x="536" y="552"/>
                        <a:pt x="536" y="552"/>
                      </a:cubicBezTo>
                      <a:cubicBezTo>
                        <a:pt x="536" y="72"/>
                        <a:pt x="536" y="72"/>
                        <a:pt x="536" y="72"/>
                      </a:cubicBezTo>
                      <a:cubicBezTo>
                        <a:pt x="536" y="32"/>
                        <a:pt x="502" y="0"/>
                        <a:pt x="462" y="0"/>
                      </a:cubicBezTo>
                      <a:cubicBezTo>
                        <a:pt x="0" y="0"/>
                        <a:pt x="0" y="0"/>
                        <a:pt x="0" y="0"/>
                      </a:cubicBezTo>
                      <a:cubicBezTo>
                        <a:pt x="0" y="24"/>
                        <a:pt x="0" y="24"/>
                        <a:pt x="0" y="24"/>
                      </a:cubicBezTo>
                      <a:lnTo>
                        <a:pt x="461" y="24"/>
                      </a:ln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spcBef>
                      <a:spcPts val="0"/>
                    </a:spcBef>
                    <a:spcAft>
                      <a:spcPts val="0"/>
                    </a:spcAft>
                    <a:buClrTx/>
                    <a:buSzTx/>
                    <a:buFontTx/>
                    <a:buNone/>
                    <a:defRPr/>
                  </a:pPr>
                  <a:endParaRPr kumimoji="0" sz="3600" b="0" i="0" u="none" strike="noStrike" kern="1200" cap="none" spc="0" normalizeH="0" baseline="0" noProof="0" dirty="0">
                    <a:ln>
                      <a:noFill/>
                    </a:ln>
                    <a:solidFill>
                      <a:schemeClr val="tx1"/>
                    </a:solidFill>
                    <a:effectLst/>
                    <a:uLnTx/>
                    <a:uFillTx/>
                    <a:cs typeface="+mn-ea"/>
                    <a:sym typeface="+mn-lt"/>
                  </a:endParaRPr>
                </a:p>
              </p:txBody>
            </p:sp>
            <p:sp>
              <p:nvSpPr>
                <p:cNvPr id="56" name="任意多边形: 形状 22">
                  <a:extLst>
                    <a:ext uri="{FF2B5EF4-FFF2-40B4-BE49-F238E27FC236}">
                      <a16:creationId xmlns:a16="http://schemas.microsoft.com/office/drawing/2014/main" id="{A8B7A2ED-362A-7392-B83E-DB8FE83BD99E}"/>
                    </a:ext>
                  </a:extLst>
                </p:cNvPr>
                <p:cNvSpPr/>
                <p:nvPr/>
              </p:nvSpPr>
              <p:spPr bwMode="auto">
                <a:xfrm>
                  <a:off x="3277721" y="4006665"/>
                  <a:ext cx="358775" cy="315913"/>
                </a:xfrm>
                <a:custGeom>
                  <a:avLst/>
                  <a:gdLst>
                    <a:gd name="T0" fmla="*/ 43 w 159"/>
                    <a:gd name="T1" fmla="*/ 69 h 140"/>
                    <a:gd name="T2" fmla="*/ 34 w 159"/>
                    <a:gd name="T3" fmla="*/ 61 h 140"/>
                    <a:gd name="T4" fmla="*/ 24 w 159"/>
                    <a:gd name="T5" fmla="*/ 61 h 140"/>
                    <a:gd name="T6" fmla="*/ 7 w 159"/>
                    <a:gd name="T7" fmla="*/ 52 h 140"/>
                    <a:gd name="T8" fmla="*/ 0 w 159"/>
                    <a:gd name="T9" fmla="*/ 32 h 140"/>
                    <a:gd name="T10" fmla="*/ 10 w 159"/>
                    <a:gd name="T11" fmla="*/ 9 h 140"/>
                    <a:gd name="T12" fmla="*/ 34 w 159"/>
                    <a:gd name="T13" fmla="*/ 0 h 140"/>
                    <a:gd name="T14" fmla="*/ 61 w 159"/>
                    <a:gd name="T15" fmla="*/ 13 h 140"/>
                    <a:gd name="T16" fmla="*/ 72 w 159"/>
                    <a:gd name="T17" fmla="*/ 47 h 140"/>
                    <a:gd name="T18" fmla="*/ 42 w 159"/>
                    <a:gd name="T19" fmla="*/ 126 h 140"/>
                    <a:gd name="T20" fmla="*/ 23 w 159"/>
                    <a:gd name="T21" fmla="*/ 140 h 140"/>
                    <a:gd name="T22" fmla="*/ 13 w 159"/>
                    <a:gd name="T23" fmla="*/ 131 h 140"/>
                    <a:gd name="T24" fmla="*/ 18 w 159"/>
                    <a:gd name="T25" fmla="*/ 120 h 140"/>
                    <a:gd name="T26" fmla="*/ 36 w 159"/>
                    <a:gd name="T27" fmla="*/ 92 h 140"/>
                    <a:gd name="T28" fmla="*/ 43 w 159"/>
                    <a:gd name="T29" fmla="*/ 69 h 140"/>
                    <a:gd name="T30" fmla="*/ 130 w 159"/>
                    <a:gd name="T31" fmla="*/ 69 h 140"/>
                    <a:gd name="T32" fmla="*/ 121 w 159"/>
                    <a:gd name="T33" fmla="*/ 61 h 140"/>
                    <a:gd name="T34" fmla="*/ 112 w 159"/>
                    <a:gd name="T35" fmla="*/ 61 h 140"/>
                    <a:gd name="T36" fmla="*/ 94 w 159"/>
                    <a:gd name="T37" fmla="*/ 52 h 140"/>
                    <a:gd name="T38" fmla="*/ 87 w 159"/>
                    <a:gd name="T39" fmla="*/ 32 h 140"/>
                    <a:gd name="T40" fmla="*/ 96 w 159"/>
                    <a:gd name="T41" fmla="*/ 9 h 140"/>
                    <a:gd name="T42" fmla="*/ 120 w 159"/>
                    <a:gd name="T43" fmla="*/ 0 h 140"/>
                    <a:gd name="T44" fmla="*/ 148 w 159"/>
                    <a:gd name="T45" fmla="*/ 13 h 140"/>
                    <a:gd name="T46" fmla="*/ 159 w 159"/>
                    <a:gd name="T47" fmla="*/ 47 h 140"/>
                    <a:gd name="T48" fmla="*/ 129 w 159"/>
                    <a:gd name="T49" fmla="*/ 126 h 140"/>
                    <a:gd name="T50" fmla="*/ 109 w 159"/>
                    <a:gd name="T51" fmla="*/ 140 h 140"/>
                    <a:gd name="T52" fmla="*/ 100 w 159"/>
                    <a:gd name="T53" fmla="*/ 131 h 140"/>
                    <a:gd name="T54" fmla="*/ 106 w 159"/>
                    <a:gd name="T55" fmla="*/ 120 h 140"/>
                    <a:gd name="T56" fmla="*/ 122 w 159"/>
                    <a:gd name="T57" fmla="*/ 92 h 140"/>
                    <a:gd name="T58" fmla="*/ 130 w 159"/>
                    <a:gd name="T59" fmla="*/ 6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9" h="140">
                      <a:moveTo>
                        <a:pt x="43" y="69"/>
                      </a:moveTo>
                      <a:cubicBezTo>
                        <a:pt x="43" y="64"/>
                        <a:pt x="40" y="61"/>
                        <a:pt x="34" y="61"/>
                      </a:cubicBezTo>
                      <a:cubicBezTo>
                        <a:pt x="24" y="61"/>
                        <a:pt x="24" y="61"/>
                        <a:pt x="24" y="61"/>
                      </a:cubicBezTo>
                      <a:cubicBezTo>
                        <a:pt x="18" y="60"/>
                        <a:pt x="12" y="57"/>
                        <a:pt x="7" y="52"/>
                      </a:cubicBezTo>
                      <a:cubicBezTo>
                        <a:pt x="2" y="46"/>
                        <a:pt x="0" y="40"/>
                        <a:pt x="0" y="32"/>
                      </a:cubicBezTo>
                      <a:cubicBezTo>
                        <a:pt x="0" y="23"/>
                        <a:pt x="3" y="15"/>
                        <a:pt x="10" y="9"/>
                      </a:cubicBezTo>
                      <a:cubicBezTo>
                        <a:pt x="16" y="3"/>
                        <a:pt x="24" y="0"/>
                        <a:pt x="34" y="0"/>
                      </a:cubicBezTo>
                      <a:cubicBezTo>
                        <a:pt x="44" y="0"/>
                        <a:pt x="54" y="4"/>
                        <a:pt x="61" y="13"/>
                      </a:cubicBezTo>
                      <a:cubicBezTo>
                        <a:pt x="68" y="22"/>
                        <a:pt x="72" y="33"/>
                        <a:pt x="72" y="47"/>
                      </a:cubicBezTo>
                      <a:cubicBezTo>
                        <a:pt x="72" y="73"/>
                        <a:pt x="62" y="99"/>
                        <a:pt x="42" y="126"/>
                      </a:cubicBezTo>
                      <a:cubicBezTo>
                        <a:pt x="34" y="136"/>
                        <a:pt x="28" y="140"/>
                        <a:pt x="23" y="140"/>
                      </a:cubicBezTo>
                      <a:cubicBezTo>
                        <a:pt x="16" y="140"/>
                        <a:pt x="13" y="137"/>
                        <a:pt x="13" y="131"/>
                      </a:cubicBezTo>
                      <a:cubicBezTo>
                        <a:pt x="13" y="128"/>
                        <a:pt x="15" y="125"/>
                        <a:pt x="18" y="120"/>
                      </a:cubicBezTo>
                      <a:cubicBezTo>
                        <a:pt x="25" y="112"/>
                        <a:pt x="30" y="103"/>
                        <a:pt x="36" y="92"/>
                      </a:cubicBezTo>
                      <a:cubicBezTo>
                        <a:pt x="41" y="82"/>
                        <a:pt x="43" y="74"/>
                        <a:pt x="43" y="69"/>
                      </a:cubicBezTo>
                      <a:close/>
                      <a:moveTo>
                        <a:pt x="130" y="69"/>
                      </a:moveTo>
                      <a:cubicBezTo>
                        <a:pt x="130" y="64"/>
                        <a:pt x="127" y="61"/>
                        <a:pt x="121" y="61"/>
                      </a:cubicBezTo>
                      <a:cubicBezTo>
                        <a:pt x="112" y="61"/>
                        <a:pt x="112" y="61"/>
                        <a:pt x="112" y="61"/>
                      </a:cubicBezTo>
                      <a:cubicBezTo>
                        <a:pt x="105" y="60"/>
                        <a:pt x="99" y="57"/>
                        <a:pt x="94" y="52"/>
                      </a:cubicBezTo>
                      <a:cubicBezTo>
                        <a:pt x="89" y="46"/>
                        <a:pt x="87" y="40"/>
                        <a:pt x="87" y="32"/>
                      </a:cubicBezTo>
                      <a:cubicBezTo>
                        <a:pt x="87" y="23"/>
                        <a:pt x="90" y="15"/>
                        <a:pt x="96" y="9"/>
                      </a:cubicBezTo>
                      <a:cubicBezTo>
                        <a:pt x="103" y="3"/>
                        <a:pt x="111" y="0"/>
                        <a:pt x="120" y="0"/>
                      </a:cubicBezTo>
                      <a:cubicBezTo>
                        <a:pt x="132" y="0"/>
                        <a:pt x="141" y="4"/>
                        <a:pt x="148" y="13"/>
                      </a:cubicBezTo>
                      <a:cubicBezTo>
                        <a:pt x="155" y="22"/>
                        <a:pt x="159" y="33"/>
                        <a:pt x="159" y="47"/>
                      </a:cubicBezTo>
                      <a:cubicBezTo>
                        <a:pt x="159" y="73"/>
                        <a:pt x="149" y="99"/>
                        <a:pt x="129" y="126"/>
                      </a:cubicBezTo>
                      <a:cubicBezTo>
                        <a:pt x="121" y="136"/>
                        <a:pt x="115" y="140"/>
                        <a:pt x="109" y="140"/>
                      </a:cubicBezTo>
                      <a:cubicBezTo>
                        <a:pt x="103" y="140"/>
                        <a:pt x="100" y="137"/>
                        <a:pt x="100" y="131"/>
                      </a:cubicBezTo>
                      <a:cubicBezTo>
                        <a:pt x="100" y="128"/>
                        <a:pt x="102" y="125"/>
                        <a:pt x="106" y="120"/>
                      </a:cubicBezTo>
                      <a:cubicBezTo>
                        <a:pt x="112" y="112"/>
                        <a:pt x="117" y="103"/>
                        <a:pt x="122" y="92"/>
                      </a:cubicBezTo>
                      <a:cubicBezTo>
                        <a:pt x="127" y="82"/>
                        <a:pt x="130" y="74"/>
                        <a:pt x="130" y="69"/>
                      </a:cubicBez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spcBef>
                      <a:spcPts val="0"/>
                    </a:spcBef>
                    <a:spcAft>
                      <a:spcPts val="0"/>
                    </a:spcAft>
                    <a:buClrTx/>
                    <a:buSzTx/>
                    <a:buFontTx/>
                    <a:buNone/>
                    <a:defRPr/>
                  </a:pPr>
                  <a:endParaRPr kumimoji="0" sz="3600" b="0" i="0" u="none" strike="noStrike" kern="1200" cap="none" spc="0" normalizeH="0" baseline="0" noProof="0" dirty="0">
                    <a:ln>
                      <a:noFill/>
                    </a:ln>
                    <a:solidFill>
                      <a:schemeClr val="tx1"/>
                    </a:solidFill>
                    <a:effectLst/>
                    <a:uLnTx/>
                    <a:uFillTx/>
                    <a:cs typeface="+mn-ea"/>
                    <a:sym typeface="+mn-lt"/>
                  </a:endParaRPr>
                </a:p>
              </p:txBody>
            </p:sp>
            <p:sp>
              <p:nvSpPr>
                <p:cNvPr id="57" name="任意多边形: 形状 23">
                  <a:extLst>
                    <a:ext uri="{FF2B5EF4-FFF2-40B4-BE49-F238E27FC236}">
                      <a16:creationId xmlns:a16="http://schemas.microsoft.com/office/drawing/2014/main" id="{A030FD3A-C141-E2B9-B363-15A0B62EA57B}"/>
                    </a:ext>
                  </a:extLst>
                </p:cNvPr>
                <p:cNvSpPr/>
                <p:nvPr/>
              </p:nvSpPr>
              <p:spPr bwMode="auto">
                <a:xfrm>
                  <a:off x="1983909" y="2663640"/>
                  <a:ext cx="355600" cy="317500"/>
                </a:xfrm>
                <a:custGeom>
                  <a:avLst/>
                  <a:gdLst>
                    <a:gd name="T0" fmla="*/ 115 w 158"/>
                    <a:gd name="T1" fmla="*/ 72 h 141"/>
                    <a:gd name="T2" fmla="*/ 124 w 158"/>
                    <a:gd name="T3" fmla="*/ 80 h 141"/>
                    <a:gd name="T4" fmla="*/ 134 w 158"/>
                    <a:gd name="T5" fmla="*/ 80 h 141"/>
                    <a:gd name="T6" fmla="*/ 151 w 158"/>
                    <a:gd name="T7" fmla="*/ 89 h 141"/>
                    <a:gd name="T8" fmla="*/ 158 w 158"/>
                    <a:gd name="T9" fmla="*/ 109 h 141"/>
                    <a:gd name="T10" fmla="*/ 149 w 158"/>
                    <a:gd name="T11" fmla="*/ 132 h 141"/>
                    <a:gd name="T12" fmla="*/ 125 w 158"/>
                    <a:gd name="T13" fmla="*/ 141 h 141"/>
                    <a:gd name="T14" fmla="*/ 98 w 158"/>
                    <a:gd name="T15" fmla="*/ 128 h 141"/>
                    <a:gd name="T16" fmla="*/ 87 w 158"/>
                    <a:gd name="T17" fmla="*/ 94 h 141"/>
                    <a:gd name="T18" fmla="*/ 117 w 158"/>
                    <a:gd name="T19" fmla="*/ 15 h 141"/>
                    <a:gd name="T20" fmla="*/ 136 w 158"/>
                    <a:gd name="T21" fmla="*/ 0 h 141"/>
                    <a:gd name="T22" fmla="*/ 145 w 158"/>
                    <a:gd name="T23" fmla="*/ 10 h 141"/>
                    <a:gd name="T24" fmla="*/ 140 w 158"/>
                    <a:gd name="T25" fmla="*/ 21 h 141"/>
                    <a:gd name="T26" fmla="*/ 123 w 158"/>
                    <a:gd name="T27" fmla="*/ 48 h 141"/>
                    <a:gd name="T28" fmla="*/ 115 w 158"/>
                    <a:gd name="T29" fmla="*/ 72 h 141"/>
                    <a:gd name="T30" fmla="*/ 28 w 158"/>
                    <a:gd name="T31" fmla="*/ 72 h 141"/>
                    <a:gd name="T32" fmla="*/ 37 w 158"/>
                    <a:gd name="T33" fmla="*/ 80 h 141"/>
                    <a:gd name="T34" fmla="*/ 47 w 158"/>
                    <a:gd name="T35" fmla="*/ 80 h 141"/>
                    <a:gd name="T36" fmla="*/ 64 w 158"/>
                    <a:gd name="T37" fmla="*/ 89 h 141"/>
                    <a:gd name="T38" fmla="*/ 72 w 158"/>
                    <a:gd name="T39" fmla="*/ 109 h 141"/>
                    <a:gd name="T40" fmla="*/ 62 w 158"/>
                    <a:gd name="T41" fmla="*/ 132 h 141"/>
                    <a:gd name="T42" fmla="*/ 38 w 158"/>
                    <a:gd name="T43" fmla="*/ 141 h 141"/>
                    <a:gd name="T44" fmla="*/ 10 w 158"/>
                    <a:gd name="T45" fmla="*/ 128 h 141"/>
                    <a:gd name="T46" fmla="*/ 0 w 158"/>
                    <a:gd name="T47" fmla="*/ 94 h 141"/>
                    <a:gd name="T48" fmla="*/ 30 w 158"/>
                    <a:gd name="T49" fmla="*/ 15 h 141"/>
                    <a:gd name="T50" fmla="*/ 49 w 158"/>
                    <a:gd name="T51" fmla="*/ 0 h 141"/>
                    <a:gd name="T52" fmla="*/ 58 w 158"/>
                    <a:gd name="T53" fmla="*/ 10 h 141"/>
                    <a:gd name="T54" fmla="*/ 53 w 158"/>
                    <a:gd name="T55" fmla="*/ 21 h 141"/>
                    <a:gd name="T56" fmla="*/ 36 w 158"/>
                    <a:gd name="T57" fmla="*/ 48 h 141"/>
                    <a:gd name="T58" fmla="*/ 28 w 158"/>
                    <a:gd name="T59" fmla="*/ 7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8" h="141">
                      <a:moveTo>
                        <a:pt x="115" y="72"/>
                      </a:moveTo>
                      <a:cubicBezTo>
                        <a:pt x="115" y="77"/>
                        <a:pt x="118" y="80"/>
                        <a:pt x="124" y="80"/>
                      </a:cubicBezTo>
                      <a:cubicBezTo>
                        <a:pt x="134" y="80"/>
                        <a:pt x="134" y="80"/>
                        <a:pt x="134" y="80"/>
                      </a:cubicBezTo>
                      <a:cubicBezTo>
                        <a:pt x="140" y="80"/>
                        <a:pt x="146" y="83"/>
                        <a:pt x="151" y="89"/>
                      </a:cubicBezTo>
                      <a:cubicBezTo>
                        <a:pt x="156" y="95"/>
                        <a:pt x="158" y="101"/>
                        <a:pt x="158" y="109"/>
                      </a:cubicBezTo>
                      <a:cubicBezTo>
                        <a:pt x="158" y="118"/>
                        <a:pt x="155" y="126"/>
                        <a:pt x="149" y="132"/>
                      </a:cubicBezTo>
                      <a:cubicBezTo>
                        <a:pt x="142" y="138"/>
                        <a:pt x="134" y="141"/>
                        <a:pt x="125" y="141"/>
                      </a:cubicBezTo>
                      <a:cubicBezTo>
                        <a:pt x="114" y="141"/>
                        <a:pt x="105" y="137"/>
                        <a:pt x="98" y="128"/>
                      </a:cubicBezTo>
                      <a:cubicBezTo>
                        <a:pt x="90" y="119"/>
                        <a:pt x="87" y="108"/>
                        <a:pt x="87" y="94"/>
                      </a:cubicBezTo>
                      <a:cubicBezTo>
                        <a:pt x="87" y="68"/>
                        <a:pt x="97" y="42"/>
                        <a:pt x="117" y="15"/>
                      </a:cubicBezTo>
                      <a:cubicBezTo>
                        <a:pt x="124" y="5"/>
                        <a:pt x="130" y="0"/>
                        <a:pt x="136" y="0"/>
                      </a:cubicBezTo>
                      <a:cubicBezTo>
                        <a:pt x="142" y="0"/>
                        <a:pt x="145" y="4"/>
                        <a:pt x="145" y="10"/>
                      </a:cubicBezTo>
                      <a:cubicBezTo>
                        <a:pt x="145" y="13"/>
                        <a:pt x="144" y="16"/>
                        <a:pt x="140" y="21"/>
                      </a:cubicBezTo>
                      <a:cubicBezTo>
                        <a:pt x="134" y="29"/>
                        <a:pt x="128" y="38"/>
                        <a:pt x="123" y="48"/>
                      </a:cubicBezTo>
                      <a:cubicBezTo>
                        <a:pt x="118" y="59"/>
                        <a:pt x="115" y="67"/>
                        <a:pt x="115" y="72"/>
                      </a:cubicBezTo>
                      <a:close/>
                      <a:moveTo>
                        <a:pt x="28" y="72"/>
                      </a:moveTo>
                      <a:cubicBezTo>
                        <a:pt x="28" y="77"/>
                        <a:pt x="31" y="80"/>
                        <a:pt x="37" y="80"/>
                      </a:cubicBezTo>
                      <a:cubicBezTo>
                        <a:pt x="47" y="80"/>
                        <a:pt x="47" y="80"/>
                        <a:pt x="47" y="80"/>
                      </a:cubicBezTo>
                      <a:cubicBezTo>
                        <a:pt x="53" y="80"/>
                        <a:pt x="59" y="83"/>
                        <a:pt x="64" y="89"/>
                      </a:cubicBezTo>
                      <a:cubicBezTo>
                        <a:pt x="69" y="95"/>
                        <a:pt x="72" y="101"/>
                        <a:pt x="72" y="109"/>
                      </a:cubicBezTo>
                      <a:cubicBezTo>
                        <a:pt x="72" y="118"/>
                        <a:pt x="68" y="126"/>
                        <a:pt x="62" y="132"/>
                      </a:cubicBezTo>
                      <a:cubicBezTo>
                        <a:pt x="56" y="138"/>
                        <a:pt x="48" y="141"/>
                        <a:pt x="38" y="141"/>
                      </a:cubicBezTo>
                      <a:cubicBezTo>
                        <a:pt x="27" y="141"/>
                        <a:pt x="18" y="137"/>
                        <a:pt x="10" y="128"/>
                      </a:cubicBezTo>
                      <a:cubicBezTo>
                        <a:pt x="3" y="119"/>
                        <a:pt x="0" y="108"/>
                        <a:pt x="0" y="94"/>
                      </a:cubicBezTo>
                      <a:cubicBezTo>
                        <a:pt x="0" y="68"/>
                        <a:pt x="10" y="42"/>
                        <a:pt x="30" y="15"/>
                      </a:cubicBezTo>
                      <a:cubicBezTo>
                        <a:pt x="37" y="5"/>
                        <a:pt x="44" y="0"/>
                        <a:pt x="49" y="0"/>
                      </a:cubicBezTo>
                      <a:cubicBezTo>
                        <a:pt x="55" y="0"/>
                        <a:pt x="58" y="4"/>
                        <a:pt x="58" y="10"/>
                      </a:cubicBezTo>
                      <a:cubicBezTo>
                        <a:pt x="58" y="13"/>
                        <a:pt x="56" y="16"/>
                        <a:pt x="53" y="21"/>
                      </a:cubicBezTo>
                      <a:cubicBezTo>
                        <a:pt x="47" y="29"/>
                        <a:pt x="41" y="38"/>
                        <a:pt x="36" y="48"/>
                      </a:cubicBezTo>
                      <a:cubicBezTo>
                        <a:pt x="31" y="59"/>
                        <a:pt x="28" y="67"/>
                        <a:pt x="28" y="72"/>
                      </a:cubicBez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spcBef>
                      <a:spcPts val="0"/>
                    </a:spcBef>
                    <a:spcAft>
                      <a:spcPts val="0"/>
                    </a:spcAft>
                    <a:buClrTx/>
                    <a:buSzTx/>
                    <a:buFontTx/>
                    <a:buNone/>
                    <a:defRPr/>
                  </a:pPr>
                  <a:endParaRPr kumimoji="0" sz="3600" b="0" i="0" u="none" strike="noStrike" kern="1200" cap="none" spc="0" normalizeH="0" baseline="0" noProof="0" dirty="0">
                    <a:ln>
                      <a:noFill/>
                    </a:ln>
                    <a:solidFill>
                      <a:schemeClr val="tx1"/>
                    </a:solidFill>
                    <a:effectLst/>
                    <a:uLnTx/>
                    <a:uFillTx/>
                    <a:cs typeface="+mn-ea"/>
                    <a:sym typeface="+mn-lt"/>
                  </a:endParaRPr>
                </a:p>
              </p:txBody>
            </p:sp>
          </p:grpSp>
          <p:pic>
            <p:nvPicPr>
              <p:cNvPr id="53" name="图片 8">
                <a:extLst>
                  <a:ext uri="{FF2B5EF4-FFF2-40B4-BE49-F238E27FC236}">
                    <a16:creationId xmlns:a16="http://schemas.microsoft.com/office/drawing/2014/main" id="{FD0BA0D8-166A-5B68-9BE4-03DD42DC0A70}"/>
                  </a:ext>
                </a:extLst>
              </p:cNvPr>
              <p:cNvPicPr>
                <a:picLocks noChangeAspect="1"/>
              </p:cNvPicPr>
              <p:nvPr/>
            </p:nvPicPr>
            <p:blipFill>
              <a:blip r:embed="rId5" cstate="screen">
                <a:extLst>
                  <a:ext uri="{28A0092B-C50C-407E-A947-70E740481C1C}">
                    <a14:useLocalDpi xmlns:a14="http://schemas.microsoft.com/office/drawing/2010/main"/>
                  </a:ext>
                </a:extLst>
              </a:blip>
              <a:srcRect r="86771"/>
              <a:stretch>
                <a:fillRect/>
              </a:stretch>
            </p:blipFill>
            <p:spPr>
              <a:xfrm>
                <a:off x="6096000" y="2205690"/>
                <a:ext cx="1067157" cy="913868"/>
              </a:xfrm>
              <a:prstGeom prst="rect">
                <a:avLst/>
              </a:prstGeom>
              <a:noFill/>
              <a:ln w="9525">
                <a:noFill/>
              </a:ln>
            </p:spPr>
          </p:pic>
        </p:grpSp>
      </p:grpSp>
    </p:spTree>
    <p:extLst>
      <p:ext uri="{BB962C8B-B14F-4D97-AF65-F5344CB8AC3E}">
        <p14:creationId xmlns:p14="http://schemas.microsoft.com/office/powerpoint/2010/main" val="420789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barn(inVertical)">
                                      <p:cBhvr>
                                        <p:cTn id="1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30"/>
        <p:cNvGrpSpPr/>
        <p:nvPr/>
      </p:nvGrpSpPr>
      <p:grpSpPr>
        <a:xfrm>
          <a:off x="0" y="0"/>
          <a:ext cx="0" cy="0"/>
          <a:chOff x="0" y="0"/>
          <a:chExt cx="0" cy="0"/>
        </a:xfrm>
      </p:grpSpPr>
      <p:grpSp>
        <p:nvGrpSpPr>
          <p:cNvPr id="3434" name="Google Shape;3434;p43"/>
          <p:cNvGrpSpPr/>
          <p:nvPr/>
        </p:nvGrpSpPr>
        <p:grpSpPr>
          <a:xfrm>
            <a:off x="1379756" y="1827412"/>
            <a:ext cx="9646545" cy="4257947"/>
            <a:chOff x="1034816" y="1370559"/>
            <a:chExt cx="7234909" cy="3193460"/>
          </a:xfrm>
        </p:grpSpPr>
        <p:sp>
          <p:nvSpPr>
            <p:cNvPr id="3435" name="Google Shape;3435;p43"/>
            <p:cNvSpPr/>
            <p:nvPr/>
          </p:nvSpPr>
          <p:spPr>
            <a:xfrm flipH="1">
              <a:off x="1034816" y="4280339"/>
              <a:ext cx="25669" cy="25669"/>
            </a:xfrm>
            <a:custGeom>
              <a:avLst/>
              <a:gdLst/>
              <a:ahLst/>
              <a:cxnLst/>
              <a:rect l="l" t="t" r="r" b="b"/>
              <a:pathLst>
                <a:path w="179" h="179" extrusionOk="0">
                  <a:moveTo>
                    <a:pt x="87" y="1"/>
                  </a:moveTo>
                  <a:cubicBezTo>
                    <a:pt x="37" y="1"/>
                    <a:pt x="1" y="36"/>
                    <a:pt x="1" y="87"/>
                  </a:cubicBezTo>
                  <a:cubicBezTo>
                    <a:pt x="1" y="138"/>
                    <a:pt x="37" y="179"/>
                    <a:pt x="87" y="179"/>
                  </a:cubicBezTo>
                  <a:cubicBezTo>
                    <a:pt x="138" y="179"/>
                    <a:pt x="179" y="138"/>
                    <a:pt x="179" y="87"/>
                  </a:cubicBezTo>
                  <a:cubicBezTo>
                    <a:pt x="179" y="36"/>
                    <a:pt x="133" y="1"/>
                    <a:pt x="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6" name="Google Shape;3436;p43"/>
            <p:cNvSpPr/>
            <p:nvPr/>
          </p:nvSpPr>
          <p:spPr>
            <a:xfrm flipH="1">
              <a:off x="4096204" y="1370559"/>
              <a:ext cx="25669" cy="26386"/>
            </a:xfrm>
            <a:custGeom>
              <a:avLst/>
              <a:gdLst/>
              <a:ahLst/>
              <a:cxnLst/>
              <a:rect l="l" t="t" r="r" b="b"/>
              <a:pathLst>
                <a:path w="179" h="184" extrusionOk="0">
                  <a:moveTo>
                    <a:pt x="92" y="0"/>
                  </a:moveTo>
                  <a:cubicBezTo>
                    <a:pt x="42" y="0"/>
                    <a:pt x="1" y="41"/>
                    <a:pt x="1" y="92"/>
                  </a:cubicBezTo>
                  <a:cubicBezTo>
                    <a:pt x="1" y="138"/>
                    <a:pt x="47" y="184"/>
                    <a:pt x="92" y="184"/>
                  </a:cubicBezTo>
                  <a:cubicBezTo>
                    <a:pt x="143" y="184"/>
                    <a:pt x="179" y="143"/>
                    <a:pt x="179" y="92"/>
                  </a:cubicBezTo>
                  <a:cubicBezTo>
                    <a:pt x="179" y="41"/>
                    <a:pt x="143" y="0"/>
                    <a:pt x="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7" name="Google Shape;3437;p43"/>
            <p:cNvSpPr/>
            <p:nvPr/>
          </p:nvSpPr>
          <p:spPr>
            <a:xfrm flipH="1">
              <a:off x="4747391" y="4043380"/>
              <a:ext cx="25669" cy="25669"/>
            </a:xfrm>
            <a:custGeom>
              <a:avLst/>
              <a:gdLst/>
              <a:ahLst/>
              <a:cxnLst/>
              <a:rect l="l" t="t" r="r" b="b"/>
              <a:pathLst>
                <a:path w="179" h="179" extrusionOk="0">
                  <a:moveTo>
                    <a:pt x="87" y="1"/>
                  </a:moveTo>
                  <a:cubicBezTo>
                    <a:pt x="37" y="1"/>
                    <a:pt x="1" y="42"/>
                    <a:pt x="1" y="92"/>
                  </a:cubicBezTo>
                  <a:cubicBezTo>
                    <a:pt x="1" y="143"/>
                    <a:pt x="37" y="179"/>
                    <a:pt x="87" y="179"/>
                  </a:cubicBezTo>
                  <a:cubicBezTo>
                    <a:pt x="138" y="179"/>
                    <a:pt x="179" y="143"/>
                    <a:pt x="179" y="92"/>
                  </a:cubicBezTo>
                  <a:cubicBezTo>
                    <a:pt x="179" y="42"/>
                    <a:pt x="138" y="1"/>
                    <a:pt x="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8" name="Google Shape;3438;p43"/>
            <p:cNvSpPr/>
            <p:nvPr/>
          </p:nvSpPr>
          <p:spPr>
            <a:xfrm flipH="1">
              <a:off x="6857412" y="4444653"/>
              <a:ext cx="25669" cy="25669"/>
            </a:xfrm>
            <a:custGeom>
              <a:avLst/>
              <a:gdLst/>
              <a:ahLst/>
              <a:cxnLst/>
              <a:rect l="l" t="t" r="r" b="b"/>
              <a:pathLst>
                <a:path w="179" h="179" extrusionOk="0">
                  <a:moveTo>
                    <a:pt x="92" y="1"/>
                  </a:moveTo>
                  <a:cubicBezTo>
                    <a:pt x="46" y="1"/>
                    <a:pt x="0" y="42"/>
                    <a:pt x="0" y="92"/>
                  </a:cubicBezTo>
                  <a:cubicBezTo>
                    <a:pt x="0" y="143"/>
                    <a:pt x="41" y="179"/>
                    <a:pt x="92" y="179"/>
                  </a:cubicBezTo>
                  <a:cubicBezTo>
                    <a:pt x="143" y="179"/>
                    <a:pt x="178" y="143"/>
                    <a:pt x="178" y="92"/>
                  </a:cubicBezTo>
                  <a:cubicBezTo>
                    <a:pt x="178" y="36"/>
                    <a:pt x="143" y="1"/>
                    <a:pt x="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9" name="Google Shape;3439;p43"/>
            <p:cNvSpPr/>
            <p:nvPr/>
          </p:nvSpPr>
          <p:spPr>
            <a:xfrm flipH="1">
              <a:off x="4565329" y="2633781"/>
              <a:ext cx="25669" cy="25669"/>
            </a:xfrm>
            <a:custGeom>
              <a:avLst/>
              <a:gdLst/>
              <a:ahLst/>
              <a:cxnLst/>
              <a:rect l="l" t="t" r="r" b="b"/>
              <a:pathLst>
                <a:path w="179" h="179" extrusionOk="0">
                  <a:moveTo>
                    <a:pt x="87" y="0"/>
                  </a:moveTo>
                  <a:cubicBezTo>
                    <a:pt x="37" y="0"/>
                    <a:pt x="1" y="46"/>
                    <a:pt x="1" y="87"/>
                  </a:cubicBezTo>
                  <a:cubicBezTo>
                    <a:pt x="1" y="138"/>
                    <a:pt x="37" y="178"/>
                    <a:pt x="87" y="178"/>
                  </a:cubicBezTo>
                  <a:cubicBezTo>
                    <a:pt x="138" y="178"/>
                    <a:pt x="179" y="138"/>
                    <a:pt x="179" y="87"/>
                  </a:cubicBezTo>
                  <a:cubicBezTo>
                    <a:pt x="179" y="36"/>
                    <a:pt x="138" y="0"/>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0" name="Google Shape;3440;p43"/>
            <p:cNvSpPr/>
            <p:nvPr/>
          </p:nvSpPr>
          <p:spPr>
            <a:xfrm flipH="1">
              <a:off x="8139386" y="1570237"/>
              <a:ext cx="30115" cy="26099"/>
            </a:xfrm>
            <a:custGeom>
              <a:avLst/>
              <a:gdLst/>
              <a:ahLst/>
              <a:cxnLst/>
              <a:rect l="l" t="t" r="r" b="b"/>
              <a:pathLst>
                <a:path w="210" h="182" extrusionOk="0">
                  <a:moveTo>
                    <a:pt x="107" y="0"/>
                  </a:moveTo>
                  <a:cubicBezTo>
                    <a:pt x="74" y="0"/>
                    <a:pt x="44" y="20"/>
                    <a:pt x="26" y="52"/>
                  </a:cubicBezTo>
                  <a:cubicBezTo>
                    <a:pt x="1" y="93"/>
                    <a:pt x="21" y="144"/>
                    <a:pt x="67" y="169"/>
                  </a:cubicBezTo>
                  <a:cubicBezTo>
                    <a:pt x="80" y="178"/>
                    <a:pt x="94" y="182"/>
                    <a:pt x="109" y="182"/>
                  </a:cubicBezTo>
                  <a:cubicBezTo>
                    <a:pt x="138" y="182"/>
                    <a:pt x="167" y="165"/>
                    <a:pt x="184" y="134"/>
                  </a:cubicBezTo>
                  <a:cubicBezTo>
                    <a:pt x="209" y="88"/>
                    <a:pt x="194" y="37"/>
                    <a:pt x="148" y="12"/>
                  </a:cubicBezTo>
                  <a:cubicBezTo>
                    <a:pt x="135" y="4"/>
                    <a:pt x="121" y="0"/>
                    <a:pt x="10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1" name="Google Shape;3441;p43"/>
            <p:cNvSpPr/>
            <p:nvPr/>
          </p:nvSpPr>
          <p:spPr>
            <a:xfrm flipH="1">
              <a:off x="8233157" y="3446645"/>
              <a:ext cx="36568" cy="36568"/>
            </a:xfrm>
            <a:custGeom>
              <a:avLst/>
              <a:gdLst/>
              <a:ahLst/>
              <a:cxnLst/>
              <a:rect l="l" t="t" r="r" b="b"/>
              <a:pathLst>
                <a:path w="255" h="255" extrusionOk="0">
                  <a:moveTo>
                    <a:pt x="128" y="0"/>
                  </a:moveTo>
                  <a:cubicBezTo>
                    <a:pt x="57" y="10"/>
                    <a:pt x="1" y="61"/>
                    <a:pt x="1" y="127"/>
                  </a:cubicBezTo>
                  <a:cubicBezTo>
                    <a:pt x="1" y="199"/>
                    <a:pt x="57" y="255"/>
                    <a:pt x="128" y="255"/>
                  </a:cubicBezTo>
                  <a:cubicBezTo>
                    <a:pt x="194" y="255"/>
                    <a:pt x="255" y="199"/>
                    <a:pt x="255" y="127"/>
                  </a:cubicBezTo>
                  <a:cubicBezTo>
                    <a:pt x="255" y="61"/>
                    <a:pt x="194" y="0"/>
                    <a:pt x="1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2" name="Google Shape;3442;p43"/>
            <p:cNvSpPr/>
            <p:nvPr/>
          </p:nvSpPr>
          <p:spPr>
            <a:xfrm flipH="1">
              <a:off x="3578258" y="4538351"/>
              <a:ext cx="25669" cy="25669"/>
            </a:xfrm>
            <a:custGeom>
              <a:avLst/>
              <a:gdLst/>
              <a:ahLst/>
              <a:cxnLst/>
              <a:rect l="l" t="t" r="r" b="b"/>
              <a:pathLst>
                <a:path w="179" h="179" extrusionOk="0">
                  <a:moveTo>
                    <a:pt x="87" y="0"/>
                  </a:moveTo>
                  <a:cubicBezTo>
                    <a:pt x="36" y="0"/>
                    <a:pt x="1" y="41"/>
                    <a:pt x="1" y="92"/>
                  </a:cubicBezTo>
                  <a:cubicBezTo>
                    <a:pt x="1" y="143"/>
                    <a:pt x="36" y="178"/>
                    <a:pt x="87" y="178"/>
                  </a:cubicBezTo>
                  <a:cubicBezTo>
                    <a:pt x="138" y="178"/>
                    <a:pt x="179" y="143"/>
                    <a:pt x="179" y="92"/>
                  </a:cubicBezTo>
                  <a:cubicBezTo>
                    <a:pt x="179" y="41"/>
                    <a:pt x="138" y="0"/>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8" name="图片 18">
            <a:extLst>
              <a:ext uri="{FF2B5EF4-FFF2-40B4-BE49-F238E27FC236}">
                <a16:creationId xmlns:a16="http://schemas.microsoft.com/office/drawing/2014/main" id="{4B417197-68ED-12B1-ECB1-ECA3D87C379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5533" y="127574"/>
            <a:ext cx="1556128" cy="844107"/>
          </a:xfrm>
          <a:prstGeom prst="rect">
            <a:avLst/>
          </a:prstGeom>
        </p:spPr>
      </p:pic>
      <p:sp>
        <p:nvSpPr>
          <p:cNvPr id="9" name="PPT-13-4">
            <a:extLst>
              <a:ext uri="{FF2B5EF4-FFF2-40B4-BE49-F238E27FC236}">
                <a16:creationId xmlns:a16="http://schemas.microsoft.com/office/drawing/2014/main" id="{2B245AA0-3BB4-B208-38B4-5A0D8912D659}"/>
              </a:ext>
            </a:extLst>
          </p:cNvPr>
          <p:cNvSpPr txBox="1"/>
          <p:nvPr/>
        </p:nvSpPr>
        <p:spPr>
          <a:xfrm>
            <a:off x="3700001" y="90154"/>
            <a:ext cx="4853669" cy="1188720"/>
          </a:xfrm>
          <a:prstGeom prst="rect">
            <a:avLst/>
          </a:prstGeom>
          <a:noFill/>
        </p:spPr>
        <p:txBody>
          <a:bodyPr wrap="square">
            <a:norm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4400" b="1" i="0" u="none" strike="noStrike" kern="1200" normalizeH="0" baseline="0" noProof="0" dirty="0">
                <a:ln w="0"/>
                <a:effectLst>
                  <a:outerShdw blurRad="38100" dist="19050" dir="2700000" algn="tl" rotWithShape="0">
                    <a:schemeClr val="dk1">
                      <a:alpha val="40000"/>
                    </a:schemeClr>
                  </a:outerShdw>
                </a:effectLst>
                <a:uLnTx/>
                <a:uFillTx/>
                <a:latin typeface="Times New Roman" panose="02020603050405020304" pitchFamily="18" charset="0"/>
                <a:ea typeface="Source Han Sans SC"/>
                <a:cs typeface="Times New Roman" panose="02020603050405020304" pitchFamily="18" charset="0"/>
              </a:rPr>
              <a:t>1. </a:t>
            </a:r>
            <a:r>
              <a:rPr kumimoji="0" lang="en-US" altLang="en-US" sz="4400" b="1" i="0" u="none" strike="noStrike" kern="1200" normalizeH="0" baseline="0" noProof="0" dirty="0" err="1">
                <a:ln w="0"/>
                <a:effectLst>
                  <a:outerShdw blurRad="38100" dist="19050" dir="2700000" algn="tl" rotWithShape="0">
                    <a:schemeClr val="dk1">
                      <a:alpha val="40000"/>
                    </a:schemeClr>
                  </a:outerShdw>
                </a:effectLst>
                <a:uLnTx/>
                <a:uFillTx/>
                <a:latin typeface="Times New Roman" panose="02020603050405020304" pitchFamily="18" charset="0"/>
                <a:ea typeface="Source Han Sans SC"/>
                <a:cs typeface="Times New Roman" panose="02020603050405020304" pitchFamily="18" charset="0"/>
              </a:rPr>
              <a:t>Đọc</a:t>
            </a:r>
            <a:r>
              <a:rPr kumimoji="0" lang="en-US" altLang="en-US" sz="4400" b="1" i="0" u="none" strike="noStrike" kern="1200" normalizeH="0" baseline="0" noProof="0" dirty="0">
                <a:ln w="0"/>
                <a:effectLst>
                  <a:outerShdw blurRad="38100" dist="19050" dir="2700000" algn="tl" rotWithShape="0">
                    <a:schemeClr val="dk1">
                      <a:alpha val="40000"/>
                    </a:schemeClr>
                  </a:outerShdw>
                </a:effectLst>
                <a:uLnTx/>
                <a:uFillTx/>
                <a:latin typeface="Times New Roman" panose="02020603050405020304" pitchFamily="18" charset="0"/>
                <a:ea typeface="Source Han Sans SC"/>
                <a:cs typeface="Times New Roman" panose="02020603050405020304" pitchFamily="18" charset="0"/>
              </a:rPr>
              <a:t> </a:t>
            </a:r>
          </a:p>
        </p:txBody>
      </p:sp>
      <p:grpSp>
        <p:nvGrpSpPr>
          <p:cNvPr id="10" name="Google Shape;4838;p56">
            <a:extLst>
              <a:ext uri="{FF2B5EF4-FFF2-40B4-BE49-F238E27FC236}">
                <a16:creationId xmlns:a16="http://schemas.microsoft.com/office/drawing/2014/main" id="{70C7BC23-94BB-C4FB-90F4-8B4F4478E338}"/>
              </a:ext>
            </a:extLst>
          </p:cNvPr>
          <p:cNvGrpSpPr/>
          <p:nvPr/>
        </p:nvGrpSpPr>
        <p:grpSpPr>
          <a:xfrm rot="-4957593">
            <a:off x="11601965" y="-129925"/>
            <a:ext cx="721741" cy="804947"/>
            <a:chOff x="3604950" y="2842325"/>
            <a:chExt cx="76550" cy="85375"/>
          </a:xfrm>
        </p:grpSpPr>
        <p:sp>
          <p:nvSpPr>
            <p:cNvPr id="11" name="Google Shape;4839;p56">
              <a:extLst>
                <a:ext uri="{FF2B5EF4-FFF2-40B4-BE49-F238E27FC236}">
                  <a16:creationId xmlns:a16="http://schemas.microsoft.com/office/drawing/2014/main" id="{7907F14F-5939-7479-2A8D-AD01BD2D8C06}"/>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4840;p56">
              <a:extLst>
                <a:ext uri="{FF2B5EF4-FFF2-40B4-BE49-F238E27FC236}">
                  <a16:creationId xmlns:a16="http://schemas.microsoft.com/office/drawing/2014/main" id="{4E0A1D39-EC19-05C8-51C6-1E7EB9D2CEA0}"/>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4841;p56">
              <a:extLst>
                <a:ext uri="{FF2B5EF4-FFF2-40B4-BE49-F238E27FC236}">
                  <a16:creationId xmlns:a16="http://schemas.microsoft.com/office/drawing/2014/main" id="{8C56BCE7-1BA1-208C-135E-DF9721C76AB9}"/>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4842;p56">
              <a:extLst>
                <a:ext uri="{FF2B5EF4-FFF2-40B4-BE49-F238E27FC236}">
                  <a16:creationId xmlns:a16="http://schemas.microsoft.com/office/drawing/2014/main" id="{C68AF6BD-56C3-D5A4-FA8B-757C7F7BFA71}"/>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4843;p56">
              <a:extLst>
                <a:ext uri="{FF2B5EF4-FFF2-40B4-BE49-F238E27FC236}">
                  <a16:creationId xmlns:a16="http://schemas.microsoft.com/office/drawing/2014/main" id="{C6DD64B7-1EA2-E8CC-63D5-CD3180AD6FA5}"/>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4844;p56">
              <a:extLst>
                <a:ext uri="{FF2B5EF4-FFF2-40B4-BE49-F238E27FC236}">
                  <a16:creationId xmlns:a16="http://schemas.microsoft.com/office/drawing/2014/main" id="{CBEF9828-F6CA-8ADE-7267-91AAA140E0F9}"/>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4845;p56">
              <a:extLst>
                <a:ext uri="{FF2B5EF4-FFF2-40B4-BE49-F238E27FC236}">
                  <a16:creationId xmlns:a16="http://schemas.microsoft.com/office/drawing/2014/main" id="{A283ACC3-221B-68E3-D48F-86A08BD2FC42}"/>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4846;p56">
              <a:extLst>
                <a:ext uri="{FF2B5EF4-FFF2-40B4-BE49-F238E27FC236}">
                  <a16:creationId xmlns:a16="http://schemas.microsoft.com/office/drawing/2014/main" id="{693B4B35-89CF-C634-353B-93147D3FECA2}"/>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4847;p56">
              <a:extLst>
                <a:ext uri="{FF2B5EF4-FFF2-40B4-BE49-F238E27FC236}">
                  <a16:creationId xmlns:a16="http://schemas.microsoft.com/office/drawing/2014/main" id="{08B1A45D-E268-9AB5-E208-9C25091D153B}"/>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4848;p56">
              <a:extLst>
                <a:ext uri="{FF2B5EF4-FFF2-40B4-BE49-F238E27FC236}">
                  <a16:creationId xmlns:a16="http://schemas.microsoft.com/office/drawing/2014/main" id="{5D12D9CF-059F-6763-14A1-F274D43708BC}"/>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1" name="Google Shape;4838;p56">
            <a:extLst>
              <a:ext uri="{FF2B5EF4-FFF2-40B4-BE49-F238E27FC236}">
                <a16:creationId xmlns:a16="http://schemas.microsoft.com/office/drawing/2014/main" id="{6E315A0B-8FD9-CC00-9D6B-C0155D788151}"/>
              </a:ext>
            </a:extLst>
          </p:cNvPr>
          <p:cNvGrpSpPr/>
          <p:nvPr/>
        </p:nvGrpSpPr>
        <p:grpSpPr>
          <a:xfrm rot="-4957593">
            <a:off x="10864673" y="154989"/>
            <a:ext cx="403794" cy="467723"/>
            <a:chOff x="3604950" y="2842325"/>
            <a:chExt cx="76550" cy="85375"/>
          </a:xfrm>
        </p:grpSpPr>
        <p:sp>
          <p:nvSpPr>
            <p:cNvPr id="22" name="Google Shape;4839;p56">
              <a:extLst>
                <a:ext uri="{FF2B5EF4-FFF2-40B4-BE49-F238E27FC236}">
                  <a16:creationId xmlns:a16="http://schemas.microsoft.com/office/drawing/2014/main" id="{261B358A-A4D9-E1D3-84B0-528FEADE3204}"/>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4840;p56">
              <a:extLst>
                <a:ext uri="{FF2B5EF4-FFF2-40B4-BE49-F238E27FC236}">
                  <a16:creationId xmlns:a16="http://schemas.microsoft.com/office/drawing/2014/main" id="{00576A17-7522-F63F-2EED-3F7FD745DAC1}"/>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4841;p56">
              <a:extLst>
                <a:ext uri="{FF2B5EF4-FFF2-40B4-BE49-F238E27FC236}">
                  <a16:creationId xmlns:a16="http://schemas.microsoft.com/office/drawing/2014/main" id="{5D2A783B-0AC6-B902-3FA6-FAFBA72A9590}"/>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4842;p56">
              <a:extLst>
                <a:ext uri="{FF2B5EF4-FFF2-40B4-BE49-F238E27FC236}">
                  <a16:creationId xmlns:a16="http://schemas.microsoft.com/office/drawing/2014/main" id="{23DBBC22-52E0-E66A-5E47-DA8883BB928D}"/>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4843;p56">
              <a:extLst>
                <a:ext uri="{FF2B5EF4-FFF2-40B4-BE49-F238E27FC236}">
                  <a16:creationId xmlns:a16="http://schemas.microsoft.com/office/drawing/2014/main" id="{A4C59252-C8B9-4C4B-88D3-12A0FF1F8D6A}"/>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4844;p56">
              <a:extLst>
                <a:ext uri="{FF2B5EF4-FFF2-40B4-BE49-F238E27FC236}">
                  <a16:creationId xmlns:a16="http://schemas.microsoft.com/office/drawing/2014/main" id="{5A998C9F-2827-24E5-5348-D36183D40C20}"/>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4845;p56">
              <a:extLst>
                <a:ext uri="{FF2B5EF4-FFF2-40B4-BE49-F238E27FC236}">
                  <a16:creationId xmlns:a16="http://schemas.microsoft.com/office/drawing/2014/main" id="{910FF1B9-BDD4-027C-CB35-2EB501732416}"/>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4846;p56">
              <a:extLst>
                <a:ext uri="{FF2B5EF4-FFF2-40B4-BE49-F238E27FC236}">
                  <a16:creationId xmlns:a16="http://schemas.microsoft.com/office/drawing/2014/main" id="{35B717A7-4F6C-DA60-6ED8-C36A16281AA5}"/>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4847;p56">
              <a:extLst>
                <a:ext uri="{FF2B5EF4-FFF2-40B4-BE49-F238E27FC236}">
                  <a16:creationId xmlns:a16="http://schemas.microsoft.com/office/drawing/2014/main" id="{A13A4596-FDCA-2698-5AC6-4D980FE9826B}"/>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4848;p56">
              <a:extLst>
                <a:ext uri="{FF2B5EF4-FFF2-40B4-BE49-F238E27FC236}">
                  <a16:creationId xmlns:a16="http://schemas.microsoft.com/office/drawing/2014/main" id="{72EE6EC6-A5EF-0E0C-83A4-D7DA5B3CFE95}"/>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2" name="Google Shape;4838;p56">
            <a:extLst>
              <a:ext uri="{FF2B5EF4-FFF2-40B4-BE49-F238E27FC236}">
                <a16:creationId xmlns:a16="http://schemas.microsoft.com/office/drawing/2014/main" id="{9BE82A8D-D224-DCEC-CB1E-78D12A255381}"/>
              </a:ext>
            </a:extLst>
          </p:cNvPr>
          <p:cNvGrpSpPr/>
          <p:nvPr/>
        </p:nvGrpSpPr>
        <p:grpSpPr>
          <a:xfrm rot="-4957593">
            <a:off x="11221324" y="760254"/>
            <a:ext cx="200159" cy="231151"/>
            <a:chOff x="3604950" y="2842325"/>
            <a:chExt cx="76550" cy="85375"/>
          </a:xfrm>
        </p:grpSpPr>
        <p:sp>
          <p:nvSpPr>
            <p:cNvPr id="33" name="Google Shape;4839;p56">
              <a:extLst>
                <a:ext uri="{FF2B5EF4-FFF2-40B4-BE49-F238E27FC236}">
                  <a16:creationId xmlns:a16="http://schemas.microsoft.com/office/drawing/2014/main" id="{39CC18DC-2813-3EF9-B934-71FA30A72123}"/>
                </a:ext>
              </a:extLst>
            </p:cNvPr>
            <p:cNvSpPr/>
            <p:nvPr/>
          </p:nvSpPr>
          <p:spPr>
            <a:xfrm>
              <a:off x="3614975" y="2861825"/>
              <a:ext cx="55975" cy="48300"/>
            </a:xfrm>
            <a:custGeom>
              <a:avLst/>
              <a:gdLst/>
              <a:ahLst/>
              <a:cxnLst/>
              <a:rect l="l" t="t" r="r" b="b"/>
              <a:pathLst>
                <a:path w="2239" h="1932" extrusionOk="0">
                  <a:moveTo>
                    <a:pt x="678" y="202"/>
                  </a:moveTo>
                  <a:cubicBezTo>
                    <a:pt x="813" y="303"/>
                    <a:pt x="953" y="403"/>
                    <a:pt x="1089" y="504"/>
                  </a:cubicBezTo>
                  <a:cubicBezTo>
                    <a:pt x="1098" y="511"/>
                    <a:pt x="1109" y="514"/>
                    <a:pt x="1121" y="514"/>
                  </a:cubicBezTo>
                  <a:cubicBezTo>
                    <a:pt x="1128" y="514"/>
                    <a:pt x="1135" y="513"/>
                    <a:pt x="1142" y="510"/>
                  </a:cubicBezTo>
                  <a:lnTo>
                    <a:pt x="1142" y="510"/>
                  </a:lnTo>
                  <a:cubicBezTo>
                    <a:pt x="1145" y="509"/>
                    <a:pt x="1149" y="508"/>
                    <a:pt x="1152" y="506"/>
                  </a:cubicBezTo>
                  <a:lnTo>
                    <a:pt x="1152" y="506"/>
                  </a:lnTo>
                  <a:cubicBezTo>
                    <a:pt x="1158" y="503"/>
                    <a:pt x="1164" y="498"/>
                    <a:pt x="1170" y="492"/>
                  </a:cubicBezTo>
                  <a:lnTo>
                    <a:pt x="1170" y="492"/>
                  </a:lnTo>
                  <a:cubicBezTo>
                    <a:pt x="1297" y="396"/>
                    <a:pt x="1431" y="300"/>
                    <a:pt x="1563" y="204"/>
                  </a:cubicBezTo>
                  <a:lnTo>
                    <a:pt x="1563" y="204"/>
                  </a:lnTo>
                  <a:cubicBezTo>
                    <a:pt x="1545" y="373"/>
                    <a:pt x="1531" y="539"/>
                    <a:pt x="1511" y="707"/>
                  </a:cubicBezTo>
                  <a:cubicBezTo>
                    <a:pt x="1511" y="727"/>
                    <a:pt x="1522" y="753"/>
                    <a:pt x="1542" y="768"/>
                  </a:cubicBezTo>
                  <a:cubicBezTo>
                    <a:pt x="1699" y="837"/>
                    <a:pt x="1853" y="902"/>
                    <a:pt x="2009" y="972"/>
                  </a:cubicBezTo>
                  <a:lnTo>
                    <a:pt x="2009" y="972"/>
                  </a:lnTo>
                  <a:cubicBezTo>
                    <a:pt x="1853" y="1041"/>
                    <a:pt x="1699" y="1108"/>
                    <a:pt x="1542" y="1180"/>
                  </a:cubicBezTo>
                  <a:cubicBezTo>
                    <a:pt x="1522" y="1185"/>
                    <a:pt x="1511" y="1216"/>
                    <a:pt x="1511" y="1236"/>
                  </a:cubicBezTo>
                  <a:cubicBezTo>
                    <a:pt x="1531" y="1408"/>
                    <a:pt x="1545" y="1573"/>
                    <a:pt x="1562" y="1739"/>
                  </a:cubicBezTo>
                  <a:lnTo>
                    <a:pt x="1562" y="1739"/>
                  </a:lnTo>
                  <a:cubicBezTo>
                    <a:pt x="1425" y="1639"/>
                    <a:pt x="1287" y="1539"/>
                    <a:pt x="1155" y="1439"/>
                  </a:cubicBezTo>
                  <a:cubicBezTo>
                    <a:pt x="1145" y="1432"/>
                    <a:pt x="1132" y="1428"/>
                    <a:pt x="1120" y="1428"/>
                  </a:cubicBezTo>
                  <a:cubicBezTo>
                    <a:pt x="1108" y="1428"/>
                    <a:pt x="1097" y="1432"/>
                    <a:pt x="1089" y="1439"/>
                  </a:cubicBezTo>
                  <a:cubicBezTo>
                    <a:pt x="953" y="1540"/>
                    <a:pt x="813" y="1640"/>
                    <a:pt x="678" y="1741"/>
                  </a:cubicBezTo>
                  <a:lnTo>
                    <a:pt x="678" y="1741"/>
                  </a:lnTo>
                  <a:cubicBezTo>
                    <a:pt x="696" y="1572"/>
                    <a:pt x="713" y="1404"/>
                    <a:pt x="733" y="1236"/>
                  </a:cubicBezTo>
                  <a:cubicBezTo>
                    <a:pt x="733" y="1216"/>
                    <a:pt x="718" y="1190"/>
                    <a:pt x="703" y="1180"/>
                  </a:cubicBezTo>
                  <a:cubicBezTo>
                    <a:pt x="545" y="1108"/>
                    <a:pt x="388" y="1041"/>
                    <a:pt x="231" y="972"/>
                  </a:cubicBezTo>
                  <a:lnTo>
                    <a:pt x="231" y="972"/>
                  </a:lnTo>
                  <a:cubicBezTo>
                    <a:pt x="388" y="902"/>
                    <a:pt x="545" y="837"/>
                    <a:pt x="703" y="768"/>
                  </a:cubicBezTo>
                  <a:cubicBezTo>
                    <a:pt x="718" y="758"/>
                    <a:pt x="733" y="727"/>
                    <a:pt x="733" y="707"/>
                  </a:cubicBezTo>
                  <a:cubicBezTo>
                    <a:pt x="713" y="539"/>
                    <a:pt x="696" y="371"/>
                    <a:pt x="678" y="202"/>
                  </a:cubicBezTo>
                  <a:close/>
                  <a:moveTo>
                    <a:pt x="601" y="1"/>
                  </a:moveTo>
                  <a:cubicBezTo>
                    <a:pt x="567" y="1"/>
                    <a:pt x="531" y="28"/>
                    <a:pt x="535" y="66"/>
                  </a:cubicBezTo>
                  <a:cubicBezTo>
                    <a:pt x="559" y="271"/>
                    <a:pt x="578" y="467"/>
                    <a:pt x="601" y="667"/>
                  </a:cubicBezTo>
                  <a:lnTo>
                    <a:pt x="601" y="667"/>
                  </a:lnTo>
                  <a:cubicBezTo>
                    <a:pt x="419" y="748"/>
                    <a:pt x="233" y="829"/>
                    <a:pt x="46" y="910"/>
                  </a:cubicBezTo>
                  <a:cubicBezTo>
                    <a:pt x="1" y="931"/>
                    <a:pt x="1" y="1002"/>
                    <a:pt x="46" y="1017"/>
                  </a:cubicBezTo>
                  <a:cubicBezTo>
                    <a:pt x="233" y="1103"/>
                    <a:pt x="419" y="1180"/>
                    <a:pt x="601" y="1265"/>
                  </a:cubicBezTo>
                  <a:lnTo>
                    <a:pt x="601" y="1265"/>
                  </a:lnTo>
                  <a:cubicBezTo>
                    <a:pt x="578" y="1468"/>
                    <a:pt x="558" y="1663"/>
                    <a:pt x="535" y="1867"/>
                  </a:cubicBezTo>
                  <a:cubicBezTo>
                    <a:pt x="531" y="1899"/>
                    <a:pt x="571" y="1931"/>
                    <a:pt x="605" y="1931"/>
                  </a:cubicBezTo>
                  <a:cubicBezTo>
                    <a:pt x="615" y="1931"/>
                    <a:pt x="624" y="1928"/>
                    <a:pt x="631" y="1923"/>
                  </a:cubicBezTo>
                  <a:cubicBezTo>
                    <a:pt x="793" y="1804"/>
                    <a:pt x="960" y="1685"/>
                    <a:pt x="1122" y="1565"/>
                  </a:cubicBezTo>
                  <a:lnTo>
                    <a:pt x="1122" y="1565"/>
                  </a:lnTo>
                  <a:cubicBezTo>
                    <a:pt x="1285" y="1685"/>
                    <a:pt x="1451" y="1804"/>
                    <a:pt x="1613" y="1923"/>
                  </a:cubicBezTo>
                  <a:cubicBezTo>
                    <a:pt x="1622" y="1929"/>
                    <a:pt x="1633" y="1932"/>
                    <a:pt x="1643" y="1932"/>
                  </a:cubicBezTo>
                  <a:cubicBezTo>
                    <a:pt x="1677" y="1932"/>
                    <a:pt x="1712" y="1905"/>
                    <a:pt x="1705" y="1867"/>
                  </a:cubicBezTo>
                  <a:cubicBezTo>
                    <a:pt x="1681" y="1662"/>
                    <a:pt x="1666" y="1467"/>
                    <a:pt x="1643" y="1263"/>
                  </a:cubicBezTo>
                  <a:lnTo>
                    <a:pt x="1643" y="1263"/>
                  </a:lnTo>
                  <a:cubicBezTo>
                    <a:pt x="1828" y="1179"/>
                    <a:pt x="2013" y="1103"/>
                    <a:pt x="2198" y="1017"/>
                  </a:cubicBezTo>
                  <a:cubicBezTo>
                    <a:pt x="2239" y="1002"/>
                    <a:pt x="2239" y="931"/>
                    <a:pt x="2198" y="910"/>
                  </a:cubicBezTo>
                  <a:cubicBezTo>
                    <a:pt x="2013" y="830"/>
                    <a:pt x="1828" y="749"/>
                    <a:pt x="1643" y="669"/>
                  </a:cubicBezTo>
                  <a:lnTo>
                    <a:pt x="1643" y="669"/>
                  </a:lnTo>
                  <a:cubicBezTo>
                    <a:pt x="1666" y="468"/>
                    <a:pt x="1681" y="267"/>
                    <a:pt x="1705" y="66"/>
                  </a:cubicBezTo>
                  <a:cubicBezTo>
                    <a:pt x="1712" y="31"/>
                    <a:pt x="1675" y="2"/>
                    <a:pt x="1641" y="2"/>
                  </a:cubicBezTo>
                  <a:cubicBezTo>
                    <a:pt x="1631" y="2"/>
                    <a:pt x="1621" y="4"/>
                    <a:pt x="1613" y="10"/>
                  </a:cubicBezTo>
                  <a:cubicBezTo>
                    <a:pt x="1451" y="129"/>
                    <a:pt x="1285" y="248"/>
                    <a:pt x="1122" y="367"/>
                  </a:cubicBezTo>
                  <a:lnTo>
                    <a:pt x="1122" y="367"/>
                  </a:lnTo>
                  <a:cubicBezTo>
                    <a:pt x="960" y="248"/>
                    <a:pt x="793" y="129"/>
                    <a:pt x="631" y="10"/>
                  </a:cubicBezTo>
                  <a:cubicBezTo>
                    <a:pt x="623" y="4"/>
                    <a:pt x="612" y="1"/>
                    <a:pt x="6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4840;p56">
              <a:extLst>
                <a:ext uri="{FF2B5EF4-FFF2-40B4-BE49-F238E27FC236}">
                  <a16:creationId xmlns:a16="http://schemas.microsoft.com/office/drawing/2014/main" id="{D39F8B19-C80D-E655-1ECE-7EB2ABC0F949}"/>
                </a:ext>
              </a:extLst>
            </p:cNvPr>
            <p:cNvSpPr/>
            <p:nvPr/>
          </p:nvSpPr>
          <p:spPr>
            <a:xfrm>
              <a:off x="3641300" y="2842325"/>
              <a:ext cx="3450" cy="85375"/>
            </a:xfrm>
            <a:custGeom>
              <a:avLst/>
              <a:gdLst/>
              <a:ahLst/>
              <a:cxnLst/>
              <a:rect l="l" t="t" r="r" b="b"/>
              <a:pathLst>
                <a:path w="138" h="3415" extrusionOk="0">
                  <a:moveTo>
                    <a:pt x="69" y="0"/>
                  </a:moveTo>
                  <a:cubicBezTo>
                    <a:pt x="37" y="0"/>
                    <a:pt x="6" y="19"/>
                    <a:pt x="6" y="58"/>
                  </a:cubicBezTo>
                  <a:lnTo>
                    <a:pt x="6" y="383"/>
                  </a:lnTo>
                  <a:lnTo>
                    <a:pt x="6" y="1172"/>
                  </a:lnTo>
                  <a:lnTo>
                    <a:pt x="6" y="2123"/>
                  </a:lnTo>
                  <a:lnTo>
                    <a:pt x="6" y="2947"/>
                  </a:lnTo>
                  <a:cubicBezTo>
                    <a:pt x="6" y="3079"/>
                    <a:pt x="1" y="3211"/>
                    <a:pt x="6" y="3344"/>
                  </a:cubicBezTo>
                  <a:lnTo>
                    <a:pt x="6" y="3354"/>
                  </a:lnTo>
                  <a:cubicBezTo>
                    <a:pt x="6" y="3394"/>
                    <a:pt x="37" y="3415"/>
                    <a:pt x="69" y="3415"/>
                  </a:cubicBezTo>
                  <a:cubicBezTo>
                    <a:pt x="101" y="3415"/>
                    <a:pt x="133" y="3394"/>
                    <a:pt x="133" y="3354"/>
                  </a:cubicBezTo>
                  <a:lnTo>
                    <a:pt x="133" y="3028"/>
                  </a:lnTo>
                  <a:lnTo>
                    <a:pt x="133" y="2240"/>
                  </a:lnTo>
                  <a:lnTo>
                    <a:pt x="133" y="1284"/>
                  </a:lnTo>
                  <a:lnTo>
                    <a:pt x="133" y="465"/>
                  </a:lnTo>
                  <a:cubicBezTo>
                    <a:pt x="133" y="332"/>
                    <a:pt x="138" y="200"/>
                    <a:pt x="133" y="63"/>
                  </a:cubicBezTo>
                  <a:lnTo>
                    <a:pt x="133" y="58"/>
                  </a:lnTo>
                  <a:cubicBezTo>
                    <a:pt x="133" y="19"/>
                    <a:pt x="101" y="0"/>
                    <a:pt x="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4841;p56">
              <a:extLst>
                <a:ext uri="{FF2B5EF4-FFF2-40B4-BE49-F238E27FC236}">
                  <a16:creationId xmlns:a16="http://schemas.microsoft.com/office/drawing/2014/main" id="{B1010150-0AD1-706D-A7C4-67EE58117CD5}"/>
                </a:ext>
              </a:extLst>
            </p:cNvPr>
            <p:cNvSpPr/>
            <p:nvPr/>
          </p:nvSpPr>
          <p:spPr>
            <a:xfrm>
              <a:off x="3627975" y="2851275"/>
              <a:ext cx="30000" cy="11225"/>
            </a:xfrm>
            <a:custGeom>
              <a:avLst/>
              <a:gdLst/>
              <a:ahLst/>
              <a:cxnLst/>
              <a:rect l="l" t="t" r="r" b="b"/>
              <a:pathLst>
                <a:path w="1200" h="449" extrusionOk="0">
                  <a:moveTo>
                    <a:pt x="94" y="1"/>
                  </a:moveTo>
                  <a:cubicBezTo>
                    <a:pt x="38" y="1"/>
                    <a:pt x="0" y="83"/>
                    <a:pt x="61" y="122"/>
                  </a:cubicBezTo>
                  <a:cubicBezTo>
                    <a:pt x="233" y="229"/>
                    <a:pt x="396" y="335"/>
                    <a:pt x="569" y="437"/>
                  </a:cubicBezTo>
                  <a:cubicBezTo>
                    <a:pt x="579" y="445"/>
                    <a:pt x="591" y="449"/>
                    <a:pt x="602" y="449"/>
                  </a:cubicBezTo>
                  <a:cubicBezTo>
                    <a:pt x="614" y="449"/>
                    <a:pt x="625" y="445"/>
                    <a:pt x="635" y="437"/>
                  </a:cubicBezTo>
                  <a:cubicBezTo>
                    <a:pt x="803" y="335"/>
                    <a:pt x="971" y="229"/>
                    <a:pt x="1144" y="127"/>
                  </a:cubicBezTo>
                  <a:cubicBezTo>
                    <a:pt x="1199" y="93"/>
                    <a:pt x="1166" y="9"/>
                    <a:pt x="1112" y="9"/>
                  </a:cubicBezTo>
                  <a:cubicBezTo>
                    <a:pt x="1101" y="9"/>
                    <a:pt x="1090" y="13"/>
                    <a:pt x="1078" y="20"/>
                  </a:cubicBezTo>
                  <a:cubicBezTo>
                    <a:pt x="916" y="115"/>
                    <a:pt x="763" y="215"/>
                    <a:pt x="603" y="310"/>
                  </a:cubicBezTo>
                  <a:lnTo>
                    <a:pt x="603" y="310"/>
                  </a:lnTo>
                  <a:cubicBezTo>
                    <a:pt x="441" y="210"/>
                    <a:pt x="284" y="105"/>
                    <a:pt x="127" y="10"/>
                  </a:cubicBezTo>
                  <a:cubicBezTo>
                    <a:pt x="116" y="4"/>
                    <a:pt x="105" y="1"/>
                    <a:pt x="9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4842;p56">
              <a:extLst>
                <a:ext uri="{FF2B5EF4-FFF2-40B4-BE49-F238E27FC236}">
                  <a16:creationId xmlns:a16="http://schemas.microsoft.com/office/drawing/2014/main" id="{B89AC58F-609E-C001-8178-9257C5101AED}"/>
                </a:ext>
              </a:extLst>
            </p:cNvPr>
            <p:cNvSpPr/>
            <p:nvPr/>
          </p:nvSpPr>
          <p:spPr>
            <a:xfrm>
              <a:off x="3628200" y="2908325"/>
              <a:ext cx="30000" cy="11250"/>
            </a:xfrm>
            <a:custGeom>
              <a:avLst/>
              <a:gdLst/>
              <a:ahLst/>
              <a:cxnLst/>
              <a:rect l="l" t="t" r="r" b="b"/>
              <a:pathLst>
                <a:path w="1200" h="450" extrusionOk="0">
                  <a:moveTo>
                    <a:pt x="598" y="0"/>
                  </a:moveTo>
                  <a:cubicBezTo>
                    <a:pt x="587" y="0"/>
                    <a:pt x="575" y="4"/>
                    <a:pt x="565" y="12"/>
                  </a:cubicBezTo>
                  <a:cubicBezTo>
                    <a:pt x="397" y="114"/>
                    <a:pt x="230" y="220"/>
                    <a:pt x="57" y="322"/>
                  </a:cubicBezTo>
                  <a:cubicBezTo>
                    <a:pt x="1" y="361"/>
                    <a:pt x="36" y="443"/>
                    <a:pt x="91" y="443"/>
                  </a:cubicBezTo>
                  <a:cubicBezTo>
                    <a:pt x="101" y="443"/>
                    <a:pt x="112" y="440"/>
                    <a:pt x="123" y="434"/>
                  </a:cubicBezTo>
                  <a:cubicBezTo>
                    <a:pt x="284" y="339"/>
                    <a:pt x="437" y="235"/>
                    <a:pt x="597" y="139"/>
                  </a:cubicBezTo>
                  <a:lnTo>
                    <a:pt x="597" y="139"/>
                  </a:lnTo>
                  <a:cubicBezTo>
                    <a:pt x="759" y="244"/>
                    <a:pt x="916" y="344"/>
                    <a:pt x="1074" y="439"/>
                  </a:cubicBezTo>
                  <a:cubicBezTo>
                    <a:pt x="1086" y="447"/>
                    <a:pt x="1097" y="450"/>
                    <a:pt x="1108" y="450"/>
                  </a:cubicBezTo>
                  <a:cubicBezTo>
                    <a:pt x="1163" y="450"/>
                    <a:pt x="1200" y="365"/>
                    <a:pt x="1140" y="327"/>
                  </a:cubicBezTo>
                  <a:cubicBezTo>
                    <a:pt x="967" y="220"/>
                    <a:pt x="804" y="114"/>
                    <a:pt x="631" y="12"/>
                  </a:cubicBezTo>
                  <a:cubicBezTo>
                    <a:pt x="621" y="4"/>
                    <a:pt x="610" y="0"/>
                    <a:pt x="5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4843;p56">
              <a:extLst>
                <a:ext uri="{FF2B5EF4-FFF2-40B4-BE49-F238E27FC236}">
                  <a16:creationId xmlns:a16="http://schemas.microsoft.com/office/drawing/2014/main" id="{FD5D5373-51F4-233B-0602-C5EF9A67B506}"/>
                </a:ext>
              </a:extLst>
            </p:cNvPr>
            <p:cNvSpPr/>
            <p:nvPr/>
          </p:nvSpPr>
          <p:spPr>
            <a:xfrm>
              <a:off x="3605100" y="2863575"/>
              <a:ext cx="75750" cy="44675"/>
            </a:xfrm>
            <a:custGeom>
              <a:avLst/>
              <a:gdLst/>
              <a:ahLst/>
              <a:cxnLst/>
              <a:rect l="l" t="t" r="r" b="b"/>
              <a:pathLst>
                <a:path w="3030" h="1787" extrusionOk="0">
                  <a:moveTo>
                    <a:pt x="2943" y="0"/>
                  </a:moveTo>
                  <a:cubicBezTo>
                    <a:pt x="2932" y="0"/>
                    <a:pt x="2921" y="4"/>
                    <a:pt x="2908" y="11"/>
                  </a:cubicBezTo>
                  <a:cubicBezTo>
                    <a:pt x="2812" y="67"/>
                    <a:pt x="2720" y="118"/>
                    <a:pt x="2629" y="174"/>
                  </a:cubicBezTo>
                  <a:cubicBezTo>
                    <a:pt x="2400" y="306"/>
                    <a:pt x="2176" y="434"/>
                    <a:pt x="1947" y="571"/>
                  </a:cubicBezTo>
                  <a:cubicBezTo>
                    <a:pt x="1677" y="729"/>
                    <a:pt x="1393" y="886"/>
                    <a:pt x="1123" y="1049"/>
                  </a:cubicBezTo>
                  <a:cubicBezTo>
                    <a:pt x="884" y="1191"/>
                    <a:pt x="645" y="1324"/>
                    <a:pt x="411" y="1466"/>
                  </a:cubicBezTo>
                  <a:cubicBezTo>
                    <a:pt x="294" y="1532"/>
                    <a:pt x="172" y="1593"/>
                    <a:pt x="65" y="1670"/>
                  </a:cubicBezTo>
                  <a:lnTo>
                    <a:pt x="60" y="1670"/>
                  </a:lnTo>
                  <a:cubicBezTo>
                    <a:pt x="0" y="1700"/>
                    <a:pt x="37" y="1787"/>
                    <a:pt x="90" y="1787"/>
                  </a:cubicBezTo>
                  <a:cubicBezTo>
                    <a:pt x="100" y="1787"/>
                    <a:pt x="110" y="1784"/>
                    <a:pt x="121" y="1776"/>
                  </a:cubicBezTo>
                  <a:cubicBezTo>
                    <a:pt x="218" y="1720"/>
                    <a:pt x="314" y="1670"/>
                    <a:pt x="406" y="1614"/>
                  </a:cubicBezTo>
                  <a:cubicBezTo>
                    <a:pt x="630" y="1476"/>
                    <a:pt x="853" y="1349"/>
                    <a:pt x="1082" y="1217"/>
                  </a:cubicBezTo>
                  <a:cubicBezTo>
                    <a:pt x="1357" y="1059"/>
                    <a:pt x="1637" y="902"/>
                    <a:pt x="1911" y="734"/>
                  </a:cubicBezTo>
                  <a:cubicBezTo>
                    <a:pt x="2145" y="596"/>
                    <a:pt x="2390" y="459"/>
                    <a:pt x="2624" y="322"/>
                  </a:cubicBezTo>
                  <a:cubicBezTo>
                    <a:pt x="2735" y="250"/>
                    <a:pt x="2858" y="194"/>
                    <a:pt x="2964" y="118"/>
                  </a:cubicBezTo>
                  <a:lnTo>
                    <a:pt x="2975" y="118"/>
                  </a:lnTo>
                  <a:cubicBezTo>
                    <a:pt x="3029" y="80"/>
                    <a:pt x="2997" y="0"/>
                    <a:pt x="29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4844;p56">
              <a:extLst>
                <a:ext uri="{FF2B5EF4-FFF2-40B4-BE49-F238E27FC236}">
                  <a16:creationId xmlns:a16="http://schemas.microsoft.com/office/drawing/2014/main" id="{7CC31EAC-BDA9-6BE6-E002-F04BDFC17C3C}"/>
                </a:ext>
              </a:extLst>
            </p:cNvPr>
            <p:cNvSpPr/>
            <p:nvPr/>
          </p:nvSpPr>
          <p:spPr>
            <a:xfrm>
              <a:off x="3662400" y="2857350"/>
              <a:ext cx="16975" cy="25100"/>
            </a:xfrm>
            <a:custGeom>
              <a:avLst/>
              <a:gdLst/>
              <a:ahLst/>
              <a:cxnLst/>
              <a:rect l="l" t="t" r="r" b="b"/>
              <a:pathLst>
                <a:path w="679" h="1004" extrusionOk="0">
                  <a:moveTo>
                    <a:pt x="90" y="1"/>
                  </a:moveTo>
                  <a:cubicBezTo>
                    <a:pt x="58" y="1"/>
                    <a:pt x="26" y="21"/>
                    <a:pt x="26" y="62"/>
                  </a:cubicBezTo>
                  <a:cubicBezTo>
                    <a:pt x="21" y="255"/>
                    <a:pt x="11" y="459"/>
                    <a:pt x="1" y="657"/>
                  </a:cubicBezTo>
                  <a:cubicBezTo>
                    <a:pt x="1" y="677"/>
                    <a:pt x="11" y="703"/>
                    <a:pt x="31" y="718"/>
                  </a:cubicBezTo>
                  <a:cubicBezTo>
                    <a:pt x="204" y="810"/>
                    <a:pt x="382" y="906"/>
                    <a:pt x="555" y="998"/>
                  </a:cubicBezTo>
                  <a:cubicBezTo>
                    <a:pt x="563" y="1002"/>
                    <a:pt x="572" y="1003"/>
                    <a:pt x="579" y="1003"/>
                  </a:cubicBezTo>
                  <a:cubicBezTo>
                    <a:pt x="636" y="1003"/>
                    <a:pt x="679" y="917"/>
                    <a:pt x="616" y="881"/>
                  </a:cubicBezTo>
                  <a:cubicBezTo>
                    <a:pt x="454" y="790"/>
                    <a:pt x="288" y="704"/>
                    <a:pt x="129" y="618"/>
                  </a:cubicBezTo>
                  <a:lnTo>
                    <a:pt x="129" y="618"/>
                  </a:lnTo>
                  <a:cubicBezTo>
                    <a:pt x="134" y="437"/>
                    <a:pt x="139" y="247"/>
                    <a:pt x="154" y="62"/>
                  </a:cubicBezTo>
                  <a:cubicBezTo>
                    <a:pt x="154" y="21"/>
                    <a:pt x="122" y="1"/>
                    <a:pt x="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4845;p56">
              <a:extLst>
                <a:ext uri="{FF2B5EF4-FFF2-40B4-BE49-F238E27FC236}">
                  <a16:creationId xmlns:a16="http://schemas.microsoft.com/office/drawing/2014/main" id="{F7FEA740-0613-2ADC-50EC-FD9B522FF995}"/>
                </a:ext>
              </a:extLst>
            </p:cNvPr>
            <p:cNvSpPr/>
            <p:nvPr/>
          </p:nvSpPr>
          <p:spPr>
            <a:xfrm>
              <a:off x="3606025" y="2889650"/>
              <a:ext cx="17000" cy="25175"/>
            </a:xfrm>
            <a:custGeom>
              <a:avLst/>
              <a:gdLst/>
              <a:ahLst/>
              <a:cxnLst/>
              <a:rect l="l" t="t" r="r" b="b"/>
              <a:pathLst>
                <a:path w="680" h="1007" extrusionOk="0">
                  <a:moveTo>
                    <a:pt x="100" y="1"/>
                  </a:moveTo>
                  <a:cubicBezTo>
                    <a:pt x="41" y="1"/>
                    <a:pt x="1" y="92"/>
                    <a:pt x="64" y="123"/>
                  </a:cubicBezTo>
                  <a:cubicBezTo>
                    <a:pt x="221" y="214"/>
                    <a:pt x="388" y="305"/>
                    <a:pt x="551" y="387"/>
                  </a:cubicBezTo>
                  <a:lnTo>
                    <a:pt x="551" y="387"/>
                  </a:lnTo>
                  <a:cubicBezTo>
                    <a:pt x="545" y="573"/>
                    <a:pt x="536" y="762"/>
                    <a:pt x="526" y="942"/>
                  </a:cubicBezTo>
                  <a:cubicBezTo>
                    <a:pt x="526" y="985"/>
                    <a:pt x="558" y="1007"/>
                    <a:pt x="590" y="1007"/>
                  </a:cubicBezTo>
                  <a:cubicBezTo>
                    <a:pt x="622" y="1007"/>
                    <a:pt x="654" y="985"/>
                    <a:pt x="654" y="942"/>
                  </a:cubicBezTo>
                  <a:cubicBezTo>
                    <a:pt x="659" y="749"/>
                    <a:pt x="664" y="545"/>
                    <a:pt x="679" y="347"/>
                  </a:cubicBezTo>
                  <a:cubicBezTo>
                    <a:pt x="679" y="326"/>
                    <a:pt x="664" y="301"/>
                    <a:pt x="649" y="291"/>
                  </a:cubicBezTo>
                  <a:cubicBezTo>
                    <a:pt x="476" y="194"/>
                    <a:pt x="298" y="98"/>
                    <a:pt x="125" y="6"/>
                  </a:cubicBezTo>
                  <a:cubicBezTo>
                    <a:pt x="116" y="2"/>
                    <a:pt x="108" y="1"/>
                    <a:pt x="1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4846;p56">
              <a:extLst>
                <a:ext uri="{FF2B5EF4-FFF2-40B4-BE49-F238E27FC236}">
                  <a16:creationId xmlns:a16="http://schemas.microsoft.com/office/drawing/2014/main" id="{2343B3E6-A207-7461-FA07-35F38F28C3E4}"/>
                </a:ext>
              </a:extLst>
            </p:cNvPr>
            <p:cNvSpPr/>
            <p:nvPr/>
          </p:nvSpPr>
          <p:spPr>
            <a:xfrm>
              <a:off x="3604950" y="2864400"/>
              <a:ext cx="76550" cy="43100"/>
            </a:xfrm>
            <a:custGeom>
              <a:avLst/>
              <a:gdLst/>
              <a:ahLst/>
              <a:cxnLst/>
              <a:rect l="l" t="t" r="r" b="b"/>
              <a:pathLst>
                <a:path w="3062" h="1724" extrusionOk="0">
                  <a:moveTo>
                    <a:pt x="93" y="0"/>
                  </a:moveTo>
                  <a:cubicBezTo>
                    <a:pt x="39" y="0"/>
                    <a:pt x="0" y="85"/>
                    <a:pt x="61" y="116"/>
                  </a:cubicBezTo>
                  <a:cubicBezTo>
                    <a:pt x="157" y="167"/>
                    <a:pt x="249" y="222"/>
                    <a:pt x="346" y="273"/>
                  </a:cubicBezTo>
                  <a:lnTo>
                    <a:pt x="1032" y="655"/>
                  </a:lnTo>
                  <a:cubicBezTo>
                    <a:pt x="1312" y="807"/>
                    <a:pt x="1592" y="970"/>
                    <a:pt x="1867" y="1123"/>
                  </a:cubicBezTo>
                  <a:cubicBezTo>
                    <a:pt x="2106" y="1255"/>
                    <a:pt x="2345" y="1387"/>
                    <a:pt x="2584" y="1520"/>
                  </a:cubicBezTo>
                  <a:cubicBezTo>
                    <a:pt x="2701" y="1586"/>
                    <a:pt x="2813" y="1657"/>
                    <a:pt x="2935" y="1713"/>
                  </a:cubicBezTo>
                  <a:lnTo>
                    <a:pt x="2940" y="1713"/>
                  </a:lnTo>
                  <a:cubicBezTo>
                    <a:pt x="2951" y="1720"/>
                    <a:pt x="2962" y="1723"/>
                    <a:pt x="2973" y="1723"/>
                  </a:cubicBezTo>
                  <a:cubicBezTo>
                    <a:pt x="3027" y="1723"/>
                    <a:pt x="3062" y="1636"/>
                    <a:pt x="3006" y="1606"/>
                  </a:cubicBezTo>
                  <a:cubicBezTo>
                    <a:pt x="2909" y="1555"/>
                    <a:pt x="2813" y="1494"/>
                    <a:pt x="2716" y="1443"/>
                  </a:cubicBezTo>
                  <a:lnTo>
                    <a:pt x="2029" y="1062"/>
                  </a:lnTo>
                  <a:cubicBezTo>
                    <a:pt x="1750" y="909"/>
                    <a:pt x="1470" y="752"/>
                    <a:pt x="1200" y="599"/>
                  </a:cubicBezTo>
                  <a:cubicBezTo>
                    <a:pt x="956" y="467"/>
                    <a:pt x="722" y="334"/>
                    <a:pt x="478" y="197"/>
                  </a:cubicBezTo>
                  <a:cubicBezTo>
                    <a:pt x="366" y="136"/>
                    <a:pt x="249" y="65"/>
                    <a:pt x="132" y="9"/>
                  </a:cubicBezTo>
                  <a:lnTo>
                    <a:pt x="122" y="9"/>
                  </a:lnTo>
                  <a:cubicBezTo>
                    <a:pt x="112" y="3"/>
                    <a:pt x="102" y="0"/>
                    <a:pt x="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4847;p56">
              <a:extLst>
                <a:ext uri="{FF2B5EF4-FFF2-40B4-BE49-F238E27FC236}">
                  <a16:creationId xmlns:a16="http://schemas.microsoft.com/office/drawing/2014/main" id="{388F716A-FE3E-3B93-6E51-95989FB4D983}"/>
                </a:ext>
              </a:extLst>
            </p:cNvPr>
            <p:cNvSpPr/>
            <p:nvPr/>
          </p:nvSpPr>
          <p:spPr>
            <a:xfrm>
              <a:off x="3662675" y="2889050"/>
              <a:ext cx="17150" cy="24950"/>
            </a:xfrm>
            <a:custGeom>
              <a:avLst/>
              <a:gdLst/>
              <a:ahLst/>
              <a:cxnLst/>
              <a:rect l="l" t="t" r="r" b="b"/>
              <a:pathLst>
                <a:path w="686" h="998" extrusionOk="0">
                  <a:moveTo>
                    <a:pt x="592" y="1"/>
                  </a:moveTo>
                  <a:cubicBezTo>
                    <a:pt x="582" y="1"/>
                    <a:pt x="571" y="3"/>
                    <a:pt x="560" y="10"/>
                  </a:cubicBezTo>
                  <a:cubicBezTo>
                    <a:pt x="382" y="101"/>
                    <a:pt x="214" y="198"/>
                    <a:pt x="36" y="295"/>
                  </a:cubicBezTo>
                  <a:cubicBezTo>
                    <a:pt x="15" y="305"/>
                    <a:pt x="0" y="325"/>
                    <a:pt x="0" y="350"/>
                  </a:cubicBezTo>
                  <a:cubicBezTo>
                    <a:pt x="10" y="549"/>
                    <a:pt x="20" y="747"/>
                    <a:pt x="26" y="941"/>
                  </a:cubicBezTo>
                  <a:cubicBezTo>
                    <a:pt x="31" y="978"/>
                    <a:pt x="64" y="997"/>
                    <a:pt x="95" y="997"/>
                  </a:cubicBezTo>
                  <a:cubicBezTo>
                    <a:pt x="128" y="997"/>
                    <a:pt x="158" y="977"/>
                    <a:pt x="153" y="935"/>
                  </a:cubicBezTo>
                  <a:cubicBezTo>
                    <a:pt x="148" y="750"/>
                    <a:pt x="139" y="569"/>
                    <a:pt x="129" y="384"/>
                  </a:cubicBezTo>
                  <a:lnTo>
                    <a:pt x="129" y="384"/>
                  </a:lnTo>
                  <a:cubicBezTo>
                    <a:pt x="296" y="294"/>
                    <a:pt x="459" y="207"/>
                    <a:pt x="626" y="116"/>
                  </a:cubicBezTo>
                  <a:cubicBezTo>
                    <a:pt x="686" y="82"/>
                    <a:pt x="648" y="1"/>
                    <a:pt x="59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4848;p56">
              <a:extLst>
                <a:ext uri="{FF2B5EF4-FFF2-40B4-BE49-F238E27FC236}">
                  <a16:creationId xmlns:a16="http://schemas.microsoft.com/office/drawing/2014/main" id="{466AA4D7-3860-D87A-E92D-CAADA27FC6ED}"/>
                </a:ext>
              </a:extLst>
            </p:cNvPr>
            <p:cNvSpPr/>
            <p:nvPr/>
          </p:nvSpPr>
          <p:spPr>
            <a:xfrm>
              <a:off x="3605925" y="2857475"/>
              <a:ext cx="17100" cy="25025"/>
            </a:xfrm>
            <a:custGeom>
              <a:avLst/>
              <a:gdLst/>
              <a:ahLst/>
              <a:cxnLst/>
              <a:rect l="l" t="t" r="r" b="b"/>
              <a:pathLst>
                <a:path w="684" h="1001" extrusionOk="0">
                  <a:moveTo>
                    <a:pt x="592" y="0"/>
                  </a:moveTo>
                  <a:cubicBezTo>
                    <a:pt x="559" y="0"/>
                    <a:pt x="528" y="21"/>
                    <a:pt x="530" y="62"/>
                  </a:cubicBezTo>
                  <a:cubicBezTo>
                    <a:pt x="535" y="247"/>
                    <a:pt x="549" y="432"/>
                    <a:pt x="555" y="613"/>
                  </a:cubicBezTo>
                  <a:lnTo>
                    <a:pt x="555" y="613"/>
                  </a:lnTo>
                  <a:cubicBezTo>
                    <a:pt x="388" y="704"/>
                    <a:pt x="225" y="790"/>
                    <a:pt x="57" y="881"/>
                  </a:cubicBezTo>
                  <a:cubicBezTo>
                    <a:pt x="1" y="916"/>
                    <a:pt x="38" y="1000"/>
                    <a:pt x="95" y="1000"/>
                  </a:cubicBezTo>
                  <a:cubicBezTo>
                    <a:pt x="104" y="1000"/>
                    <a:pt x="114" y="998"/>
                    <a:pt x="124" y="993"/>
                  </a:cubicBezTo>
                  <a:cubicBezTo>
                    <a:pt x="302" y="896"/>
                    <a:pt x="475" y="800"/>
                    <a:pt x="653" y="703"/>
                  </a:cubicBezTo>
                  <a:cubicBezTo>
                    <a:pt x="668" y="693"/>
                    <a:pt x="683" y="672"/>
                    <a:pt x="683" y="647"/>
                  </a:cubicBezTo>
                  <a:cubicBezTo>
                    <a:pt x="678" y="449"/>
                    <a:pt x="663" y="250"/>
                    <a:pt x="658" y="57"/>
                  </a:cubicBezTo>
                  <a:cubicBezTo>
                    <a:pt x="655" y="19"/>
                    <a:pt x="623" y="0"/>
                    <a:pt x="5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 name="组合 23">
            <a:extLst>
              <a:ext uri="{FF2B5EF4-FFF2-40B4-BE49-F238E27FC236}">
                <a16:creationId xmlns:a16="http://schemas.microsoft.com/office/drawing/2014/main" id="{FC1573EA-FFB5-295E-B1D7-F08F00C80D46}"/>
              </a:ext>
            </a:extLst>
          </p:cNvPr>
          <p:cNvGrpSpPr/>
          <p:nvPr/>
        </p:nvGrpSpPr>
        <p:grpSpPr>
          <a:xfrm>
            <a:off x="2169246" y="759154"/>
            <a:ext cx="937535" cy="783002"/>
            <a:chOff x="5493105" y="1228234"/>
            <a:chExt cx="937535" cy="783002"/>
          </a:xfrm>
        </p:grpSpPr>
        <p:grpSp>
          <p:nvGrpSpPr>
            <p:cNvPr id="5" name="组合 54">
              <a:extLst>
                <a:ext uri="{FF2B5EF4-FFF2-40B4-BE49-F238E27FC236}">
                  <a16:creationId xmlns:a16="http://schemas.microsoft.com/office/drawing/2014/main" id="{C469BA64-C61E-2B87-9FAD-8EFF52C34497}"/>
                </a:ext>
              </a:extLst>
            </p:cNvPr>
            <p:cNvGrpSpPr/>
            <p:nvPr/>
          </p:nvGrpSpPr>
          <p:grpSpPr>
            <a:xfrm>
              <a:off x="5493105" y="1228234"/>
              <a:ext cx="937535" cy="783002"/>
              <a:chOff x="2900496" y="1028113"/>
              <a:chExt cx="6336001" cy="3420001"/>
            </a:xfrm>
          </p:grpSpPr>
          <p:sp>
            <p:nvSpPr>
              <p:cNvPr id="7" name="任意多边形: 形状 55">
                <a:extLst>
                  <a:ext uri="{FF2B5EF4-FFF2-40B4-BE49-F238E27FC236}">
                    <a16:creationId xmlns:a16="http://schemas.microsoft.com/office/drawing/2014/main" id="{3FCE9446-B221-6922-346C-CD750DDDDCBD}"/>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15968"/>
                  </a:solidFill>
                  <a:effectLst/>
                  <a:uLnTx/>
                  <a:uFillTx/>
                  <a:latin typeface="Calibri"/>
                  <a:ea typeface="宋体" panose="02010600030101010101" pitchFamily="2" charset="-122"/>
                  <a:cs typeface="Arial"/>
                </a:endParaRPr>
              </a:p>
            </p:txBody>
          </p:sp>
          <p:sp>
            <p:nvSpPr>
              <p:cNvPr id="43" name="任意多边形: 形状 56">
                <a:extLst>
                  <a:ext uri="{FF2B5EF4-FFF2-40B4-BE49-F238E27FC236}">
                    <a16:creationId xmlns:a16="http://schemas.microsoft.com/office/drawing/2014/main" id="{15E297FE-A1B3-FFB0-E168-F29D8E331E3D}"/>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15968"/>
                  </a:solidFill>
                  <a:effectLst/>
                  <a:uLnTx/>
                  <a:uFillTx/>
                  <a:latin typeface="Calibri"/>
                  <a:ea typeface="宋体" panose="02010600030101010101" pitchFamily="2" charset="-122"/>
                  <a:cs typeface="Arial"/>
                </a:endParaRPr>
              </a:p>
            </p:txBody>
          </p:sp>
        </p:grpSp>
        <p:sp>
          <p:nvSpPr>
            <p:cNvPr id="6" name="文本框 58">
              <a:extLst>
                <a:ext uri="{FF2B5EF4-FFF2-40B4-BE49-F238E27FC236}">
                  <a16:creationId xmlns:a16="http://schemas.microsoft.com/office/drawing/2014/main" id="{399113FA-7564-3B6E-8B91-9A848453018C}"/>
                </a:ext>
              </a:extLst>
            </p:cNvPr>
            <p:cNvSpPr txBox="1"/>
            <p:nvPr/>
          </p:nvSpPr>
          <p:spPr>
            <a:xfrm>
              <a:off x="5704042" y="1324973"/>
              <a:ext cx="7021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Arial"/>
                </a:rPr>
                <a:t>1</a:t>
              </a:r>
              <a:endParaRPr kumimoji="0" lang="zh-CN" altLang="en-US" sz="3600" b="0"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Arial"/>
              </a:endParaRPr>
            </a:p>
          </p:txBody>
        </p:sp>
      </p:grpSp>
      <p:grpSp>
        <p:nvGrpSpPr>
          <p:cNvPr id="44" name="组合 70">
            <a:extLst>
              <a:ext uri="{FF2B5EF4-FFF2-40B4-BE49-F238E27FC236}">
                <a16:creationId xmlns:a16="http://schemas.microsoft.com/office/drawing/2014/main" id="{FEF5EF49-5AD8-58BC-7E2E-DE4583866B81}"/>
              </a:ext>
            </a:extLst>
          </p:cNvPr>
          <p:cNvGrpSpPr/>
          <p:nvPr/>
        </p:nvGrpSpPr>
        <p:grpSpPr>
          <a:xfrm>
            <a:off x="9165544" y="770895"/>
            <a:ext cx="937535" cy="783002"/>
            <a:chOff x="5493105" y="1228234"/>
            <a:chExt cx="937535" cy="783002"/>
          </a:xfrm>
        </p:grpSpPr>
        <p:grpSp>
          <p:nvGrpSpPr>
            <p:cNvPr id="45" name="组合 71">
              <a:extLst>
                <a:ext uri="{FF2B5EF4-FFF2-40B4-BE49-F238E27FC236}">
                  <a16:creationId xmlns:a16="http://schemas.microsoft.com/office/drawing/2014/main" id="{634467B3-A568-3137-E2AE-FA74983C678F}"/>
                </a:ext>
              </a:extLst>
            </p:cNvPr>
            <p:cNvGrpSpPr/>
            <p:nvPr/>
          </p:nvGrpSpPr>
          <p:grpSpPr>
            <a:xfrm>
              <a:off x="5493105" y="1228234"/>
              <a:ext cx="937535" cy="783002"/>
              <a:chOff x="2900496" y="1028113"/>
              <a:chExt cx="6336001" cy="3420001"/>
            </a:xfrm>
          </p:grpSpPr>
          <p:sp>
            <p:nvSpPr>
              <p:cNvPr id="47" name="任意多边形: 形状 73">
                <a:extLst>
                  <a:ext uri="{FF2B5EF4-FFF2-40B4-BE49-F238E27FC236}">
                    <a16:creationId xmlns:a16="http://schemas.microsoft.com/office/drawing/2014/main" id="{39F1CB9F-7A95-CCD4-4021-6F3E9F010AA5}"/>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15968"/>
                  </a:solidFill>
                  <a:effectLst/>
                  <a:uLnTx/>
                  <a:uFillTx/>
                  <a:latin typeface="Calibri"/>
                  <a:ea typeface="宋体" panose="02010600030101010101" pitchFamily="2" charset="-122"/>
                  <a:cs typeface="Arial"/>
                </a:endParaRPr>
              </a:p>
            </p:txBody>
          </p:sp>
          <p:sp>
            <p:nvSpPr>
              <p:cNvPr id="48" name="任意多边形: 形状 82">
                <a:extLst>
                  <a:ext uri="{FF2B5EF4-FFF2-40B4-BE49-F238E27FC236}">
                    <a16:creationId xmlns:a16="http://schemas.microsoft.com/office/drawing/2014/main" id="{D8344515-64B9-D0D5-915C-26D8D8EBAD5C}"/>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15968"/>
                  </a:solidFill>
                  <a:effectLst/>
                  <a:uLnTx/>
                  <a:uFillTx/>
                  <a:latin typeface="Calibri"/>
                  <a:ea typeface="宋体" panose="02010600030101010101" pitchFamily="2" charset="-122"/>
                  <a:cs typeface="Arial"/>
                </a:endParaRPr>
              </a:p>
            </p:txBody>
          </p:sp>
        </p:grpSp>
        <p:sp>
          <p:nvSpPr>
            <p:cNvPr id="46" name="文本框 72">
              <a:extLst>
                <a:ext uri="{FF2B5EF4-FFF2-40B4-BE49-F238E27FC236}">
                  <a16:creationId xmlns:a16="http://schemas.microsoft.com/office/drawing/2014/main" id="{4A1B93CA-E14D-7C03-745A-09E5C7C33863}"/>
                </a:ext>
              </a:extLst>
            </p:cNvPr>
            <p:cNvSpPr txBox="1"/>
            <p:nvPr/>
          </p:nvSpPr>
          <p:spPr>
            <a:xfrm>
              <a:off x="5704042" y="1324973"/>
              <a:ext cx="7021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Arial"/>
                </a:rPr>
                <a:t>2</a:t>
              </a:r>
              <a:endParaRPr kumimoji="0" lang="zh-CN" altLang="en-US" sz="3600" b="0"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Arial"/>
              </a:endParaRPr>
            </a:p>
          </p:txBody>
        </p:sp>
      </p:grpSp>
      <p:grpSp>
        <p:nvGrpSpPr>
          <p:cNvPr id="49" name="组合 89">
            <a:extLst>
              <a:ext uri="{FF2B5EF4-FFF2-40B4-BE49-F238E27FC236}">
                <a16:creationId xmlns:a16="http://schemas.microsoft.com/office/drawing/2014/main" id="{CC8974F3-2AC1-A759-57F3-5D18E6DFE8C2}"/>
              </a:ext>
            </a:extLst>
          </p:cNvPr>
          <p:cNvGrpSpPr/>
          <p:nvPr/>
        </p:nvGrpSpPr>
        <p:grpSpPr>
          <a:xfrm>
            <a:off x="1896072" y="3272901"/>
            <a:ext cx="937535" cy="783002"/>
            <a:chOff x="5493105" y="1228234"/>
            <a:chExt cx="937535" cy="783002"/>
          </a:xfrm>
        </p:grpSpPr>
        <p:grpSp>
          <p:nvGrpSpPr>
            <p:cNvPr id="50" name="组合 90">
              <a:extLst>
                <a:ext uri="{FF2B5EF4-FFF2-40B4-BE49-F238E27FC236}">
                  <a16:creationId xmlns:a16="http://schemas.microsoft.com/office/drawing/2014/main" id="{FD06EDAE-3E02-927D-CD49-4BC46E976965}"/>
                </a:ext>
              </a:extLst>
            </p:cNvPr>
            <p:cNvGrpSpPr/>
            <p:nvPr/>
          </p:nvGrpSpPr>
          <p:grpSpPr>
            <a:xfrm>
              <a:off x="5493105" y="1228234"/>
              <a:ext cx="937535" cy="783002"/>
              <a:chOff x="2900496" y="1028113"/>
              <a:chExt cx="6336001" cy="3420001"/>
            </a:xfrm>
          </p:grpSpPr>
          <p:sp>
            <p:nvSpPr>
              <p:cNvPr id="52" name="任意多边形: 形状 92">
                <a:extLst>
                  <a:ext uri="{FF2B5EF4-FFF2-40B4-BE49-F238E27FC236}">
                    <a16:creationId xmlns:a16="http://schemas.microsoft.com/office/drawing/2014/main" id="{CCDC96FC-AF7E-A02A-C43A-04AF27900D3F}"/>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15968"/>
                  </a:solidFill>
                  <a:effectLst/>
                  <a:uLnTx/>
                  <a:uFillTx/>
                  <a:latin typeface="Calibri"/>
                  <a:ea typeface="宋体" panose="02010600030101010101" pitchFamily="2" charset="-122"/>
                  <a:cs typeface="Arial"/>
                </a:endParaRPr>
              </a:p>
            </p:txBody>
          </p:sp>
          <p:sp>
            <p:nvSpPr>
              <p:cNvPr id="53" name="任意多边形: 形状 93">
                <a:extLst>
                  <a:ext uri="{FF2B5EF4-FFF2-40B4-BE49-F238E27FC236}">
                    <a16:creationId xmlns:a16="http://schemas.microsoft.com/office/drawing/2014/main" id="{5769DFE0-AC67-6011-36E0-0D1F2FACCCF2}"/>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15968"/>
                  </a:solidFill>
                  <a:effectLst/>
                  <a:uLnTx/>
                  <a:uFillTx/>
                  <a:latin typeface="Calibri"/>
                  <a:ea typeface="宋体" panose="02010600030101010101" pitchFamily="2" charset="-122"/>
                  <a:cs typeface="Arial"/>
                </a:endParaRPr>
              </a:p>
            </p:txBody>
          </p:sp>
        </p:grpSp>
        <p:sp>
          <p:nvSpPr>
            <p:cNvPr id="51" name="文本框 91">
              <a:extLst>
                <a:ext uri="{FF2B5EF4-FFF2-40B4-BE49-F238E27FC236}">
                  <a16:creationId xmlns:a16="http://schemas.microsoft.com/office/drawing/2014/main" id="{422FA90B-99DD-09F8-CDCB-F874C2F98CFC}"/>
                </a:ext>
              </a:extLst>
            </p:cNvPr>
            <p:cNvSpPr txBox="1"/>
            <p:nvPr/>
          </p:nvSpPr>
          <p:spPr>
            <a:xfrm>
              <a:off x="5704042" y="1324973"/>
              <a:ext cx="7021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Arial"/>
                </a:rPr>
                <a:t>3</a:t>
              </a:r>
              <a:endParaRPr kumimoji="0" lang="zh-CN" altLang="en-US" sz="3600" b="0"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Arial"/>
              </a:endParaRPr>
            </a:p>
          </p:txBody>
        </p:sp>
      </p:grpSp>
      <p:grpSp>
        <p:nvGrpSpPr>
          <p:cNvPr id="54" name="组合 99">
            <a:extLst>
              <a:ext uri="{FF2B5EF4-FFF2-40B4-BE49-F238E27FC236}">
                <a16:creationId xmlns:a16="http://schemas.microsoft.com/office/drawing/2014/main" id="{27253AFD-4209-55CF-EB0E-0588A433A695}"/>
              </a:ext>
            </a:extLst>
          </p:cNvPr>
          <p:cNvGrpSpPr/>
          <p:nvPr/>
        </p:nvGrpSpPr>
        <p:grpSpPr>
          <a:xfrm>
            <a:off x="9347792" y="3210406"/>
            <a:ext cx="937535" cy="783002"/>
            <a:chOff x="5493105" y="1228234"/>
            <a:chExt cx="937535" cy="783002"/>
          </a:xfrm>
        </p:grpSpPr>
        <p:grpSp>
          <p:nvGrpSpPr>
            <p:cNvPr id="55" name="组合 100">
              <a:extLst>
                <a:ext uri="{FF2B5EF4-FFF2-40B4-BE49-F238E27FC236}">
                  <a16:creationId xmlns:a16="http://schemas.microsoft.com/office/drawing/2014/main" id="{B5E7A265-9412-E76F-8D1E-61DE6A7FF6D7}"/>
                </a:ext>
              </a:extLst>
            </p:cNvPr>
            <p:cNvGrpSpPr/>
            <p:nvPr/>
          </p:nvGrpSpPr>
          <p:grpSpPr>
            <a:xfrm>
              <a:off x="5493105" y="1228234"/>
              <a:ext cx="937535" cy="783002"/>
              <a:chOff x="2900496" y="1028113"/>
              <a:chExt cx="6336001" cy="3420001"/>
            </a:xfrm>
          </p:grpSpPr>
          <p:sp>
            <p:nvSpPr>
              <p:cNvPr id="57" name="任意多边形: 形状 102">
                <a:extLst>
                  <a:ext uri="{FF2B5EF4-FFF2-40B4-BE49-F238E27FC236}">
                    <a16:creationId xmlns:a16="http://schemas.microsoft.com/office/drawing/2014/main" id="{6B259347-5DC5-B332-59EE-838C1BCA7961}"/>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15968"/>
                  </a:solidFill>
                  <a:effectLst/>
                  <a:uLnTx/>
                  <a:uFillTx/>
                  <a:latin typeface="Calibri"/>
                  <a:ea typeface="宋体" panose="02010600030101010101" pitchFamily="2" charset="-122"/>
                  <a:cs typeface="Arial"/>
                </a:endParaRPr>
              </a:p>
            </p:txBody>
          </p:sp>
          <p:sp>
            <p:nvSpPr>
              <p:cNvPr id="58" name="任意多边形: 形状 103">
                <a:extLst>
                  <a:ext uri="{FF2B5EF4-FFF2-40B4-BE49-F238E27FC236}">
                    <a16:creationId xmlns:a16="http://schemas.microsoft.com/office/drawing/2014/main" id="{2A867976-9E45-D634-732C-FCE0DED9B625}"/>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15968"/>
                  </a:solidFill>
                  <a:effectLst/>
                  <a:uLnTx/>
                  <a:uFillTx/>
                  <a:latin typeface="Calibri"/>
                  <a:ea typeface="宋体" panose="02010600030101010101" pitchFamily="2" charset="-122"/>
                  <a:cs typeface="Arial"/>
                </a:endParaRPr>
              </a:p>
            </p:txBody>
          </p:sp>
        </p:grpSp>
        <p:sp>
          <p:nvSpPr>
            <p:cNvPr id="56" name="文本框 101">
              <a:extLst>
                <a:ext uri="{FF2B5EF4-FFF2-40B4-BE49-F238E27FC236}">
                  <a16:creationId xmlns:a16="http://schemas.microsoft.com/office/drawing/2014/main" id="{8C8129B2-E0FD-8D9C-8378-054D2928713F}"/>
                </a:ext>
              </a:extLst>
            </p:cNvPr>
            <p:cNvSpPr txBox="1"/>
            <p:nvPr/>
          </p:nvSpPr>
          <p:spPr>
            <a:xfrm>
              <a:off x="5704042" y="1324973"/>
              <a:ext cx="7021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Arial"/>
                </a:rPr>
                <a:t>4</a:t>
              </a:r>
              <a:endParaRPr kumimoji="0" lang="zh-CN" altLang="en-US" sz="3600" b="0"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Arial"/>
              </a:endParaRPr>
            </a:p>
          </p:txBody>
        </p:sp>
      </p:grpSp>
      <p:pic>
        <p:nvPicPr>
          <p:cNvPr id="59" name="图片 2">
            <a:extLst>
              <a:ext uri="{FF2B5EF4-FFF2-40B4-BE49-F238E27FC236}">
                <a16:creationId xmlns:a16="http://schemas.microsoft.com/office/drawing/2014/main" id="{3C9EEC7D-AFC8-3D5C-4EE9-2428929796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84116" y="3120857"/>
            <a:ext cx="3933041" cy="3933041"/>
          </a:xfrm>
          <a:prstGeom prst="rect">
            <a:avLst/>
          </a:prstGeom>
        </p:spPr>
      </p:pic>
      <p:sp>
        <p:nvSpPr>
          <p:cNvPr id="60" name="TextBox 59">
            <a:extLst>
              <a:ext uri="{FF2B5EF4-FFF2-40B4-BE49-F238E27FC236}">
                <a16:creationId xmlns:a16="http://schemas.microsoft.com/office/drawing/2014/main" id="{A13D50AC-F992-3F27-E0FD-6371AA2166EB}"/>
              </a:ext>
            </a:extLst>
          </p:cNvPr>
          <p:cNvSpPr txBox="1"/>
          <p:nvPr/>
        </p:nvSpPr>
        <p:spPr>
          <a:xfrm>
            <a:off x="217606" y="1614168"/>
            <a:ext cx="5080107" cy="1323439"/>
          </a:xfrm>
          <a:prstGeom prst="rect">
            <a:avLst/>
          </a:prstGeom>
          <a:noFill/>
        </p:spPr>
        <p:txBody>
          <a:bodyPr wrap="square">
            <a:spAutoFit/>
          </a:bodyPr>
          <a:lstStyle/>
          <a:p>
            <a:pPr lvl="0" algn="ctr">
              <a:defRPr/>
            </a:pPr>
            <a:r>
              <a:rPr lang="en-US" sz="4000" dirty="0" smtClean="0">
                <a:latin typeface="+mj-lt"/>
              </a:rPr>
              <a:t>G</a:t>
            </a:r>
            <a:r>
              <a:rPr lang="vi-VN" sz="4000" dirty="0" smtClean="0">
                <a:latin typeface="+mj-lt"/>
              </a:rPr>
              <a:t>iọng </a:t>
            </a:r>
            <a:r>
              <a:rPr lang="vi-VN" sz="4000" dirty="0">
                <a:latin typeface="+mj-lt"/>
              </a:rPr>
              <a:t>nghiêm khắc của nhân vật nhà tu </a:t>
            </a:r>
            <a:r>
              <a:rPr lang="vi-VN" sz="4000" dirty="0" smtClean="0">
                <a:latin typeface="+mj-lt"/>
              </a:rPr>
              <a:t>hành</a:t>
            </a:r>
            <a:r>
              <a:rPr lang="en-US" sz="4000" dirty="0" smtClean="0">
                <a:latin typeface="+mj-lt"/>
              </a:rPr>
              <a:t>.</a:t>
            </a:r>
            <a:endParaRPr kumimoji="0" lang="en-SG" sz="4000" b="0" i="0" u="none" strike="noStrike" kern="1200" cap="none" spc="0" normalizeH="0" baseline="0" noProof="0" dirty="0">
              <a:ln>
                <a:noFill/>
              </a:ln>
              <a:solidFill>
                <a:prstClr val="black"/>
              </a:solidFill>
              <a:effectLst/>
              <a:uLnTx/>
              <a:uFillTx/>
              <a:latin typeface="+mj-lt"/>
              <a:cs typeface="Times New Roman" panose="02020603050405020304" pitchFamily="18" charset="0"/>
            </a:endParaRPr>
          </a:p>
        </p:txBody>
      </p:sp>
      <p:sp>
        <p:nvSpPr>
          <p:cNvPr id="61" name="TextBox 60">
            <a:extLst>
              <a:ext uri="{FF2B5EF4-FFF2-40B4-BE49-F238E27FC236}">
                <a16:creationId xmlns:a16="http://schemas.microsoft.com/office/drawing/2014/main" id="{85BAAB15-7726-7906-9394-169CCB801418}"/>
              </a:ext>
            </a:extLst>
          </p:cNvPr>
          <p:cNvSpPr txBox="1"/>
          <p:nvPr/>
        </p:nvSpPr>
        <p:spPr>
          <a:xfrm>
            <a:off x="8043819" y="1697136"/>
            <a:ext cx="4173334" cy="1200329"/>
          </a:xfrm>
          <a:prstGeom prst="rect">
            <a:avLst/>
          </a:prstGeom>
          <a:noFill/>
        </p:spPr>
        <p:txBody>
          <a:bodyPr wrap="square">
            <a:spAutoFit/>
          </a:bodyPr>
          <a:lstStyle/>
          <a:p>
            <a:pPr algn="ctr"/>
            <a:r>
              <a:rPr lang="en-US" sz="3600" dirty="0" smtClean="0">
                <a:latin typeface="+mj-lt"/>
              </a:rPr>
              <a:t>G</a:t>
            </a:r>
            <a:r>
              <a:rPr lang="vi-VN" sz="3600" dirty="0" smtClean="0">
                <a:latin typeface="+mj-lt"/>
              </a:rPr>
              <a:t>iọng </a:t>
            </a:r>
            <a:r>
              <a:rPr lang="vi-VN" sz="3600" dirty="0">
                <a:latin typeface="+mj-lt"/>
              </a:rPr>
              <a:t>dịu dàng của thiếu phụ </a:t>
            </a:r>
            <a:r>
              <a:rPr lang="vi-VN" sz="3600" dirty="0" smtClean="0">
                <a:latin typeface="+mj-lt"/>
              </a:rPr>
              <a:t>E-lê-na</a:t>
            </a:r>
            <a:r>
              <a:rPr lang="en-US" sz="3600" dirty="0" smtClean="0">
                <a:latin typeface="+mj-lt"/>
              </a:rPr>
              <a:t>.</a:t>
            </a:r>
            <a:endParaRPr lang="en-SG" sz="3600" dirty="0">
              <a:latin typeface="+mj-lt"/>
            </a:endParaRPr>
          </a:p>
        </p:txBody>
      </p:sp>
      <p:sp>
        <p:nvSpPr>
          <p:cNvPr id="62" name="TextBox 61">
            <a:extLst>
              <a:ext uri="{FF2B5EF4-FFF2-40B4-BE49-F238E27FC236}">
                <a16:creationId xmlns:a16="http://schemas.microsoft.com/office/drawing/2014/main" id="{2DFA1456-0535-FDE8-1A3A-E9B62772E0B1}"/>
              </a:ext>
            </a:extLst>
          </p:cNvPr>
          <p:cNvSpPr txBox="1"/>
          <p:nvPr/>
        </p:nvSpPr>
        <p:spPr>
          <a:xfrm>
            <a:off x="-1" y="4390910"/>
            <a:ext cx="4630057" cy="1938992"/>
          </a:xfrm>
          <a:prstGeom prst="rect">
            <a:avLst/>
          </a:prstGeom>
          <a:noFill/>
        </p:spPr>
        <p:txBody>
          <a:bodyPr wrap="square">
            <a:spAutoFit/>
          </a:bodyPr>
          <a:lstStyle/>
          <a:p>
            <a:pPr lvl="0" algn="ctr">
              <a:defRPr/>
            </a:pPr>
            <a:r>
              <a:rPr lang="en-US" sz="4000" dirty="0" smtClean="0">
                <a:latin typeface="+mj-lt"/>
              </a:rPr>
              <a:t>G</a:t>
            </a:r>
            <a:r>
              <a:rPr lang="vi-VN" sz="4000" dirty="0" smtClean="0">
                <a:latin typeface="+mj-lt"/>
              </a:rPr>
              <a:t>iọng </a:t>
            </a:r>
            <a:r>
              <a:rPr lang="vi-VN" sz="4000" dirty="0">
                <a:latin typeface="+mj-lt"/>
              </a:rPr>
              <a:t>hồn nhiên, vui tươi của các cô gái đi nhờ </a:t>
            </a:r>
            <a:r>
              <a:rPr lang="vi-VN" sz="4000" dirty="0" smtClean="0">
                <a:latin typeface="+mj-lt"/>
              </a:rPr>
              <a:t>xe</a:t>
            </a:r>
            <a:r>
              <a:rPr lang="en-US" sz="4000" dirty="0" smtClean="0">
                <a:latin typeface="+mj-lt"/>
              </a:rPr>
              <a:t>.</a:t>
            </a:r>
            <a:endParaRPr kumimoji="0" lang="en-SG" sz="4000" b="0" i="0" u="none" strike="noStrike" kern="1200" cap="none" spc="0" normalizeH="0" baseline="0" noProof="0" dirty="0">
              <a:ln>
                <a:noFill/>
              </a:ln>
              <a:solidFill>
                <a:prstClr val="black"/>
              </a:solidFill>
              <a:effectLst/>
              <a:uLnTx/>
              <a:uFillTx/>
              <a:latin typeface="+mj-lt"/>
              <a:cs typeface="Times New Roman" panose="02020603050405020304" pitchFamily="18" charset="0"/>
            </a:endParaRPr>
          </a:p>
        </p:txBody>
      </p:sp>
      <p:sp>
        <p:nvSpPr>
          <p:cNvPr id="63" name="TextBox 62">
            <a:extLst>
              <a:ext uri="{FF2B5EF4-FFF2-40B4-BE49-F238E27FC236}">
                <a16:creationId xmlns:a16="http://schemas.microsoft.com/office/drawing/2014/main" id="{9C645D74-4121-093B-42DD-03FFA67165FB}"/>
              </a:ext>
            </a:extLst>
          </p:cNvPr>
          <p:cNvSpPr txBox="1"/>
          <p:nvPr/>
        </p:nvSpPr>
        <p:spPr>
          <a:xfrm>
            <a:off x="7760444" y="4086568"/>
            <a:ext cx="4402192" cy="2554545"/>
          </a:xfrm>
          <a:prstGeom prst="rect">
            <a:avLst/>
          </a:prstGeom>
          <a:noFill/>
        </p:spPr>
        <p:txBody>
          <a:bodyPr wrap="square">
            <a:spAutoFit/>
          </a:bodyPr>
          <a:lstStyle/>
          <a:p>
            <a:pPr algn="ctr"/>
            <a:r>
              <a:rPr lang="en-US" sz="3200" dirty="0" smtClean="0">
                <a:latin typeface="+mj-lt"/>
              </a:rPr>
              <a:t>G</a:t>
            </a:r>
            <a:r>
              <a:rPr lang="vi-VN" sz="3200" dirty="0" smtClean="0">
                <a:latin typeface="+mj-lt"/>
              </a:rPr>
              <a:t>iọng </a:t>
            </a:r>
            <a:r>
              <a:rPr lang="vi-VN" sz="3200" dirty="0">
                <a:latin typeface="+mj-lt"/>
              </a:rPr>
              <a:t>khi thì điềm đạm dịu dàng, lúc thủ thỉ, tâm tình, khi lại tràn đầy hứng khởi, vui tươi của An-đéc-xen.</a:t>
            </a:r>
            <a:endParaRPr lang="en-SG" sz="3200" dirty="0">
              <a:latin typeface="+mj-lt"/>
            </a:endParaRPr>
          </a:p>
        </p:txBody>
      </p:sp>
      <p:pic>
        <p:nvPicPr>
          <p:cNvPr id="3392" name="图片 4">
            <a:extLst>
              <a:ext uri="{FF2B5EF4-FFF2-40B4-BE49-F238E27FC236}">
                <a16:creationId xmlns:a16="http://schemas.microsoft.com/office/drawing/2014/main" id="{D8962FF8-F1CC-CC5B-C1F7-C771B93AF63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a:off x="4870265" y="1211618"/>
            <a:ext cx="2851067" cy="2403493"/>
          </a:xfrm>
          <a:prstGeom prst="rect">
            <a:avLst/>
          </a:prstGeom>
        </p:spPr>
      </p:pic>
      <p:sp>
        <p:nvSpPr>
          <p:cNvPr id="3393" name="TextBox 3392">
            <a:extLst>
              <a:ext uri="{FF2B5EF4-FFF2-40B4-BE49-F238E27FC236}">
                <a16:creationId xmlns:a16="http://schemas.microsoft.com/office/drawing/2014/main" id="{10D72A94-3482-A0F2-0C51-7A1926AC94A9}"/>
              </a:ext>
            </a:extLst>
          </p:cNvPr>
          <p:cNvSpPr txBox="1"/>
          <p:nvPr/>
        </p:nvSpPr>
        <p:spPr>
          <a:xfrm>
            <a:off x="5514416" y="1925632"/>
            <a:ext cx="1389903" cy="1077218"/>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dirty="0" err="1">
                <a:ln>
                  <a:noFill/>
                </a:ln>
                <a:solidFill>
                  <a:srgbClr val="FAEFCC">
                    <a:lumMod val="10000"/>
                  </a:srgbClr>
                </a:solidFill>
                <a:effectLst/>
                <a:uLnTx/>
                <a:uFillTx/>
                <a:latin typeface="Times New Roman" panose="02020603050405020304" pitchFamily="18" charset="0"/>
                <a:ea typeface="+mn-ea"/>
                <a:cs typeface="Times New Roman" panose="02020603050405020304" pitchFamily="18" charset="0"/>
              </a:rPr>
              <a:t>Giọng</a:t>
            </a:r>
            <a:r>
              <a:rPr kumimoji="0" lang="en-US" sz="3200" b="1" i="0" u="none" strike="noStrike" kern="1200" cap="none" spc="0" normalizeH="0" baseline="0" noProof="0" dirty="0">
                <a:ln>
                  <a:noFill/>
                </a:ln>
                <a:solidFill>
                  <a:srgbClr val="FAEFCC">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AEFCC">
                    <a:lumMod val="10000"/>
                  </a:srgbClr>
                </a:solidFill>
                <a:effectLst/>
                <a:uLnTx/>
                <a:uFillTx/>
                <a:latin typeface="Times New Roman" panose="02020603050405020304" pitchFamily="18" charset="0"/>
                <a:ea typeface="+mn-ea"/>
                <a:cs typeface="Times New Roman" panose="02020603050405020304" pitchFamily="18" charset="0"/>
              </a:rPr>
              <a:t>điệu</a:t>
            </a:r>
            <a:endParaRPr kumimoji="0" lang="en-US" sz="4800" b="1" i="0" u="none" strike="noStrike" kern="1200" cap="none" spc="0" normalizeH="0" baseline="0" noProof="0" dirty="0">
              <a:ln>
                <a:noFill/>
              </a:ln>
              <a:solidFill>
                <a:srgbClr val="FAEFCC">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07194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92"/>
                                        </p:tgtEl>
                                        <p:attrNameLst>
                                          <p:attrName>style.visibility</p:attrName>
                                        </p:attrNameLst>
                                      </p:cBhvr>
                                      <p:to>
                                        <p:strVal val="visible"/>
                                      </p:to>
                                    </p:set>
                                    <p:animEffect transition="in" filter="fade">
                                      <p:cBhvr>
                                        <p:cTn id="7" dur="1000"/>
                                        <p:tgtEl>
                                          <p:spTgt spid="3392"/>
                                        </p:tgtEl>
                                      </p:cBhvr>
                                    </p:animEffect>
                                    <p:anim calcmode="lin" valueType="num">
                                      <p:cBhvr>
                                        <p:cTn id="8" dur="1000" fill="hold"/>
                                        <p:tgtEl>
                                          <p:spTgt spid="3392"/>
                                        </p:tgtEl>
                                        <p:attrNameLst>
                                          <p:attrName>ppt_x</p:attrName>
                                        </p:attrNameLst>
                                      </p:cBhvr>
                                      <p:tavLst>
                                        <p:tav tm="0">
                                          <p:val>
                                            <p:strVal val="#ppt_x"/>
                                          </p:val>
                                        </p:tav>
                                        <p:tav tm="100000">
                                          <p:val>
                                            <p:strVal val="#ppt_x"/>
                                          </p:val>
                                        </p:tav>
                                      </p:tavLst>
                                    </p:anim>
                                    <p:anim calcmode="lin" valueType="num">
                                      <p:cBhvr>
                                        <p:cTn id="9" dur="1000" fill="hold"/>
                                        <p:tgtEl>
                                          <p:spTgt spid="339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393"/>
                                        </p:tgtEl>
                                        <p:attrNameLst>
                                          <p:attrName>style.visibility</p:attrName>
                                        </p:attrNameLst>
                                      </p:cBhvr>
                                      <p:to>
                                        <p:strVal val="visible"/>
                                      </p:to>
                                    </p:set>
                                    <p:animEffect transition="in" filter="fade">
                                      <p:cBhvr>
                                        <p:cTn id="12" dur="1000"/>
                                        <p:tgtEl>
                                          <p:spTgt spid="3393"/>
                                        </p:tgtEl>
                                      </p:cBhvr>
                                    </p:animEffect>
                                    <p:anim calcmode="lin" valueType="num">
                                      <p:cBhvr>
                                        <p:cTn id="13" dur="1000" fill="hold"/>
                                        <p:tgtEl>
                                          <p:spTgt spid="3393"/>
                                        </p:tgtEl>
                                        <p:attrNameLst>
                                          <p:attrName>ppt_x</p:attrName>
                                        </p:attrNameLst>
                                      </p:cBhvr>
                                      <p:tavLst>
                                        <p:tav tm="0">
                                          <p:val>
                                            <p:strVal val="#ppt_x"/>
                                          </p:val>
                                        </p:tav>
                                        <p:tav tm="100000">
                                          <p:val>
                                            <p:strVal val="#ppt_x"/>
                                          </p:val>
                                        </p:tav>
                                      </p:tavLst>
                                    </p:anim>
                                    <p:anim calcmode="lin" valueType="num">
                                      <p:cBhvr>
                                        <p:cTn id="14" dur="1000" fill="hold"/>
                                        <p:tgtEl>
                                          <p:spTgt spid="339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9" presetClass="entr" presetSubtype="0" decel="100000" fill="hold" nodeType="afterEffect">
                                  <p:stCondLst>
                                    <p:cond delay="0"/>
                                  </p:stCondLst>
                                  <p:childTnLst>
                                    <p:set>
                                      <p:cBhvr>
                                        <p:cTn id="17" dur="1" fill="hold">
                                          <p:stCondLst>
                                            <p:cond delay="0"/>
                                          </p:stCondLst>
                                        </p:cTn>
                                        <p:tgtEl>
                                          <p:spTgt spid="59"/>
                                        </p:tgtEl>
                                        <p:attrNameLst>
                                          <p:attrName>style.visibility</p:attrName>
                                        </p:attrNameLst>
                                      </p:cBhvr>
                                      <p:to>
                                        <p:strVal val="visible"/>
                                      </p:to>
                                    </p:set>
                                    <p:anim calcmode="lin" valueType="num">
                                      <p:cBhvr>
                                        <p:cTn id="18" dur="750" fill="hold"/>
                                        <p:tgtEl>
                                          <p:spTgt spid="59"/>
                                        </p:tgtEl>
                                        <p:attrNameLst>
                                          <p:attrName>ppt_w</p:attrName>
                                        </p:attrNameLst>
                                      </p:cBhvr>
                                      <p:tavLst>
                                        <p:tav tm="0">
                                          <p:val>
                                            <p:fltVal val="0"/>
                                          </p:val>
                                        </p:tav>
                                        <p:tav tm="100000">
                                          <p:val>
                                            <p:strVal val="#ppt_w"/>
                                          </p:val>
                                        </p:tav>
                                      </p:tavLst>
                                    </p:anim>
                                    <p:anim calcmode="lin" valueType="num">
                                      <p:cBhvr>
                                        <p:cTn id="19" dur="750" fill="hold"/>
                                        <p:tgtEl>
                                          <p:spTgt spid="59"/>
                                        </p:tgtEl>
                                        <p:attrNameLst>
                                          <p:attrName>ppt_h</p:attrName>
                                        </p:attrNameLst>
                                      </p:cBhvr>
                                      <p:tavLst>
                                        <p:tav tm="0">
                                          <p:val>
                                            <p:fltVal val="0"/>
                                          </p:val>
                                        </p:tav>
                                        <p:tav tm="100000">
                                          <p:val>
                                            <p:strVal val="#ppt_h"/>
                                          </p:val>
                                        </p:tav>
                                      </p:tavLst>
                                    </p:anim>
                                    <p:anim calcmode="lin" valueType="num">
                                      <p:cBhvr>
                                        <p:cTn id="20" dur="750" fill="hold"/>
                                        <p:tgtEl>
                                          <p:spTgt spid="59"/>
                                        </p:tgtEl>
                                        <p:attrNameLst>
                                          <p:attrName>style.rotation</p:attrName>
                                        </p:attrNameLst>
                                      </p:cBhvr>
                                      <p:tavLst>
                                        <p:tav tm="0">
                                          <p:val>
                                            <p:fltVal val="360"/>
                                          </p:val>
                                        </p:tav>
                                        <p:tav tm="100000">
                                          <p:val>
                                            <p:fltVal val="0"/>
                                          </p:val>
                                        </p:tav>
                                      </p:tavLst>
                                    </p:anim>
                                    <p:animEffect transition="in" filter="fade">
                                      <p:cBhvr>
                                        <p:cTn id="21" dur="750"/>
                                        <p:tgtEl>
                                          <p:spTgt spid="59"/>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strVal val="#ppt_w+.3"/>
                                          </p:val>
                                        </p:tav>
                                        <p:tav tm="100000">
                                          <p:val>
                                            <p:strVal val="#ppt_w"/>
                                          </p:val>
                                        </p:tav>
                                      </p:tavLst>
                                    </p:anim>
                                    <p:anim calcmode="lin" valueType="num">
                                      <p:cBhvr>
                                        <p:cTn id="27" dur="500" fill="hold"/>
                                        <p:tgtEl>
                                          <p:spTgt spid="4"/>
                                        </p:tgtEl>
                                        <p:attrNameLst>
                                          <p:attrName>ppt_h</p:attrName>
                                        </p:attrNameLst>
                                      </p:cBhvr>
                                      <p:tavLst>
                                        <p:tav tm="0">
                                          <p:val>
                                            <p:strVal val="#ppt_h"/>
                                          </p:val>
                                        </p:tav>
                                        <p:tav tm="100000">
                                          <p:val>
                                            <p:strVal val="#ppt_h"/>
                                          </p:val>
                                        </p:tav>
                                      </p:tavLst>
                                    </p:anim>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0"/>
                                        </p:tgtEl>
                                        <p:attrNameLst>
                                          <p:attrName>style.visibility</p:attrName>
                                        </p:attrNameLst>
                                      </p:cBhvr>
                                      <p:to>
                                        <p:strVal val="visible"/>
                                      </p:to>
                                    </p:set>
                                    <p:animEffect transition="in" filter="barn(inVertical)">
                                      <p:cBhvr>
                                        <p:cTn id="33" dur="500"/>
                                        <p:tgtEl>
                                          <p:spTgt spid="60"/>
                                        </p:tgtEl>
                                      </p:cBhvr>
                                    </p:animEffect>
                                  </p:child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0"/>
                                  </p:stCondLst>
                                  <p:childTnLst>
                                    <p:set>
                                      <p:cBhvr>
                                        <p:cTn id="37" dur="1" fill="hold">
                                          <p:stCondLst>
                                            <p:cond delay="0"/>
                                          </p:stCondLst>
                                        </p:cTn>
                                        <p:tgtEl>
                                          <p:spTgt spid="44"/>
                                        </p:tgtEl>
                                        <p:attrNameLst>
                                          <p:attrName>style.visibility</p:attrName>
                                        </p:attrNameLst>
                                      </p:cBhvr>
                                      <p:to>
                                        <p:strVal val="visible"/>
                                      </p:to>
                                    </p:set>
                                    <p:anim calcmode="lin" valueType="num">
                                      <p:cBhvr>
                                        <p:cTn id="38" dur="500" fill="hold"/>
                                        <p:tgtEl>
                                          <p:spTgt spid="44"/>
                                        </p:tgtEl>
                                        <p:attrNameLst>
                                          <p:attrName>ppt_w</p:attrName>
                                        </p:attrNameLst>
                                      </p:cBhvr>
                                      <p:tavLst>
                                        <p:tav tm="0">
                                          <p:val>
                                            <p:strVal val="#ppt_w+.3"/>
                                          </p:val>
                                        </p:tav>
                                        <p:tav tm="100000">
                                          <p:val>
                                            <p:strVal val="#ppt_w"/>
                                          </p:val>
                                        </p:tav>
                                      </p:tavLst>
                                    </p:anim>
                                    <p:anim calcmode="lin" valueType="num">
                                      <p:cBhvr>
                                        <p:cTn id="39" dur="500" fill="hold"/>
                                        <p:tgtEl>
                                          <p:spTgt spid="44"/>
                                        </p:tgtEl>
                                        <p:attrNameLst>
                                          <p:attrName>ppt_h</p:attrName>
                                        </p:attrNameLst>
                                      </p:cBhvr>
                                      <p:tavLst>
                                        <p:tav tm="0">
                                          <p:val>
                                            <p:strVal val="#ppt_h"/>
                                          </p:val>
                                        </p:tav>
                                        <p:tav tm="100000">
                                          <p:val>
                                            <p:strVal val="#ppt_h"/>
                                          </p:val>
                                        </p:tav>
                                      </p:tavLst>
                                    </p:anim>
                                    <p:animEffect transition="in" filter="fade">
                                      <p:cBhvr>
                                        <p:cTn id="40" dur="500"/>
                                        <p:tgtEl>
                                          <p:spTgt spid="4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61"/>
                                        </p:tgtEl>
                                        <p:attrNameLst>
                                          <p:attrName>style.visibility</p:attrName>
                                        </p:attrNameLst>
                                      </p:cBhvr>
                                      <p:to>
                                        <p:strVal val="visible"/>
                                      </p:to>
                                    </p:set>
                                    <p:animEffect transition="in" filter="barn(inVertical)">
                                      <p:cBhvr>
                                        <p:cTn id="45" dur="500"/>
                                        <p:tgtEl>
                                          <p:spTgt spid="61"/>
                                        </p:tgtEl>
                                      </p:cBhvr>
                                    </p:animEffect>
                                  </p:childTnLst>
                                </p:cTn>
                              </p:par>
                            </p:childTnLst>
                          </p:cTn>
                        </p:par>
                      </p:childTnLst>
                    </p:cTn>
                  </p:par>
                  <p:par>
                    <p:cTn id="46" fill="hold">
                      <p:stCondLst>
                        <p:cond delay="indefinite"/>
                      </p:stCondLst>
                      <p:childTnLst>
                        <p:par>
                          <p:cTn id="47" fill="hold">
                            <p:stCondLst>
                              <p:cond delay="0"/>
                            </p:stCondLst>
                            <p:childTnLst>
                              <p:par>
                                <p:cTn id="48" presetID="50" presetClass="entr" presetSubtype="0" decel="100000" fill="hold" nodeType="clickEffect">
                                  <p:stCondLst>
                                    <p:cond delay="0"/>
                                  </p:stCondLst>
                                  <p:childTnLst>
                                    <p:set>
                                      <p:cBhvr>
                                        <p:cTn id="49" dur="1" fill="hold">
                                          <p:stCondLst>
                                            <p:cond delay="0"/>
                                          </p:stCondLst>
                                        </p:cTn>
                                        <p:tgtEl>
                                          <p:spTgt spid="49"/>
                                        </p:tgtEl>
                                        <p:attrNameLst>
                                          <p:attrName>style.visibility</p:attrName>
                                        </p:attrNameLst>
                                      </p:cBhvr>
                                      <p:to>
                                        <p:strVal val="visible"/>
                                      </p:to>
                                    </p:set>
                                    <p:anim calcmode="lin" valueType="num">
                                      <p:cBhvr>
                                        <p:cTn id="50" dur="500" fill="hold"/>
                                        <p:tgtEl>
                                          <p:spTgt spid="49"/>
                                        </p:tgtEl>
                                        <p:attrNameLst>
                                          <p:attrName>ppt_w</p:attrName>
                                        </p:attrNameLst>
                                      </p:cBhvr>
                                      <p:tavLst>
                                        <p:tav tm="0">
                                          <p:val>
                                            <p:strVal val="#ppt_w+.3"/>
                                          </p:val>
                                        </p:tav>
                                        <p:tav tm="100000">
                                          <p:val>
                                            <p:strVal val="#ppt_w"/>
                                          </p:val>
                                        </p:tav>
                                      </p:tavLst>
                                    </p:anim>
                                    <p:anim calcmode="lin" valueType="num">
                                      <p:cBhvr>
                                        <p:cTn id="51" dur="500" fill="hold"/>
                                        <p:tgtEl>
                                          <p:spTgt spid="49"/>
                                        </p:tgtEl>
                                        <p:attrNameLst>
                                          <p:attrName>ppt_h</p:attrName>
                                        </p:attrNameLst>
                                      </p:cBhvr>
                                      <p:tavLst>
                                        <p:tav tm="0">
                                          <p:val>
                                            <p:strVal val="#ppt_h"/>
                                          </p:val>
                                        </p:tav>
                                        <p:tav tm="100000">
                                          <p:val>
                                            <p:strVal val="#ppt_h"/>
                                          </p:val>
                                        </p:tav>
                                      </p:tavLst>
                                    </p:anim>
                                    <p:animEffect transition="in" filter="fade">
                                      <p:cBhvr>
                                        <p:cTn id="52" dur="500"/>
                                        <p:tgtEl>
                                          <p:spTgt spid="49"/>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62"/>
                                        </p:tgtEl>
                                        <p:attrNameLst>
                                          <p:attrName>style.visibility</p:attrName>
                                        </p:attrNameLst>
                                      </p:cBhvr>
                                      <p:to>
                                        <p:strVal val="visible"/>
                                      </p:to>
                                    </p:set>
                                    <p:animEffect transition="in" filter="barn(inVertical)">
                                      <p:cBhvr>
                                        <p:cTn id="57" dur="500"/>
                                        <p:tgtEl>
                                          <p:spTgt spid="62"/>
                                        </p:tgtEl>
                                      </p:cBhvr>
                                    </p:animEffect>
                                  </p:childTnLst>
                                </p:cTn>
                              </p:par>
                            </p:childTnLst>
                          </p:cTn>
                        </p:par>
                      </p:childTnLst>
                    </p:cTn>
                  </p:par>
                  <p:par>
                    <p:cTn id="58" fill="hold">
                      <p:stCondLst>
                        <p:cond delay="indefinite"/>
                      </p:stCondLst>
                      <p:childTnLst>
                        <p:par>
                          <p:cTn id="59" fill="hold">
                            <p:stCondLst>
                              <p:cond delay="0"/>
                            </p:stCondLst>
                            <p:childTnLst>
                              <p:par>
                                <p:cTn id="60" presetID="50" presetClass="entr" presetSubtype="0" decel="100000" fill="hold" nodeType="click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p:cTn id="62" dur="500" fill="hold"/>
                                        <p:tgtEl>
                                          <p:spTgt spid="54"/>
                                        </p:tgtEl>
                                        <p:attrNameLst>
                                          <p:attrName>ppt_w</p:attrName>
                                        </p:attrNameLst>
                                      </p:cBhvr>
                                      <p:tavLst>
                                        <p:tav tm="0">
                                          <p:val>
                                            <p:strVal val="#ppt_w+.3"/>
                                          </p:val>
                                        </p:tav>
                                        <p:tav tm="100000">
                                          <p:val>
                                            <p:strVal val="#ppt_w"/>
                                          </p:val>
                                        </p:tav>
                                      </p:tavLst>
                                    </p:anim>
                                    <p:anim calcmode="lin" valueType="num">
                                      <p:cBhvr>
                                        <p:cTn id="63" dur="500" fill="hold"/>
                                        <p:tgtEl>
                                          <p:spTgt spid="54"/>
                                        </p:tgtEl>
                                        <p:attrNameLst>
                                          <p:attrName>ppt_h</p:attrName>
                                        </p:attrNameLst>
                                      </p:cBhvr>
                                      <p:tavLst>
                                        <p:tav tm="0">
                                          <p:val>
                                            <p:strVal val="#ppt_h"/>
                                          </p:val>
                                        </p:tav>
                                        <p:tav tm="100000">
                                          <p:val>
                                            <p:strVal val="#ppt_h"/>
                                          </p:val>
                                        </p:tav>
                                      </p:tavLst>
                                    </p:anim>
                                    <p:animEffect transition="in" filter="fade">
                                      <p:cBhvr>
                                        <p:cTn id="64" dur="500"/>
                                        <p:tgtEl>
                                          <p:spTgt spid="54"/>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63"/>
                                        </p:tgtEl>
                                        <p:attrNameLst>
                                          <p:attrName>style.visibility</p:attrName>
                                        </p:attrNameLst>
                                      </p:cBhvr>
                                      <p:to>
                                        <p:strVal val="visible"/>
                                      </p:to>
                                    </p:set>
                                    <p:animEffect transition="in" filter="barn(inVertical)">
                                      <p:cBhvr>
                                        <p:cTn id="69"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2" grpId="0"/>
      <p:bldP spid="63" grpId="0"/>
      <p:bldP spid="3393"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h_a"/>
  <p:tag name="KSO_WM_UNIT_INDEX" val="1_1"/>
  <p:tag name="KSO_WM_UNIT_LAYERLEVEL" val="1_1"/>
  <p:tag name="KSO_WM_UNIT_VALUE" val="11"/>
  <p:tag name="KSO_WM_UNIT_HIGHLIGHT" val="0"/>
  <p:tag name="KSO_WM_UNIT_COMPATIBLE" val="0"/>
  <p:tag name="KSO_WM_UNIT_CLEAR" val="0"/>
  <p:tag name="KSO_WM_UNIT_PRESET_TEXT" val="请在此输入您的标题"/>
  <p:tag name="KSO_WM_TEMPLATE_CATEGORY" val="custom"/>
  <p:tag name="KSO_WM_TEMPLATE_INDEX" val="20177907"/>
  <p:tag name="KSO_WM_UNIT_ID" val="custom20177907_24*h_a*1_1"/>
</p:tagLst>
</file>

<file path=ppt/tags/tag2.xml><?xml version="1.0" encoding="utf-8"?>
<p:tagLst xmlns:a="http://schemas.openxmlformats.org/drawingml/2006/main" xmlns:r="http://schemas.openxmlformats.org/officeDocument/2006/relationships" xmlns:p="http://schemas.openxmlformats.org/presentationml/2006/main">
  <p:tag name="PA" val="v5.2.2"/>
</p:tagLst>
</file>

<file path=ppt/tags/tag3.xml><?xml version="1.0" encoding="utf-8"?>
<p:tagLst xmlns:a="http://schemas.openxmlformats.org/drawingml/2006/main" xmlns:r="http://schemas.openxmlformats.org/officeDocument/2006/relationships" xmlns:p="http://schemas.openxmlformats.org/presentationml/2006/main">
  <p:tag name="PA" val="v5.2.2"/>
</p:tagLst>
</file>

<file path=ppt/tags/tag4.xml><?xml version="1.0" encoding="utf-8"?>
<p:tagLst xmlns:a="http://schemas.openxmlformats.org/drawingml/2006/main" xmlns:r="http://schemas.openxmlformats.org/officeDocument/2006/relationships" xmlns:p="http://schemas.openxmlformats.org/presentationml/2006/main">
  <p:tag name="PA" val="v5.2.2"/>
</p:tagLst>
</file>

<file path=ppt/tags/tag5.xml><?xml version="1.0" encoding="utf-8"?>
<p:tagLst xmlns:a="http://schemas.openxmlformats.org/drawingml/2006/main" xmlns:r="http://schemas.openxmlformats.org/officeDocument/2006/relationships" xmlns:p="http://schemas.openxmlformats.org/presentationml/2006/main">
  <p:tag name="PA" val="v5.2.2"/>
</p:tagLst>
</file>

<file path=ppt/tags/tag6.xml><?xml version="1.0" encoding="utf-8"?>
<p:tagLst xmlns:a="http://schemas.openxmlformats.org/drawingml/2006/main" xmlns:r="http://schemas.openxmlformats.org/officeDocument/2006/relationships" xmlns:p="http://schemas.openxmlformats.org/presentationml/2006/main">
  <p:tag name="PA" val="v5.2.2"/>
</p:tagLst>
</file>

<file path=ppt/tags/tag7.xml><?xml version="1.0" encoding="utf-8"?>
<p:tagLst xmlns:a="http://schemas.openxmlformats.org/drawingml/2006/main" xmlns:r="http://schemas.openxmlformats.org/officeDocument/2006/relationships" xmlns:p="http://schemas.openxmlformats.org/presentationml/2006/main">
  <p:tag name="PA" val="v5.2.2"/>
</p:tagLst>
</file>

<file path=ppt/tags/tag8.xml><?xml version="1.0" encoding="utf-8"?>
<p:tagLst xmlns:a="http://schemas.openxmlformats.org/drawingml/2006/main" xmlns:r="http://schemas.openxmlformats.org/officeDocument/2006/relationships" xmlns:p="http://schemas.openxmlformats.org/presentationml/2006/main">
  <p:tag name="PA" val="v5.2.2"/>
</p:tagLst>
</file>

<file path=ppt/theme/theme1.xml><?xml version="1.0" encoding="utf-8"?>
<a:theme xmlns:a="http://schemas.openxmlformats.org/drawingml/2006/main" name="Sleigh by Slidesgo">
  <a:themeElements>
    <a:clrScheme name="Simple Light">
      <a:dk1>
        <a:srgbClr val="FCFCFC"/>
      </a:dk1>
      <a:lt1>
        <a:srgbClr val="00314C"/>
      </a:lt1>
      <a:dk2>
        <a:srgbClr val="B42424"/>
      </a:dk2>
      <a:lt2>
        <a:srgbClr val="E6B27C"/>
      </a:lt2>
      <a:accent1>
        <a:srgbClr val="F0C526"/>
      </a:accent1>
      <a:accent2>
        <a:srgbClr val="3C7217"/>
      </a:accent2>
      <a:accent3>
        <a:srgbClr val="98A4EA"/>
      </a:accent3>
      <a:accent4>
        <a:srgbClr val="FFADE1"/>
      </a:accent4>
      <a:accent5>
        <a:srgbClr val="6B402F"/>
      </a:accent5>
      <a:accent6>
        <a:srgbClr val="05212A"/>
      </a:accent6>
      <a:hlink>
        <a:srgbClr val="FCFCF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自定义 184">
      <a:dk1>
        <a:sysClr val="windowText" lastClr="000000"/>
      </a:dk1>
      <a:lt1>
        <a:sysClr val="window" lastClr="FFFFFF"/>
      </a:lt1>
      <a:dk2>
        <a:srgbClr val="44546A"/>
      </a:dk2>
      <a:lt2>
        <a:srgbClr val="E7E6E6"/>
      </a:lt2>
      <a:accent1>
        <a:srgbClr val="ED8FAF"/>
      </a:accent1>
      <a:accent2>
        <a:srgbClr val="ED8FAF"/>
      </a:accent2>
      <a:accent3>
        <a:srgbClr val="ED8FAF"/>
      </a:accent3>
      <a:accent4>
        <a:srgbClr val="ED8FAF"/>
      </a:accent4>
      <a:accent5>
        <a:srgbClr val="ED8FAF"/>
      </a:accent5>
      <a:accent6>
        <a:srgbClr val="ED8FAF"/>
      </a:accent6>
      <a:hlink>
        <a:srgbClr val="ED8FAF"/>
      </a:hlink>
      <a:folHlink>
        <a:srgbClr val="ED8FAF"/>
      </a:folHlink>
    </a:clrScheme>
    <a:fontScheme name="Office">
      <a:majorFont>
        <a:latin typeface="等线 Light" panose="020F0302020204030204"/>
        <a:ea typeface="等线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等线"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 Social Studies Subject for High School: Constitution and Human Rights by Slidesgo">
  <a:themeElements>
    <a:clrScheme name="Simple Light">
      <a:dk1>
        <a:srgbClr val="3C3B34"/>
      </a:dk1>
      <a:lt1>
        <a:srgbClr val="EBEBEB"/>
      </a:lt1>
      <a:dk2>
        <a:srgbClr val="D96F70"/>
      </a:dk2>
      <a:lt2>
        <a:srgbClr val="F0D7A3"/>
      </a:lt2>
      <a:accent1>
        <a:srgbClr val="55A186"/>
      </a:accent1>
      <a:accent2>
        <a:srgbClr val="BFCBF4"/>
      </a:accent2>
      <a:accent3>
        <a:srgbClr val="C998DE"/>
      </a:accent3>
      <a:accent4>
        <a:srgbClr val="FFAB40"/>
      </a:accent4>
      <a:accent5>
        <a:srgbClr val="8477DA"/>
      </a:accent5>
      <a:accent6>
        <a:srgbClr val="9E7E6C"/>
      </a:accent6>
      <a:hlink>
        <a:srgbClr val="3C3B3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Jungle Fauna and Landscapes MK Campaign by Slidesgo">
  <a:themeElements>
    <a:clrScheme name="Simple Light">
      <a:dk1>
        <a:srgbClr val="373579"/>
      </a:dk1>
      <a:lt1>
        <a:srgbClr val="FFFFFF"/>
      </a:lt1>
      <a:dk2>
        <a:srgbClr val="D9D7FF"/>
      </a:dk2>
      <a:lt2>
        <a:srgbClr val="A0736A"/>
      </a:lt2>
      <a:accent1>
        <a:srgbClr val="7C77DA"/>
      </a:accent1>
      <a:accent2>
        <a:srgbClr val="ADA645"/>
      </a:accent2>
      <a:accent3>
        <a:srgbClr val="B4D157"/>
      </a:accent3>
      <a:accent4>
        <a:srgbClr val="E0BB35"/>
      </a:accent4>
      <a:accent5>
        <a:srgbClr val="FF405C"/>
      </a:accent5>
      <a:accent6>
        <a:srgbClr val="FFFFFF"/>
      </a:accent6>
      <a:hlink>
        <a:srgbClr val="37357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262</TotalTime>
  <Words>2629</Words>
  <Application>Microsoft Office PowerPoint</Application>
  <PresentationFormat>Widescreen</PresentationFormat>
  <Paragraphs>258</Paragraphs>
  <Slides>53</Slides>
  <Notes>41</Notes>
  <HiddenSlides>0</HiddenSlides>
  <MMClips>31</MMClips>
  <ScaleCrop>false</ScaleCrop>
  <HeadingPairs>
    <vt:vector size="6" baseType="variant">
      <vt:variant>
        <vt:lpstr>Fonts Used</vt:lpstr>
      </vt:variant>
      <vt:variant>
        <vt:i4>32</vt:i4>
      </vt:variant>
      <vt:variant>
        <vt:lpstr>Theme</vt:lpstr>
      </vt:variant>
      <vt:variant>
        <vt:i4>6</vt:i4>
      </vt:variant>
      <vt:variant>
        <vt:lpstr>Slide Titles</vt:lpstr>
      </vt:variant>
      <vt:variant>
        <vt:i4>53</vt:i4>
      </vt:variant>
    </vt:vector>
  </HeadingPairs>
  <TitlesOfParts>
    <vt:vector size="91" baseType="lpstr">
      <vt:lpstr>微软雅黑</vt:lpstr>
      <vt:lpstr>宋体</vt:lpstr>
      <vt:lpstr>宋体</vt:lpstr>
      <vt:lpstr>Anaheim</vt:lpstr>
      <vt:lpstr>Aptos</vt:lpstr>
      <vt:lpstr>Arial</vt:lpstr>
      <vt:lpstr>Bebas Neue</vt:lpstr>
      <vt:lpstr>Calibri</vt:lpstr>
      <vt:lpstr>Calibri Light</vt:lpstr>
      <vt:lpstr>等线</vt:lpstr>
      <vt:lpstr>等线 Light</vt:lpstr>
      <vt:lpstr>DM Sans</vt:lpstr>
      <vt:lpstr>Fira Sans Extra Condensed</vt:lpstr>
      <vt:lpstr>Kanit</vt:lpstr>
      <vt:lpstr>Kanit SemiBold</vt:lpstr>
      <vt:lpstr>Nunito Light</vt:lpstr>
      <vt:lpstr>Public Sans</vt:lpstr>
      <vt:lpstr>Reggae One</vt:lpstr>
      <vt:lpstr>Rochester</vt:lpstr>
      <vt:lpstr>Russo One</vt:lpstr>
      <vt:lpstr>Signika Light</vt:lpstr>
      <vt:lpstr>Source Han Sans SC</vt:lpstr>
      <vt:lpstr>Tahoma</vt:lpstr>
      <vt:lpstr>Times New Roman</vt:lpstr>
      <vt:lpstr>Wingdings</vt:lpstr>
      <vt:lpstr>字魂59号-创粗黑</vt:lpstr>
      <vt:lpstr>思源宋体 CN</vt:lpstr>
      <vt:lpstr>思源黑体 CN Bold</vt:lpstr>
      <vt:lpstr>思源黑体 CN Heavy</vt:lpstr>
      <vt:lpstr>思源黑体 CN Medium</vt:lpstr>
      <vt:lpstr>标小智龙珠体</vt:lpstr>
      <vt:lpstr>黑体-繁</vt:lpstr>
      <vt:lpstr>Sleigh by Slidesgo</vt:lpstr>
      <vt:lpstr>1_Office 主题​​</vt:lpstr>
      <vt:lpstr>1_Office 主题</vt:lpstr>
      <vt:lpstr> Social Studies Subject for High School: Constitution and Human Rights by Slidesgo</vt:lpstr>
      <vt:lpstr>Jungle Fauna and Landscapes MK Campaign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hnc0704</cp:lastModifiedBy>
  <cp:revision>11</cp:revision>
  <dcterms:created xsi:type="dcterms:W3CDTF">2024-02-24T05:05:54Z</dcterms:created>
  <dcterms:modified xsi:type="dcterms:W3CDTF">2024-03-30T15:22:46Z</dcterms:modified>
</cp:coreProperties>
</file>