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30" r:id="rId2"/>
    <p:sldMasterId id="2147483736" r:id="rId3"/>
    <p:sldMasterId id="2147483742" r:id="rId4"/>
    <p:sldMasterId id="2147483751" r:id="rId5"/>
    <p:sldMasterId id="2147483763" r:id="rId6"/>
    <p:sldMasterId id="2147483777" r:id="rId7"/>
  </p:sldMasterIdLst>
  <p:notesMasterIdLst>
    <p:notesMasterId r:id="rId40"/>
  </p:notesMasterIdLst>
  <p:sldIdLst>
    <p:sldId id="631" r:id="rId8"/>
    <p:sldId id="626" r:id="rId9"/>
    <p:sldId id="629" r:id="rId10"/>
    <p:sldId id="632" r:id="rId11"/>
    <p:sldId id="634" r:id="rId12"/>
    <p:sldId id="635" r:id="rId13"/>
    <p:sldId id="636" r:id="rId14"/>
    <p:sldId id="639" r:id="rId15"/>
    <p:sldId id="610" r:id="rId16"/>
    <p:sldId id="628" r:id="rId17"/>
    <p:sldId id="640" r:id="rId18"/>
    <p:sldId id="642" r:id="rId19"/>
    <p:sldId id="643" r:id="rId20"/>
    <p:sldId id="644" r:id="rId21"/>
    <p:sldId id="645" r:id="rId22"/>
    <p:sldId id="646" r:id="rId23"/>
    <p:sldId id="647" r:id="rId24"/>
    <p:sldId id="648" r:id="rId25"/>
    <p:sldId id="641" r:id="rId26"/>
    <p:sldId id="630" r:id="rId27"/>
    <p:sldId id="649" r:id="rId28"/>
    <p:sldId id="651" r:id="rId29"/>
    <p:sldId id="614" r:id="rId30"/>
    <p:sldId id="617" r:id="rId31"/>
    <p:sldId id="618" r:id="rId32"/>
    <p:sldId id="619" r:id="rId33"/>
    <p:sldId id="620" r:id="rId34"/>
    <p:sldId id="621" r:id="rId35"/>
    <p:sldId id="622" r:id="rId36"/>
    <p:sldId id="623" r:id="rId37"/>
    <p:sldId id="624" r:id="rId38"/>
    <p:sldId id="625"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9999"/>
    <a:srgbClr val="DBEEF4"/>
    <a:srgbClr val="D7E4BD"/>
    <a:srgbClr val="FFFFFF"/>
    <a:srgbClr val="EBF1DE"/>
    <a:srgbClr val="FFFF66"/>
    <a:srgbClr val="FFFF00"/>
    <a:srgbClr val="FDEADA"/>
    <a:srgbClr val="00808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81" d="100"/>
          <a:sy n="81" d="100"/>
        </p:scale>
        <p:origin x="754"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uyễn Thanh Thư" userId="4f7cefe3-a451-4cbf-9af4-4767657416b9" providerId="ADAL" clId="{569B840E-51B4-430D-B92C-FB00FA198FD8}"/>
    <pc:docChg chg="modSld">
      <pc:chgData name="Nguyễn Thanh Thư" userId="4f7cefe3-a451-4cbf-9af4-4767657416b9" providerId="ADAL" clId="{569B840E-51B4-430D-B92C-FB00FA198FD8}" dt="2024-04-17T04:39:02.412" v="26" actId="6549"/>
      <pc:docMkLst>
        <pc:docMk/>
      </pc:docMkLst>
      <pc:sldChg chg="modNotesTx">
        <pc:chgData name="Nguyễn Thanh Thư" userId="4f7cefe3-a451-4cbf-9af4-4767657416b9" providerId="ADAL" clId="{569B840E-51B4-430D-B92C-FB00FA198FD8}" dt="2024-04-17T04:38:10.411" v="9" actId="6549"/>
        <pc:sldMkLst>
          <pc:docMk/>
          <pc:sldMk cId="4146813601" sldId="610"/>
        </pc:sldMkLst>
      </pc:sldChg>
      <pc:sldChg chg="modNotesTx">
        <pc:chgData name="Nguyễn Thanh Thư" userId="4f7cefe3-a451-4cbf-9af4-4767657416b9" providerId="ADAL" clId="{569B840E-51B4-430D-B92C-FB00FA198FD8}" dt="2024-04-17T04:38:53.664" v="23" actId="6549"/>
        <pc:sldMkLst>
          <pc:docMk/>
          <pc:sldMk cId="815974333" sldId="614"/>
        </pc:sldMkLst>
      </pc:sldChg>
      <pc:sldChg chg="modNotesTx">
        <pc:chgData name="Nguyễn Thanh Thư" userId="4f7cefe3-a451-4cbf-9af4-4767657416b9" providerId="ADAL" clId="{569B840E-51B4-430D-B92C-FB00FA198FD8}" dt="2024-04-17T04:38:56.234" v="24" actId="6549"/>
        <pc:sldMkLst>
          <pc:docMk/>
          <pc:sldMk cId="2103858490" sldId="617"/>
        </pc:sldMkLst>
      </pc:sldChg>
      <pc:sldChg chg="modNotesTx">
        <pc:chgData name="Nguyễn Thanh Thư" userId="4f7cefe3-a451-4cbf-9af4-4767657416b9" providerId="ADAL" clId="{569B840E-51B4-430D-B92C-FB00FA198FD8}" dt="2024-04-17T04:38:58.981" v="25" actId="6549"/>
        <pc:sldMkLst>
          <pc:docMk/>
          <pc:sldMk cId="3342929838" sldId="618"/>
        </pc:sldMkLst>
      </pc:sldChg>
      <pc:sldChg chg="modNotesTx">
        <pc:chgData name="Nguyễn Thanh Thư" userId="4f7cefe3-a451-4cbf-9af4-4767657416b9" providerId="ADAL" clId="{569B840E-51B4-430D-B92C-FB00FA198FD8}" dt="2024-04-17T04:39:02.412" v="26" actId="6549"/>
        <pc:sldMkLst>
          <pc:docMk/>
          <pc:sldMk cId="3721761792" sldId="619"/>
        </pc:sldMkLst>
      </pc:sldChg>
      <pc:sldChg chg="modNotesTx">
        <pc:chgData name="Nguyễn Thanh Thư" userId="4f7cefe3-a451-4cbf-9af4-4767657416b9" providerId="ADAL" clId="{569B840E-51B4-430D-B92C-FB00FA198FD8}" dt="2024-04-17T04:37:37.451" v="1" actId="6549"/>
        <pc:sldMkLst>
          <pc:docMk/>
          <pc:sldMk cId="1039704506" sldId="626"/>
        </pc:sldMkLst>
      </pc:sldChg>
      <pc:sldChg chg="modNotesTx">
        <pc:chgData name="Nguyễn Thanh Thư" userId="4f7cefe3-a451-4cbf-9af4-4767657416b9" providerId="ADAL" clId="{569B840E-51B4-430D-B92C-FB00FA198FD8}" dt="2024-04-17T04:38:13.666" v="10" actId="6549"/>
        <pc:sldMkLst>
          <pc:docMk/>
          <pc:sldMk cId="1317393805" sldId="628"/>
        </pc:sldMkLst>
      </pc:sldChg>
      <pc:sldChg chg="modNotesTx">
        <pc:chgData name="Nguyễn Thanh Thư" userId="4f7cefe3-a451-4cbf-9af4-4767657416b9" providerId="ADAL" clId="{569B840E-51B4-430D-B92C-FB00FA198FD8}" dt="2024-04-17T04:37:40.902" v="2" actId="6549"/>
        <pc:sldMkLst>
          <pc:docMk/>
          <pc:sldMk cId="1575947131" sldId="629"/>
        </pc:sldMkLst>
      </pc:sldChg>
      <pc:sldChg chg="modNotesTx">
        <pc:chgData name="Nguyễn Thanh Thư" userId="4f7cefe3-a451-4cbf-9af4-4767657416b9" providerId="ADAL" clId="{569B840E-51B4-430D-B92C-FB00FA198FD8}" dt="2024-04-17T04:38:45.962" v="20" actId="6549"/>
        <pc:sldMkLst>
          <pc:docMk/>
          <pc:sldMk cId="1680115658" sldId="630"/>
        </pc:sldMkLst>
      </pc:sldChg>
      <pc:sldChg chg="modNotesTx">
        <pc:chgData name="Nguyễn Thanh Thư" userId="4f7cefe3-a451-4cbf-9af4-4767657416b9" providerId="ADAL" clId="{569B840E-51B4-430D-B92C-FB00FA198FD8}" dt="2024-04-17T04:37:33.637" v="0" actId="6549"/>
        <pc:sldMkLst>
          <pc:docMk/>
          <pc:sldMk cId="352191074" sldId="631"/>
        </pc:sldMkLst>
      </pc:sldChg>
      <pc:sldChg chg="modNotesTx">
        <pc:chgData name="Nguyễn Thanh Thư" userId="4f7cefe3-a451-4cbf-9af4-4767657416b9" providerId="ADAL" clId="{569B840E-51B4-430D-B92C-FB00FA198FD8}" dt="2024-04-17T04:37:44.662" v="3" actId="6549"/>
        <pc:sldMkLst>
          <pc:docMk/>
          <pc:sldMk cId="3707690198" sldId="632"/>
        </pc:sldMkLst>
      </pc:sldChg>
      <pc:sldChg chg="modNotesTx">
        <pc:chgData name="Nguyễn Thanh Thư" userId="4f7cefe3-a451-4cbf-9af4-4767657416b9" providerId="ADAL" clId="{569B840E-51B4-430D-B92C-FB00FA198FD8}" dt="2024-04-17T04:37:47.521" v="4" actId="6549"/>
        <pc:sldMkLst>
          <pc:docMk/>
          <pc:sldMk cId="3785047959" sldId="634"/>
        </pc:sldMkLst>
      </pc:sldChg>
      <pc:sldChg chg="modNotesTx">
        <pc:chgData name="Nguyễn Thanh Thư" userId="4f7cefe3-a451-4cbf-9af4-4767657416b9" providerId="ADAL" clId="{569B840E-51B4-430D-B92C-FB00FA198FD8}" dt="2024-04-17T04:38:00.059" v="6" actId="6549"/>
        <pc:sldMkLst>
          <pc:docMk/>
          <pc:sldMk cId="3859458485" sldId="635"/>
        </pc:sldMkLst>
      </pc:sldChg>
      <pc:sldChg chg="modNotesTx">
        <pc:chgData name="Nguyễn Thanh Thư" userId="4f7cefe3-a451-4cbf-9af4-4767657416b9" providerId="ADAL" clId="{569B840E-51B4-430D-B92C-FB00FA198FD8}" dt="2024-04-17T04:38:02.923" v="7" actId="6549"/>
        <pc:sldMkLst>
          <pc:docMk/>
          <pc:sldMk cId="47016973" sldId="636"/>
        </pc:sldMkLst>
      </pc:sldChg>
      <pc:sldChg chg="modNotesTx">
        <pc:chgData name="Nguyễn Thanh Thư" userId="4f7cefe3-a451-4cbf-9af4-4767657416b9" providerId="ADAL" clId="{569B840E-51B4-430D-B92C-FB00FA198FD8}" dt="2024-04-17T04:38:05.866" v="8" actId="6549"/>
        <pc:sldMkLst>
          <pc:docMk/>
          <pc:sldMk cId="446766899" sldId="639"/>
        </pc:sldMkLst>
      </pc:sldChg>
      <pc:sldChg chg="modNotesTx">
        <pc:chgData name="Nguyễn Thanh Thư" userId="4f7cefe3-a451-4cbf-9af4-4767657416b9" providerId="ADAL" clId="{569B840E-51B4-430D-B92C-FB00FA198FD8}" dt="2024-04-17T04:38:17.337" v="11" actId="6549"/>
        <pc:sldMkLst>
          <pc:docMk/>
          <pc:sldMk cId="295607463" sldId="640"/>
        </pc:sldMkLst>
      </pc:sldChg>
      <pc:sldChg chg="modNotesTx">
        <pc:chgData name="Nguyễn Thanh Thư" userId="4f7cefe3-a451-4cbf-9af4-4767657416b9" providerId="ADAL" clId="{569B840E-51B4-430D-B92C-FB00FA198FD8}" dt="2024-04-17T04:38:43.441" v="19" actId="6549"/>
        <pc:sldMkLst>
          <pc:docMk/>
          <pc:sldMk cId="1032218036" sldId="641"/>
        </pc:sldMkLst>
      </pc:sldChg>
      <pc:sldChg chg="modNotesTx">
        <pc:chgData name="Nguyễn Thanh Thư" userId="4f7cefe3-a451-4cbf-9af4-4767657416b9" providerId="ADAL" clId="{569B840E-51B4-430D-B92C-FB00FA198FD8}" dt="2024-04-17T04:38:20.811" v="12" actId="6549"/>
        <pc:sldMkLst>
          <pc:docMk/>
          <pc:sldMk cId="1247800660" sldId="642"/>
        </pc:sldMkLst>
      </pc:sldChg>
      <pc:sldChg chg="modNotesTx">
        <pc:chgData name="Nguyễn Thanh Thư" userId="4f7cefe3-a451-4cbf-9af4-4767657416b9" providerId="ADAL" clId="{569B840E-51B4-430D-B92C-FB00FA198FD8}" dt="2024-04-17T04:38:24.466" v="13" actId="6549"/>
        <pc:sldMkLst>
          <pc:docMk/>
          <pc:sldMk cId="1851316191" sldId="643"/>
        </pc:sldMkLst>
      </pc:sldChg>
      <pc:sldChg chg="modNotesTx">
        <pc:chgData name="Nguyễn Thanh Thư" userId="4f7cefe3-a451-4cbf-9af4-4767657416b9" providerId="ADAL" clId="{569B840E-51B4-430D-B92C-FB00FA198FD8}" dt="2024-04-17T04:38:27.145" v="14" actId="6549"/>
        <pc:sldMkLst>
          <pc:docMk/>
          <pc:sldMk cId="2135948622" sldId="644"/>
        </pc:sldMkLst>
      </pc:sldChg>
      <pc:sldChg chg="modNotesTx">
        <pc:chgData name="Nguyễn Thanh Thư" userId="4f7cefe3-a451-4cbf-9af4-4767657416b9" providerId="ADAL" clId="{569B840E-51B4-430D-B92C-FB00FA198FD8}" dt="2024-04-17T04:38:30.566" v="15" actId="6549"/>
        <pc:sldMkLst>
          <pc:docMk/>
          <pc:sldMk cId="1998372402" sldId="645"/>
        </pc:sldMkLst>
      </pc:sldChg>
      <pc:sldChg chg="modNotesTx">
        <pc:chgData name="Nguyễn Thanh Thư" userId="4f7cefe3-a451-4cbf-9af4-4767657416b9" providerId="ADAL" clId="{569B840E-51B4-430D-B92C-FB00FA198FD8}" dt="2024-04-17T04:38:33.346" v="16" actId="6549"/>
        <pc:sldMkLst>
          <pc:docMk/>
          <pc:sldMk cId="957343177" sldId="646"/>
        </pc:sldMkLst>
      </pc:sldChg>
      <pc:sldChg chg="modNotesTx">
        <pc:chgData name="Nguyễn Thanh Thư" userId="4f7cefe3-a451-4cbf-9af4-4767657416b9" providerId="ADAL" clId="{569B840E-51B4-430D-B92C-FB00FA198FD8}" dt="2024-04-17T04:38:36.262" v="17" actId="6549"/>
        <pc:sldMkLst>
          <pc:docMk/>
          <pc:sldMk cId="1629393158" sldId="647"/>
        </pc:sldMkLst>
      </pc:sldChg>
      <pc:sldChg chg="modNotesTx">
        <pc:chgData name="Nguyễn Thanh Thư" userId="4f7cefe3-a451-4cbf-9af4-4767657416b9" providerId="ADAL" clId="{569B840E-51B4-430D-B92C-FB00FA198FD8}" dt="2024-04-17T04:38:40.300" v="18" actId="6549"/>
        <pc:sldMkLst>
          <pc:docMk/>
          <pc:sldMk cId="2492239298" sldId="648"/>
        </pc:sldMkLst>
      </pc:sldChg>
      <pc:sldChg chg="modNotesTx">
        <pc:chgData name="Nguyễn Thanh Thư" userId="4f7cefe3-a451-4cbf-9af4-4767657416b9" providerId="ADAL" clId="{569B840E-51B4-430D-B92C-FB00FA198FD8}" dt="2024-04-17T04:38:48.537" v="21" actId="6549"/>
        <pc:sldMkLst>
          <pc:docMk/>
          <pc:sldMk cId="1172096327" sldId="649"/>
        </pc:sldMkLst>
      </pc:sldChg>
      <pc:sldChg chg="modNotesTx">
        <pc:chgData name="Nguyễn Thanh Thư" userId="4f7cefe3-a451-4cbf-9af4-4767657416b9" providerId="ADAL" clId="{569B840E-51B4-430D-B92C-FB00FA198FD8}" dt="2024-04-17T04:38:51.109" v="22" actId="6549"/>
        <pc:sldMkLst>
          <pc:docMk/>
          <pc:sldMk cId="2855885118" sldId="651"/>
        </pc:sldMkLst>
      </pc:sldChg>
    </pc:docChg>
  </pc:docChgLst>
  <pc:docChgLst>
    <pc:chgData name="Guest User" userId="S::urn:spo:anon#1a005c470eb5d57272358e3810fa796981b89ca520486db894d36050f2a41788::" providerId="AD" clId="Web-{94F9F5A3-9B16-DA22-63A7-A50101E55056}"/>
    <pc:docChg chg="modSld">
      <pc:chgData name="Guest User" userId="S::urn:spo:anon#1a005c470eb5d57272358e3810fa796981b89ca520486db894d36050f2a41788::" providerId="AD" clId="Web-{94F9F5A3-9B16-DA22-63A7-A50101E55056}" dt="2024-04-14T12:37:02.283" v="0" actId="1076"/>
      <pc:docMkLst>
        <pc:docMk/>
      </pc:docMkLst>
      <pc:sldChg chg="modSp">
        <pc:chgData name="Guest User" userId="S::urn:spo:anon#1a005c470eb5d57272358e3810fa796981b89ca520486db894d36050f2a41788::" providerId="AD" clId="Web-{94F9F5A3-9B16-DA22-63A7-A50101E55056}" dt="2024-04-14T12:37:02.283" v="0" actId="1076"/>
        <pc:sldMkLst>
          <pc:docMk/>
          <pc:sldMk cId="1680115658" sldId="630"/>
        </pc:sldMkLst>
        <pc:picChg chg="mod">
          <ac:chgData name="Guest User" userId="S::urn:spo:anon#1a005c470eb5d57272358e3810fa796981b89ca520486db894d36050f2a41788::" providerId="AD" clId="Web-{94F9F5A3-9B16-DA22-63A7-A50101E55056}" dt="2024-04-14T12:37:02.283" v="0" actId="1076"/>
          <ac:picMkLst>
            <pc:docMk/>
            <pc:sldMk cId="1680115658" sldId="630"/>
            <ac:picMk id="11"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7F6007-B444-4369-BD7A-4AA3D0EAC2A3}" type="datetimeFigureOut">
              <a:rPr lang="en-US" smtClean="0"/>
              <a:t>4/17/2024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83839-D09B-4685-88FE-E8D5DABA30CB}" type="slidenum">
              <a:rPr lang="en-US" smtClean="0"/>
              <a:t>‹#›</a:t>
            </a:fld>
            <a:endParaRPr lang="en-US"/>
          </a:p>
        </p:txBody>
      </p:sp>
    </p:spTree>
    <p:extLst>
      <p:ext uri="{BB962C8B-B14F-4D97-AF65-F5344CB8AC3E}">
        <p14:creationId xmlns:p14="http://schemas.microsoft.com/office/powerpoint/2010/main" val="684414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120d190e1dd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0" name="Google Shape;2020;g120d190e1dd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471410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120d190e1dd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0" name="Google Shape;2020;g120d190e1dd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91041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120d190e1dd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0" name="Google Shape;2020;g120d190e1dd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29963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120d190e1dd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0" name="Google Shape;2020;g120d190e1dd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891634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120d190e1dd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0" name="Google Shape;2020;g120d190e1dd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812536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120d190e1dd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0" name="Google Shape;2020;g120d190e1dd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846871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120d190e1dd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0" name="Google Shape;2020;g120d190e1dd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866110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1398676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9703568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4696526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120d190e1dd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0" name="Google Shape;2020;g120d190e1dd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9852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120d190e1dd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0" name="Google Shape;2020;g120d190e1dd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875541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120d190e1dd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0" name="Google Shape;2020;g120d190e1dd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308164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120d190e1dd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0" name="Google Shape;2020;g120d190e1dd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754799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120d190e1dd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0" name="Google Shape;2020;g120d190e1dd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545504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23</a:t>
            </a:fld>
            <a:endParaRPr lang="en-US"/>
          </a:p>
        </p:txBody>
      </p:sp>
    </p:spTree>
    <p:extLst>
      <p:ext uri="{BB962C8B-B14F-4D97-AF65-F5344CB8AC3E}">
        <p14:creationId xmlns:p14="http://schemas.microsoft.com/office/powerpoint/2010/main" val="3876696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24</a:t>
            </a:fld>
            <a:endParaRPr lang="en-US"/>
          </a:p>
        </p:txBody>
      </p:sp>
    </p:spTree>
    <p:extLst>
      <p:ext uri="{BB962C8B-B14F-4D97-AF65-F5344CB8AC3E}">
        <p14:creationId xmlns:p14="http://schemas.microsoft.com/office/powerpoint/2010/main" val="19172311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25</a:t>
            </a:fld>
            <a:endParaRPr lang="en-US"/>
          </a:p>
        </p:txBody>
      </p:sp>
    </p:spTree>
    <p:extLst>
      <p:ext uri="{BB962C8B-B14F-4D97-AF65-F5344CB8AC3E}">
        <p14:creationId xmlns:p14="http://schemas.microsoft.com/office/powerpoint/2010/main" val="39077978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26</a:t>
            </a:fld>
            <a:endParaRPr lang="en-US"/>
          </a:p>
        </p:txBody>
      </p:sp>
    </p:spTree>
    <p:extLst>
      <p:ext uri="{BB962C8B-B14F-4D97-AF65-F5344CB8AC3E}">
        <p14:creationId xmlns:p14="http://schemas.microsoft.com/office/powerpoint/2010/main" val="17014759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A83839-D09B-4685-88FE-E8D5DABA30CB}" type="slidenum">
              <a:rPr lang="en-US" smtClean="0"/>
              <a:t>27</a:t>
            </a:fld>
            <a:endParaRPr lang="en-US"/>
          </a:p>
        </p:txBody>
      </p:sp>
    </p:spTree>
    <p:extLst>
      <p:ext uri="{BB962C8B-B14F-4D97-AF65-F5344CB8AC3E}">
        <p14:creationId xmlns:p14="http://schemas.microsoft.com/office/powerpoint/2010/main" val="3506835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120d190e1dd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0" name="Google Shape;2020;g120d190e1dd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67195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120d190e1dd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0" name="Google Shape;2020;g120d190e1dd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65422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120d190e1dd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0" name="Google Shape;2020;g120d190e1dd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13268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120d190e1dd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0" name="Google Shape;2020;g120d190e1dd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14251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120d190e1dd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0" name="Google Shape;2020;g120d190e1dd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33977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120d190e1dd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0" name="Google Shape;2020;g120d190e1dd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81357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9</a:t>
            </a:fld>
            <a:endParaRPr lang="en-US"/>
          </a:p>
        </p:txBody>
      </p:sp>
    </p:spTree>
    <p:extLst>
      <p:ext uri="{BB962C8B-B14F-4D97-AF65-F5344CB8AC3E}">
        <p14:creationId xmlns:p14="http://schemas.microsoft.com/office/powerpoint/2010/main" val="38563748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652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2364453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4/17/2024</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5678656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231015054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a16="http://schemas.microsoft.com/office/drawing/2014/main"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4/17/2024</a:t>
            </a:fld>
            <a:endParaRPr lang="en-US" sz="2133">
              <a:solidFill>
                <a:prstClr val="black"/>
              </a:solidFill>
            </a:endParaRPr>
          </a:p>
        </p:txBody>
      </p:sp>
      <p:sp>
        <p:nvSpPr>
          <p:cNvPr id="5" name="Footer Placeholder 4">
            <a:extLst>
              <a:ext uri="{FF2B5EF4-FFF2-40B4-BE49-F238E27FC236}">
                <a16:creationId xmlns:a16="http://schemas.microsoft.com/office/drawing/2014/main"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a:solidFill>
                  <a:prstClr val="black"/>
                </a:solidFill>
              </a:rPr>
              <a:t>Cô An Linh</a:t>
            </a:r>
          </a:p>
        </p:txBody>
      </p:sp>
      <p:sp>
        <p:nvSpPr>
          <p:cNvPr id="6" name="Slide Number Placeholder 5">
            <a:extLst>
              <a:ext uri="{FF2B5EF4-FFF2-40B4-BE49-F238E27FC236}">
                <a16:creationId xmlns:a16="http://schemas.microsoft.com/office/drawing/2014/main"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1373076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7403965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4/17/2024</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854715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4172921126"/>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a16="http://schemas.microsoft.com/office/drawing/2014/main"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4/17/2024</a:t>
            </a:fld>
            <a:endParaRPr lang="en-US" sz="2133">
              <a:solidFill>
                <a:prstClr val="black"/>
              </a:solidFill>
            </a:endParaRPr>
          </a:p>
        </p:txBody>
      </p:sp>
      <p:sp>
        <p:nvSpPr>
          <p:cNvPr id="5" name="Footer Placeholder 4">
            <a:extLst>
              <a:ext uri="{FF2B5EF4-FFF2-40B4-BE49-F238E27FC236}">
                <a16:creationId xmlns:a16="http://schemas.microsoft.com/office/drawing/2014/main"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a:solidFill>
                  <a:prstClr val="black"/>
                </a:solidFill>
              </a:rPr>
              <a:t>Cô An Linh</a:t>
            </a:r>
          </a:p>
        </p:txBody>
      </p:sp>
      <p:sp>
        <p:nvSpPr>
          <p:cNvPr id="6" name="Slide Number Placeholder 5">
            <a:extLst>
              <a:ext uri="{FF2B5EF4-FFF2-40B4-BE49-F238E27FC236}">
                <a16:creationId xmlns:a16="http://schemas.microsoft.com/office/drawing/2014/main"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351765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1057" y="-594"/>
            <a:ext cx="12193057" cy="6858594"/>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94174" y="3164114"/>
            <a:ext cx="4863333" cy="3911600"/>
          </a:xfrm>
          <a:prstGeom prst="rect">
            <a:avLst/>
          </a:prstGeom>
        </p:spPr>
      </p:pic>
    </p:spTree>
    <p:extLst>
      <p:ext uri="{BB962C8B-B14F-4D97-AF65-F5344CB8AC3E}">
        <p14:creationId xmlns:p14="http://schemas.microsoft.com/office/powerpoint/2010/main" val="211893310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469867244"/>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32"/>
            <a:fld id="{7FE5A9CD-1CA5-4BB6-ABF6-C3DB2F9C09D1}" type="datetimeFigureOut">
              <a:rPr lang="en-US" sz="2133" smtClean="0">
                <a:solidFill>
                  <a:prstClr val="black"/>
                </a:solidFill>
              </a:rPr>
              <a:pPr defTabSz="1086632"/>
              <a:t>4/17/2024</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32"/>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32"/>
            <a:fld id="{E9E3A461-C528-4C33-83FA-271D1850C3B5}"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4941886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081486" y="0"/>
            <a:ext cx="6110514" cy="4582886"/>
          </a:xfrm>
          <a:prstGeom prst="rect">
            <a:avLst/>
          </a:prstGeom>
        </p:spPr>
      </p:pic>
    </p:spTree>
    <p:extLst>
      <p:ext uri="{BB962C8B-B14F-4D97-AF65-F5344CB8AC3E}">
        <p14:creationId xmlns:p14="http://schemas.microsoft.com/office/powerpoint/2010/main" val="1069351970"/>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836848"/>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130349"/>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094270"/>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567873"/>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2688257737"/>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455F20-2A15-4E70-936B-4A7AE79AE653}" type="datetimeFigureOut">
              <a:rPr lang="en-US" smtClean="0"/>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4141185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5642652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455F20-2A15-4E70-936B-4A7AE79AE653}" type="datetimeFigureOut">
              <a:rPr lang="en-US" smtClean="0"/>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784447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455F20-2A15-4E70-936B-4A7AE79AE653}" type="datetimeFigureOut">
              <a:rPr lang="en-US" smtClean="0"/>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136035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32">
              <a:defRPr/>
            </a:pPr>
            <a:fld id="{E979D15E-7C97-46BA-A533-0FCFA23F6052}" type="slidenum">
              <a:rPr lang="en-US" sz="2133" smtClean="0">
                <a:solidFill>
                  <a:prstClr val="black"/>
                </a:solidFill>
              </a:rPr>
              <a:pPr defTabSz="1086632">
                <a:defRPr/>
              </a:pPr>
              <a:t>‹#›</a:t>
            </a:fld>
            <a:endParaRPr lang="en-US" sz="2133">
              <a:solidFill>
                <a:prstClr val="black"/>
              </a:solidFill>
            </a:endParaRPr>
          </a:p>
        </p:txBody>
      </p:sp>
    </p:spTree>
    <p:extLst>
      <p:ext uri="{BB962C8B-B14F-4D97-AF65-F5344CB8AC3E}">
        <p14:creationId xmlns:p14="http://schemas.microsoft.com/office/powerpoint/2010/main" val="34714585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455F20-2A15-4E70-936B-4A7AE79AE653}" type="datetimeFigureOut">
              <a:rPr lang="en-US" smtClean="0"/>
              <a:t>4/17/2024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27727854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455F20-2A15-4E70-936B-4A7AE79AE653}" type="datetimeFigureOut">
              <a:rPr lang="en-US" smtClean="0"/>
              <a:t>4/17/2024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1526903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455F20-2A15-4E70-936B-4A7AE79AE653}" type="datetimeFigureOut">
              <a:rPr lang="en-US" smtClean="0"/>
              <a:t>4/17/2024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617290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2395503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24226922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2158468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41774959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0"/>
            <a:ext cx="12192000" cy="6858000"/>
          </a:xfrm>
          <a:prstGeom prst="rect">
            <a:avLst/>
          </a:prstGeom>
          <a:noFill/>
          <a:ln>
            <a:noFill/>
          </a:ln>
        </p:spPr>
      </p:pic>
      <p:grpSp>
        <p:nvGrpSpPr>
          <p:cNvPr id="10" name="Google Shape;10;p2"/>
          <p:cNvGrpSpPr/>
          <p:nvPr/>
        </p:nvGrpSpPr>
        <p:grpSpPr>
          <a:xfrm>
            <a:off x="734125" y="550194"/>
            <a:ext cx="10725172" cy="5758588"/>
            <a:chOff x="372900" y="317225"/>
            <a:chExt cx="8399164" cy="4509701"/>
          </a:xfrm>
        </p:grpSpPr>
        <p:sp>
          <p:nvSpPr>
            <p:cNvPr id="11" name="Google Shape;11;p2"/>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2" name="Google Shape;12;p2"/>
            <p:cNvGrpSpPr/>
            <p:nvPr/>
          </p:nvGrpSpPr>
          <p:grpSpPr>
            <a:xfrm>
              <a:off x="372900" y="317424"/>
              <a:ext cx="8399164" cy="4509502"/>
              <a:chOff x="-75" y="-4650"/>
              <a:chExt cx="9155400" cy="5153127"/>
            </a:xfrm>
          </p:grpSpPr>
          <p:cxnSp>
            <p:nvCxnSpPr>
              <p:cNvPr id="13" name="Google Shape;13;p2"/>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4" name="Google Shape;14;p2"/>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5" name="Google Shape;15;p2"/>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6" name="Google Shape;16;p2"/>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17" name="Google Shape;17;p2"/>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18" name="Google Shape;18;p2"/>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9" name="Google Shape;19;p2"/>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0" name="Google Shape;20;p2"/>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 name="Google Shape;21;p2"/>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2" name="Google Shape;22;p2"/>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3" name="Google Shape;23;p2"/>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4" name="Google Shape;24;p2"/>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5" name="Google Shape;25;p2"/>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6" name="Google Shape;26;p2"/>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7" name="Google Shape;27;p2"/>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8" name="Google Shape;28;p2"/>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9" name="Google Shape;29;p2"/>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30" name="Google Shape;30;p2"/>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1" name="Google Shape;31;p2"/>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2" name="Google Shape;32;p2"/>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3" name="Google Shape;33;p2"/>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4" name="Google Shape;34;p2"/>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5" name="Google Shape;35;p2"/>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6" name="Google Shape;36;p2"/>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7" name="Google Shape;37;p2"/>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8" name="Google Shape;38;p2"/>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9" name="Google Shape;39;p2"/>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0" name="Google Shape;40;p2"/>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1" name="Google Shape;41;p2"/>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2" name="Google Shape;42;p2"/>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3" name="Google Shape;43;p2"/>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4" name="Google Shape;44;p2"/>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45" name="Google Shape;45;p2"/>
          <p:cNvSpPr txBox="1">
            <a:spLocks noGrp="1"/>
          </p:cNvSpPr>
          <p:nvPr>
            <p:ph type="ctrTitle"/>
          </p:nvPr>
        </p:nvSpPr>
        <p:spPr>
          <a:xfrm>
            <a:off x="2636300" y="2224000"/>
            <a:ext cx="6920800" cy="21208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5200"/>
              <a:buNone/>
              <a:defRPr sz="41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46" name="Google Shape;46;p2"/>
          <p:cNvSpPr txBox="1">
            <a:spLocks noGrp="1"/>
          </p:cNvSpPr>
          <p:nvPr>
            <p:ph type="subTitle" idx="1"/>
          </p:nvPr>
        </p:nvSpPr>
        <p:spPr>
          <a:xfrm>
            <a:off x="3190951" y="4549200"/>
            <a:ext cx="5812000" cy="54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pic>
        <p:nvPicPr>
          <p:cNvPr id="47" name="Google Shape;47;p2"/>
          <p:cNvPicPr preferRelativeResize="0"/>
          <p:nvPr/>
        </p:nvPicPr>
        <p:blipFill rotWithShape="1">
          <a:blip r:embed="rId3">
            <a:alphaModFix/>
          </a:blip>
          <a:srcRect t="23075" r="88584" b="62117"/>
          <a:stretch/>
        </p:blipFill>
        <p:spPr>
          <a:xfrm>
            <a:off x="8402434" y="5856534"/>
            <a:ext cx="348836" cy="452231"/>
          </a:xfrm>
          <a:prstGeom prst="rect">
            <a:avLst/>
          </a:prstGeom>
          <a:noFill/>
          <a:ln>
            <a:noFill/>
          </a:ln>
        </p:spPr>
      </p:pic>
      <p:pic>
        <p:nvPicPr>
          <p:cNvPr id="48" name="Google Shape;48;p2"/>
          <p:cNvPicPr preferRelativeResize="0"/>
          <p:nvPr/>
        </p:nvPicPr>
        <p:blipFill rotWithShape="1">
          <a:blip r:embed="rId3">
            <a:alphaModFix/>
          </a:blip>
          <a:srcRect l="9958" t="40088" r="80549" b="45104"/>
          <a:stretch/>
        </p:blipFill>
        <p:spPr>
          <a:xfrm>
            <a:off x="1028234" y="2877633"/>
            <a:ext cx="348836" cy="543915"/>
          </a:xfrm>
          <a:prstGeom prst="rect">
            <a:avLst/>
          </a:prstGeom>
          <a:noFill/>
          <a:ln>
            <a:noFill/>
          </a:ln>
        </p:spPr>
      </p:pic>
      <p:pic>
        <p:nvPicPr>
          <p:cNvPr id="49" name="Google Shape;49;p2"/>
          <p:cNvPicPr preferRelativeResize="0"/>
          <p:nvPr/>
        </p:nvPicPr>
        <p:blipFill rotWithShape="1">
          <a:blip r:embed="rId3">
            <a:alphaModFix/>
          </a:blip>
          <a:srcRect t="23075" r="88584" b="62117"/>
          <a:stretch/>
        </p:blipFill>
        <p:spPr>
          <a:xfrm>
            <a:off x="2842134" y="1237667"/>
            <a:ext cx="348836" cy="452231"/>
          </a:xfrm>
          <a:prstGeom prst="rect">
            <a:avLst/>
          </a:prstGeom>
          <a:noFill/>
          <a:ln>
            <a:noFill/>
          </a:ln>
        </p:spPr>
      </p:pic>
      <p:pic>
        <p:nvPicPr>
          <p:cNvPr id="50" name="Google Shape;50;p2"/>
          <p:cNvPicPr preferRelativeResize="0"/>
          <p:nvPr/>
        </p:nvPicPr>
        <p:blipFill rotWithShape="1">
          <a:blip r:embed="rId3">
            <a:alphaModFix/>
          </a:blip>
          <a:srcRect l="88584" t="31186" b="55558"/>
          <a:stretch/>
        </p:blipFill>
        <p:spPr>
          <a:xfrm>
            <a:off x="10945534" y="2701599"/>
            <a:ext cx="348836" cy="404835"/>
          </a:xfrm>
          <a:prstGeom prst="rect">
            <a:avLst/>
          </a:prstGeom>
          <a:noFill/>
          <a:ln>
            <a:noFill/>
          </a:ln>
        </p:spPr>
      </p:pic>
    </p:spTree>
    <p:extLst>
      <p:ext uri="{BB962C8B-B14F-4D97-AF65-F5344CB8AC3E}">
        <p14:creationId xmlns:p14="http://schemas.microsoft.com/office/powerpoint/2010/main" val="35719007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1"/>
        <p:cNvGrpSpPr/>
        <p:nvPr/>
      </p:nvGrpSpPr>
      <p:grpSpPr>
        <a:xfrm>
          <a:off x="0" y="0"/>
          <a:ext cx="0" cy="0"/>
          <a:chOff x="0" y="0"/>
          <a:chExt cx="0" cy="0"/>
        </a:xfrm>
      </p:grpSpPr>
      <p:grpSp>
        <p:nvGrpSpPr>
          <p:cNvPr id="52" name="Google Shape;52;p3"/>
          <p:cNvGrpSpPr/>
          <p:nvPr/>
        </p:nvGrpSpPr>
        <p:grpSpPr>
          <a:xfrm>
            <a:off x="497200" y="422967"/>
            <a:ext cx="11198885" cy="6012935"/>
            <a:chOff x="372900" y="317225"/>
            <a:chExt cx="8399164" cy="4509701"/>
          </a:xfrm>
        </p:grpSpPr>
        <p:sp>
          <p:nvSpPr>
            <p:cNvPr id="53" name="Google Shape;53;p3"/>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4" name="Google Shape;54;p3"/>
            <p:cNvGrpSpPr/>
            <p:nvPr/>
          </p:nvGrpSpPr>
          <p:grpSpPr>
            <a:xfrm>
              <a:off x="372900" y="317424"/>
              <a:ext cx="8399164" cy="4509502"/>
              <a:chOff x="-75" y="-4650"/>
              <a:chExt cx="9155400" cy="5153127"/>
            </a:xfrm>
          </p:grpSpPr>
          <p:cxnSp>
            <p:nvCxnSpPr>
              <p:cNvPr id="55" name="Google Shape;55;p3"/>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6" name="Google Shape;56;p3"/>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57" name="Google Shape;57;p3"/>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8" name="Google Shape;58;p3"/>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59" name="Google Shape;59;p3"/>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60" name="Google Shape;60;p3"/>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1" name="Google Shape;61;p3"/>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62" name="Google Shape;62;p3"/>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3" name="Google Shape;63;p3"/>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64" name="Google Shape;64;p3"/>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5" name="Google Shape;65;p3"/>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66" name="Google Shape;66;p3"/>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7" name="Google Shape;67;p3"/>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68" name="Google Shape;68;p3"/>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9" name="Google Shape;69;p3"/>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70" name="Google Shape;70;p3"/>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1" name="Google Shape;71;p3"/>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72" name="Google Shape;72;p3"/>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73" name="Google Shape;73;p3"/>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4" name="Google Shape;74;p3"/>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75" name="Google Shape;75;p3"/>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6" name="Google Shape;76;p3"/>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7" name="Google Shape;77;p3"/>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8" name="Google Shape;78;p3"/>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9" name="Google Shape;79;p3"/>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80" name="Google Shape;80;p3"/>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81" name="Google Shape;81;p3"/>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82" name="Google Shape;82;p3"/>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83" name="Google Shape;83;p3"/>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84" name="Google Shape;84;p3"/>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85" name="Google Shape;85;p3"/>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86" name="Google Shape;86;p3"/>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87" name="Google Shape;87;p3"/>
          <p:cNvSpPr txBox="1">
            <a:spLocks noGrp="1"/>
          </p:cNvSpPr>
          <p:nvPr>
            <p:ph type="title"/>
          </p:nvPr>
        </p:nvSpPr>
        <p:spPr>
          <a:xfrm>
            <a:off x="2230800" y="3146233"/>
            <a:ext cx="7731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88" name="Google Shape;88;p3"/>
          <p:cNvSpPr txBox="1">
            <a:spLocks noGrp="1"/>
          </p:cNvSpPr>
          <p:nvPr>
            <p:ph type="title" idx="2" hasCustomPrompt="1"/>
          </p:nvPr>
        </p:nvSpPr>
        <p:spPr>
          <a:xfrm>
            <a:off x="4990251" y="2023833"/>
            <a:ext cx="2212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b="1">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9" name="Google Shape;89;p3"/>
          <p:cNvSpPr txBox="1">
            <a:spLocks noGrp="1"/>
          </p:cNvSpPr>
          <p:nvPr>
            <p:ph type="subTitle" idx="1"/>
          </p:nvPr>
        </p:nvSpPr>
        <p:spPr>
          <a:xfrm>
            <a:off x="3189851" y="4268633"/>
            <a:ext cx="5813600" cy="56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90" name="Google Shape;90;p3"/>
          <p:cNvPicPr preferRelativeResize="0"/>
          <p:nvPr/>
        </p:nvPicPr>
        <p:blipFill rotWithShape="1">
          <a:blip r:embed="rId2">
            <a:alphaModFix/>
          </a:blip>
          <a:srcRect t="23075" r="88584" b="62117"/>
          <a:stretch/>
        </p:blipFill>
        <p:spPr>
          <a:xfrm>
            <a:off x="8611867" y="1036167"/>
            <a:ext cx="348836" cy="452231"/>
          </a:xfrm>
          <a:prstGeom prst="rect">
            <a:avLst/>
          </a:prstGeom>
          <a:noFill/>
          <a:ln>
            <a:noFill/>
          </a:ln>
        </p:spPr>
      </p:pic>
      <p:pic>
        <p:nvPicPr>
          <p:cNvPr id="91" name="Google Shape;91;p3"/>
          <p:cNvPicPr preferRelativeResize="0"/>
          <p:nvPr/>
        </p:nvPicPr>
        <p:blipFill rotWithShape="1">
          <a:blip r:embed="rId2">
            <a:alphaModFix/>
          </a:blip>
          <a:srcRect l="88584" t="31186" b="55558"/>
          <a:stretch/>
        </p:blipFill>
        <p:spPr>
          <a:xfrm>
            <a:off x="10449234" y="3300699"/>
            <a:ext cx="348836" cy="404835"/>
          </a:xfrm>
          <a:prstGeom prst="rect">
            <a:avLst/>
          </a:prstGeom>
          <a:noFill/>
          <a:ln>
            <a:noFill/>
          </a:ln>
        </p:spPr>
      </p:pic>
      <p:pic>
        <p:nvPicPr>
          <p:cNvPr id="92" name="Google Shape;92;p3"/>
          <p:cNvPicPr preferRelativeResize="0"/>
          <p:nvPr/>
        </p:nvPicPr>
        <p:blipFill rotWithShape="1">
          <a:blip r:embed="rId2">
            <a:alphaModFix/>
          </a:blip>
          <a:srcRect l="9958" t="40088" r="80549" b="45104"/>
          <a:stretch/>
        </p:blipFill>
        <p:spPr>
          <a:xfrm>
            <a:off x="8654634" y="1825700"/>
            <a:ext cx="348836" cy="543915"/>
          </a:xfrm>
          <a:prstGeom prst="rect">
            <a:avLst/>
          </a:prstGeom>
          <a:noFill/>
          <a:ln>
            <a:noFill/>
          </a:ln>
        </p:spPr>
      </p:pic>
      <p:pic>
        <p:nvPicPr>
          <p:cNvPr id="93" name="Google Shape;93;p3"/>
          <p:cNvPicPr preferRelativeResize="0"/>
          <p:nvPr/>
        </p:nvPicPr>
        <p:blipFill rotWithShape="1">
          <a:blip r:embed="rId3">
            <a:alphaModFix/>
          </a:blip>
          <a:srcRect l="86859" t="20960" b="68473"/>
          <a:stretch/>
        </p:blipFill>
        <p:spPr>
          <a:xfrm>
            <a:off x="8960700" y="2882201"/>
            <a:ext cx="390971" cy="314201"/>
          </a:xfrm>
          <a:prstGeom prst="rect">
            <a:avLst/>
          </a:prstGeom>
          <a:noFill/>
          <a:ln>
            <a:noFill/>
          </a:ln>
        </p:spPr>
      </p:pic>
      <p:pic>
        <p:nvPicPr>
          <p:cNvPr id="94" name="Google Shape;94;p3"/>
          <p:cNvPicPr preferRelativeResize="0"/>
          <p:nvPr/>
        </p:nvPicPr>
        <p:blipFill rotWithShape="1">
          <a:blip r:embed="rId2">
            <a:alphaModFix/>
          </a:blip>
          <a:srcRect l="9958" t="40088" r="80549" b="45104"/>
          <a:stretch/>
        </p:blipFill>
        <p:spPr>
          <a:xfrm>
            <a:off x="821734" y="3336267"/>
            <a:ext cx="348836" cy="543915"/>
          </a:xfrm>
          <a:prstGeom prst="rect">
            <a:avLst/>
          </a:prstGeom>
          <a:noFill/>
          <a:ln>
            <a:noFill/>
          </a:ln>
        </p:spPr>
      </p:pic>
      <p:pic>
        <p:nvPicPr>
          <p:cNvPr id="95" name="Google Shape;95;p3"/>
          <p:cNvPicPr preferRelativeResize="0"/>
          <p:nvPr/>
        </p:nvPicPr>
        <p:blipFill rotWithShape="1">
          <a:blip r:embed="rId3">
            <a:alphaModFix/>
          </a:blip>
          <a:srcRect l="86859" t="20960" b="68473"/>
          <a:stretch/>
        </p:blipFill>
        <p:spPr>
          <a:xfrm>
            <a:off x="1583067" y="3232634"/>
            <a:ext cx="390971" cy="314201"/>
          </a:xfrm>
          <a:prstGeom prst="rect">
            <a:avLst/>
          </a:prstGeom>
          <a:noFill/>
          <a:ln>
            <a:noFill/>
          </a:ln>
        </p:spPr>
      </p:pic>
      <p:pic>
        <p:nvPicPr>
          <p:cNvPr id="96" name="Google Shape;96;p3"/>
          <p:cNvPicPr preferRelativeResize="0"/>
          <p:nvPr/>
        </p:nvPicPr>
        <p:blipFill rotWithShape="1">
          <a:blip r:embed="rId2">
            <a:alphaModFix/>
          </a:blip>
          <a:srcRect t="23075" r="88584" b="62117"/>
          <a:stretch/>
        </p:blipFill>
        <p:spPr>
          <a:xfrm>
            <a:off x="2781067" y="5625401"/>
            <a:ext cx="348836" cy="452231"/>
          </a:xfrm>
          <a:prstGeom prst="rect">
            <a:avLst/>
          </a:prstGeom>
          <a:noFill/>
          <a:ln>
            <a:noFill/>
          </a:ln>
        </p:spPr>
      </p:pic>
      <p:pic>
        <p:nvPicPr>
          <p:cNvPr id="97" name="Google Shape;97;p3"/>
          <p:cNvPicPr preferRelativeResize="0"/>
          <p:nvPr/>
        </p:nvPicPr>
        <p:blipFill rotWithShape="1">
          <a:blip r:embed="rId2">
            <a:alphaModFix/>
          </a:blip>
          <a:srcRect t="23075" r="88584" b="62117"/>
          <a:stretch/>
        </p:blipFill>
        <p:spPr>
          <a:xfrm>
            <a:off x="11022767" y="3546834"/>
            <a:ext cx="348836" cy="452231"/>
          </a:xfrm>
          <a:prstGeom prst="rect">
            <a:avLst/>
          </a:prstGeom>
          <a:noFill/>
          <a:ln>
            <a:noFill/>
          </a:ln>
        </p:spPr>
      </p:pic>
    </p:spTree>
    <p:extLst>
      <p:ext uri="{BB962C8B-B14F-4D97-AF65-F5344CB8AC3E}">
        <p14:creationId xmlns:p14="http://schemas.microsoft.com/office/powerpoint/2010/main" val="3075319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83"/>
        <p:cNvGrpSpPr/>
        <p:nvPr/>
      </p:nvGrpSpPr>
      <p:grpSpPr>
        <a:xfrm>
          <a:off x="0" y="0"/>
          <a:ext cx="0" cy="0"/>
          <a:chOff x="0" y="0"/>
          <a:chExt cx="0" cy="0"/>
        </a:xfrm>
      </p:grpSpPr>
      <p:grpSp>
        <p:nvGrpSpPr>
          <p:cNvPr id="184" name="Google Shape;184;p6"/>
          <p:cNvGrpSpPr/>
          <p:nvPr/>
        </p:nvGrpSpPr>
        <p:grpSpPr>
          <a:xfrm>
            <a:off x="171401" y="169191"/>
            <a:ext cx="11850660" cy="6520427"/>
            <a:chOff x="372900" y="317225"/>
            <a:chExt cx="8399164" cy="4509701"/>
          </a:xfrm>
        </p:grpSpPr>
        <p:sp>
          <p:nvSpPr>
            <p:cNvPr id="185" name="Google Shape;185;p6"/>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86" name="Google Shape;186;p6"/>
            <p:cNvGrpSpPr/>
            <p:nvPr/>
          </p:nvGrpSpPr>
          <p:grpSpPr>
            <a:xfrm>
              <a:off x="372900" y="317424"/>
              <a:ext cx="8399164" cy="4509502"/>
              <a:chOff x="-75" y="-4650"/>
              <a:chExt cx="9155400" cy="5153127"/>
            </a:xfrm>
          </p:grpSpPr>
          <p:cxnSp>
            <p:nvCxnSpPr>
              <p:cNvPr id="187" name="Google Shape;187;p6"/>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88" name="Google Shape;188;p6"/>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89" name="Google Shape;189;p6"/>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90" name="Google Shape;190;p6"/>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191" name="Google Shape;191;p6"/>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192" name="Google Shape;192;p6"/>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93" name="Google Shape;193;p6"/>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94" name="Google Shape;194;p6"/>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95" name="Google Shape;195;p6"/>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96" name="Google Shape;196;p6"/>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97" name="Google Shape;197;p6"/>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98" name="Google Shape;198;p6"/>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99" name="Google Shape;199;p6"/>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00" name="Google Shape;200;p6"/>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1" name="Google Shape;201;p6"/>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02" name="Google Shape;202;p6"/>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3" name="Google Shape;203;p6"/>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204" name="Google Shape;204;p6"/>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05" name="Google Shape;205;p6"/>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6" name="Google Shape;206;p6"/>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07" name="Google Shape;207;p6"/>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8" name="Google Shape;208;p6"/>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09" name="Google Shape;209;p6"/>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0" name="Google Shape;210;p6"/>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1" name="Google Shape;211;p6"/>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2" name="Google Shape;212;p6"/>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3" name="Google Shape;213;p6"/>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4" name="Google Shape;214;p6"/>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5" name="Google Shape;215;p6"/>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6" name="Google Shape;216;p6"/>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7" name="Google Shape;217;p6"/>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8" name="Google Shape;218;p6"/>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219" name="Google Shape;219;p6"/>
          <p:cNvSpPr txBox="1">
            <a:spLocks noGrp="1"/>
          </p:cNvSpPr>
          <p:nvPr>
            <p:ph type="title"/>
          </p:nvPr>
        </p:nvSpPr>
        <p:spPr>
          <a:xfrm>
            <a:off x="960000" y="6949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220" name="Google Shape;220;p6"/>
          <p:cNvPicPr preferRelativeResize="0"/>
          <p:nvPr/>
        </p:nvPicPr>
        <p:blipFill rotWithShape="1">
          <a:blip r:embed="rId2">
            <a:alphaModFix/>
          </a:blip>
          <a:srcRect t="23075" r="88584" b="62117"/>
          <a:stretch/>
        </p:blipFill>
        <p:spPr>
          <a:xfrm>
            <a:off x="11397367" y="903234"/>
            <a:ext cx="348836" cy="452231"/>
          </a:xfrm>
          <a:prstGeom prst="rect">
            <a:avLst/>
          </a:prstGeom>
          <a:noFill/>
          <a:ln>
            <a:noFill/>
          </a:ln>
        </p:spPr>
      </p:pic>
      <p:pic>
        <p:nvPicPr>
          <p:cNvPr id="221" name="Google Shape;221;p6"/>
          <p:cNvPicPr preferRelativeResize="0"/>
          <p:nvPr/>
        </p:nvPicPr>
        <p:blipFill rotWithShape="1">
          <a:blip r:embed="rId2">
            <a:alphaModFix/>
          </a:blip>
          <a:srcRect l="88584" t="31186" b="55558"/>
          <a:stretch/>
        </p:blipFill>
        <p:spPr>
          <a:xfrm>
            <a:off x="316334" y="6116399"/>
            <a:ext cx="348836" cy="404835"/>
          </a:xfrm>
          <a:prstGeom prst="rect">
            <a:avLst/>
          </a:prstGeom>
          <a:noFill/>
          <a:ln>
            <a:noFill/>
          </a:ln>
        </p:spPr>
      </p:pic>
      <p:pic>
        <p:nvPicPr>
          <p:cNvPr id="222" name="Google Shape;222;p6"/>
          <p:cNvPicPr preferRelativeResize="0"/>
          <p:nvPr/>
        </p:nvPicPr>
        <p:blipFill rotWithShape="1">
          <a:blip r:embed="rId2">
            <a:alphaModFix/>
          </a:blip>
          <a:srcRect l="9958" t="40088" r="80549" b="45104"/>
          <a:stretch/>
        </p:blipFill>
        <p:spPr>
          <a:xfrm>
            <a:off x="11270967" y="1476700"/>
            <a:ext cx="348836" cy="543915"/>
          </a:xfrm>
          <a:prstGeom prst="rect">
            <a:avLst/>
          </a:prstGeom>
          <a:noFill/>
          <a:ln>
            <a:noFill/>
          </a:ln>
        </p:spPr>
      </p:pic>
      <p:pic>
        <p:nvPicPr>
          <p:cNvPr id="223" name="Google Shape;223;p6"/>
          <p:cNvPicPr preferRelativeResize="0"/>
          <p:nvPr/>
        </p:nvPicPr>
        <p:blipFill rotWithShape="1">
          <a:blip r:embed="rId3">
            <a:alphaModFix/>
          </a:blip>
          <a:srcRect l="86859" t="20960" b="68473"/>
          <a:stretch/>
        </p:blipFill>
        <p:spPr>
          <a:xfrm>
            <a:off x="11619800" y="2141834"/>
            <a:ext cx="390971" cy="314201"/>
          </a:xfrm>
          <a:prstGeom prst="rect">
            <a:avLst/>
          </a:prstGeom>
          <a:noFill/>
          <a:ln>
            <a:noFill/>
          </a:ln>
        </p:spPr>
      </p:pic>
      <p:pic>
        <p:nvPicPr>
          <p:cNvPr id="224" name="Google Shape;224;p6"/>
          <p:cNvPicPr preferRelativeResize="0"/>
          <p:nvPr/>
        </p:nvPicPr>
        <p:blipFill rotWithShape="1">
          <a:blip r:embed="rId2">
            <a:alphaModFix/>
          </a:blip>
          <a:srcRect t="23075" r="88584" b="62117"/>
          <a:stretch/>
        </p:blipFill>
        <p:spPr>
          <a:xfrm>
            <a:off x="551467" y="5465167"/>
            <a:ext cx="348836" cy="452231"/>
          </a:xfrm>
          <a:prstGeom prst="rect">
            <a:avLst/>
          </a:prstGeom>
          <a:noFill/>
          <a:ln>
            <a:noFill/>
          </a:ln>
        </p:spPr>
      </p:pic>
      <p:pic>
        <p:nvPicPr>
          <p:cNvPr id="225" name="Google Shape;225;p6"/>
          <p:cNvPicPr preferRelativeResize="0"/>
          <p:nvPr/>
        </p:nvPicPr>
        <p:blipFill rotWithShape="1">
          <a:blip r:embed="rId3">
            <a:alphaModFix/>
          </a:blip>
          <a:srcRect l="86859" t="20960" b="68473"/>
          <a:stretch/>
        </p:blipFill>
        <p:spPr>
          <a:xfrm>
            <a:off x="1106200" y="6232468"/>
            <a:ext cx="390971" cy="314201"/>
          </a:xfrm>
          <a:prstGeom prst="rect">
            <a:avLst/>
          </a:prstGeom>
          <a:noFill/>
          <a:ln>
            <a:noFill/>
          </a:ln>
        </p:spPr>
      </p:pic>
      <p:pic>
        <p:nvPicPr>
          <p:cNvPr id="226" name="Google Shape;226;p6"/>
          <p:cNvPicPr preferRelativeResize="0"/>
          <p:nvPr/>
        </p:nvPicPr>
        <p:blipFill rotWithShape="1">
          <a:blip r:embed="rId2">
            <a:alphaModFix/>
          </a:blip>
          <a:srcRect l="88584" t="31186" b="55558"/>
          <a:stretch/>
        </p:blipFill>
        <p:spPr>
          <a:xfrm>
            <a:off x="316334" y="6116399"/>
            <a:ext cx="348836" cy="404835"/>
          </a:xfrm>
          <a:prstGeom prst="rect">
            <a:avLst/>
          </a:prstGeom>
          <a:noFill/>
          <a:ln>
            <a:noFill/>
          </a:ln>
        </p:spPr>
      </p:pic>
      <p:pic>
        <p:nvPicPr>
          <p:cNvPr id="227" name="Google Shape;227;p6"/>
          <p:cNvPicPr preferRelativeResize="0"/>
          <p:nvPr/>
        </p:nvPicPr>
        <p:blipFill rotWithShape="1">
          <a:blip r:embed="rId2">
            <a:alphaModFix/>
          </a:blip>
          <a:srcRect t="23075" r="88584" b="62117"/>
          <a:stretch/>
        </p:blipFill>
        <p:spPr>
          <a:xfrm>
            <a:off x="551467" y="5465167"/>
            <a:ext cx="348836" cy="452231"/>
          </a:xfrm>
          <a:prstGeom prst="rect">
            <a:avLst/>
          </a:prstGeom>
          <a:noFill/>
          <a:ln>
            <a:noFill/>
          </a:ln>
        </p:spPr>
      </p:pic>
      <p:pic>
        <p:nvPicPr>
          <p:cNvPr id="228" name="Google Shape;228;p6"/>
          <p:cNvPicPr preferRelativeResize="0"/>
          <p:nvPr/>
        </p:nvPicPr>
        <p:blipFill rotWithShape="1">
          <a:blip r:embed="rId3">
            <a:alphaModFix/>
          </a:blip>
          <a:srcRect l="86859" t="20960" b="68473"/>
          <a:stretch/>
        </p:blipFill>
        <p:spPr>
          <a:xfrm>
            <a:off x="1106200" y="6232468"/>
            <a:ext cx="390971" cy="314201"/>
          </a:xfrm>
          <a:prstGeom prst="rect">
            <a:avLst/>
          </a:prstGeom>
          <a:noFill/>
          <a:ln>
            <a:noFill/>
          </a:ln>
        </p:spPr>
      </p:pic>
      <p:pic>
        <p:nvPicPr>
          <p:cNvPr id="229" name="Google Shape;229;p6"/>
          <p:cNvPicPr preferRelativeResize="0"/>
          <p:nvPr/>
        </p:nvPicPr>
        <p:blipFill rotWithShape="1">
          <a:blip r:embed="rId2">
            <a:alphaModFix/>
          </a:blip>
          <a:srcRect t="23075" r="88584" b="62117"/>
          <a:stretch/>
        </p:blipFill>
        <p:spPr>
          <a:xfrm>
            <a:off x="11397367" y="903234"/>
            <a:ext cx="348836" cy="452231"/>
          </a:xfrm>
          <a:prstGeom prst="rect">
            <a:avLst/>
          </a:prstGeom>
          <a:noFill/>
          <a:ln>
            <a:noFill/>
          </a:ln>
        </p:spPr>
      </p:pic>
      <p:pic>
        <p:nvPicPr>
          <p:cNvPr id="230" name="Google Shape;230;p6"/>
          <p:cNvPicPr preferRelativeResize="0"/>
          <p:nvPr/>
        </p:nvPicPr>
        <p:blipFill rotWithShape="1">
          <a:blip r:embed="rId2">
            <a:alphaModFix/>
          </a:blip>
          <a:srcRect l="9958" t="40088" r="80549" b="45104"/>
          <a:stretch/>
        </p:blipFill>
        <p:spPr>
          <a:xfrm>
            <a:off x="11270967" y="1476700"/>
            <a:ext cx="348836" cy="543915"/>
          </a:xfrm>
          <a:prstGeom prst="rect">
            <a:avLst/>
          </a:prstGeom>
          <a:noFill/>
          <a:ln>
            <a:noFill/>
          </a:ln>
        </p:spPr>
      </p:pic>
      <p:pic>
        <p:nvPicPr>
          <p:cNvPr id="231" name="Google Shape;231;p6"/>
          <p:cNvPicPr preferRelativeResize="0"/>
          <p:nvPr/>
        </p:nvPicPr>
        <p:blipFill rotWithShape="1">
          <a:blip r:embed="rId3">
            <a:alphaModFix/>
          </a:blip>
          <a:srcRect l="86859" t="20960" b="68473"/>
          <a:stretch/>
        </p:blipFill>
        <p:spPr>
          <a:xfrm>
            <a:off x="11619800" y="2141834"/>
            <a:ext cx="390971" cy="314201"/>
          </a:xfrm>
          <a:prstGeom prst="rect">
            <a:avLst/>
          </a:prstGeom>
          <a:noFill/>
          <a:ln>
            <a:noFill/>
          </a:ln>
        </p:spPr>
      </p:pic>
    </p:spTree>
    <p:extLst>
      <p:ext uri="{BB962C8B-B14F-4D97-AF65-F5344CB8AC3E}">
        <p14:creationId xmlns:p14="http://schemas.microsoft.com/office/powerpoint/2010/main" val="448768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9135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32"/>
        <p:cNvGrpSpPr/>
        <p:nvPr/>
      </p:nvGrpSpPr>
      <p:grpSpPr>
        <a:xfrm>
          <a:off x="0" y="0"/>
          <a:ext cx="0" cy="0"/>
          <a:chOff x="0" y="0"/>
          <a:chExt cx="0" cy="0"/>
        </a:xfrm>
      </p:grpSpPr>
      <p:grpSp>
        <p:nvGrpSpPr>
          <p:cNvPr id="233" name="Google Shape;233;p7"/>
          <p:cNvGrpSpPr/>
          <p:nvPr/>
        </p:nvGrpSpPr>
        <p:grpSpPr>
          <a:xfrm>
            <a:off x="171401" y="169191"/>
            <a:ext cx="11850660" cy="6520427"/>
            <a:chOff x="372900" y="317225"/>
            <a:chExt cx="8399164" cy="4509701"/>
          </a:xfrm>
        </p:grpSpPr>
        <p:sp>
          <p:nvSpPr>
            <p:cNvPr id="234" name="Google Shape;234;p7"/>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35" name="Google Shape;235;p7"/>
            <p:cNvGrpSpPr/>
            <p:nvPr/>
          </p:nvGrpSpPr>
          <p:grpSpPr>
            <a:xfrm>
              <a:off x="372900" y="317424"/>
              <a:ext cx="8399164" cy="4509502"/>
              <a:chOff x="-75" y="-4650"/>
              <a:chExt cx="9155400" cy="5153127"/>
            </a:xfrm>
          </p:grpSpPr>
          <p:cxnSp>
            <p:nvCxnSpPr>
              <p:cNvPr id="236" name="Google Shape;236;p7"/>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37" name="Google Shape;237;p7"/>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38" name="Google Shape;238;p7"/>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39" name="Google Shape;239;p7"/>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240" name="Google Shape;240;p7"/>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241" name="Google Shape;241;p7"/>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42" name="Google Shape;242;p7"/>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43" name="Google Shape;243;p7"/>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44" name="Google Shape;244;p7"/>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45" name="Google Shape;245;p7"/>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46" name="Google Shape;246;p7"/>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47" name="Google Shape;247;p7"/>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48" name="Google Shape;248;p7"/>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49" name="Google Shape;249;p7"/>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50" name="Google Shape;250;p7"/>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51" name="Google Shape;251;p7"/>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52" name="Google Shape;252;p7"/>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253" name="Google Shape;253;p7"/>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54" name="Google Shape;254;p7"/>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55" name="Google Shape;255;p7"/>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56" name="Google Shape;256;p7"/>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57" name="Google Shape;257;p7"/>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58" name="Google Shape;258;p7"/>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59" name="Google Shape;259;p7"/>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60" name="Google Shape;260;p7"/>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61" name="Google Shape;261;p7"/>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62" name="Google Shape;262;p7"/>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63" name="Google Shape;263;p7"/>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64" name="Google Shape;264;p7"/>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65" name="Google Shape;265;p7"/>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66" name="Google Shape;266;p7"/>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67" name="Google Shape;267;p7"/>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268" name="Google Shape;268;p7"/>
          <p:cNvSpPr txBox="1">
            <a:spLocks noGrp="1"/>
          </p:cNvSpPr>
          <p:nvPr>
            <p:ph type="title"/>
          </p:nvPr>
        </p:nvSpPr>
        <p:spPr>
          <a:xfrm>
            <a:off x="953467" y="1055000"/>
            <a:ext cx="5034000" cy="1614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9" name="Google Shape;269;p7"/>
          <p:cNvSpPr txBox="1">
            <a:spLocks noGrp="1"/>
          </p:cNvSpPr>
          <p:nvPr>
            <p:ph type="body" idx="1"/>
          </p:nvPr>
        </p:nvSpPr>
        <p:spPr>
          <a:xfrm>
            <a:off x="953467" y="2669800"/>
            <a:ext cx="4653600" cy="31332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pic>
        <p:nvPicPr>
          <p:cNvPr id="270" name="Google Shape;270;p7"/>
          <p:cNvPicPr preferRelativeResize="0"/>
          <p:nvPr/>
        </p:nvPicPr>
        <p:blipFill rotWithShape="1">
          <a:blip r:embed="rId2">
            <a:alphaModFix/>
          </a:blip>
          <a:srcRect t="23075" r="88584" b="62117"/>
          <a:stretch/>
        </p:blipFill>
        <p:spPr>
          <a:xfrm>
            <a:off x="11397367" y="903234"/>
            <a:ext cx="348836" cy="452231"/>
          </a:xfrm>
          <a:prstGeom prst="rect">
            <a:avLst/>
          </a:prstGeom>
          <a:noFill/>
          <a:ln>
            <a:noFill/>
          </a:ln>
        </p:spPr>
      </p:pic>
      <p:pic>
        <p:nvPicPr>
          <p:cNvPr id="271" name="Google Shape;271;p7"/>
          <p:cNvPicPr preferRelativeResize="0"/>
          <p:nvPr/>
        </p:nvPicPr>
        <p:blipFill rotWithShape="1">
          <a:blip r:embed="rId2">
            <a:alphaModFix/>
          </a:blip>
          <a:srcRect l="88584" t="31186" b="55558"/>
          <a:stretch/>
        </p:blipFill>
        <p:spPr>
          <a:xfrm>
            <a:off x="316334" y="6116399"/>
            <a:ext cx="348836" cy="404835"/>
          </a:xfrm>
          <a:prstGeom prst="rect">
            <a:avLst/>
          </a:prstGeom>
          <a:noFill/>
          <a:ln>
            <a:noFill/>
          </a:ln>
        </p:spPr>
      </p:pic>
      <p:pic>
        <p:nvPicPr>
          <p:cNvPr id="272" name="Google Shape;272;p7"/>
          <p:cNvPicPr preferRelativeResize="0"/>
          <p:nvPr/>
        </p:nvPicPr>
        <p:blipFill rotWithShape="1">
          <a:blip r:embed="rId2">
            <a:alphaModFix/>
          </a:blip>
          <a:srcRect l="9958" t="40088" r="80549" b="45104"/>
          <a:stretch/>
        </p:blipFill>
        <p:spPr>
          <a:xfrm>
            <a:off x="11270967" y="1476700"/>
            <a:ext cx="348836" cy="543915"/>
          </a:xfrm>
          <a:prstGeom prst="rect">
            <a:avLst/>
          </a:prstGeom>
          <a:noFill/>
          <a:ln>
            <a:noFill/>
          </a:ln>
        </p:spPr>
      </p:pic>
      <p:pic>
        <p:nvPicPr>
          <p:cNvPr id="273" name="Google Shape;273;p7"/>
          <p:cNvPicPr preferRelativeResize="0"/>
          <p:nvPr/>
        </p:nvPicPr>
        <p:blipFill rotWithShape="1">
          <a:blip r:embed="rId2">
            <a:alphaModFix/>
          </a:blip>
          <a:srcRect t="23075" r="88584" b="62117"/>
          <a:stretch/>
        </p:blipFill>
        <p:spPr>
          <a:xfrm>
            <a:off x="551467" y="5465167"/>
            <a:ext cx="348836" cy="452231"/>
          </a:xfrm>
          <a:prstGeom prst="rect">
            <a:avLst/>
          </a:prstGeom>
          <a:noFill/>
          <a:ln>
            <a:noFill/>
          </a:ln>
        </p:spPr>
      </p:pic>
      <p:pic>
        <p:nvPicPr>
          <p:cNvPr id="274" name="Google Shape;274;p7"/>
          <p:cNvPicPr preferRelativeResize="0"/>
          <p:nvPr/>
        </p:nvPicPr>
        <p:blipFill rotWithShape="1">
          <a:blip r:embed="rId3">
            <a:alphaModFix/>
          </a:blip>
          <a:srcRect l="86859" t="20960" b="68473"/>
          <a:stretch/>
        </p:blipFill>
        <p:spPr>
          <a:xfrm>
            <a:off x="1106200" y="6232468"/>
            <a:ext cx="390971" cy="314201"/>
          </a:xfrm>
          <a:prstGeom prst="rect">
            <a:avLst/>
          </a:prstGeom>
          <a:noFill/>
          <a:ln>
            <a:noFill/>
          </a:ln>
        </p:spPr>
      </p:pic>
      <p:pic>
        <p:nvPicPr>
          <p:cNvPr id="275" name="Google Shape;275;p7"/>
          <p:cNvPicPr preferRelativeResize="0"/>
          <p:nvPr/>
        </p:nvPicPr>
        <p:blipFill rotWithShape="1">
          <a:blip r:embed="rId3">
            <a:alphaModFix/>
          </a:blip>
          <a:srcRect l="86859" t="20960" b="68473"/>
          <a:stretch/>
        </p:blipFill>
        <p:spPr>
          <a:xfrm>
            <a:off x="11619800" y="2141834"/>
            <a:ext cx="390971" cy="314201"/>
          </a:xfrm>
          <a:prstGeom prst="rect">
            <a:avLst/>
          </a:prstGeom>
          <a:noFill/>
          <a:ln>
            <a:noFill/>
          </a:ln>
        </p:spPr>
      </p:pic>
    </p:spTree>
    <p:extLst>
      <p:ext uri="{BB962C8B-B14F-4D97-AF65-F5344CB8AC3E}">
        <p14:creationId xmlns:p14="http://schemas.microsoft.com/office/powerpoint/2010/main" val="24413290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9"/>
        <p:cNvGrpSpPr/>
        <p:nvPr/>
      </p:nvGrpSpPr>
      <p:grpSpPr>
        <a:xfrm>
          <a:off x="0" y="0"/>
          <a:ext cx="0" cy="0"/>
          <a:chOff x="0" y="0"/>
          <a:chExt cx="0" cy="0"/>
        </a:xfrm>
      </p:grpSpPr>
      <p:grpSp>
        <p:nvGrpSpPr>
          <p:cNvPr id="320" name="Google Shape;320;p9"/>
          <p:cNvGrpSpPr/>
          <p:nvPr/>
        </p:nvGrpSpPr>
        <p:grpSpPr>
          <a:xfrm>
            <a:off x="497200" y="422967"/>
            <a:ext cx="11198885" cy="6012935"/>
            <a:chOff x="372900" y="317225"/>
            <a:chExt cx="8399164" cy="4509701"/>
          </a:xfrm>
        </p:grpSpPr>
        <p:sp>
          <p:nvSpPr>
            <p:cNvPr id="321" name="Google Shape;321;p9"/>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22" name="Google Shape;322;p9"/>
            <p:cNvGrpSpPr/>
            <p:nvPr/>
          </p:nvGrpSpPr>
          <p:grpSpPr>
            <a:xfrm>
              <a:off x="372900" y="317424"/>
              <a:ext cx="8399164" cy="4509502"/>
              <a:chOff x="-75" y="-4650"/>
              <a:chExt cx="9155400" cy="5153127"/>
            </a:xfrm>
          </p:grpSpPr>
          <p:cxnSp>
            <p:nvCxnSpPr>
              <p:cNvPr id="323" name="Google Shape;323;p9"/>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24" name="Google Shape;324;p9"/>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25" name="Google Shape;325;p9"/>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26" name="Google Shape;326;p9"/>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327" name="Google Shape;327;p9"/>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328" name="Google Shape;328;p9"/>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29" name="Google Shape;329;p9"/>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330" name="Google Shape;330;p9"/>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31" name="Google Shape;331;p9"/>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332" name="Google Shape;332;p9"/>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33" name="Google Shape;333;p9"/>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334" name="Google Shape;334;p9"/>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35" name="Google Shape;335;p9"/>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36" name="Google Shape;336;p9"/>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37" name="Google Shape;337;p9"/>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38" name="Google Shape;338;p9"/>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39" name="Google Shape;339;p9"/>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340" name="Google Shape;340;p9"/>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41" name="Google Shape;341;p9"/>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42" name="Google Shape;342;p9"/>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43" name="Google Shape;343;p9"/>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44" name="Google Shape;344;p9"/>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45" name="Google Shape;345;p9"/>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46" name="Google Shape;346;p9"/>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47" name="Google Shape;347;p9"/>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48" name="Google Shape;348;p9"/>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49" name="Google Shape;349;p9"/>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50" name="Google Shape;350;p9"/>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51" name="Google Shape;351;p9"/>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52" name="Google Shape;352;p9"/>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53" name="Google Shape;353;p9"/>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54" name="Google Shape;354;p9"/>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355" name="Google Shape;355;p9"/>
          <p:cNvSpPr txBox="1">
            <a:spLocks noGrp="1"/>
          </p:cNvSpPr>
          <p:nvPr>
            <p:ph type="title"/>
          </p:nvPr>
        </p:nvSpPr>
        <p:spPr>
          <a:xfrm>
            <a:off x="2988600" y="2280567"/>
            <a:ext cx="621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666"/>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56" name="Google Shape;356;p9"/>
          <p:cNvSpPr txBox="1">
            <a:spLocks noGrp="1"/>
          </p:cNvSpPr>
          <p:nvPr>
            <p:ph type="subTitle" idx="1"/>
          </p:nvPr>
        </p:nvSpPr>
        <p:spPr>
          <a:xfrm>
            <a:off x="2988600" y="3555013"/>
            <a:ext cx="6214800" cy="102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357" name="Google Shape;357;p9"/>
          <p:cNvPicPr preferRelativeResize="0"/>
          <p:nvPr/>
        </p:nvPicPr>
        <p:blipFill rotWithShape="1">
          <a:blip r:embed="rId2">
            <a:alphaModFix/>
          </a:blip>
          <a:srcRect l="88584" t="31186" b="55558"/>
          <a:stretch/>
        </p:blipFill>
        <p:spPr>
          <a:xfrm>
            <a:off x="993067" y="5614899"/>
            <a:ext cx="348836" cy="404835"/>
          </a:xfrm>
          <a:prstGeom prst="rect">
            <a:avLst/>
          </a:prstGeom>
          <a:noFill/>
          <a:ln>
            <a:noFill/>
          </a:ln>
        </p:spPr>
      </p:pic>
      <p:pic>
        <p:nvPicPr>
          <p:cNvPr id="358" name="Google Shape;358;p9"/>
          <p:cNvPicPr preferRelativeResize="0"/>
          <p:nvPr/>
        </p:nvPicPr>
        <p:blipFill rotWithShape="1">
          <a:blip r:embed="rId2">
            <a:alphaModFix/>
          </a:blip>
          <a:srcRect t="23075" r="88584" b="62117"/>
          <a:stretch/>
        </p:blipFill>
        <p:spPr>
          <a:xfrm>
            <a:off x="1228201" y="4963667"/>
            <a:ext cx="348836" cy="452231"/>
          </a:xfrm>
          <a:prstGeom prst="rect">
            <a:avLst/>
          </a:prstGeom>
          <a:noFill/>
          <a:ln>
            <a:noFill/>
          </a:ln>
        </p:spPr>
      </p:pic>
      <p:pic>
        <p:nvPicPr>
          <p:cNvPr id="359" name="Google Shape;359;p9"/>
          <p:cNvPicPr preferRelativeResize="0"/>
          <p:nvPr/>
        </p:nvPicPr>
        <p:blipFill rotWithShape="1">
          <a:blip r:embed="rId3">
            <a:alphaModFix/>
          </a:blip>
          <a:srcRect l="86859" t="20960" b="68473"/>
          <a:stretch/>
        </p:blipFill>
        <p:spPr>
          <a:xfrm>
            <a:off x="1782933" y="5730968"/>
            <a:ext cx="390971" cy="314201"/>
          </a:xfrm>
          <a:prstGeom prst="rect">
            <a:avLst/>
          </a:prstGeom>
          <a:noFill/>
          <a:ln>
            <a:noFill/>
          </a:ln>
        </p:spPr>
      </p:pic>
      <p:pic>
        <p:nvPicPr>
          <p:cNvPr id="360" name="Google Shape;360;p9"/>
          <p:cNvPicPr preferRelativeResize="0"/>
          <p:nvPr/>
        </p:nvPicPr>
        <p:blipFill rotWithShape="1">
          <a:blip r:embed="rId2">
            <a:alphaModFix/>
          </a:blip>
          <a:srcRect t="23075" r="88584" b="62117"/>
          <a:stretch/>
        </p:blipFill>
        <p:spPr>
          <a:xfrm>
            <a:off x="10779767" y="1163467"/>
            <a:ext cx="348836" cy="452231"/>
          </a:xfrm>
          <a:prstGeom prst="rect">
            <a:avLst/>
          </a:prstGeom>
          <a:noFill/>
          <a:ln>
            <a:noFill/>
          </a:ln>
        </p:spPr>
      </p:pic>
      <p:pic>
        <p:nvPicPr>
          <p:cNvPr id="361" name="Google Shape;361;p9"/>
          <p:cNvPicPr preferRelativeResize="0"/>
          <p:nvPr/>
        </p:nvPicPr>
        <p:blipFill rotWithShape="1">
          <a:blip r:embed="rId2">
            <a:alphaModFix/>
          </a:blip>
          <a:srcRect l="9958" t="40088" r="80549" b="45104"/>
          <a:stretch/>
        </p:blipFill>
        <p:spPr>
          <a:xfrm>
            <a:off x="10050434" y="1349833"/>
            <a:ext cx="348836" cy="543915"/>
          </a:xfrm>
          <a:prstGeom prst="rect">
            <a:avLst/>
          </a:prstGeom>
          <a:noFill/>
          <a:ln>
            <a:noFill/>
          </a:ln>
        </p:spPr>
      </p:pic>
      <p:pic>
        <p:nvPicPr>
          <p:cNvPr id="362" name="Google Shape;362;p9"/>
          <p:cNvPicPr preferRelativeResize="0"/>
          <p:nvPr/>
        </p:nvPicPr>
        <p:blipFill rotWithShape="1">
          <a:blip r:embed="rId3">
            <a:alphaModFix/>
          </a:blip>
          <a:srcRect l="86859" t="20960" b="68473"/>
          <a:stretch/>
        </p:blipFill>
        <p:spPr>
          <a:xfrm>
            <a:off x="10758700" y="1996834"/>
            <a:ext cx="390971" cy="314201"/>
          </a:xfrm>
          <a:prstGeom prst="rect">
            <a:avLst/>
          </a:prstGeom>
          <a:noFill/>
          <a:ln>
            <a:noFill/>
          </a:ln>
        </p:spPr>
      </p:pic>
    </p:spTree>
    <p:extLst>
      <p:ext uri="{BB962C8B-B14F-4D97-AF65-F5344CB8AC3E}">
        <p14:creationId xmlns:p14="http://schemas.microsoft.com/office/powerpoint/2010/main" val="36029949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71"/>
        <p:cNvGrpSpPr/>
        <p:nvPr/>
      </p:nvGrpSpPr>
      <p:grpSpPr>
        <a:xfrm>
          <a:off x="0" y="0"/>
          <a:ext cx="0" cy="0"/>
          <a:chOff x="0" y="0"/>
          <a:chExt cx="0" cy="0"/>
        </a:xfrm>
      </p:grpSpPr>
      <p:grpSp>
        <p:nvGrpSpPr>
          <p:cNvPr id="472" name="Google Shape;472;p14"/>
          <p:cNvGrpSpPr/>
          <p:nvPr/>
        </p:nvGrpSpPr>
        <p:grpSpPr>
          <a:xfrm>
            <a:off x="497200" y="422967"/>
            <a:ext cx="11198885" cy="6012935"/>
            <a:chOff x="372900" y="317225"/>
            <a:chExt cx="8399164" cy="4509701"/>
          </a:xfrm>
        </p:grpSpPr>
        <p:sp>
          <p:nvSpPr>
            <p:cNvPr id="473" name="Google Shape;473;p14"/>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74" name="Google Shape;474;p14"/>
            <p:cNvGrpSpPr/>
            <p:nvPr/>
          </p:nvGrpSpPr>
          <p:grpSpPr>
            <a:xfrm>
              <a:off x="372900" y="317424"/>
              <a:ext cx="8399164" cy="4509502"/>
              <a:chOff x="-75" y="-4650"/>
              <a:chExt cx="9155400" cy="5153127"/>
            </a:xfrm>
          </p:grpSpPr>
          <p:cxnSp>
            <p:nvCxnSpPr>
              <p:cNvPr id="475" name="Google Shape;475;p14"/>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76" name="Google Shape;476;p14"/>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477" name="Google Shape;477;p14"/>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78" name="Google Shape;478;p14"/>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479" name="Google Shape;479;p14"/>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480" name="Google Shape;480;p14"/>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81" name="Google Shape;481;p14"/>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482" name="Google Shape;482;p14"/>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83" name="Google Shape;483;p14"/>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484" name="Google Shape;484;p14"/>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85" name="Google Shape;485;p14"/>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486" name="Google Shape;486;p14"/>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87" name="Google Shape;487;p14"/>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488" name="Google Shape;488;p14"/>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89" name="Google Shape;489;p14"/>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490" name="Google Shape;490;p14"/>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91" name="Google Shape;491;p14"/>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492" name="Google Shape;492;p14"/>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493" name="Google Shape;493;p14"/>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94" name="Google Shape;494;p14"/>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495" name="Google Shape;495;p14"/>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96" name="Google Shape;496;p14"/>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97" name="Google Shape;497;p14"/>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98" name="Google Shape;498;p14"/>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99" name="Google Shape;499;p14"/>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00" name="Google Shape;500;p14"/>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01" name="Google Shape;501;p14"/>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02" name="Google Shape;502;p14"/>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03" name="Google Shape;503;p14"/>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04" name="Google Shape;504;p14"/>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05" name="Google Shape;505;p14"/>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06" name="Google Shape;506;p14"/>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507" name="Google Shape;507;p14"/>
          <p:cNvSpPr txBox="1">
            <a:spLocks noGrp="1"/>
          </p:cNvSpPr>
          <p:nvPr>
            <p:ph type="title"/>
          </p:nvPr>
        </p:nvSpPr>
        <p:spPr>
          <a:xfrm>
            <a:off x="3053433" y="4234600"/>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3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508" name="Google Shape;508;p14"/>
          <p:cNvSpPr txBox="1">
            <a:spLocks noGrp="1"/>
          </p:cNvSpPr>
          <p:nvPr>
            <p:ph type="subTitle" idx="1"/>
          </p:nvPr>
        </p:nvSpPr>
        <p:spPr>
          <a:xfrm>
            <a:off x="1944200" y="1914200"/>
            <a:ext cx="8303600" cy="232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pic>
        <p:nvPicPr>
          <p:cNvPr id="509" name="Google Shape;509;p14"/>
          <p:cNvPicPr preferRelativeResize="0"/>
          <p:nvPr/>
        </p:nvPicPr>
        <p:blipFill rotWithShape="1">
          <a:blip r:embed="rId2">
            <a:alphaModFix/>
          </a:blip>
          <a:srcRect l="88584" t="31186" b="55558"/>
          <a:stretch/>
        </p:blipFill>
        <p:spPr>
          <a:xfrm>
            <a:off x="10719285" y="3184265"/>
            <a:ext cx="348836" cy="404835"/>
          </a:xfrm>
          <a:prstGeom prst="rect">
            <a:avLst/>
          </a:prstGeom>
          <a:noFill/>
          <a:ln>
            <a:noFill/>
          </a:ln>
        </p:spPr>
      </p:pic>
      <p:pic>
        <p:nvPicPr>
          <p:cNvPr id="510" name="Google Shape;510;p14"/>
          <p:cNvPicPr preferRelativeResize="0"/>
          <p:nvPr/>
        </p:nvPicPr>
        <p:blipFill rotWithShape="1">
          <a:blip r:embed="rId2">
            <a:alphaModFix/>
          </a:blip>
          <a:srcRect l="9958" t="40088" r="80549" b="45104"/>
          <a:stretch/>
        </p:blipFill>
        <p:spPr>
          <a:xfrm>
            <a:off x="1123867" y="2713900"/>
            <a:ext cx="348836" cy="543915"/>
          </a:xfrm>
          <a:prstGeom prst="rect">
            <a:avLst/>
          </a:prstGeom>
          <a:noFill/>
          <a:ln>
            <a:noFill/>
          </a:ln>
        </p:spPr>
      </p:pic>
      <p:pic>
        <p:nvPicPr>
          <p:cNvPr id="511" name="Google Shape;511;p14"/>
          <p:cNvPicPr preferRelativeResize="0"/>
          <p:nvPr/>
        </p:nvPicPr>
        <p:blipFill rotWithShape="1">
          <a:blip r:embed="rId2">
            <a:alphaModFix/>
          </a:blip>
          <a:srcRect t="23075" r="88584" b="62117"/>
          <a:stretch/>
        </p:blipFill>
        <p:spPr>
          <a:xfrm>
            <a:off x="1802201" y="3045301"/>
            <a:ext cx="348836" cy="452231"/>
          </a:xfrm>
          <a:prstGeom prst="rect">
            <a:avLst/>
          </a:prstGeom>
          <a:noFill/>
          <a:ln>
            <a:noFill/>
          </a:ln>
        </p:spPr>
      </p:pic>
      <p:pic>
        <p:nvPicPr>
          <p:cNvPr id="512" name="Google Shape;512;p14"/>
          <p:cNvPicPr preferRelativeResize="0"/>
          <p:nvPr/>
        </p:nvPicPr>
        <p:blipFill rotWithShape="1">
          <a:blip r:embed="rId2">
            <a:alphaModFix/>
          </a:blip>
          <a:srcRect t="23075" r="88584" b="62117"/>
          <a:stretch/>
        </p:blipFill>
        <p:spPr>
          <a:xfrm>
            <a:off x="10400401" y="3861034"/>
            <a:ext cx="348836" cy="452231"/>
          </a:xfrm>
          <a:prstGeom prst="rect">
            <a:avLst/>
          </a:prstGeom>
          <a:noFill/>
          <a:ln>
            <a:noFill/>
          </a:ln>
        </p:spPr>
      </p:pic>
    </p:spTree>
    <p:extLst>
      <p:ext uri="{BB962C8B-B14F-4D97-AF65-F5344CB8AC3E}">
        <p14:creationId xmlns:p14="http://schemas.microsoft.com/office/powerpoint/2010/main" val="16809934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513"/>
        <p:cNvGrpSpPr/>
        <p:nvPr/>
      </p:nvGrpSpPr>
      <p:grpSpPr>
        <a:xfrm>
          <a:off x="0" y="0"/>
          <a:ext cx="0" cy="0"/>
          <a:chOff x="0" y="0"/>
          <a:chExt cx="0" cy="0"/>
        </a:xfrm>
      </p:grpSpPr>
      <p:grpSp>
        <p:nvGrpSpPr>
          <p:cNvPr id="514" name="Google Shape;514;p15"/>
          <p:cNvGrpSpPr/>
          <p:nvPr/>
        </p:nvGrpSpPr>
        <p:grpSpPr>
          <a:xfrm>
            <a:off x="497200" y="422967"/>
            <a:ext cx="11198885" cy="6012935"/>
            <a:chOff x="372900" y="317225"/>
            <a:chExt cx="8399164" cy="4509701"/>
          </a:xfrm>
        </p:grpSpPr>
        <p:sp>
          <p:nvSpPr>
            <p:cNvPr id="515" name="Google Shape;515;p15"/>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16" name="Google Shape;516;p15"/>
            <p:cNvGrpSpPr/>
            <p:nvPr/>
          </p:nvGrpSpPr>
          <p:grpSpPr>
            <a:xfrm>
              <a:off x="372900" y="317424"/>
              <a:ext cx="8399164" cy="4509502"/>
              <a:chOff x="-75" y="-4650"/>
              <a:chExt cx="9155400" cy="5153127"/>
            </a:xfrm>
          </p:grpSpPr>
          <p:cxnSp>
            <p:nvCxnSpPr>
              <p:cNvPr id="517" name="Google Shape;517;p15"/>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18" name="Google Shape;518;p15"/>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519" name="Google Shape;519;p15"/>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20" name="Google Shape;520;p15"/>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521" name="Google Shape;521;p15"/>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522" name="Google Shape;522;p15"/>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23" name="Google Shape;523;p15"/>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524" name="Google Shape;524;p15"/>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25" name="Google Shape;525;p15"/>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526" name="Google Shape;526;p15"/>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27" name="Google Shape;527;p15"/>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528" name="Google Shape;528;p15"/>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29" name="Google Shape;529;p15"/>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530" name="Google Shape;530;p15"/>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31" name="Google Shape;531;p15"/>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532" name="Google Shape;532;p15"/>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33" name="Google Shape;533;p15"/>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534" name="Google Shape;534;p15"/>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535" name="Google Shape;535;p15"/>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36" name="Google Shape;536;p15"/>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537" name="Google Shape;537;p15"/>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38" name="Google Shape;538;p15"/>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39" name="Google Shape;539;p15"/>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40" name="Google Shape;540;p15"/>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41" name="Google Shape;541;p15"/>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42" name="Google Shape;542;p15"/>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43" name="Google Shape;543;p15"/>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44" name="Google Shape;544;p15"/>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45" name="Google Shape;545;p15"/>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46" name="Google Shape;546;p15"/>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47" name="Google Shape;547;p15"/>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48" name="Google Shape;548;p15"/>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549" name="Google Shape;549;p15"/>
          <p:cNvSpPr txBox="1">
            <a:spLocks noGrp="1"/>
          </p:cNvSpPr>
          <p:nvPr>
            <p:ph type="title"/>
          </p:nvPr>
        </p:nvSpPr>
        <p:spPr>
          <a:xfrm>
            <a:off x="953467" y="3145800"/>
            <a:ext cx="72596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50" name="Google Shape;550;p15"/>
          <p:cNvSpPr txBox="1">
            <a:spLocks noGrp="1"/>
          </p:cNvSpPr>
          <p:nvPr>
            <p:ph type="title" idx="2" hasCustomPrompt="1"/>
          </p:nvPr>
        </p:nvSpPr>
        <p:spPr>
          <a:xfrm>
            <a:off x="953451" y="2023400"/>
            <a:ext cx="2212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b="1">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51" name="Google Shape;551;p15"/>
          <p:cNvSpPr txBox="1">
            <a:spLocks noGrp="1"/>
          </p:cNvSpPr>
          <p:nvPr>
            <p:ph type="subTitle" idx="1"/>
          </p:nvPr>
        </p:nvSpPr>
        <p:spPr>
          <a:xfrm>
            <a:off x="953451" y="4268200"/>
            <a:ext cx="5813600" cy="56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552" name="Google Shape;552;p15"/>
          <p:cNvPicPr preferRelativeResize="0"/>
          <p:nvPr/>
        </p:nvPicPr>
        <p:blipFill rotWithShape="1">
          <a:blip r:embed="rId2">
            <a:alphaModFix/>
          </a:blip>
          <a:srcRect t="23075" r="88584" b="62117"/>
          <a:stretch/>
        </p:blipFill>
        <p:spPr>
          <a:xfrm>
            <a:off x="9868667" y="1495367"/>
            <a:ext cx="348836" cy="452231"/>
          </a:xfrm>
          <a:prstGeom prst="rect">
            <a:avLst/>
          </a:prstGeom>
          <a:noFill/>
          <a:ln>
            <a:noFill/>
          </a:ln>
        </p:spPr>
      </p:pic>
      <p:pic>
        <p:nvPicPr>
          <p:cNvPr id="553" name="Google Shape;553;p15"/>
          <p:cNvPicPr preferRelativeResize="0"/>
          <p:nvPr/>
        </p:nvPicPr>
        <p:blipFill rotWithShape="1">
          <a:blip r:embed="rId2">
            <a:alphaModFix/>
          </a:blip>
          <a:srcRect l="88584" t="31186" b="55558"/>
          <a:stretch/>
        </p:blipFill>
        <p:spPr>
          <a:xfrm>
            <a:off x="3198501" y="1844898"/>
            <a:ext cx="348836" cy="404835"/>
          </a:xfrm>
          <a:prstGeom prst="rect">
            <a:avLst/>
          </a:prstGeom>
          <a:noFill/>
          <a:ln>
            <a:noFill/>
          </a:ln>
        </p:spPr>
      </p:pic>
      <p:pic>
        <p:nvPicPr>
          <p:cNvPr id="554" name="Google Shape;554;p15"/>
          <p:cNvPicPr preferRelativeResize="0"/>
          <p:nvPr/>
        </p:nvPicPr>
        <p:blipFill rotWithShape="1">
          <a:blip r:embed="rId2">
            <a:alphaModFix/>
          </a:blip>
          <a:srcRect l="9958" t="40088" r="80549" b="45104"/>
          <a:stretch/>
        </p:blipFill>
        <p:spPr>
          <a:xfrm>
            <a:off x="10570067" y="2249733"/>
            <a:ext cx="348836" cy="543915"/>
          </a:xfrm>
          <a:prstGeom prst="rect">
            <a:avLst/>
          </a:prstGeom>
          <a:noFill/>
          <a:ln>
            <a:noFill/>
          </a:ln>
        </p:spPr>
      </p:pic>
      <p:pic>
        <p:nvPicPr>
          <p:cNvPr id="555" name="Google Shape;555;p15"/>
          <p:cNvPicPr preferRelativeResize="0"/>
          <p:nvPr/>
        </p:nvPicPr>
        <p:blipFill rotWithShape="1">
          <a:blip r:embed="rId3">
            <a:alphaModFix/>
          </a:blip>
          <a:srcRect l="86859" t="20960" b="68473"/>
          <a:stretch/>
        </p:blipFill>
        <p:spPr>
          <a:xfrm>
            <a:off x="10659067" y="1461685"/>
            <a:ext cx="390971" cy="314201"/>
          </a:xfrm>
          <a:prstGeom prst="rect">
            <a:avLst/>
          </a:prstGeom>
          <a:noFill/>
          <a:ln>
            <a:noFill/>
          </a:ln>
        </p:spPr>
      </p:pic>
      <p:pic>
        <p:nvPicPr>
          <p:cNvPr id="556" name="Google Shape;556;p15"/>
          <p:cNvPicPr preferRelativeResize="0"/>
          <p:nvPr/>
        </p:nvPicPr>
        <p:blipFill rotWithShape="1">
          <a:blip r:embed="rId2">
            <a:alphaModFix/>
          </a:blip>
          <a:srcRect t="23075" r="88584" b="62117"/>
          <a:stretch/>
        </p:blipFill>
        <p:spPr>
          <a:xfrm>
            <a:off x="2642101" y="1392667"/>
            <a:ext cx="348836" cy="452231"/>
          </a:xfrm>
          <a:prstGeom prst="rect">
            <a:avLst/>
          </a:prstGeom>
          <a:noFill/>
          <a:ln>
            <a:noFill/>
          </a:ln>
        </p:spPr>
      </p:pic>
      <p:pic>
        <p:nvPicPr>
          <p:cNvPr id="557" name="Google Shape;557;p15"/>
          <p:cNvPicPr preferRelativeResize="0"/>
          <p:nvPr/>
        </p:nvPicPr>
        <p:blipFill rotWithShape="1">
          <a:blip r:embed="rId3">
            <a:alphaModFix/>
          </a:blip>
          <a:srcRect l="86859" t="20960" b="68473"/>
          <a:stretch/>
        </p:blipFill>
        <p:spPr>
          <a:xfrm>
            <a:off x="3281433" y="1247601"/>
            <a:ext cx="390971" cy="314201"/>
          </a:xfrm>
          <a:prstGeom prst="rect">
            <a:avLst/>
          </a:prstGeom>
          <a:noFill/>
          <a:ln>
            <a:noFill/>
          </a:ln>
        </p:spPr>
      </p:pic>
    </p:spTree>
    <p:extLst>
      <p:ext uri="{BB962C8B-B14F-4D97-AF65-F5344CB8AC3E}">
        <p14:creationId xmlns:p14="http://schemas.microsoft.com/office/powerpoint/2010/main" val="20938209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682"/>
        <p:cNvGrpSpPr/>
        <p:nvPr/>
      </p:nvGrpSpPr>
      <p:grpSpPr>
        <a:xfrm>
          <a:off x="0" y="0"/>
          <a:ext cx="0" cy="0"/>
          <a:chOff x="0" y="0"/>
          <a:chExt cx="0" cy="0"/>
        </a:xfrm>
      </p:grpSpPr>
      <p:grpSp>
        <p:nvGrpSpPr>
          <p:cNvPr id="683" name="Google Shape;683;p18"/>
          <p:cNvGrpSpPr/>
          <p:nvPr/>
        </p:nvGrpSpPr>
        <p:grpSpPr>
          <a:xfrm>
            <a:off x="171401" y="169191"/>
            <a:ext cx="11850660" cy="6520427"/>
            <a:chOff x="372900" y="317225"/>
            <a:chExt cx="8399164" cy="4509701"/>
          </a:xfrm>
        </p:grpSpPr>
        <p:sp>
          <p:nvSpPr>
            <p:cNvPr id="684" name="Google Shape;684;p18"/>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85" name="Google Shape;685;p18"/>
            <p:cNvGrpSpPr/>
            <p:nvPr/>
          </p:nvGrpSpPr>
          <p:grpSpPr>
            <a:xfrm>
              <a:off x="372900" y="317424"/>
              <a:ext cx="8399164" cy="4509502"/>
              <a:chOff x="-75" y="-4650"/>
              <a:chExt cx="9155400" cy="5153127"/>
            </a:xfrm>
          </p:grpSpPr>
          <p:cxnSp>
            <p:nvCxnSpPr>
              <p:cNvPr id="686" name="Google Shape;686;p18"/>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87" name="Google Shape;687;p18"/>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688" name="Google Shape;688;p18"/>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89" name="Google Shape;689;p18"/>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690" name="Google Shape;690;p18"/>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691" name="Google Shape;691;p18"/>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92" name="Google Shape;692;p18"/>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693" name="Google Shape;693;p18"/>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94" name="Google Shape;694;p18"/>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695" name="Google Shape;695;p18"/>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96" name="Google Shape;696;p18"/>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697" name="Google Shape;697;p18"/>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98" name="Google Shape;698;p18"/>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699" name="Google Shape;699;p18"/>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00" name="Google Shape;700;p18"/>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701" name="Google Shape;701;p18"/>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02" name="Google Shape;702;p18"/>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703" name="Google Shape;703;p18"/>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704" name="Google Shape;704;p18"/>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05" name="Google Shape;705;p18"/>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706" name="Google Shape;706;p18"/>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07" name="Google Shape;707;p18"/>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08" name="Google Shape;708;p18"/>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09" name="Google Shape;709;p18"/>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10" name="Google Shape;710;p18"/>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11" name="Google Shape;711;p18"/>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12" name="Google Shape;712;p18"/>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13" name="Google Shape;713;p18"/>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14" name="Google Shape;714;p18"/>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15" name="Google Shape;715;p18"/>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16" name="Google Shape;716;p18"/>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17" name="Google Shape;717;p18"/>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718" name="Google Shape;718;p18"/>
          <p:cNvSpPr txBox="1">
            <a:spLocks noGrp="1"/>
          </p:cNvSpPr>
          <p:nvPr>
            <p:ph type="subTitle" idx="1"/>
          </p:nvPr>
        </p:nvSpPr>
        <p:spPr>
          <a:xfrm>
            <a:off x="953467" y="3499600"/>
            <a:ext cx="4502400" cy="121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9" name="Google Shape;719;p18"/>
          <p:cNvSpPr txBox="1">
            <a:spLocks noGrp="1"/>
          </p:cNvSpPr>
          <p:nvPr>
            <p:ph type="title"/>
          </p:nvPr>
        </p:nvSpPr>
        <p:spPr>
          <a:xfrm>
            <a:off x="960000" y="2141600"/>
            <a:ext cx="3493200" cy="1358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720" name="Google Shape;720;p18"/>
          <p:cNvPicPr preferRelativeResize="0"/>
          <p:nvPr/>
        </p:nvPicPr>
        <p:blipFill rotWithShape="1">
          <a:blip r:embed="rId2">
            <a:alphaModFix/>
          </a:blip>
          <a:srcRect l="88584" t="31186" b="55558"/>
          <a:stretch/>
        </p:blipFill>
        <p:spPr>
          <a:xfrm>
            <a:off x="316334" y="6116399"/>
            <a:ext cx="348836" cy="404835"/>
          </a:xfrm>
          <a:prstGeom prst="rect">
            <a:avLst/>
          </a:prstGeom>
          <a:noFill/>
          <a:ln>
            <a:noFill/>
          </a:ln>
        </p:spPr>
      </p:pic>
      <p:pic>
        <p:nvPicPr>
          <p:cNvPr id="721" name="Google Shape;721;p18"/>
          <p:cNvPicPr preferRelativeResize="0"/>
          <p:nvPr/>
        </p:nvPicPr>
        <p:blipFill rotWithShape="1">
          <a:blip r:embed="rId2">
            <a:alphaModFix/>
          </a:blip>
          <a:srcRect t="23075" r="88584" b="62117"/>
          <a:stretch/>
        </p:blipFill>
        <p:spPr>
          <a:xfrm>
            <a:off x="551467" y="5465167"/>
            <a:ext cx="348836" cy="452231"/>
          </a:xfrm>
          <a:prstGeom prst="rect">
            <a:avLst/>
          </a:prstGeom>
          <a:noFill/>
          <a:ln>
            <a:noFill/>
          </a:ln>
        </p:spPr>
      </p:pic>
      <p:pic>
        <p:nvPicPr>
          <p:cNvPr id="722" name="Google Shape;722;p18"/>
          <p:cNvPicPr preferRelativeResize="0"/>
          <p:nvPr/>
        </p:nvPicPr>
        <p:blipFill rotWithShape="1">
          <a:blip r:embed="rId3">
            <a:alphaModFix/>
          </a:blip>
          <a:srcRect l="86859" t="20960" b="68473"/>
          <a:stretch/>
        </p:blipFill>
        <p:spPr>
          <a:xfrm>
            <a:off x="1106200" y="6232468"/>
            <a:ext cx="390971" cy="314201"/>
          </a:xfrm>
          <a:prstGeom prst="rect">
            <a:avLst/>
          </a:prstGeom>
          <a:noFill/>
          <a:ln>
            <a:noFill/>
          </a:ln>
        </p:spPr>
      </p:pic>
      <p:pic>
        <p:nvPicPr>
          <p:cNvPr id="723" name="Google Shape;723;p18"/>
          <p:cNvPicPr preferRelativeResize="0"/>
          <p:nvPr/>
        </p:nvPicPr>
        <p:blipFill rotWithShape="1">
          <a:blip r:embed="rId2">
            <a:alphaModFix/>
          </a:blip>
          <a:srcRect t="23075" r="88584" b="62117"/>
          <a:stretch/>
        </p:blipFill>
        <p:spPr>
          <a:xfrm>
            <a:off x="11397367" y="903234"/>
            <a:ext cx="348836" cy="452231"/>
          </a:xfrm>
          <a:prstGeom prst="rect">
            <a:avLst/>
          </a:prstGeom>
          <a:noFill/>
          <a:ln>
            <a:noFill/>
          </a:ln>
        </p:spPr>
      </p:pic>
      <p:pic>
        <p:nvPicPr>
          <p:cNvPr id="724" name="Google Shape;724;p18"/>
          <p:cNvPicPr preferRelativeResize="0"/>
          <p:nvPr/>
        </p:nvPicPr>
        <p:blipFill rotWithShape="1">
          <a:blip r:embed="rId2">
            <a:alphaModFix/>
          </a:blip>
          <a:srcRect l="9958" t="40088" r="80549" b="45104"/>
          <a:stretch/>
        </p:blipFill>
        <p:spPr>
          <a:xfrm>
            <a:off x="11270967" y="1476700"/>
            <a:ext cx="348836" cy="543915"/>
          </a:xfrm>
          <a:prstGeom prst="rect">
            <a:avLst/>
          </a:prstGeom>
          <a:noFill/>
          <a:ln>
            <a:noFill/>
          </a:ln>
        </p:spPr>
      </p:pic>
      <p:pic>
        <p:nvPicPr>
          <p:cNvPr id="725" name="Google Shape;725;p18"/>
          <p:cNvPicPr preferRelativeResize="0"/>
          <p:nvPr/>
        </p:nvPicPr>
        <p:blipFill rotWithShape="1">
          <a:blip r:embed="rId3">
            <a:alphaModFix/>
          </a:blip>
          <a:srcRect l="86859" t="20960" b="68473"/>
          <a:stretch/>
        </p:blipFill>
        <p:spPr>
          <a:xfrm>
            <a:off x="11619800" y="2141834"/>
            <a:ext cx="390971" cy="314201"/>
          </a:xfrm>
          <a:prstGeom prst="rect">
            <a:avLst/>
          </a:prstGeom>
          <a:noFill/>
          <a:ln>
            <a:noFill/>
          </a:ln>
        </p:spPr>
      </p:pic>
    </p:spTree>
    <p:extLst>
      <p:ext uri="{BB962C8B-B14F-4D97-AF65-F5344CB8AC3E}">
        <p14:creationId xmlns:p14="http://schemas.microsoft.com/office/powerpoint/2010/main" val="30086771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58"/>
        <p:cNvGrpSpPr/>
        <p:nvPr/>
      </p:nvGrpSpPr>
      <p:grpSpPr>
        <a:xfrm>
          <a:off x="0" y="0"/>
          <a:ext cx="0" cy="0"/>
          <a:chOff x="0" y="0"/>
          <a:chExt cx="0" cy="0"/>
        </a:xfrm>
      </p:grpSpPr>
      <p:grpSp>
        <p:nvGrpSpPr>
          <p:cNvPr id="1159" name="Google Shape;1159;p28"/>
          <p:cNvGrpSpPr/>
          <p:nvPr/>
        </p:nvGrpSpPr>
        <p:grpSpPr>
          <a:xfrm>
            <a:off x="497200" y="422967"/>
            <a:ext cx="11198885" cy="6012935"/>
            <a:chOff x="372900" y="317225"/>
            <a:chExt cx="8399164" cy="4509701"/>
          </a:xfrm>
        </p:grpSpPr>
        <p:sp>
          <p:nvSpPr>
            <p:cNvPr id="1160" name="Google Shape;1160;p28"/>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161" name="Google Shape;1161;p28"/>
            <p:cNvGrpSpPr/>
            <p:nvPr/>
          </p:nvGrpSpPr>
          <p:grpSpPr>
            <a:xfrm>
              <a:off x="372900" y="317424"/>
              <a:ext cx="8399164" cy="4509502"/>
              <a:chOff x="-75" y="-4650"/>
              <a:chExt cx="9155400" cy="5153127"/>
            </a:xfrm>
          </p:grpSpPr>
          <p:cxnSp>
            <p:nvCxnSpPr>
              <p:cNvPr id="1162" name="Google Shape;1162;p28"/>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63" name="Google Shape;1163;p28"/>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164" name="Google Shape;1164;p28"/>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65" name="Google Shape;1165;p28"/>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1166" name="Google Shape;1166;p28"/>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1167" name="Google Shape;1167;p28"/>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68" name="Google Shape;1168;p28"/>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169" name="Google Shape;1169;p28"/>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70" name="Google Shape;1170;p28"/>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171" name="Google Shape;1171;p28"/>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72" name="Google Shape;1172;p28"/>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173" name="Google Shape;1173;p28"/>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74" name="Google Shape;1174;p28"/>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175" name="Google Shape;1175;p28"/>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76" name="Google Shape;1176;p28"/>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177" name="Google Shape;1177;p28"/>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78" name="Google Shape;1178;p28"/>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1179" name="Google Shape;1179;p28"/>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180" name="Google Shape;1180;p28"/>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81" name="Google Shape;1181;p28"/>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182" name="Google Shape;1182;p28"/>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83" name="Google Shape;1183;p28"/>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84" name="Google Shape;1184;p28"/>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85" name="Google Shape;1185;p28"/>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86" name="Google Shape;1186;p28"/>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87" name="Google Shape;1187;p28"/>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88" name="Google Shape;1188;p28"/>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89" name="Google Shape;1189;p28"/>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90" name="Google Shape;1190;p28"/>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91" name="Google Shape;1191;p28"/>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92" name="Google Shape;1192;p28"/>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93" name="Google Shape;1193;p28"/>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Tree>
    <p:extLst>
      <p:ext uri="{BB962C8B-B14F-4D97-AF65-F5344CB8AC3E}">
        <p14:creationId xmlns:p14="http://schemas.microsoft.com/office/powerpoint/2010/main" val="25181003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94"/>
        <p:cNvGrpSpPr/>
        <p:nvPr/>
      </p:nvGrpSpPr>
      <p:grpSpPr>
        <a:xfrm>
          <a:off x="0" y="0"/>
          <a:ext cx="0" cy="0"/>
          <a:chOff x="0" y="0"/>
          <a:chExt cx="0" cy="0"/>
        </a:xfrm>
      </p:grpSpPr>
      <p:grpSp>
        <p:nvGrpSpPr>
          <p:cNvPr id="1195" name="Google Shape;1195;p29"/>
          <p:cNvGrpSpPr/>
          <p:nvPr/>
        </p:nvGrpSpPr>
        <p:grpSpPr>
          <a:xfrm>
            <a:off x="208501" y="168790"/>
            <a:ext cx="11850660" cy="6520427"/>
            <a:chOff x="372900" y="317225"/>
            <a:chExt cx="8399164" cy="4509701"/>
          </a:xfrm>
        </p:grpSpPr>
        <p:sp>
          <p:nvSpPr>
            <p:cNvPr id="1196" name="Google Shape;1196;p29"/>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197" name="Google Shape;1197;p29"/>
            <p:cNvGrpSpPr/>
            <p:nvPr/>
          </p:nvGrpSpPr>
          <p:grpSpPr>
            <a:xfrm>
              <a:off x="372900" y="317424"/>
              <a:ext cx="8399164" cy="4509502"/>
              <a:chOff x="-75" y="-4650"/>
              <a:chExt cx="9155400" cy="5153127"/>
            </a:xfrm>
          </p:grpSpPr>
          <p:cxnSp>
            <p:nvCxnSpPr>
              <p:cNvPr id="1198" name="Google Shape;1198;p29"/>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99" name="Google Shape;1199;p29"/>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200" name="Google Shape;1200;p29"/>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01" name="Google Shape;1201;p29"/>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1202" name="Google Shape;1202;p29"/>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1203" name="Google Shape;1203;p29"/>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04" name="Google Shape;1204;p29"/>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205" name="Google Shape;1205;p29"/>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06" name="Google Shape;1206;p29"/>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207" name="Google Shape;1207;p29"/>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08" name="Google Shape;1208;p29"/>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209" name="Google Shape;1209;p29"/>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10" name="Google Shape;1210;p29"/>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211" name="Google Shape;1211;p29"/>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12" name="Google Shape;1212;p29"/>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213" name="Google Shape;1213;p29"/>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14" name="Google Shape;1214;p29"/>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1215" name="Google Shape;1215;p29"/>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216" name="Google Shape;1216;p29"/>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17" name="Google Shape;1217;p29"/>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218" name="Google Shape;1218;p29"/>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19" name="Google Shape;1219;p29"/>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20" name="Google Shape;1220;p29"/>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21" name="Google Shape;1221;p29"/>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22" name="Google Shape;1222;p29"/>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23" name="Google Shape;1223;p29"/>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24" name="Google Shape;1224;p29"/>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25" name="Google Shape;1225;p29"/>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26" name="Google Shape;1226;p29"/>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27" name="Google Shape;1227;p29"/>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28" name="Google Shape;1228;p29"/>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29" name="Google Shape;1229;p29"/>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pic>
        <p:nvPicPr>
          <p:cNvPr id="1230" name="Google Shape;1230;p29"/>
          <p:cNvPicPr preferRelativeResize="0"/>
          <p:nvPr/>
        </p:nvPicPr>
        <p:blipFill rotWithShape="1">
          <a:blip r:embed="rId2">
            <a:alphaModFix/>
          </a:blip>
          <a:srcRect l="88584" t="31186" b="55558"/>
          <a:stretch/>
        </p:blipFill>
        <p:spPr>
          <a:xfrm>
            <a:off x="316334" y="6116399"/>
            <a:ext cx="348836" cy="404835"/>
          </a:xfrm>
          <a:prstGeom prst="rect">
            <a:avLst/>
          </a:prstGeom>
          <a:noFill/>
          <a:ln>
            <a:noFill/>
          </a:ln>
        </p:spPr>
      </p:pic>
      <p:pic>
        <p:nvPicPr>
          <p:cNvPr id="1231" name="Google Shape;1231;p29"/>
          <p:cNvPicPr preferRelativeResize="0"/>
          <p:nvPr/>
        </p:nvPicPr>
        <p:blipFill rotWithShape="1">
          <a:blip r:embed="rId2">
            <a:alphaModFix/>
          </a:blip>
          <a:srcRect t="23075" r="88584" b="62117"/>
          <a:stretch/>
        </p:blipFill>
        <p:spPr>
          <a:xfrm>
            <a:off x="551467" y="5465167"/>
            <a:ext cx="348836" cy="452231"/>
          </a:xfrm>
          <a:prstGeom prst="rect">
            <a:avLst/>
          </a:prstGeom>
          <a:noFill/>
          <a:ln>
            <a:noFill/>
          </a:ln>
        </p:spPr>
      </p:pic>
      <p:pic>
        <p:nvPicPr>
          <p:cNvPr id="1232" name="Google Shape;1232;p29"/>
          <p:cNvPicPr preferRelativeResize="0"/>
          <p:nvPr/>
        </p:nvPicPr>
        <p:blipFill rotWithShape="1">
          <a:blip r:embed="rId3">
            <a:alphaModFix/>
          </a:blip>
          <a:srcRect l="86859" t="20960" b="68473"/>
          <a:stretch/>
        </p:blipFill>
        <p:spPr>
          <a:xfrm>
            <a:off x="1106200" y="6232468"/>
            <a:ext cx="390971" cy="314201"/>
          </a:xfrm>
          <a:prstGeom prst="rect">
            <a:avLst/>
          </a:prstGeom>
          <a:noFill/>
          <a:ln>
            <a:noFill/>
          </a:ln>
        </p:spPr>
      </p:pic>
      <p:pic>
        <p:nvPicPr>
          <p:cNvPr id="1233" name="Google Shape;1233;p29"/>
          <p:cNvPicPr preferRelativeResize="0"/>
          <p:nvPr/>
        </p:nvPicPr>
        <p:blipFill rotWithShape="1">
          <a:blip r:embed="rId2">
            <a:alphaModFix/>
          </a:blip>
          <a:srcRect t="23075" r="88584" b="62117"/>
          <a:stretch/>
        </p:blipFill>
        <p:spPr>
          <a:xfrm>
            <a:off x="11397367" y="903234"/>
            <a:ext cx="348836" cy="452231"/>
          </a:xfrm>
          <a:prstGeom prst="rect">
            <a:avLst/>
          </a:prstGeom>
          <a:noFill/>
          <a:ln>
            <a:noFill/>
          </a:ln>
        </p:spPr>
      </p:pic>
      <p:pic>
        <p:nvPicPr>
          <p:cNvPr id="1234" name="Google Shape;1234;p29"/>
          <p:cNvPicPr preferRelativeResize="0"/>
          <p:nvPr/>
        </p:nvPicPr>
        <p:blipFill rotWithShape="1">
          <a:blip r:embed="rId2">
            <a:alphaModFix/>
          </a:blip>
          <a:srcRect l="9958" t="40088" r="80549" b="45104"/>
          <a:stretch/>
        </p:blipFill>
        <p:spPr>
          <a:xfrm>
            <a:off x="11270967" y="1476700"/>
            <a:ext cx="348836" cy="543915"/>
          </a:xfrm>
          <a:prstGeom prst="rect">
            <a:avLst/>
          </a:prstGeom>
          <a:noFill/>
          <a:ln>
            <a:noFill/>
          </a:ln>
        </p:spPr>
      </p:pic>
      <p:pic>
        <p:nvPicPr>
          <p:cNvPr id="1235" name="Google Shape;1235;p29"/>
          <p:cNvPicPr preferRelativeResize="0"/>
          <p:nvPr/>
        </p:nvPicPr>
        <p:blipFill rotWithShape="1">
          <a:blip r:embed="rId3">
            <a:alphaModFix/>
          </a:blip>
          <a:srcRect l="86859" t="20960" b="68473"/>
          <a:stretch/>
        </p:blipFill>
        <p:spPr>
          <a:xfrm>
            <a:off x="11619800" y="2141834"/>
            <a:ext cx="390971" cy="314201"/>
          </a:xfrm>
          <a:prstGeom prst="rect">
            <a:avLst/>
          </a:prstGeom>
          <a:noFill/>
          <a:ln>
            <a:noFill/>
          </a:ln>
        </p:spPr>
      </p:pic>
    </p:spTree>
    <p:extLst>
      <p:ext uri="{BB962C8B-B14F-4D97-AF65-F5344CB8AC3E}">
        <p14:creationId xmlns:p14="http://schemas.microsoft.com/office/powerpoint/2010/main" val="39766103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71"/>
        <p:cNvGrpSpPr/>
        <p:nvPr/>
      </p:nvGrpSpPr>
      <p:grpSpPr>
        <a:xfrm>
          <a:off x="0" y="0"/>
          <a:ext cx="0" cy="0"/>
          <a:chOff x="0" y="0"/>
          <a:chExt cx="0" cy="0"/>
        </a:xfrm>
      </p:grpSpPr>
      <p:grpSp>
        <p:nvGrpSpPr>
          <p:cNvPr id="372" name="Google Shape;372;p11"/>
          <p:cNvGrpSpPr/>
          <p:nvPr/>
        </p:nvGrpSpPr>
        <p:grpSpPr>
          <a:xfrm>
            <a:off x="497200" y="422967"/>
            <a:ext cx="11198885" cy="6012935"/>
            <a:chOff x="372900" y="317225"/>
            <a:chExt cx="8399164" cy="4509701"/>
          </a:xfrm>
        </p:grpSpPr>
        <p:sp>
          <p:nvSpPr>
            <p:cNvPr id="373" name="Google Shape;373;p11"/>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74" name="Google Shape;374;p11"/>
            <p:cNvGrpSpPr/>
            <p:nvPr/>
          </p:nvGrpSpPr>
          <p:grpSpPr>
            <a:xfrm>
              <a:off x="372900" y="317424"/>
              <a:ext cx="8399164" cy="4509502"/>
              <a:chOff x="-75" y="-4650"/>
              <a:chExt cx="9155400" cy="5153127"/>
            </a:xfrm>
          </p:grpSpPr>
          <p:cxnSp>
            <p:nvCxnSpPr>
              <p:cNvPr id="375" name="Google Shape;375;p11"/>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76" name="Google Shape;376;p11"/>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77" name="Google Shape;377;p11"/>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78" name="Google Shape;378;p11"/>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379" name="Google Shape;379;p11"/>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380" name="Google Shape;380;p11"/>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81" name="Google Shape;381;p11"/>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382" name="Google Shape;382;p11"/>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83" name="Google Shape;383;p11"/>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384" name="Google Shape;384;p11"/>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85" name="Google Shape;385;p11"/>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386" name="Google Shape;386;p11"/>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87" name="Google Shape;387;p11"/>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88" name="Google Shape;388;p11"/>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89" name="Google Shape;389;p11"/>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90" name="Google Shape;390;p11"/>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91" name="Google Shape;391;p11"/>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392" name="Google Shape;392;p11"/>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93" name="Google Shape;393;p11"/>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94" name="Google Shape;394;p11"/>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95" name="Google Shape;395;p11"/>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96" name="Google Shape;396;p11"/>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97" name="Google Shape;397;p11"/>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98" name="Google Shape;398;p11"/>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99" name="Google Shape;399;p11"/>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00" name="Google Shape;400;p11"/>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01" name="Google Shape;401;p11"/>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02" name="Google Shape;402;p11"/>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03" name="Google Shape;403;p11"/>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04" name="Google Shape;404;p11"/>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05" name="Google Shape;405;p11"/>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06" name="Google Shape;406;p11"/>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407" name="Google Shape;407;p11"/>
          <p:cNvSpPr txBox="1">
            <a:spLocks noGrp="1"/>
          </p:cNvSpPr>
          <p:nvPr>
            <p:ph type="title" hasCustomPrompt="1"/>
          </p:nvPr>
        </p:nvSpPr>
        <p:spPr>
          <a:xfrm>
            <a:off x="1712651" y="2096800"/>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b="1">
                <a:solidFill>
                  <a:schemeClr val="accen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408" name="Google Shape;408;p11"/>
          <p:cNvSpPr txBox="1">
            <a:spLocks noGrp="1"/>
          </p:cNvSpPr>
          <p:nvPr>
            <p:ph type="subTitle" idx="1"/>
          </p:nvPr>
        </p:nvSpPr>
        <p:spPr>
          <a:xfrm>
            <a:off x="1712651" y="4111667"/>
            <a:ext cx="8768000" cy="65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pic>
        <p:nvPicPr>
          <p:cNvPr id="409" name="Google Shape;409;p11"/>
          <p:cNvPicPr preferRelativeResize="0"/>
          <p:nvPr/>
        </p:nvPicPr>
        <p:blipFill rotWithShape="1">
          <a:blip r:embed="rId2">
            <a:alphaModFix/>
          </a:blip>
          <a:srcRect t="23075" r="88584" b="62117"/>
          <a:stretch/>
        </p:blipFill>
        <p:spPr>
          <a:xfrm>
            <a:off x="10068101" y="1777401"/>
            <a:ext cx="348836" cy="452231"/>
          </a:xfrm>
          <a:prstGeom prst="rect">
            <a:avLst/>
          </a:prstGeom>
          <a:noFill/>
          <a:ln>
            <a:noFill/>
          </a:ln>
        </p:spPr>
      </p:pic>
      <p:pic>
        <p:nvPicPr>
          <p:cNvPr id="410" name="Google Shape;410;p11"/>
          <p:cNvPicPr preferRelativeResize="0"/>
          <p:nvPr/>
        </p:nvPicPr>
        <p:blipFill rotWithShape="1">
          <a:blip r:embed="rId2">
            <a:alphaModFix/>
          </a:blip>
          <a:srcRect l="88584" t="31186" b="55558"/>
          <a:stretch/>
        </p:blipFill>
        <p:spPr>
          <a:xfrm>
            <a:off x="1279567" y="4422465"/>
            <a:ext cx="348836" cy="404835"/>
          </a:xfrm>
          <a:prstGeom prst="rect">
            <a:avLst/>
          </a:prstGeom>
          <a:noFill/>
          <a:ln>
            <a:noFill/>
          </a:ln>
        </p:spPr>
      </p:pic>
      <p:pic>
        <p:nvPicPr>
          <p:cNvPr id="411" name="Google Shape;411;p11"/>
          <p:cNvPicPr preferRelativeResize="0"/>
          <p:nvPr/>
        </p:nvPicPr>
        <p:blipFill rotWithShape="1">
          <a:blip r:embed="rId2">
            <a:alphaModFix/>
          </a:blip>
          <a:srcRect l="9958" t="40088" r="80549" b="45104"/>
          <a:stretch/>
        </p:blipFill>
        <p:spPr>
          <a:xfrm>
            <a:off x="9279134" y="1685733"/>
            <a:ext cx="348836" cy="543915"/>
          </a:xfrm>
          <a:prstGeom prst="rect">
            <a:avLst/>
          </a:prstGeom>
          <a:noFill/>
          <a:ln>
            <a:noFill/>
          </a:ln>
        </p:spPr>
      </p:pic>
      <p:pic>
        <p:nvPicPr>
          <p:cNvPr id="412" name="Google Shape;412;p11"/>
          <p:cNvPicPr preferRelativeResize="0"/>
          <p:nvPr/>
        </p:nvPicPr>
        <p:blipFill rotWithShape="1">
          <a:blip r:embed="rId2">
            <a:alphaModFix/>
          </a:blip>
          <a:srcRect t="23075" r="88584" b="62117"/>
          <a:stretch/>
        </p:blipFill>
        <p:spPr>
          <a:xfrm>
            <a:off x="1514701" y="3771234"/>
            <a:ext cx="348836" cy="452231"/>
          </a:xfrm>
          <a:prstGeom prst="rect">
            <a:avLst/>
          </a:prstGeom>
          <a:noFill/>
          <a:ln>
            <a:noFill/>
          </a:ln>
        </p:spPr>
      </p:pic>
      <p:pic>
        <p:nvPicPr>
          <p:cNvPr id="413" name="Google Shape;413;p11"/>
          <p:cNvPicPr preferRelativeResize="0"/>
          <p:nvPr/>
        </p:nvPicPr>
        <p:blipFill rotWithShape="1">
          <a:blip r:embed="rId3">
            <a:alphaModFix/>
          </a:blip>
          <a:srcRect l="86859" t="20960" b="68473"/>
          <a:stretch/>
        </p:blipFill>
        <p:spPr>
          <a:xfrm>
            <a:off x="2069433" y="4538534"/>
            <a:ext cx="390971" cy="314201"/>
          </a:xfrm>
          <a:prstGeom prst="rect">
            <a:avLst/>
          </a:prstGeom>
          <a:noFill/>
          <a:ln>
            <a:noFill/>
          </a:ln>
        </p:spPr>
      </p:pic>
      <p:pic>
        <p:nvPicPr>
          <p:cNvPr id="414" name="Google Shape;414;p11"/>
          <p:cNvPicPr preferRelativeResize="0"/>
          <p:nvPr/>
        </p:nvPicPr>
        <p:blipFill rotWithShape="1">
          <a:blip r:embed="rId3">
            <a:alphaModFix/>
          </a:blip>
          <a:srcRect l="86859" t="20960" b="68473"/>
          <a:stretch/>
        </p:blipFill>
        <p:spPr>
          <a:xfrm>
            <a:off x="10327467" y="2584701"/>
            <a:ext cx="390971" cy="314201"/>
          </a:xfrm>
          <a:prstGeom prst="rect">
            <a:avLst/>
          </a:prstGeom>
          <a:noFill/>
          <a:ln>
            <a:noFill/>
          </a:ln>
        </p:spPr>
      </p:pic>
    </p:spTree>
    <p:extLst>
      <p:ext uri="{BB962C8B-B14F-4D97-AF65-F5344CB8AC3E}">
        <p14:creationId xmlns:p14="http://schemas.microsoft.com/office/powerpoint/2010/main" val="31716508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063"/>
        <p:cNvGrpSpPr/>
        <p:nvPr/>
      </p:nvGrpSpPr>
      <p:grpSpPr>
        <a:xfrm>
          <a:off x="0" y="0"/>
          <a:ext cx="0" cy="0"/>
          <a:chOff x="0" y="0"/>
          <a:chExt cx="0" cy="0"/>
        </a:xfrm>
      </p:grpSpPr>
      <p:grpSp>
        <p:nvGrpSpPr>
          <p:cNvPr id="1064" name="Google Shape;1064;p26"/>
          <p:cNvGrpSpPr/>
          <p:nvPr/>
        </p:nvGrpSpPr>
        <p:grpSpPr>
          <a:xfrm>
            <a:off x="171401" y="169191"/>
            <a:ext cx="11850660" cy="6520427"/>
            <a:chOff x="372900" y="317225"/>
            <a:chExt cx="8399164" cy="4509701"/>
          </a:xfrm>
        </p:grpSpPr>
        <p:sp>
          <p:nvSpPr>
            <p:cNvPr id="1065" name="Google Shape;1065;p26"/>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066" name="Google Shape;1066;p26"/>
            <p:cNvGrpSpPr/>
            <p:nvPr/>
          </p:nvGrpSpPr>
          <p:grpSpPr>
            <a:xfrm>
              <a:off x="372900" y="317424"/>
              <a:ext cx="8399164" cy="4509502"/>
              <a:chOff x="-75" y="-4650"/>
              <a:chExt cx="9155400" cy="5153127"/>
            </a:xfrm>
          </p:grpSpPr>
          <p:cxnSp>
            <p:nvCxnSpPr>
              <p:cNvPr id="1067" name="Google Shape;1067;p26"/>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68" name="Google Shape;1068;p26"/>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069" name="Google Shape;1069;p26"/>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70" name="Google Shape;1070;p26"/>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1071" name="Google Shape;1071;p26"/>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1072" name="Google Shape;1072;p26"/>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73" name="Google Shape;1073;p26"/>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074" name="Google Shape;1074;p26"/>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75" name="Google Shape;1075;p26"/>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076" name="Google Shape;1076;p26"/>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77" name="Google Shape;1077;p26"/>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078" name="Google Shape;1078;p26"/>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79" name="Google Shape;1079;p26"/>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080" name="Google Shape;1080;p26"/>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81" name="Google Shape;1081;p26"/>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082" name="Google Shape;1082;p26"/>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83" name="Google Shape;1083;p26"/>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1084" name="Google Shape;1084;p26"/>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085" name="Google Shape;1085;p26"/>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86" name="Google Shape;1086;p26"/>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087" name="Google Shape;1087;p26"/>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88" name="Google Shape;1088;p26"/>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89" name="Google Shape;1089;p26"/>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90" name="Google Shape;1090;p26"/>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91" name="Google Shape;1091;p26"/>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92" name="Google Shape;1092;p26"/>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93" name="Google Shape;1093;p26"/>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94" name="Google Shape;1094;p26"/>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95" name="Google Shape;1095;p26"/>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96" name="Google Shape;1096;p26"/>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97" name="Google Shape;1097;p26"/>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98" name="Google Shape;1098;p26"/>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1099" name="Google Shape;1099;p26"/>
          <p:cNvSpPr txBox="1">
            <a:spLocks noGrp="1"/>
          </p:cNvSpPr>
          <p:nvPr>
            <p:ph type="title" hasCustomPrompt="1"/>
          </p:nvPr>
        </p:nvSpPr>
        <p:spPr>
          <a:xfrm>
            <a:off x="953467" y="1390684"/>
            <a:ext cx="4992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b="1">
                <a:solidFill>
                  <a:schemeClr val="accent3"/>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100" name="Google Shape;1100;p26"/>
          <p:cNvSpPr txBox="1">
            <a:spLocks noGrp="1"/>
          </p:cNvSpPr>
          <p:nvPr>
            <p:ph type="subTitle" idx="1"/>
          </p:nvPr>
        </p:nvSpPr>
        <p:spPr>
          <a:xfrm>
            <a:off x="953467" y="2332053"/>
            <a:ext cx="4992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1" name="Google Shape;1101;p26"/>
          <p:cNvSpPr txBox="1">
            <a:spLocks noGrp="1"/>
          </p:cNvSpPr>
          <p:nvPr>
            <p:ph type="title" idx="2" hasCustomPrompt="1"/>
          </p:nvPr>
        </p:nvSpPr>
        <p:spPr>
          <a:xfrm>
            <a:off x="6246533" y="1390684"/>
            <a:ext cx="4992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b="1">
                <a:solidFill>
                  <a:schemeClr val="dk2"/>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102" name="Google Shape;1102;p26"/>
          <p:cNvSpPr txBox="1">
            <a:spLocks noGrp="1"/>
          </p:cNvSpPr>
          <p:nvPr>
            <p:ph type="subTitle" idx="3"/>
          </p:nvPr>
        </p:nvSpPr>
        <p:spPr>
          <a:xfrm>
            <a:off x="6246533" y="2332051"/>
            <a:ext cx="4992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3" name="Google Shape;1103;p26"/>
          <p:cNvSpPr txBox="1">
            <a:spLocks noGrp="1"/>
          </p:cNvSpPr>
          <p:nvPr>
            <p:ph type="title" idx="4" hasCustomPrompt="1"/>
          </p:nvPr>
        </p:nvSpPr>
        <p:spPr>
          <a:xfrm>
            <a:off x="953467" y="3932347"/>
            <a:ext cx="4992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b="1">
                <a:solidFill>
                  <a:schemeClr val="accent1"/>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104" name="Google Shape;1104;p26"/>
          <p:cNvSpPr txBox="1">
            <a:spLocks noGrp="1"/>
          </p:cNvSpPr>
          <p:nvPr>
            <p:ph type="subTitle" idx="5"/>
          </p:nvPr>
        </p:nvSpPr>
        <p:spPr>
          <a:xfrm>
            <a:off x="953467" y="4873717"/>
            <a:ext cx="4992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5" name="Google Shape;1105;p26"/>
          <p:cNvSpPr txBox="1">
            <a:spLocks noGrp="1"/>
          </p:cNvSpPr>
          <p:nvPr>
            <p:ph type="title" idx="6" hasCustomPrompt="1"/>
          </p:nvPr>
        </p:nvSpPr>
        <p:spPr>
          <a:xfrm>
            <a:off x="6246533" y="3932347"/>
            <a:ext cx="4992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b="1">
                <a:solidFill>
                  <a:schemeClr val="lt2"/>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106" name="Google Shape;1106;p26"/>
          <p:cNvSpPr txBox="1">
            <a:spLocks noGrp="1"/>
          </p:cNvSpPr>
          <p:nvPr>
            <p:ph type="subTitle" idx="7"/>
          </p:nvPr>
        </p:nvSpPr>
        <p:spPr>
          <a:xfrm>
            <a:off x="6246533" y="4873717"/>
            <a:ext cx="4992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107" name="Google Shape;1107;p26"/>
          <p:cNvPicPr preferRelativeResize="0"/>
          <p:nvPr/>
        </p:nvPicPr>
        <p:blipFill rotWithShape="1">
          <a:blip r:embed="rId2">
            <a:alphaModFix/>
          </a:blip>
          <a:srcRect l="88584" t="31186" b="55558"/>
          <a:stretch/>
        </p:blipFill>
        <p:spPr>
          <a:xfrm>
            <a:off x="316334" y="6116399"/>
            <a:ext cx="348836" cy="404835"/>
          </a:xfrm>
          <a:prstGeom prst="rect">
            <a:avLst/>
          </a:prstGeom>
          <a:noFill/>
          <a:ln>
            <a:noFill/>
          </a:ln>
        </p:spPr>
      </p:pic>
      <p:pic>
        <p:nvPicPr>
          <p:cNvPr id="1108" name="Google Shape;1108;p26"/>
          <p:cNvPicPr preferRelativeResize="0"/>
          <p:nvPr/>
        </p:nvPicPr>
        <p:blipFill rotWithShape="1">
          <a:blip r:embed="rId2">
            <a:alphaModFix/>
          </a:blip>
          <a:srcRect t="23075" r="88584" b="62117"/>
          <a:stretch/>
        </p:blipFill>
        <p:spPr>
          <a:xfrm>
            <a:off x="551467" y="5465167"/>
            <a:ext cx="348836" cy="452231"/>
          </a:xfrm>
          <a:prstGeom prst="rect">
            <a:avLst/>
          </a:prstGeom>
          <a:noFill/>
          <a:ln>
            <a:noFill/>
          </a:ln>
        </p:spPr>
      </p:pic>
      <p:pic>
        <p:nvPicPr>
          <p:cNvPr id="1109" name="Google Shape;1109;p26"/>
          <p:cNvPicPr preferRelativeResize="0"/>
          <p:nvPr/>
        </p:nvPicPr>
        <p:blipFill rotWithShape="1">
          <a:blip r:embed="rId3">
            <a:alphaModFix/>
          </a:blip>
          <a:srcRect l="86859" t="20960" b="68473"/>
          <a:stretch/>
        </p:blipFill>
        <p:spPr>
          <a:xfrm>
            <a:off x="1106200" y="6232468"/>
            <a:ext cx="390971" cy="314201"/>
          </a:xfrm>
          <a:prstGeom prst="rect">
            <a:avLst/>
          </a:prstGeom>
          <a:noFill/>
          <a:ln>
            <a:noFill/>
          </a:ln>
        </p:spPr>
      </p:pic>
      <p:pic>
        <p:nvPicPr>
          <p:cNvPr id="1110" name="Google Shape;1110;p26"/>
          <p:cNvPicPr preferRelativeResize="0"/>
          <p:nvPr/>
        </p:nvPicPr>
        <p:blipFill rotWithShape="1">
          <a:blip r:embed="rId2">
            <a:alphaModFix/>
          </a:blip>
          <a:srcRect t="23075" r="88584" b="62117"/>
          <a:stretch/>
        </p:blipFill>
        <p:spPr>
          <a:xfrm>
            <a:off x="11397367" y="903234"/>
            <a:ext cx="348836" cy="452231"/>
          </a:xfrm>
          <a:prstGeom prst="rect">
            <a:avLst/>
          </a:prstGeom>
          <a:noFill/>
          <a:ln>
            <a:noFill/>
          </a:ln>
        </p:spPr>
      </p:pic>
      <p:pic>
        <p:nvPicPr>
          <p:cNvPr id="1111" name="Google Shape;1111;p26"/>
          <p:cNvPicPr preferRelativeResize="0"/>
          <p:nvPr/>
        </p:nvPicPr>
        <p:blipFill rotWithShape="1">
          <a:blip r:embed="rId2">
            <a:alphaModFix/>
          </a:blip>
          <a:srcRect l="9958" t="40088" r="80549" b="45104"/>
          <a:stretch/>
        </p:blipFill>
        <p:spPr>
          <a:xfrm>
            <a:off x="11270967" y="1476700"/>
            <a:ext cx="348836" cy="543915"/>
          </a:xfrm>
          <a:prstGeom prst="rect">
            <a:avLst/>
          </a:prstGeom>
          <a:noFill/>
          <a:ln>
            <a:noFill/>
          </a:ln>
        </p:spPr>
      </p:pic>
      <p:pic>
        <p:nvPicPr>
          <p:cNvPr id="1112" name="Google Shape;1112;p26"/>
          <p:cNvPicPr preferRelativeResize="0"/>
          <p:nvPr/>
        </p:nvPicPr>
        <p:blipFill rotWithShape="1">
          <a:blip r:embed="rId3">
            <a:alphaModFix/>
          </a:blip>
          <a:srcRect l="86859" t="20960" b="68473"/>
          <a:stretch/>
        </p:blipFill>
        <p:spPr>
          <a:xfrm>
            <a:off x="11619800" y="2141834"/>
            <a:ext cx="390971" cy="314201"/>
          </a:xfrm>
          <a:prstGeom prst="rect">
            <a:avLst/>
          </a:prstGeom>
          <a:noFill/>
          <a:ln>
            <a:noFill/>
          </a:ln>
        </p:spPr>
      </p:pic>
    </p:spTree>
    <p:extLst>
      <p:ext uri="{BB962C8B-B14F-4D97-AF65-F5344CB8AC3E}">
        <p14:creationId xmlns:p14="http://schemas.microsoft.com/office/powerpoint/2010/main" val="17243830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8"/>
        <p:cNvGrpSpPr/>
        <p:nvPr/>
      </p:nvGrpSpPr>
      <p:grpSpPr>
        <a:xfrm>
          <a:off x="0" y="0"/>
          <a:ext cx="0" cy="0"/>
          <a:chOff x="0" y="0"/>
          <a:chExt cx="0" cy="0"/>
        </a:xfrm>
      </p:grpSpPr>
      <p:grpSp>
        <p:nvGrpSpPr>
          <p:cNvPr id="99" name="Google Shape;99;p4"/>
          <p:cNvGrpSpPr/>
          <p:nvPr/>
        </p:nvGrpSpPr>
        <p:grpSpPr>
          <a:xfrm>
            <a:off x="171401" y="169191"/>
            <a:ext cx="11850660" cy="6520427"/>
            <a:chOff x="372900" y="317225"/>
            <a:chExt cx="8399164" cy="4509701"/>
          </a:xfrm>
        </p:grpSpPr>
        <p:sp>
          <p:nvSpPr>
            <p:cNvPr id="100" name="Google Shape;100;p4"/>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01" name="Google Shape;101;p4"/>
            <p:cNvGrpSpPr/>
            <p:nvPr/>
          </p:nvGrpSpPr>
          <p:grpSpPr>
            <a:xfrm>
              <a:off x="372900" y="317424"/>
              <a:ext cx="8399164" cy="4509502"/>
              <a:chOff x="-75" y="-4650"/>
              <a:chExt cx="9155400" cy="5153127"/>
            </a:xfrm>
          </p:grpSpPr>
          <p:cxnSp>
            <p:nvCxnSpPr>
              <p:cNvPr id="102" name="Google Shape;102;p4"/>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3" name="Google Shape;103;p4"/>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04" name="Google Shape;104;p4"/>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5" name="Google Shape;105;p4"/>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106" name="Google Shape;106;p4"/>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107" name="Google Shape;107;p4"/>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8" name="Google Shape;108;p4"/>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09" name="Google Shape;109;p4"/>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0" name="Google Shape;110;p4"/>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11" name="Google Shape;111;p4"/>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2" name="Google Shape;112;p4"/>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13" name="Google Shape;113;p4"/>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4" name="Google Shape;114;p4"/>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15" name="Google Shape;115;p4"/>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6" name="Google Shape;116;p4"/>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17" name="Google Shape;117;p4"/>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8" name="Google Shape;118;p4"/>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119" name="Google Shape;119;p4"/>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20" name="Google Shape;120;p4"/>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1" name="Google Shape;121;p4"/>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22" name="Google Shape;122;p4"/>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3" name="Google Shape;123;p4"/>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4" name="Google Shape;124;p4"/>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5" name="Google Shape;125;p4"/>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6" name="Google Shape;126;p4"/>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7" name="Google Shape;127;p4"/>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8" name="Google Shape;128;p4"/>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9" name="Google Shape;129;p4"/>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30" name="Google Shape;130;p4"/>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31" name="Google Shape;131;p4"/>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32" name="Google Shape;132;p4"/>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33" name="Google Shape;133;p4"/>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134" name="Google Shape;134;p4"/>
          <p:cNvSpPr txBox="1">
            <a:spLocks noGrp="1"/>
          </p:cNvSpPr>
          <p:nvPr>
            <p:ph type="body" idx="1"/>
          </p:nvPr>
        </p:nvSpPr>
        <p:spPr>
          <a:xfrm>
            <a:off x="960000" y="1536633"/>
            <a:ext cx="10272000" cy="45552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135" name="Google Shape;135;p4"/>
          <p:cNvSpPr txBox="1">
            <a:spLocks noGrp="1"/>
          </p:cNvSpPr>
          <p:nvPr>
            <p:ph type="title"/>
          </p:nvPr>
        </p:nvSpPr>
        <p:spPr>
          <a:xfrm>
            <a:off x="960000" y="6949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650558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32"/>
            <a:fld id="{475E0F57-EEA1-4A8B-9311-4AD2064A14C0}"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11456184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0"/>
            <a:ext cx="12192000" cy="6858000"/>
          </a:xfrm>
          <a:prstGeom prst="rect">
            <a:avLst/>
          </a:prstGeom>
          <a:noFill/>
          <a:ln>
            <a:noFill/>
          </a:ln>
        </p:spPr>
      </p:pic>
      <p:grpSp>
        <p:nvGrpSpPr>
          <p:cNvPr id="10" name="Google Shape;10;p2"/>
          <p:cNvGrpSpPr/>
          <p:nvPr/>
        </p:nvGrpSpPr>
        <p:grpSpPr>
          <a:xfrm>
            <a:off x="734125" y="550194"/>
            <a:ext cx="10725172" cy="5758588"/>
            <a:chOff x="372900" y="317225"/>
            <a:chExt cx="8399164" cy="4509701"/>
          </a:xfrm>
        </p:grpSpPr>
        <p:sp>
          <p:nvSpPr>
            <p:cNvPr id="11" name="Google Shape;11;p2"/>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2" name="Google Shape;12;p2"/>
            <p:cNvGrpSpPr/>
            <p:nvPr/>
          </p:nvGrpSpPr>
          <p:grpSpPr>
            <a:xfrm>
              <a:off x="372900" y="317424"/>
              <a:ext cx="8399164" cy="4509502"/>
              <a:chOff x="-75" y="-4650"/>
              <a:chExt cx="9155400" cy="5153127"/>
            </a:xfrm>
          </p:grpSpPr>
          <p:cxnSp>
            <p:nvCxnSpPr>
              <p:cNvPr id="13" name="Google Shape;13;p2"/>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4" name="Google Shape;14;p2"/>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5" name="Google Shape;15;p2"/>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6" name="Google Shape;16;p2"/>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17" name="Google Shape;17;p2"/>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18" name="Google Shape;18;p2"/>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9" name="Google Shape;19;p2"/>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0" name="Google Shape;20;p2"/>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 name="Google Shape;21;p2"/>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2" name="Google Shape;22;p2"/>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3" name="Google Shape;23;p2"/>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4" name="Google Shape;24;p2"/>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5" name="Google Shape;25;p2"/>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6" name="Google Shape;26;p2"/>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7" name="Google Shape;27;p2"/>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8" name="Google Shape;28;p2"/>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9" name="Google Shape;29;p2"/>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30" name="Google Shape;30;p2"/>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1" name="Google Shape;31;p2"/>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2" name="Google Shape;32;p2"/>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3" name="Google Shape;33;p2"/>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4" name="Google Shape;34;p2"/>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5" name="Google Shape;35;p2"/>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6" name="Google Shape;36;p2"/>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7" name="Google Shape;37;p2"/>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8" name="Google Shape;38;p2"/>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9" name="Google Shape;39;p2"/>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0" name="Google Shape;40;p2"/>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1" name="Google Shape;41;p2"/>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2" name="Google Shape;42;p2"/>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3" name="Google Shape;43;p2"/>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4" name="Google Shape;44;p2"/>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45" name="Google Shape;45;p2"/>
          <p:cNvSpPr txBox="1">
            <a:spLocks noGrp="1"/>
          </p:cNvSpPr>
          <p:nvPr>
            <p:ph type="ctrTitle"/>
          </p:nvPr>
        </p:nvSpPr>
        <p:spPr>
          <a:xfrm>
            <a:off x="2636300" y="2224000"/>
            <a:ext cx="6920800" cy="21208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5200"/>
              <a:buNone/>
              <a:defRPr sz="41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46" name="Google Shape;46;p2"/>
          <p:cNvSpPr txBox="1">
            <a:spLocks noGrp="1"/>
          </p:cNvSpPr>
          <p:nvPr>
            <p:ph type="subTitle" idx="1"/>
          </p:nvPr>
        </p:nvSpPr>
        <p:spPr>
          <a:xfrm>
            <a:off x="3190951" y="4549200"/>
            <a:ext cx="5812000" cy="54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pic>
        <p:nvPicPr>
          <p:cNvPr id="47" name="Google Shape;47;p2"/>
          <p:cNvPicPr preferRelativeResize="0"/>
          <p:nvPr/>
        </p:nvPicPr>
        <p:blipFill rotWithShape="1">
          <a:blip r:embed="rId3">
            <a:alphaModFix/>
          </a:blip>
          <a:srcRect t="23075" r="88584" b="62117"/>
          <a:stretch/>
        </p:blipFill>
        <p:spPr>
          <a:xfrm>
            <a:off x="8402434" y="5856534"/>
            <a:ext cx="348836" cy="452231"/>
          </a:xfrm>
          <a:prstGeom prst="rect">
            <a:avLst/>
          </a:prstGeom>
          <a:noFill/>
          <a:ln>
            <a:noFill/>
          </a:ln>
        </p:spPr>
      </p:pic>
      <p:pic>
        <p:nvPicPr>
          <p:cNvPr id="48" name="Google Shape;48;p2"/>
          <p:cNvPicPr preferRelativeResize="0"/>
          <p:nvPr/>
        </p:nvPicPr>
        <p:blipFill rotWithShape="1">
          <a:blip r:embed="rId3">
            <a:alphaModFix/>
          </a:blip>
          <a:srcRect l="9958" t="40088" r="80549" b="45104"/>
          <a:stretch/>
        </p:blipFill>
        <p:spPr>
          <a:xfrm>
            <a:off x="1028234" y="2877633"/>
            <a:ext cx="348836" cy="543915"/>
          </a:xfrm>
          <a:prstGeom prst="rect">
            <a:avLst/>
          </a:prstGeom>
          <a:noFill/>
          <a:ln>
            <a:noFill/>
          </a:ln>
        </p:spPr>
      </p:pic>
      <p:pic>
        <p:nvPicPr>
          <p:cNvPr id="49" name="Google Shape;49;p2"/>
          <p:cNvPicPr preferRelativeResize="0"/>
          <p:nvPr/>
        </p:nvPicPr>
        <p:blipFill rotWithShape="1">
          <a:blip r:embed="rId3">
            <a:alphaModFix/>
          </a:blip>
          <a:srcRect t="23075" r="88584" b="62117"/>
          <a:stretch/>
        </p:blipFill>
        <p:spPr>
          <a:xfrm>
            <a:off x="2842134" y="1237667"/>
            <a:ext cx="348836" cy="452231"/>
          </a:xfrm>
          <a:prstGeom prst="rect">
            <a:avLst/>
          </a:prstGeom>
          <a:noFill/>
          <a:ln>
            <a:noFill/>
          </a:ln>
        </p:spPr>
      </p:pic>
      <p:pic>
        <p:nvPicPr>
          <p:cNvPr id="50" name="Google Shape;50;p2"/>
          <p:cNvPicPr preferRelativeResize="0"/>
          <p:nvPr/>
        </p:nvPicPr>
        <p:blipFill rotWithShape="1">
          <a:blip r:embed="rId3">
            <a:alphaModFix/>
          </a:blip>
          <a:srcRect l="88584" t="31186" b="55558"/>
          <a:stretch/>
        </p:blipFill>
        <p:spPr>
          <a:xfrm>
            <a:off x="10945534" y="2701599"/>
            <a:ext cx="348836" cy="404835"/>
          </a:xfrm>
          <a:prstGeom prst="rect">
            <a:avLst/>
          </a:prstGeom>
          <a:noFill/>
          <a:ln>
            <a:noFill/>
          </a:ln>
        </p:spPr>
      </p:pic>
    </p:spTree>
    <p:extLst>
      <p:ext uri="{BB962C8B-B14F-4D97-AF65-F5344CB8AC3E}">
        <p14:creationId xmlns:p14="http://schemas.microsoft.com/office/powerpoint/2010/main" val="38331308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1"/>
        <p:cNvGrpSpPr/>
        <p:nvPr/>
      </p:nvGrpSpPr>
      <p:grpSpPr>
        <a:xfrm>
          <a:off x="0" y="0"/>
          <a:ext cx="0" cy="0"/>
          <a:chOff x="0" y="0"/>
          <a:chExt cx="0" cy="0"/>
        </a:xfrm>
      </p:grpSpPr>
      <p:grpSp>
        <p:nvGrpSpPr>
          <p:cNvPr id="52" name="Google Shape;52;p3"/>
          <p:cNvGrpSpPr/>
          <p:nvPr/>
        </p:nvGrpSpPr>
        <p:grpSpPr>
          <a:xfrm>
            <a:off x="497200" y="422967"/>
            <a:ext cx="11198885" cy="6012935"/>
            <a:chOff x="372900" y="317225"/>
            <a:chExt cx="8399164" cy="4509701"/>
          </a:xfrm>
        </p:grpSpPr>
        <p:sp>
          <p:nvSpPr>
            <p:cNvPr id="53" name="Google Shape;53;p3"/>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4" name="Google Shape;54;p3"/>
            <p:cNvGrpSpPr/>
            <p:nvPr/>
          </p:nvGrpSpPr>
          <p:grpSpPr>
            <a:xfrm>
              <a:off x="372900" y="317424"/>
              <a:ext cx="8399164" cy="4509502"/>
              <a:chOff x="-75" y="-4650"/>
              <a:chExt cx="9155400" cy="5153127"/>
            </a:xfrm>
          </p:grpSpPr>
          <p:cxnSp>
            <p:nvCxnSpPr>
              <p:cNvPr id="55" name="Google Shape;55;p3"/>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6" name="Google Shape;56;p3"/>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57" name="Google Shape;57;p3"/>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8" name="Google Shape;58;p3"/>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59" name="Google Shape;59;p3"/>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60" name="Google Shape;60;p3"/>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1" name="Google Shape;61;p3"/>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62" name="Google Shape;62;p3"/>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3" name="Google Shape;63;p3"/>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64" name="Google Shape;64;p3"/>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5" name="Google Shape;65;p3"/>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66" name="Google Shape;66;p3"/>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7" name="Google Shape;67;p3"/>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68" name="Google Shape;68;p3"/>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9" name="Google Shape;69;p3"/>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70" name="Google Shape;70;p3"/>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1" name="Google Shape;71;p3"/>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72" name="Google Shape;72;p3"/>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73" name="Google Shape;73;p3"/>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4" name="Google Shape;74;p3"/>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75" name="Google Shape;75;p3"/>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6" name="Google Shape;76;p3"/>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7" name="Google Shape;77;p3"/>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8" name="Google Shape;78;p3"/>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9" name="Google Shape;79;p3"/>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80" name="Google Shape;80;p3"/>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81" name="Google Shape;81;p3"/>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82" name="Google Shape;82;p3"/>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83" name="Google Shape;83;p3"/>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84" name="Google Shape;84;p3"/>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85" name="Google Shape;85;p3"/>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86" name="Google Shape;86;p3"/>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87" name="Google Shape;87;p3"/>
          <p:cNvSpPr txBox="1">
            <a:spLocks noGrp="1"/>
          </p:cNvSpPr>
          <p:nvPr>
            <p:ph type="title"/>
          </p:nvPr>
        </p:nvSpPr>
        <p:spPr>
          <a:xfrm>
            <a:off x="2230800" y="3146233"/>
            <a:ext cx="7731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88" name="Google Shape;88;p3"/>
          <p:cNvSpPr txBox="1">
            <a:spLocks noGrp="1"/>
          </p:cNvSpPr>
          <p:nvPr>
            <p:ph type="title" idx="2" hasCustomPrompt="1"/>
          </p:nvPr>
        </p:nvSpPr>
        <p:spPr>
          <a:xfrm>
            <a:off x="4990251" y="2023833"/>
            <a:ext cx="2212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b="1">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9" name="Google Shape;89;p3"/>
          <p:cNvSpPr txBox="1">
            <a:spLocks noGrp="1"/>
          </p:cNvSpPr>
          <p:nvPr>
            <p:ph type="subTitle" idx="1"/>
          </p:nvPr>
        </p:nvSpPr>
        <p:spPr>
          <a:xfrm>
            <a:off x="3189851" y="4268633"/>
            <a:ext cx="5813600" cy="56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90" name="Google Shape;90;p3"/>
          <p:cNvPicPr preferRelativeResize="0"/>
          <p:nvPr/>
        </p:nvPicPr>
        <p:blipFill rotWithShape="1">
          <a:blip r:embed="rId2">
            <a:alphaModFix/>
          </a:blip>
          <a:srcRect t="23075" r="88584" b="62117"/>
          <a:stretch/>
        </p:blipFill>
        <p:spPr>
          <a:xfrm>
            <a:off x="8611867" y="1036167"/>
            <a:ext cx="348836" cy="452231"/>
          </a:xfrm>
          <a:prstGeom prst="rect">
            <a:avLst/>
          </a:prstGeom>
          <a:noFill/>
          <a:ln>
            <a:noFill/>
          </a:ln>
        </p:spPr>
      </p:pic>
      <p:pic>
        <p:nvPicPr>
          <p:cNvPr id="91" name="Google Shape;91;p3"/>
          <p:cNvPicPr preferRelativeResize="0"/>
          <p:nvPr/>
        </p:nvPicPr>
        <p:blipFill rotWithShape="1">
          <a:blip r:embed="rId2">
            <a:alphaModFix/>
          </a:blip>
          <a:srcRect l="88584" t="31186" b="55558"/>
          <a:stretch/>
        </p:blipFill>
        <p:spPr>
          <a:xfrm>
            <a:off x="10449234" y="3300699"/>
            <a:ext cx="348836" cy="404835"/>
          </a:xfrm>
          <a:prstGeom prst="rect">
            <a:avLst/>
          </a:prstGeom>
          <a:noFill/>
          <a:ln>
            <a:noFill/>
          </a:ln>
        </p:spPr>
      </p:pic>
      <p:pic>
        <p:nvPicPr>
          <p:cNvPr id="92" name="Google Shape;92;p3"/>
          <p:cNvPicPr preferRelativeResize="0"/>
          <p:nvPr/>
        </p:nvPicPr>
        <p:blipFill rotWithShape="1">
          <a:blip r:embed="rId2">
            <a:alphaModFix/>
          </a:blip>
          <a:srcRect l="9958" t="40088" r="80549" b="45104"/>
          <a:stretch/>
        </p:blipFill>
        <p:spPr>
          <a:xfrm>
            <a:off x="8654634" y="1825700"/>
            <a:ext cx="348836" cy="543915"/>
          </a:xfrm>
          <a:prstGeom prst="rect">
            <a:avLst/>
          </a:prstGeom>
          <a:noFill/>
          <a:ln>
            <a:noFill/>
          </a:ln>
        </p:spPr>
      </p:pic>
      <p:pic>
        <p:nvPicPr>
          <p:cNvPr id="93" name="Google Shape;93;p3"/>
          <p:cNvPicPr preferRelativeResize="0"/>
          <p:nvPr/>
        </p:nvPicPr>
        <p:blipFill rotWithShape="1">
          <a:blip r:embed="rId3">
            <a:alphaModFix/>
          </a:blip>
          <a:srcRect l="86859" t="20960" b="68473"/>
          <a:stretch/>
        </p:blipFill>
        <p:spPr>
          <a:xfrm>
            <a:off x="8960700" y="2882201"/>
            <a:ext cx="390971" cy="314201"/>
          </a:xfrm>
          <a:prstGeom prst="rect">
            <a:avLst/>
          </a:prstGeom>
          <a:noFill/>
          <a:ln>
            <a:noFill/>
          </a:ln>
        </p:spPr>
      </p:pic>
      <p:pic>
        <p:nvPicPr>
          <p:cNvPr id="94" name="Google Shape;94;p3"/>
          <p:cNvPicPr preferRelativeResize="0"/>
          <p:nvPr/>
        </p:nvPicPr>
        <p:blipFill rotWithShape="1">
          <a:blip r:embed="rId2">
            <a:alphaModFix/>
          </a:blip>
          <a:srcRect l="9958" t="40088" r="80549" b="45104"/>
          <a:stretch/>
        </p:blipFill>
        <p:spPr>
          <a:xfrm>
            <a:off x="821734" y="3336267"/>
            <a:ext cx="348836" cy="543915"/>
          </a:xfrm>
          <a:prstGeom prst="rect">
            <a:avLst/>
          </a:prstGeom>
          <a:noFill/>
          <a:ln>
            <a:noFill/>
          </a:ln>
        </p:spPr>
      </p:pic>
      <p:pic>
        <p:nvPicPr>
          <p:cNvPr id="95" name="Google Shape;95;p3"/>
          <p:cNvPicPr preferRelativeResize="0"/>
          <p:nvPr/>
        </p:nvPicPr>
        <p:blipFill rotWithShape="1">
          <a:blip r:embed="rId3">
            <a:alphaModFix/>
          </a:blip>
          <a:srcRect l="86859" t="20960" b="68473"/>
          <a:stretch/>
        </p:blipFill>
        <p:spPr>
          <a:xfrm>
            <a:off x="1583067" y="3232634"/>
            <a:ext cx="390971" cy="314201"/>
          </a:xfrm>
          <a:prstGeom prst="rect">
            <a:avLst/>
          </a:prstGeom>
          <a:noFill/>
          <a:ln>
            <a:noFill/>
          </a:ln>
        </p:spPr>
      </p:pic>
      <p:pic>
        <p:nvPicPr>
          <p:cNvPr id="96" name="Google Shape;96;p3"/>
          <p:cNvPicPr preferRelativeResize="0"/>
          <p:nvPr/>
        </p:nvPicPr>
        <p:blipFill rotWithShape="1">
          <a:blip r:embed="rId2">
            <a:alphaModFix/>
          </a:blip>
          <a:srcRect t="23075" r="88584" b="62117"/>
          <a:stretch/>
        </p:blipFill>
        <p:spPr>
          <a:xfrm>
            <a:off x="2781067" y="5625401"/>
            <a:ext cx="348836" cy="452231"/>
          </a:xfrm>
          <a:prstGeom prst="rect">
            <a:avLst/>
          </a:prstGeom>
          <a:noFill/>
          <a:ln>
            <a:noFill/>
          </a:ln>
        </p:spPr>
      </p:pic>
      <p:pic>
        <p:nvPicPr>
          <p:cNvPr id="97" name="Google Shape;97;p3"/>
          <p:cNvPicPr preferRelativeResize="0"/>
          <p:nvPr/>
        </p:nvPicPr>
        <p:blipFill rotWithShape="1">
          <a:blip r:embed="rId2">
            <a:alphaModFix/>
          </a:blip>
          <a:srcRect t="23075" r="88584" b="62117"/>
          <a:stretch/>
        </p:blipFill>
        <p:spPr>
          <a:xfrm>
            <a:off x="11022767" y="3546834"/>
            <a:ext cx="348836" cy="452231"/>
          </a:xfrm>
          <a:prstGeom prst="rect">
            <a:avLst/>
          </a:prstGeom>
          <a:noFill/>
          <a:ln>
            <a:noFill/>
          </a:ln>
        </p:spPr>
      </p:pic>
    </p:spTree>
    <p:extLst>
      <p:ext uri="{BB962C8B-B14F-4D97-AF65-F5344CB8AC3E}">
        <p14:creationId xmlns:p14="http://schemas.microsoft.com/office/powerpoint/2010/main" val="15992253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83"/>
        <p:cNvGrpSpPr/>
        <p:nvPr/>
      </p:nvGrpSpPr>
      <p:grpSpPr>
        <a:xfrm>
          <a:off x="0" y="0"/>
          <a:ext cx="0" cy="0"/>
          <a:chOff x="0" y="0"/>
          <a:chExt cx="0" cy="0"/>
        </a:xfrm>
      </p:grpSpPr>
      <p:grpSp>
        <p:nvGrpSpPr>
          <p:cNvPr id="184" name="Google Shape;184;p6"/>
          <p:cNvGrpSpPr/>
          <p:nvPr/>
        </p:nvGrpSpPr>
        <p:grpSpPr>
          <a:xfrm>
            <a:off x="171401" y="169191"/>
            <a:ext cx="11850660" cy="6520427"/>
            <a:chOff x="372900" y="317225"/>
            <a:chExt cx="8399164" cy="4509701"/>
          </a:xfrm>
        </p:grpSpPr>
        <p:sp>
          <p:nvSpPr>
            <p:cNvPr id="185" name="Google Shape;185;p6"/>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86" name="Google Shape;186;p6"/>
            <p:cNvGrpSpPr/>
            <p:nvPr/>
          </p:nvGrpSpPr>
          <p:grpSpPr>
            <a:xfrm>
              <a:off x="372900" y="317424"/>
              <a:ext cx="8399164" cy="4509502"/>
              <a:chOff x="-75" y="-4650"/>
              <a:chExt cx="9155400" cy="5153127"/>
            </a:xfrm>
          </p:grpSpPr>
          <p:cxnSp>
            <p:nvCxnSpPr>
              <p:cNvPr id="187" name="Google Shape;187;p6"/>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88" name="Google Shape;188;p6"/>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89" name="Google Shape;189;p6"/>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90" name="Google Shape;190;p6"/>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191" name="Google Shape;191;p6"/>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192" name="Google Shape;192;p6"/>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93" name="Google Shape;193;p6"/>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94" name="Google Shape;194;p6"/>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95" name="Google Shape;195;p6"/>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96" name="Google Shape;196;p6"/>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97" name="Google Shape;197;p6"/>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98" name="Google Shape;198;p6"/>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99" name="Google Shape;199;p6"/>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00" name="Google Shape;200;p6"/>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1" name="Google Shape;201;p6"/>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02" name="Google Shape;202;p6"/>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3" name="Google Shape;203;p6"/>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204" name="Google Shape;204;p6"/>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05" name="Google Shape;205;p6"/>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6" name="Google Shape;206;p6"/>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07" name="Google Shape;207;p6"/>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8" name="Google Shape;208;p6"/>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09" name="Google Shape;209;p6"/>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0" name="Google Shape;210;p6"/>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1" name="Google Shape;211;p6"/>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2" name="Google Shape;212;p6"/>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3" name="Google Shape;213;p6"/>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4" name="Google Shape;214;p6"/>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5" name="Google Shape;215;p6"/>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6" name="Google Shape;216;p6"/>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7" name="Google Shape;217;p6"/>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8" name="Google Shape;218;p6"/>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219" name="Google Shape;219;p6"/>
          <p:cNvSpPr txBox="1">
            <a:spLocks noGrp="1"/>
          </p:cNvSpPr>
          <p:nvPr>
            <p:ph type="title"/>
          </p:nvPr>
        </p:nvSpPr>
        <p:spPr>
          <a:xfrm>
            <a:off x="960000" y="6949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220" name="Google Shape;220;p6"/>
          <p:cNvPicPr preferRelativeResize="0"/>
          <p:nvPr/>
        </p:nvPicPr>
        <p:blipFill rotWithShape="1">
          <a:blip r:embed="rId2">
            <a:alphaModFix/>
          </a:blip>
          <a:srcRect t="23075" r="88584" b="62117"/>
          <a:stretch/>
        </p:blipFill>
        <p:spPr>
          <a:xfrm>
            <a:off x="11397367" y="903234"/>
            <a:ext cx="348836" cy="452231"/>
          </a:xfrm>
          <a:prstGeom prst="rect">
            <a:avLst/>
          </a:prstGeom>
          <a:noFill/>
          <a:ln>
            <a:noFill/>
          </a:ln>
        </p:spPr>
      </p:pic>
      <p:pic>
        <p:nvPicPr>
          <p:cNvPr id="221" name="Google Shape;221;p6"/>
          <p:cNvPicPr preferRelativeResize="0"/>
          <p:nvPr/>
        </p:nvPicPr>
        <p:blipFill rotWithShape="1">
          <a:blip r:embed="rId2">
            <a:alphaModFix/>
          </a:blip>
          <a:srcRect l="88584" t="31186" b="55558"/>
          <a:stretch/>
        </p:blipFill>
        <p:spPr>
          <a:xfrm>
            <a:off x="316334" y="6116399"/>
            <a:ext cx="348836" cy="404835"/>
          </a:xfrm>
          <a:prstGeom prst="rect">
            <a:avLst/>
          </a:prstGeom>
          <a:noFill/>
          <a:ln>
            <a:noFill/>
          </a:ln>
        </p:spPr>
      </p:pic>
      <p:pic>
        <p:nvPicPr>
          <p:cNvPr id="222" name="Google Shape;222;p6"/>
          <p:cNvPicPr preferRelativeResize="0"/>
          <p:nvPr/>
        </p:nvPicPr>
        <p:blipFill rotWithShape="1">
          <a:blip r:embed="rId2">
            <a:alphaModFix/>
          </a:blip>
          <a:srcRect l="9958" t="40088" r="80549" b="45104"/>
          <a:stretch/>
        </p:blipFill>
        <p:spPr>
          <a:xfrm>
            <a:off x="11270967" y="1476700"/>
            <a:ext cx="348836" cy="543915"/>
          </a:xfrm>
          <a:prstGeom prst="rect">
            <a:avLst/>
          </a:prstGeom>
          <a:noFill/>
          <a:ln>
            <a:noFill/>
          </a:ln>
        </p:spPr>
      </p:pic>
      <p:pic>
        <p:nvPicPr>
          <p:cNvPr id="223" name="Google Shape;223;p6"/>
          <p:cNvPicPr preferRelativeResize="0"/>
          <p:nvPr/>
        </p:nvPicPr>
        <p:blipFill rotWithShape="1">
          <a:blip r:embed="rId3">
            <a:alphaModFix/>
          </a:blip>
          <a:srcRect l="86859" t="20960" b="68473"/>
          <a:stretch/>
        </p:blipFill>
        <p:spPr>
          <a:xfrm>
            <a:off x="11619800" y="2141834"/>
            <a:ext cx="390971" cy="314201"/>
          </a:xfrm>
          <a:prstGeom prst="rect">
            <a:avLst/>
          </a:prstGeom>
          <a:noFill/>
          <a:ln>
            <a:noFill/>
          </a:ln>
        </p:spPr>
      </p:pic>
      <p:pic>
        <p:nvPicPr>
          <p:cNvPr id="224" name="Google Shape;224;p6"/>
          <p:cNvPicPr preferRelativeResize="0"/>
          <p:nvPr/>
        </p:nvPicPr>
        <p:blipFill rotWithShape="1">
          <a:blip r:embed="rId2">
            <a:alphaModFix/>
          </a:blip>
          <a:srcRect t="23075" r="88584" b="62117"/>
          <a:stretch/>
        </p:blipFill>
        <p:spPr>
          <a:xfrm>
            <a:off x="551467" y="5465167"/>
            <a:ext cx="348836" cy="452231"/>
          </a:xfrm>
          <a:prstGeom prst="rect">
            <a:avLst/>
          </a:prstGeom>
          <a:noFill/>
          <a:ln>
            <a:noFill/>
          </a:ln>
        </p:spPr>
      </p:pic>
      <p:pic>
        <p:nvPicPr>
          <p:cNvPr id="225" name="Google Shape;225;p6"/>
          <p:cNvPicPr preferRelativeResize="0"/>
          <p:nvPr/>
        </p:nvPicPr>
        <p:blipFill rotWithShape="1">
          <a:blip r:embed="rId3">
            <a:alphaModFix/>
          </a:blip>
          <a:srcRect l="86859" t="20960" b="68473"/>
          <a:stretch/>
        </p:blipFill>
        <p:spPr>
          <a:xfrm>
            <a:off x="1106200" y="6232468"/>
            <a:ext cx="390971" cy="314201"/>
          </a:xfrm>
          <a:prstGeom prst="rect">
            <a:avLst/>
          </a:prstGeom>
          <a:noFill/>
          <a:ln>
            <a:noFill/>
          </a:ln>
        </p:spPr>
      </p:pic>
      <p:pic>
        <p:nvPicPr>
          <p:cNvPr id="226" name="Google Shape;226;p6"/>
          <p:cNvPicPr preferRelativeResize="0"/>
          <p:nvPr/>
        </p:nvPicPr>
        <p:blipFill rotWithShape="1">
          <a:blip r:embed="rId2">
            <a:alphaModFix/>
          </a:blip>
          <a:srcRect l="88584" t="31186" b="55558"/>
          <a:stretch/>
        </p:blipFill>
        <p:spPr>
          <a:xfrm>
            <a:off x="316334" y="6116399"/>
            <a:ext cx="348836" cy="404835"/>
          </a:xfrm>
          <a:prstGeom prst="rect">
            <a:avLst/>
          </a:prstGeom>
          <a:noFill/>
          <a:ln>
            <a:noFill/>
          </a:ln>
        </p:spPr>
      </p:pic>
      <p:pic>
        <p:nvPicPr>
          <p:cNvPr id="227" name="Google Shape;227;p6"/>
          <p:cNvPicPr preferRelativeResize="0"/>
          <p:nvPr/>
        </p:nvPicPr>
        <p:blipFill rotWithShape="1">
          <a:blip r:embed="rId2">
            <a:alphaModFix/>
          </a:blip>
          <a:srcRect t="23075" r="88584" b="62117"/>
          <a:stretch/>
        </p:blipFill>
        <p:spPr>
          <a:xfrm>
            <a:off x="551467" y="5465167"/>
            <a:ext cx="348836" cy="452231"/>
          </a:xfrm>
          <a:prstGeom prst="rect">
            <a:avLst/>
          </a:prstGeom>
          <a:noFill/>
          <a:ln>
            <a:noFill/>
          </a:ln>
        </p:spPr>
      </p:pic>
      <p:pic>
        <p:nvPicPr>
          <p:cNvPr id="228" name="Google Shape;228;p6"/>
          <p:cNvPicPr preferRelativeResize="0"/>
          <p:nvPr/>
        </p:nvPicPr>
        <p:blipFill rotWithShape="1">
          <a:blip r:embed="rId3">
            <a:alphaModFix/>
          </a:blip>
          <a:srcRect l="86859" t="20960" b="68473"/>
          <a:stretch/>
        </p:blipFill>
        <p:spPr>
          <a:xfrm>
            <a:off x="1106200" y="6232468"/>
            <a:ext cx="390971" cy="314201"/>
          </a:xfrm>
          <a:prstGeom prst="rect">
            <a:avLst/>
          </a:prstGeom>
          <a:noFill/>
          <a:ln>
            <a:noFill/>
          </a:ln>
        </p:spPr>
      </p:pic>
      <p:pic>
        <p:nvPicPr>
          <p:cNvPr id="229" name="Google Shape;229;p6"/>
          <p:cNvPicPr preferRelativeResize="0"/>
          <p:nvPr/>
        </p:nvPicPr>
        <p:blipFill rotWithShape="1">
          <a:blip r:embed="rId2">
            <a:alphaModFix/>
          </a:blip>
          <a:srcRect t="23075" r="88584" b="62117"/>
          <a:stretch/>
        </p:blipFill>
        <p:spPr>
          <a:xfrm>
            <a:off x="11397367" y="903234"/>
            <a:ext cx="348836" cy="452231"/>
          </a:xfrm>
          <a:prstGeom prst="rect">
            <a:avLst/>
          </a:prstGeom>
          <a:noFill/>
          <a:ln>
            <a:noFill/>
          </a:ln>
        </p:spPr>
      </p:pic>
      <p:pic>
        <p:nvPicPr>
          <p:cNvPr id="230" name="Google Shape;230;p6"/>
          <p:cNvPicPr preferRelativeResize="0"/>
          <p:nvPr/>
        </p:nvPicPr>
        <p:blipFill rotWithShape="1">
          <a:blip r:embed="rId2">
            <a:alphaModFix/>
          </a:blip>
          <a:srcRect l="9958" t="40088" r="80549" b="45104"/>
          <a:stretch/>
        </p:blipFill>
        <p:spPr>
          <a:xfrm>
            <a:off x="11270967" y="1476700"/>
            <a:ext cx="348836" cy="543915"/>
          </a:xfrm>
          <a:prstGeom prst="rect">
            <a:avLst/>
          </a:prstGeom>
          <a:noFill/>
          <a:ln>
            <a:noFill/>
          </a:ln>
        </p:spPr>
      </p:pic>
      <p:pic>
        <p:nvPicPr>
          <p:cNvPr id="231" name="Google Shape;231;p6"/>
          <p:cNvPicPr preferRelativeResize="0"/>
          <p:nvPr/>
        </p:nvPicPr>
        <p:blipFill rotWithShape="1">
          <a:blip r:embed="rId3">
            <a:alphaModFix/>
          </a:blip>
          <a:srcRect l="86859" t="20960" b="68473"/>
          <a:stretch/>
        </p:blipFill>
        <p:spPr>
          <a:xfrm>
            <a:off x="11619800" y="2141834"/>
            <a:ext cx="390971" cy="314201"/>
          </a:xfrm>
          <a:prstGeom prst="rect">
            <a:avLst/>
          </a:prstGeom>
          <a:noFill/>
          <a:ln>
            <a:noFill/>
          </a:ln>
        </p:spPr>
      </p:pic>
    </p:spTree>
    <p:extLst>
      <p:ext uri="{BB962C8B-B14F-4D97-AF65-F5344CB8AC3E}">
        <p14:creationId xmlns:p14="http://schemas.microsoft.com/office/powerpoint/2010/main" val="41539840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32"/>
        <p:cNvGrpSpPr/>
        <p:nvPr/>
      </p:nvGrpSpPr>
      <p:grpSpPr>
        <a:xfrm>
          <a:off x="0" y="0"/>
          <a:ext cx="0" cy="0"/>
          <a:chOff x="0" y="0"/>
          <a:chExt cx="0" cy="0"/>
        </a:xfrm>
      </p:grpSpPr>
      <p:grpSp>
        <p:nvGrpSpPr>
          <p:cNvPr id="233" name="Google Shape;233;p7"/>
          <p:cNvGrpSpPr/>
          <p:nvPr/>
        </p:nvGrpSpPr>
        <p:grpSpPr>
          <a:xfrm>
            <a:off x="171401" y="169191"/>
            <a:ext cx="11850660" cy="6520427"/>
            <a:chOff x="372900" y="317225"/>
            <a:chExt cx="8399164" cy="4509701"/>
          </a:xfrm>
        </p:grpSpPr>
        <p:sp>
          <p:nvSpPr>
            <p:cNvPr id="234" name="Google Shape;234;p7"/>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35" name="Google Shape;235;p7"/>
            <p:cNvGrpSpPr/>
            <p:nvPr/>
          </p:nvGrpSpPr>
          <p:grpSpPr>
            <a:xfrm>
              <a:off x="372900" y="317424"/>
              <a:ext cx="8399164" cy="4509502"/>
              <a:chOff x="-75" y="-4650"/>
              <a:chExt cx="9155400" cy="5153127"/>
            </a:xfrm>
          </p:grpSpPr>
          <p:cxnSp>
            <p:nvCxnSpPr>
              <p:cNvPr id="236" name="Google Shape;236;p7"/>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37" name="Google Shape;237;p7"/>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38" name="Google Shape;238;p7"/>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39" name="Google Shape;239;p7"/>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240" name="Google Shape;240;p7"/>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241" name="Google Shape;241;p7"/>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42" name="Google Shape;242;p7"/>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43" name="Google Shape;243;p7"/>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44" name="Google Shape;244;p7"/>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45" name="Google Shape;245;p7"/>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46" name="Google Shape;246;p7"/>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47" name="Google Shape;247;p7"/>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48" name="Google Shape;248;p7"/>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49" name="Google Shape;249;p7"/>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50" name="Google Shape;250;p7"/>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51" name="Google Shape;251;p7"/>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52" name="Google Shape;252;p7"/>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253" name="Google Shape;253;p7"/>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54" name="Google Shape;254;p7"/>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55" name="Google Shape;255;p7"/>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56" name="Google Shape;256;p7"/>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57" name="Google Shape;257;p7"/>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58" name="Google Shape;258;p7"/>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59" name="Google Shape;259;p7"/>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60" name="Google Shape;260;p7"/>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61" name="Google Shape;261;p7"/>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62" name="Google Shape;262;p7"/>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63" name="Google Shape;263;p7"/>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64" name="Google Shape;264;p7"/>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65" name="Google Shape;265;p7"/>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66" name="Google Shape;266;p7"/>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67" name="Google Shape;267;p7"/>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268" name="Google Shape;268;p7"/>
          <p:cNvSpPr txBox="1">
            <a:spLocks noGrp="1"/>
          </p:cNvSpPr>
          <p:nvPr>
            <p:ph type="title"/>
          </p:nvPr>
        </p:nvSpPr>
        <p:spPr>
          <a:xfrm>
            <a:off x="953467" y="1055000"/>
            <a:ext cx="5034000" cy="1614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9" name="Google Shape;269;p7"/>
          <p:cNvSpPr txBox="1">
            <a:spLocks noGrp="1"/>
          </p:cNvSpPr>
          <p:nvPr>
            <p:ph type="body" idx="1"/>
          </p:nvPr>
        </p:nvSpPr>
        <p:spPr>
          <a:xfrm>
            <a:off x="953467" y="2669800"/>
            <a:ext cx="4653600" cy="31332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pic>
        <p:nvPicPr>
          <p:cNvPr id="270" name="Google Shape;270;p7"/>
          <p:cNvPicPr preferRelativeResize="0"/>
          <p:nvPr/>
        </p:nvPicPr>
        <p:blipFill rotWithShape="1">
          <a:blip r:embed="rId2">
            <a:alphaModFix/>
          </a:blip>
          <a:srcRect t="23075" r="88584" b="62117"/>
          <a:stretch/>
        </p:blipFill>
        <p:spPr>
          <a:xfrm>
            <a:off x="11397367" y="903234"/>
            <a:ext cx="348836" cy="452231"/>
          </a:xfrm>
          <a:prstGeom prst="rect">
            <a:avLst/>
          </a:prstGeom>
          <a:noFill/>
          <a:ln>
            <a:noFill/>
          </a:ln>
        </p:spPr>
      </p:pic>
      <p:pic>
        <p:nvPicPr>
          <p:cNvPr id="271" name="Google Shape;271;p7"/>
          <p:cNvPicPr preferRelativeResize="0"/>
          <p:nvPr/>
        </p:nvPicPr>
        <p:blipFill rotWithShape="1">
          <a:blip r:embed="rId2">
            <a:alphaModFix/>
          </a:blip>
          <a:srcRect l="88584" t="31186" b="55558"/>
          <a:stretch/>
        </p:blipFill>
        <p:spPr>
          <a:xfrm>
            <a:off x="316334" y="6116399"/>
            <a:ext cx="348836" cy="404835"/>
          </a:xfrm>
          <a:prstGeom prst="rect">
            <a:avLst/>
          </a:prstGeom>
          <a:noFill/>
          <a:ln>
            <a:noFill/>
          </a:ln>
        </p:spPr>
      </p:pic>
      <p:pic>
        <p:nvPicPr>
          <p:cNvPr id="272" name="Google Shape;272;p7"/>
          <p:cNvPicPr preferRelativeResize="0"/>
          <p:nvPr/>
        </p:nvPicPr>
        <p:blipFill rotWithShape="1">
          <a:blip r:embed="rId2">
            <a:alphaModFix/>
          </a:blip>
          <a:srcRect l="9958" t="40088" r="80549" b="45104"/>
          <a:stretch/>
        </p:blipFill>
        <p:spPr>
          <a:xfrm>
            <a:off x="11270967" y="1476700"/>
            <a:ext cx="348836" cy="543915"/>
          </a:xfrm>
          <a:prstGeom prst="rect">
            <a:avLst/>
          </a:prstGeom>
          <a:noFill/>
          <a:ln>
            <a:noFill/>
          </a:ln>
        </p:spPr>
      </p:pic>
      <p:pic>
        <p:nvPicPr>
          <p:cNvPr id="273" name="Google Shape;273;p7"/>
          <p:cNvPicPr preferRelativeResize="0"/>
          <p:nvPr/>
        </p:nvPicPr>
        <p:blipFill rotWithShape="1">
          <a:blip r:embed="rId2">
            <a:alphaModFix/>
          </a:blip>
          <a:srcRect t="23075" r="88584" b="62117"/>
          <a:stretch/>
        </p:blipFill>
        <p:spPr>
          <a:xfrm>
            <a:off x="551467" y="5465167"/>
            <a:ext cx="348836" cy="452231"/>
          </a:xfrm>
          <a:prstGeom prst="rect">
            <a:avLst/>
          </a:prstGeom>
          <a:noFill/>
          <a:ln>
            <a:noFill/>
          </a:ln>
        </p:spPr>
      </p:pic>
      <p:pic>
        <p:nvPicPr>
          <p:cNvPr id="274" name="Google Shape;274;p7"/>
          <p:cNvPicPr preferRelativeResize="0"/>
          <p:nvPr/>
        </p:nvPicPr>
        <p:blipFill rotWithShape="1">
          <a:blip r:embed="rId3">
            <a:alphaModFix/>
          </a:blip>
          <a:srcRect l="86859" t="20960" b="68473"/>
          <a:stretch/>
        </p:blipFill>
        <p:spPr>
          <a:xfrm>
            <a:off x="1106200" y="6232468"/>
            <a:ext cx="390971" cy="314201"/>
          </a:xfrm>
          <a:prstGeom prst="rect">
            <a:avLst/>
          </a:prstGeom>
          <a:noFill/>
          <a:ln>
            <a:noFill/>
          </a:ln>
        </p:spPr>
      </p:pic>
      <p:pic>
        <p:nvPicPr>
          <p:cNvPr id="275" name="Google Shape;275;p7"/>
          <p:cNvPicPr preferRelativeResize="0"/>
          <p:nvPr/>
        </p:nvPicPr>
        <p:blipFill rotWithShape="1">
          <a:blip r:embed="rId3">
            <a:alphaModFix/>
          </a:blip>
          <a:srcRect l="86859" t="20960" b="68473"/>
          <a:stretch/>
        </p:blipFill>
        <p:spPr>
          <a:xfrm>
            <a:off x="11619800" y="2141834"/>
            <a:ext cx="390971" cy="314201"/>
          </a:xfrm>
          <a:prstGeom prst="rect">
            <a:avLst/>
          </a:prstGeom>
          <a:noFill/>
          <a:ln>
            <a:noFill/>
          </a:ln>
        </p:spPr>
      </p:pic>
    </p:spTree>
    <p:extLst>
      <p:ext uri="{BB962C8B-B14F-4D97-AF65-F5344CB8AC3E}">
        <p14:creationId xmlns:p14="http://schemas.microsoft.com/office/powerpoint/2010/main" val="10492951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9"/>
        <p:cNvGrpSpPr/>
        <p:nvPr/>
      </p:nvGrpSpPr>
      <p:grpSpPr>
        <a:xfrm>
          <a:off x="0" y="0"/>
          <a:ext cx="0" cy="0"/>
          <a:chOff x="0" y="0"/>
          <a:chExt cx="0" cy="0"/>
        </a:xfrm>
      </p:grpSpPr>
      <p:grpSp>
        <p:nvGrpSpPr>
          <p:cNvPr id="320" name="Google Shape;320;p9"/>
          <p:cNvGrpSpPr/>
          <p:nvPr/>
        </p:nvGrpSpPr>
        <p:grpSpPr>
          <a:xfrm>
            <a:off x="497200" y="422967"/>
            <a:ext cx="11198885" cy="6012935"/>
            <a:chOff x="372900" y="317225"/>
            <a:chExt cx="8399164" cy="4509701"/>
          </a:xfrm>
        </p:grpSpPr>
        <p:sp>
          <p:nvSpPr>
            <p:cNvPr id="321" name="Google Shape;321;p9"/>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22" name="Google Shape;322;p9"/>
            <p:cNvGrpSpPr/>
            <p:nvPr/>
          </p:nvGrpSpPr>
          <p:grpSpPr>
            <a:xfrm>
              <a:off x="372900" y="317424"/>
              <a:ext cx="8399164" cy="4509502"/>
              <a:chOff x="-75" y="-4650"/>
              <a:chExt cx="9155400" cy="5153127"/>
            </a:xfrm>
          </p:grpSpPr>
          <p:cxnSp>
            <p:nvCxnSpPr>
              <p:cNvPr id="323" name="Google Shape;323;p9"/>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24" name="Google Shape;324;p9"/>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25" name="Google Shape;325;p9"/>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26" name="Google Shape;326;p9"/>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327" name="Google Shape;327;p9"/>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328" name="Google Shape;328;p9"/>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29" name="Google Shape;329;p9"/>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330" name="Google Shape;330;p9"/>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31" name="Google Shape;331;p9"/>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332" name="Google Shape;332;p9"/>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33" name="Google Shape;333;p9"/>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334" name="Google Shape;334;p9"/>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35" name="Google Shape;335;p9"/>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36" name="Google Shape;336;p9"/>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37" name="Google Shape;337;p9"/>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38" name="Google Shape;338;p9"/>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39" name="Google Shape;339;p9"/>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340" name="Google Shape;340;p9"/>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41" name="Google Shape;341;p9"/>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42" name="Google Shape;342;p9"/>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43" name="Google Shape;343;p9"/>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44" name="Google Shape;344;p9"/>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45" name="Google Shape;345;p9"/>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46" name="Google Shape;346;p9"/>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47" name="Google Shape;347;p9"/>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48" name="Google Shape;348;p9"/>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49" name="Google Shape;349;p9"/>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50" name="Google Shape;350;p9"/>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51" name="Google Shape;351;p9"/>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52" name="Google Shape;352;p9"/>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53" name="Google Shape;353;p9"/>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54" name="Google Shape;354;p9"/>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355" name="Google Shape;355;p9"/>
          <p:cNvSpPr txBox="1">
            <a:spLocks noGrp="1"/>
          </p:cNvSpPr>
          <p:nvPr>
            <p:ph type="title"/>
          </p:nvPr>
        </p:nvSpPr>
        <p:spPr>
          <a:xfrm>
            <a:off x="2988600" y="2280567"/>
            <a:ext cx="621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666"/>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56" name="Google Shape;356;p9"/>
          <p:cNvSpPr txBox="1">
            <a:spLocks noGrp="1"/>
          </p:cNvSpPr>
          <p:nvPr>
            <p:ph type="subTitle" idx="1"/>
          </p:nvPr>
        </p:nvSpPr>
        <p:spPr>
          <a:xfrm>
            <a:off x="2988600" y="3555013"/>
            <a:ext cx="6214800" cy="102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357" name="Google Shape;357;p9"/>
          <p:cNvPicPr preferRelativeResize="0"/>
          <p:nvPr/>
        </p:nvPicPr>
        <p:blipFill rotWithShape="1">
          <a:blip r:embed="rId2">
            <a:alphaModFix/>
          </a:blip>
          <a:srcRect l="88584" t="31186" b="55558"/>
          <a:stretch/>
        </p:blipFill>
        <p:spPr>
          <a:xfrm>
            <a:off x="993067" y="5614899"/>
            <a:ext cx="348836" cy="404835"/>
          </a:xfrm>
          <a:prstGeom prst="rect">
            <a:avLst/>
          </a:prstGeom>
          <a:noFill/>
          <a:ln>
            <a:noFill/>
          </a:ln>
        </p:spPr>
      </p:pic>
      <p:pic>
        <p:nvPicPr>
          <p:cNvPr id="358" name="Google Shape;358;p9"/>
          <p:cNvPicPr preferRelativeResize="0"/>
          <p:nvPr/>
        </p:nvPicPr>
        <p:blipFill rotWithShape="1">
          <a:blip r:embed="rId2">
            <a:alphaModFix/>
          </a:blip>
          <a:srcRect t="23075" r="88584" b="62117"/>
          <a:stretch/>
        </p:blipFill>
        <p:spPr>
          <a:xfrm>
            <a:off x="1228201" y="4963667"/>
            <a:ext cx="348836" cy="452231"/>
          </a:xfrm>
          <a:prstGeom prst="rect">
            <a:avLst/>
          </a:prstGeom>
          <a:noFill/>
          <a:ln>
            <a:noFill/>
          </a:ln>
        </p:spPr>
      </p:pic>
      <p:pic>
        <p:nvPicPr>
          <p:cNvPr id="359" name="Google Shape;359;p9"/>
          <p:cNvPicPr preferRelativeResize="0"/>
          <p:nvPr/>
        </p:nvPicPr>
        <p:blipFill rotWithShape="1">
          <a:blip r:embed="rId3">
            <a:alphaModFix/>
          </a:blip>
          <a:srcRect l="86859" t="20960" b="68473"/>
          <a:stretch/>
        </p:blipFill>
        <p:spPr>
          <a:xfrm>
            <a:off x="1782933" y="5730968"/>
            <a:ext cx="390971" cy="314201"/>
          </a:xfrm>
          <a:prstGeom prst="rect">
            <a:avLst/>
          </a:prstGeom>
          <a:noFill/>
          <a:ln>
            <a:noFill/>
          </a:ln>
        </p:spPr>
      </p:pic>
      <p:pic>
        <p:nvPicPr>
          <p:cNvPr id="360" name="Google Shape;360;p9"/>
          <p:cNvPicPr preferRelativeResize="0"/>
          <p:nvPr/>
        </p:nvPicPr>
        <p:blipFill rotWithShape="1">
          <a:blip r:embed="rId2">
            <a:alphaModFix/>
          </a:blip>
          <a:srcRect t="23075" r="88584" b="62117"/>
          <a:stretch/>
        </p:blipFill>
        <p:spPr>
          <a:xfrm>
            <a:off x="10779767" y="1163467"/>
            <a:ext cx="348836" cy="452231"/>
          </a:xfrm>
          <a:prstGeom prst="rect">
            <a:avLst/>
          </a:prstGeom>
          <a:noFill/>
          <a:ln>
            <a:noFill/>
          </a:ln>
        </p:spPr>
      </p:pic>
      <p:pic>
        <p:nvPicPr>
          <p:cNvPr id="361" name="Google Shape;361;p9"/>
          <p:cNvPicPr preferRelativeResize="0"/>
          <p:nvPr/>
        </p:nvPicPr>
        <p:blipFill rotWithShape="1">
          <a:blip r:embed="rId2">
            <a:alphaModFix/>
          </a:blip>
          <a:srcRect l="9958" t="40088" r="80549" b="45104"/>
          <a:stretch/>
        </p:blipFill>
        <p:spPr>
          <a:xfrm>
            <a:off x="10050434" y="1349833"/>
            <a:ext cx="348836" cy="543915"/>
          </a:xfrm>
          <a:prstGeom prst="rect">
            <a:avLst/>
          </a:prstGeom>
          <a:noFill/>
          <a:ln>
            <a:noFill/>
          </a:ln>
        </p:spPr>
      </p:pic>
      <p:pic>
        <p:nvPicPr>
          <p:cNvPr id="362" name="Google Shape;362;p9"/>
          <p:cNvPicPr preferRelativeResize="0"/>
          <p:nvPr/>
        </p:nvPicPr>
        <p:blipFill rotWithShape="1">
          <a:blip r:embed="rId3">
            <a:alphaModFix/>
          </a:blip>
          <a:srcRect l="86859" t="20960" b="68473"/>
          <a:stretch/>
        </p:blipFill>
        <p:spPr>
          <a:xfrm>
            <a:off x="10758700" y="1996834"/>
            <a:ext cx="390971" cy="314201"/>
          </a:xfrm>
          <a:prstGeom prst="rect">
            <a:avLst/>
          </a:prstGeom>
          <a:noFill/>
          <a:ln>
            <a:noFill/>
          </a:ln>
        </p:spPr>
      </p:pic>
    </p:spTree>
    <p:extLst>
      <p:ext uri="{BB962C8B-B14F-4D97-AF65-F5344CB8AC3E}">
        <p14:creationId xmlns:p14="http://schemas.microsoft.com/office/powerpoint/2010/main" val="42136720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71"/>
        <p:cNvGrpSpPr/>
        <p:nvPr/>
      </p:nvGrpSpPr>
      <p:grpSpPr>
        <a:xfrm>
          <a:off x="0" y="0"/>
          <a:ext cx="0" cy="0"/>
          <a:chOff x="0" y="0"/>
          <a:chExt cx="0" cy="0"/>
        </a:xfrm>
      </p:grpSpPr>
      <p:grpSp>
        <p:nvGrpSpPr>
          <p:cNvPr id="472" name="Google Shape;472;p14"/>
          <p:cNvGrpSpPr/>
          <p:nvPr/>
        </p:nvGrpSpPr>
        <p:grpSpPr>
          <a:xfrm>
            <a:off x="497200" y="422967"/>
            <a:ext cx="11198885" cy="6012935"/>
            <a:chOff x="372900" y="317225"/>
            <a:chExt cx="8399164" cy="4509701"/>
          </a:xfrm>
        </p:grpSpPr>
        <p:sp>
          <p:nvSpPr>
            <p:cNvPr id="473" name="Google Shape;473;p14"/>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74" name="Google Shape;474;p14"/>
            <p:cNvGrpSpPr/>
            <p:nvPr/>
          </p:nvGrpSpPr>
          <p:grpSpPr>
            <a:xfrm>
              <a:off x="372900" y="317424"/>
              <a:ext cx="8399164" cy="4509502"/>
              <a:chOff x="-75" y="-4650"/>
              <a:chExt cx="9155400" cy="5153127"/>
            </a:xfrm>
          </p:grpSpPr>
          <p:cxnSp>
            <p:nvCxnSpPr>
              <p:cNvPr id="475" name="Google Shape;475;p14"/>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76" name="Google Shape;476;p14"/>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477" name="Google Shape;477;p14"/>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78" name="Google Shape;478;p14"/>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479" name="Google Shape;479;p14"/>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480" name="Google Shape;480;p14"/>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81" name="Google Shape;481;p14"/>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482" name="Google Shape;482;p14"/>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83" name="Google Shape;483;p14"/>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484" name="Google Shape;484;p14"/>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85" name="Google Shape;485;p14"/>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486" name="Google Shape;486;p14"/>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87" name="Google Shape;487;p14"/>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488" name="Google Shape;488;p14"/>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89" name="Google Shape;489;p14"/>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490" name="Google Shape;490;p14"/>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91" name="Google Shape;491;p14"/>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492" name="Google Shape;492;p14"/>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493" name="Google Shape;493;p14"/>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94" name="Google Shape;494;p14"/>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495" name="Google Shape;495;p14"/>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496" name="Google Shape;496;p14"/>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97" name="Google Shape;497;p14"/>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98" name="Google Shape;498;p14"/>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99" name="Google Shape;499;p14"/>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00" name="Google Shape;500;p14"/>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01" name="Google Shape;501;p14"/>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02" name="Google Shape;502;p14"/>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03" name="Google Shape;503;p14"/>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04" name="Google Shape;504;p14"/>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05" name="Google Shape;505;p14"/>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06" name="Google Shape;506;p14"/>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507" name="Google Shape;507;p14"/>
          <p:cNvSpPr txBox="1">
            <a:spLocks noGrp="1"/>
          </p:cNvSpPr>
          <p:nvPr>
            <p:ph type="title"/>
          </p:nvPr>
        </p:nvSpPr>
        <p:spPr>
          <a:xfrm>
            <a:off x="3053433" y="4234600"/>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3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508" name="Google Shape;508;p14"/>
          <p:cNvSpPr txBox="1">
            <a:spLocks noGrp="1"/>
          </p:cNvSpPr>
          <p:nvPr>
            <p:ph type="subTitle" idx="1"/>
          </p:nvPr>
        </p:nvSpPr>
        <p:spPr>
          <a:xfrm>
            <a:off x="1944200" y="1914200"/>
            <a:ext cx="8303600" cy="232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pic>
        <p:nvPicPr>
          <p:cNvPr id="509" name="Google Shape;509;p14"/>
          <p:cNvPicPr preferRelativeResize="0"/>
          <p:nvPr/>
        </p:nvPicPr>
        <p:blipFill rotWithShape="1">
          <a:blip r:embed="rId2">
            <a:alphaModFix/>
          </a:blip>
          <a:srcRect l="88584" t="31186" b="55558"/>
          <a:stretch/>
        </p:blipFill>
        <p:spPr>
          <a:xfrm>
            <a:off x="10719285" y="3184265"/>
            <a:ext cx="348836" cy="404835"/>
          </a:xfrm>
          <a:prstGeom prst="rect">
            <a:avLst/>
          </a:prstGeom>
          <a:noFill/>
          <a:ln>
            <a:noFill/>
          </a:ln>
        </p:spPr>
      </p:pic>
      <p:pic>
        <p:nvPicPr>
          <p:cNvPr id="510" name="Google Shape;510;p14"/>
          <p:cNvPicPr preferRelativeResize="0"/>
          <p:nvPr/>
        </p:nvPicPr>
        <p:blipFill rotWithShape="1">
          <a:blip r:embed="rId2">
            <a:alphaModFix/>
          </a:blip>
          <a:srcRect l="9958" t="40088" r="80549" b="45104"/>
          <a:stretch/>
        </p:blipFill>
        <p:spPr>
          <a:xfrm>
            <a:off x="1123867" y="2713900"/>
            <a:ext cx="348836" cy="543915"/>
          </a:xfrm>
          <a:prstGeom prst="rect">
            <a:avLst/>
          </a:prstGeom>
          <a:noFill/>
          <a:ln>
            <a:noFill/>
          </a:ln>
        </p:spPr>
      </p:pic>
      <p:pic>
        <p:nvPicPr>
          <p:cNvPr id="511" name="Google Shape;511;p14"/>
          <p:cNvPicPr preferRelativeResize="0"/>
          <p:nvPr/>
        </p:nvPicPr>
        <p:blipFill rotWithShape="1">
          <a:blip r:embed="rId2">
            <a:alphaModFix/>
          </a:blip>
          <a:srcRect t="23075" r="88584" b="62117"/>
          <a:stretch/>
        </p:blipFill>
        <p:spPr>
          <a:xfrm>
            <a:off x="1802201" y="3045301"/>
            <a:ext cx="348836" cy="452231"/>
          </a:xfrm>
          <a:prstGeom prst="rect">
            <a:avLst/>
          </a:prstGeom>
          <a:noFill/>
          <a:ln>
            <a:noFill/>
          </a:ln>
        </p:spPr>
      </p:pic>
      <p:pic>
        <p:nvPicPr>
          <p:cNvPr id="512" name="Google Shape;512;p14"/>
          <p:cNvPicPr preferRelativeResize="0"/>
          <p:nvPr/>
        </p:nvPicPr>
        <p:blipFill rotWithShape="1">
          <a:blip r:embed="rId2">
            <a:alphaModFix/>
          </a:blip>
          <a:srcRect t="23075" r="88584" b="62117"/>
          <a:stretch/>
        </p:blipFill>
        <p:spPr>
          <a:xfrm>
            <a:off x="10400401" y="3861034"/>
            <a:ext cx="348836" cy="452231"/>
          </a:xfrm>
          <a:prstGeom prst="rect">
            <a:avLst/>
          </a:prstGeom>
          <a:noFill/>
          <a:ln>
            <a:noFill/>
          </a:ln>
        </p:spPr>
      </p:pic>
    </p:spTree>
    <p:extLst>
      <p:ext uri="{BB962C8B-B14F-4D97-AF65-F5344CB8AC3E}">
        <p14:creationId xmlns:p14="http://schemas.microsoft.com/office/powerpoint/2010/main" val="37330894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513"/>
        <p:cNvGrpSpPr/>
        <p:nvPr/>
      </p:nvGrpSpPr>
      <p:grpSpPr>
        <a:xfrm>
          <a:off x="0" y="0"/>
          <a:ext cx="0" cy="0"/>
          <a:chOff x="0" y="0"/>
          <a:chExt cx="0" cy="0"/>
        </a:xfrm>
      </p:grpSpPr>
      <p:grpSp>
        <p:nvGrpSpPr>
          <p:cNvPr id="514" name="Google Shape;514;p15"/>
          <p:cNvGrpSpPr/>
          <p:nvPr/>
        </p:nvGrpSpPr>
        <p:grpSpPr>
          <a:xfrm>
            <a:off x="497200" y="422967"/>
            <a:ext cx="11198885" cy="6012935"/>
            <a:chOff x="372900" y="317225"/>
            <a:chExt cx="8399164" cy="4509701"/>
          </a:xfrm>
        </p:grpSpPr>
        <p:sp>
          <p:nvSpPr>
            <p:cNvPr id="515" name="Google Shape;515;p15"/>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16" name="Google Shape;516;p15"/>
            <p:cNvGrpSpPr/>
            <p:nvPr/>
          </p:nvGrpSpPr>
          <p:grpSpPr>
            <a:xfrm>
              <a:off x="372900" y="317424"/>
              <a:ext cx="8399164" cy="4509502"/>
              <a:chOff x="-75" y="-4650"/>
              <a:chExt cx="9155400" cy="5153127"/>
            </a:xfrm>
          </p:grpSpPr>
          <p:cxnSp>
            <p:nvCxnSpPr>
              <p:cNvPr id="517" name="Google Shape;517;p15"/>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18" name="Google Shape;518;p15"/>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519" name="Google Shape;519;p15"/>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20" name="Google Shape;520;p15"/>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521" name="Google Shape;521;p15"/>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522" name="Google Shape;522;p15"/>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23" name="Google Shape;523;p15"/>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524" name="Google Shape;524;p15"/>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25" name="Google Shape;525;p15"/>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526" name="Google Shape;526;p15"/>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27" name="Google Shape;527;p15"/>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528" name="Google Shape;528;p15"/>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29" name="Google Shape;529;p15"/>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530" name="Google Shape;530;p15"/>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31" name="Google Shape;531;p15"/>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532" name="Google Shape;532;p15"/>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33" name="Google Shape;533;p15"/>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534" name="Google Shape;534;p15"/>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535" name="Google Shape;535;p15"/>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36" name="Google Shape;536;p15"/>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537" name="Google Shape;537;p15"/>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38" name="Google Shape;538;p15"/>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39" name="Google Shape;539;p15"/>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40" name="Google Shape;540;p15"/>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41" name="Google Shape;541;p15"/>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42" name="Google Shape;542;p15"/>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43" name="Google Shape;543;p15"/>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44" name="Google Shape;544;p15"/>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45" name="Google Shape;545;p15"/>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46" name="Google Shape;546;p15"/>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47" name="Google Shape;547;p15"/>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48" name="Google Shape;548;p15"/>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549" name="Google Shape;549;p15"/>
          <p:cNvSpPr txBox="1">
            <a:spLocks noGrp="1"/>
          </p:cNvSpPr>
          <p:nvPr>
            <p:ph type="title"/>
          </p:nvPr>
        </p:nvSpPr>
        <p:spPr>
          <a:xfrm>
            <a:off x="953467" y="3145800"/>
            <a:ext cx="72596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50" name="Google Shape;550;p15"/>
          <p:cNvSpPr txBox="1">
            <a:spLocks noGrp="1"/>
          </p:cNvSpPr>
          <p:nvPr>
            <p:ph type="title" idx="2" hasCustomPrompt="1"/>
          </p:nvPr>
        </p:nvSpPr>
        <p:spPr>
          <a:xfrm>
            <a:off x="953451" y="2023400"/>
            <a:ext cx="2212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b="1">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51" name="Google Shape;551;p15"/>
          <p:cNvSpPr txBox="1">
            <a:spLocks noGrp="1"/>
          </p:cNvSpPr>
          <p:nvPr>
            <p:ph type="subTitle" idx="1"/>
          </p:nvPr>
        </p:nvSpPr>
        <p:spPr>
          <a:xfrm>
            <a:off x="953451" y="4268200"/>
            <a:ext cx="5813600" cy="56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552" name="Google Shape;552;p15"/>
          <p:cNvPicPr preferRelativeResize="0"/>
          <p:nvPr/>
        </p:nvPicPr>
        <p:blipFill rotWithShape="1">
          <a:blip r:embed="rId2">
            <a:alphaModFix/>
          </a:blip>
          <a:srcRect t="23075" r="88584" b="62117"/>
          <a:stretch/>
        </p:blipFill>
        <p:spPr>
          <a:xfrm>
            <a:off x="9868667" y="1495367"/>
            <a:ext cx="348836" cy="452231"/>
          </a:xfrm>
          <a:prstGeom prst="rect">
            <a:avLst/>
          </a:prstGeom>
          <a:noFill/>
          <a:ln>
            <a:noFill/>
          </a:ln>
        </p:spPr>
      </p:pic>
      <p:pic>
        <p:nvPicPr>
          <p:cNvPr id="553" name="Google Shape;553;p15"/>
          <p:cNvPicPr preferRelativeResize="0"/>
          <p:nvPr/>
        </p:nvPicPr>
        <p:blipFill rotWithShape="1">
          <a:blip r:embed="rId2">
            <a:alphaModFix/>
          </a:blip>
          <a:srcRect l="88584" t="31186" b="55558"/>
          <a:stretch/>
        </p:blipFill>
        <p:spPr>
          <a:xfrm>
            <a:off x="3198501" y="1844898"/>
            <a:ext cx="348836" cy="404835"/>
          </a:xfrm>
          <a:prstGeom prst="rect">
            <a:avLst/>
          </a:prstGeom>
          <a:noFill/>
          <a:ln>
            <a:noFill/>
          </a:ln>
        </p:spPr>
      </p:pic>
      <p:pic>
        <p:nvPicPr>
          <p:cNvPr id="554" name="Google Shape;554;p15"/>
          <p:cNvPicPr preferRelativeResize="0"/>
          <p:nvPr/>
        </p:nvPicPr>
        <p:blipFill rotWithShape="1">
          <a:blip r:embed="rId2">
            <a:alphaModFix/>
          </a:blip>
          <a:srcRect l="9958" t="40088" r="80549" b="45104"/>
          <a:stretch/>
        </p:blipFill>
        <p:spPr>
          <a:xfrm>
            <a:off x="10570067" y="2249733"/>
            <a:ext cx="348836" cy="543915"/>
          </a:xfrm>
          <a:prstGeom prst="rect">
            <a:avLst/>
          </a:prstGeom>
          <a:noFill/>
          <a:ln>
            <a:noFill/>
          </a:ln>
        </p:spPr>
      </p:pic>
      <p:pic>
        <p:nvPicPr>
          <p:cNvPr id="555" name="Google Shape;555;p15"/>
          <p:cNvPicPr preferRelativeResize="0"/>
          <p:nvPr/>
        </p:nvPicPr>
        <p:blipFill rotWithShape="1">
          <a:blip r:embed="rId3">
            <a:alphaModFix/>
          </a:blip>
          <a:srcRect l="86859" t="20960" b="68473"/>
          <a:stretch/>
        </p:blipFill>
        <p:spPr>
          <a:xfrm>
            <a:off x="10659067" y="1461685"/>
            <a:ext cx="390971" cy="314201"/>
          </a:xfrm>
          <a:prstGeom prst="rect">
            <a:avLst/>
          </a:prstGeom>
          <a:noFill/>
          <a:ln>
            <a:noFill/>
          </a:ln>
        </p:spPr>
      </p:pic>
      <p:pic>
        <p:nvPicPr>
          <p:cNvPr id="556" name="Google Shape;556;p15"/>
          <p:cNvPicPr preferRelativeResize="0"/>
          <p:nvPr/>
        </p:nvPicPr>
        <p:blipFill rotWithShape="1">
          <a:blip r:embed="rId2">
            <a:alphaModFix/>
          </a:blip>
          <a:srcRect t="23075" r="88584" b="62117"/>
          <a:stretch/>
        </p:blipFill>
        <p:spPr>
          <a:xfrm>
            <a:off x="2642101" y="1392667"/>
            <a:ext cx="348836" cy="452231"/>
          </a:xfrm>
          <a:prstGeom prst="rect">
            <a:avLst/>
          </a:prstGeom>
          <a:noFill/>
          <a:ln>
            <a:noFill/>
          </a:ln>
        </p:spPr>
      </p:pic>
      <p:pic>
        <p:nvPicPr>
          <p:cNvPr id="557" name="Google Shape;557;p15"/>
          <p:cNvPicPr preferRelativeResize="0"/>
          <p:nvPr/>
        </p:nvPicPr>
        <p:blipFill rotWithShape="1">
          <a:blip r:embed="rId3">
            <a:alphaModFix/>
          </a:blip>
          <a:srcRect l="86859" t="20960" b="68473"/>
          <a:stretch/>
        </p:blipFill>
        <p:spPr>
          <a:xfrm>
            <a:off x="3281433" y="1247601"/>
            <a:ext cx="390971" cy="314201"/>
          </a:xfrm>
          <a:prstGeom prst="rect">
            <a:avLst/>
          </a:prstGeom>
          <a:noFill/>
          <a:ln>
            <a:noFill/>
          </a:ln>
        </p:spPr>
      </p:pic>
    </p:spTree>
    <p:extLst>
      <p:ext uri="{BB962C8B-B14F-4D97-AF65-F5344CB8AC3E}">
        <p14:creationId xmlns:p14="http://schemas.microsoft.com/office/powerpoint/2010/main" val="9827377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682"/>
        <p:cNvGrpSpPr/>
        <p:nvPr/>
      </p:nvGrpSpPr>
      <p:grpSpPr>
        <a:xfrm>
          <a:off x="0" y="0"/>
          <a:ext cx="0" cy="0"/>
          <a:chOff x="0" y="0"/>
          <a:chExt cx="0" cy="0"/>
        </a:xfrm>
      </p:grpSpPr>
      <p:grpSp>
        <p:nvGrpSpPr>
          <p:cNvPr id="683" name="Google Shape;683;p18"/>
          <p:cNvGrpSpPr/>
          <p:nvPr/>
        </p:nvGrpSpPr>
        <p:grpSpPr>
          <a:xfrm>
            <a:off x="171401" y="169191"/>
            <a:ext cx="11850660" cy="6520427"/>
            <a:chOff x="372900" y="317225"/>
            <a:chExt cx="8399164" cy="4509701"/>
          </a:xfrm>
        </p:grpSpPr>
        <p:sp>
          <p:nvSpPr>
            <p:cNvPr id="684" name="Google Shape;684;p18"/>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85" name="Google Shape;685;p18"/>
            <p:cNvGrpSpPr/>
            <p:nvPr/>
          </p:nvGrpSpPr>
          <p:grpSpPr>
            <a:xfrm>
              <a:off x="372900" y="317424"/>
              <a:ext cx="8399164" cy="4509502"/>
              <a:chOff x="-75" y="-4650"/>
              <a:chExt cx="9155400" cy="5153127"/>
            </a:xfrm>
          </p:grpSpPr>
          <p:cxnSp>
            <p:nvCxnSpPr>
              <p:cNvPr id="686" name="Google Shape;686;p18"/>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87" name="Google Shape;687;p18"/>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688" name="Google Shape;688;p18"/>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89" name="Google Shape;689;p18"/>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690" name="Google Shape;690;p18"/>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691" name="Google Shape;691;p18"/>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92" name="Google Shape;692;p18"/>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693" name="Google Shape;693;p18"/>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94" name="Google Shape;694;p18"/>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695" name="Google Shape;695;p18"/>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96" name="Google Shape;696;p18"/>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697" name="Google Shape;697;p18"/>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98" name="Google Shape;698;p18"/>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699" name="Google Shape;699;p18"/>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00" name="Google Shape;700;p18"/>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701" name="Google Shape;701;p18"/>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02" name="Google Shape;702;p18"/>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703" name="Google Shape;703;p18"/>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704" name="Google Shape;704;p18"/>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05" name="Google Shape;705;p18"/>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706" name="Google Shape;706;p18"/>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07" name="Google Shape;707;p18"/>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08" name="Google Shape;708;p18"/>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09" name="Google Shape;709;p18"/>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10" name="Google Shape;710;p18"/>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11" name="Google Shape;711;p18"/>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12" name="Google Shape;712;p18"/>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13" name="Google Shape;713;p18"/>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14" name="Google Shape;714;p18"/>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15" name="Google Shape;715;p18"/>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16" name="Google Shape;716;p18"/>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17" name="Google Shape;717;p18"/>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718" name="Google Shape;718;p18"/>
          <p:cNvSpPr txBox="1">
            <a:spLocks noGrp="1"/>
          </p:cNvSpPr>
          <p:nvPr>
            <p:ph type="subTitle" idx="1"/>
          </p:nvPr>
        </p:nvSpPr>
        <p:spPr>
          <a:xfrm>
            <a:off x="953467" y="3499600"/>
            <a:ext cx="4502400" cy="121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9" name="Google Shape;719;p18"/>
          <p:cNvSpPr txBox="1">
            <a:spLocks noGrp="1"/>
          </p:cNvSpPr>
          <p:nvPr>
            <p:ph type="title"/>
          </p:nvPr>
        </p:nvSpPr>
        <p:spPr>
          <a:xfrm>
            <a:off x="960000" y="2141600"/>
            <a:ext cx="3493200" cy="1358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720" name="Google Shape;720;p18"/>
          <p:cNvPicPr preferRelativeResize="0"/>
          <p:nvPr/>
        </p:nvPicPr>
        <p:blipFill rotWithShape="1">
          <a:blip r:embed="rId2">
            <a:alphaModFix/>
          </a:blip>
          <a:srcRect l="88584" t="31186" b="55558"/>
          <a:stretch/>
        </p:blipFill>
        <p:spPr>
          <a:xfrm>
            <a:off x="316334" y="6116399"/>
            <a:ext cx="348836" cy="404835"/>
          </a:xfrm>
          <a:prstGeom prst="rect">
            <a:avLst/>
          </a:prstGeom>
          <a:noFill/>
          <a:ln>
            <a:noFill/>
          </a:ln>
        </p:spPr>
      </p:pic>
      <p:pic>
        <p:nvPicPr>
          <p:cNvPr id="721" name="Google Shape;721;p18"/>
          <p:cNvPicPr preferRelativeResize="0"/>
          <p:nvPr/>
        </p:nvPicPr>
        <p:blipFill rotWithShape="1">
          <a:blip r:embed="rId2">
            <a:alphaModFix/>
          </a:blip>
          <a:srcRect t="23075" r="88584" b="62117"/>
          <a:stretch/>
        </p:blipFill>
        <p:spPr>
          <a:xfrm>
            <a:off x="551467" y="5465167"/>
            <a:ext cx="348836" cy="452231"/>
          </a:xfrm>
          <a:prstGeom prst="rect">
            <a:avLst/>
          </a:prstGeom>
          <a:noFill/>
          <a:ln>
            <a:noFill/>
          </a:ln>
        </p:spPr>
      </p:pic>
      <p:pic>
        <p:nvPicPr>
          <p:cNvPr id="722" name="Google Shape;722;p18"/>
          <p:cNvPicPr preferRelativeResize="0"/>
          <p:nvPr/>
        </p:nvPicPr>
        <p:blipFill rotWithShape="1">
          <a:blip r:embed="rId3">
            <a:alphaModFix/>
          </a:blip>
          <a:srcRect l="86859" t="20960" b="68473"/>
          <a:stretch/>
        </p:blipFill>
        <p:spPr>
          <a:xfrm>
            <a:off x="1106200" y="6232468"/>
            <a:ext cx="390971" cy="314201"/>
          </a:xfrm>
          <a:prstGeom prst="rect">
            <a:avLst/>
          </a:prstGeom>
          <a:noFill/>
          <a:ln>
            <a:noFill/>
          </a:ln>
        </p:spPr>
      </p:pic>
      <p:pic>
        <p:nvPicPr>
          <p:cNvPr id="723" name="Google Shape;723;p18"/>
          <p:cNvPicPr preferRelativeResize="0"/>
          <p:nvPr/>
        </p:nvPicPr>
        <p:blipFill rotWithShape="1">
          <a:blip r:embed="rId2">
            <a:alphaModFix/>
          </a:blip>
          <a:srcRect t="23075" r="88584" b="62117"/>
          <a:stretch/>
        </p:blipFill>
        <p:spPr>
          <a:xfrm>
            <a:off x="11397367" y="903234"/>
            <a:ext cx="348836" cy="452231"/>
          </a:xfrm>
          <a:prstGeom prst="rect">
            <a:avLst/>
          </a:prstGeom>
          <a:noFill/>
          <a:ln>
            <a:noFill/>
          </a:ln>
        </p:spPr>
      </p:pic>
      <p:pic>
        <p:nvPicPr>
          <p:cNvPr id="724" name="Google Shape;724;p18"/>
          <p:cNvPicPr preferRelativeResize="0"/>
          <p:nvPr/>
        </p:nvPicPr>
        <p:blipFill rotWithShape="1">
          <a:blip r:embed="rId2">
            <a:alphaModFix/>
          </a:blip>
          <a:srcRect l="9958" t="40088" r="80549" b="45104"/>
          <a:stretch/>
        </p:blipFill>
        <p:spPr>
          <a:xfrm>
            <a:off x="11270967" y="1476700"/>
            <a:ext cx="348836" cy="543915"/>
          </a:xfrm>
          <a:prstGeom prst="rect">
            <a:avLst/>
          </a:prstGeom>
          <a:noFill/>
          <a:ln>
            <a:noFill/>
          </a:ln>
        </p:spPr>
      </p:pic>
      <p:pic>
        <p:nvPicPr>
          <p:cNvPr id="725" name="Google Shape;725;p18"/>
          <p:cNvPicPr preferRelativeResize="0"/>
          <p:nvPr/>
        </p:nvPicPr>
        <p:blipFill rotWithShape="1">
          <a:blip r:embed="rId3">
            <a:alphaModFix/>
          </a:blip>
          <a:srcRect l="86859" t="20960" b="68473"/>
          <a:stretch/>
        </p:blipFill>
        <p:spPr>
          <a:xfrm>
            <a:off x="11619800" y="2141834"/>
            <a:ext cx="390971" cy="314201"/>
          </a:xfrm>
          <a:prstGeom prst="rect">
            <a:avLst/>
          </a:prstGeom>
          <a:noFill/>
          <a:ln>
            <a:noFill/>
          </a:ln>
        </p:spPr>
      </p:pic>
    </p:spTree>
    <p:extLst>
      <p:ext uri="{BB962C8B-B14F-4D97-AF65-F5344CB8AC3E}">
        <p14:creationId xmlns:p14="http://schemas.microsoft.com/office/powerpoint/2010/main" val="29785302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58"/>
        <p:cNvGrpSpPr/>
        <p:nvPr/>
      </p:nvGrpSpPr>
      <p:grpSpPr>
        <a:xfrm>
          <a:off x="0" y="0"/>
          <a:ext cx="0" cy="0"/>
          <a:chOff x="0" y="0"/>
          <a:chExt cx="0" cy="0"/>
        </a:xfrm>
      </p:grpSpPr>
      <p:grpSp>
        <p:nvGrpSpPr>
          <p:cNvPr id="1159" name="Google Shape;1159;p28"/>
          <p:cNvGrpSpPr/>
          <p:nvPr/>
        </p:nvGrpSpPr>
        <p:grpSpPr>
          <a:xfrm>
            <a:off x="497200" y="422967"/>
            <a:ext cx="11198885" cy="6012935"/>
            <a:chOff x="372900" y="317225"/>
            <a:chExt cx="8399164" cy="4509701"/>
          </a:xfrm>
        </p:grpSpPr>
        <p:sp>
          <p:nvSpPr>
            <p:cNvPr id="1160" name="Google Shape;1160;p28"/>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161" name="Google Shape;1161;p28"/>
            <p:cNvGrpSpPr/>
            <p:nvPr/>
          </p:nvGrpSpPr>
          <p:grpSpPr>
            <a:xfrm>
              <a:off x="372900" y="317424"/>
              <a:ext cx="8399164" cy="4509502"/>
              <a:chOff x="-75" y="-4650"/>
              <a:chExt cx="9155400" cy="5153127"/>
            </a:xfrm>
          </p:grpSpPr>
          <p:cxnSp>
            <p:nvCxnSpPr>
              <p:cNvPr id="1162" name="Google Shape;1162;p28"/>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63" name="Google Shape;1163;p28"/>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164" name="Google Shape;1164;p28"/>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65" name="Google Shape;1165;p28"/>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1166" name="Google Shape;1166;p28"/>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1167" name="Google Shape;1167;p28"/>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68" name="Google Shape;1168;p28"/>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169" name="Google Shape;1169;p28"/>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70" name="Google Shape;1170;p28"/>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171" name="Google Shape;1171;p28"/>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72" name="Google Shape;1172;p28"/>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173" name="Google Shape;1173;p28"/>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74" name="Google Shape;1174;p28"/>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175" name="Google Shape;1175;p28"/>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76" name="Google Shape;1176;p28"/>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177" name="Google Shape;1177;p28"/>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78" name="Google Shape;1178;p28"/>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1179" name="Google Shape;1179;p28"/>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180" name="Google Shape;1180;p28"/>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81" name="Google Shape;1181;p28"/>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182" name="Google Shape;1182;p28"/>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83" name="Google Shape;1183;p28"/>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84" name="Google Shape;1184;p28"/>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85" name="Google Shape;1185;p28"/>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86" name="Google Shape;1186;p28"/>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87" name="Google Shape;1187;p28"/>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88" name="Google Shape;1188;p28"/>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89" name="Google Shape;1189;p28"/>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90" name="Google Shape;1190;p28"/>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91" name="Google Shape;1191;p28"/>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92" name="Google Shape;1192;p28"/>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93" name="Google Shape;1193;p28"/>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Tree>
    <p:extLst>
      <p:ext uri="{BB962C8B-B14F-4D97-AF65-F5344CB8AC3E}">
        <p14:creationId xmlns:p14="http://schemas.microsoft.com/office/powerpoint/2010/main" val="36150415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94"/>
        <p:cNvGrpSpPr/>
        <p:nvPr/>
      </p:nvGrpSpPr>
      <p:grpSpPr>
        <a:xfrm>
          <a:off x="0" y="0"/>
          <a:ext cx="0" cy="0"/>
          <a:chOff x="0" y="0"/>
          <a:chExt cx="0" cy="0"/>
        </a:xfrm>
      </p:grpSpPr>
      <p:grpSp>
        <p:nvGrpSpPr>
          <p:cNvPr id="1195" name="Google Shape;1195;p29"/>
          <p:cNvGrpSpPr/>
          <p:nvPr/>
        </p:nvGrpSpPr>
        <p:grpSpPr>
          <a:xfrm>
            <a:off x="208501" y="168790"/>
            <a:ext cx="11850660" cy="6520427"/>
            <a:chOff x="372900" y="317225"/>
            <a:chExt cx="8399164" cy="4509701"/>
          </a:xfrm>
        </p:grpSpPr>
        <p:sp>
          <p:nvSpPr>
            <p:cNvPr id="1196" name="Google Shape;1196;p29"/>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197" name="Google Shape;1197;p29"/>
            <p:cNvGrpSpPr/>
            <p:nvPr/>
          </p:nvGrpSpPr>
          <p:grpSpPr>
            <a:xfrm>
              <a:off x="372900" y="317424"/>
              <a:ext cx="8399164" cy="4509502"/>
              <a:chOff x="-75" y="-4650"/>
              <a:chExt cx="9155400" cy="5153127"/>
            </a:xfrm>
          </p:grpSpPr>
          <p:cxnSp>
            <p:nvCxnSpPr>
              <p:cNvPr id="1198" name="Google Shape;1198;p29"/>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99" name="Google Shape;1199;p29"/>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200" name="Google Shape;1200;p29"/>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01" name="Google Shape;1201;p29"/>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1202" name="Google Shape;1202;p29"/>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1203" name="Google Shape;1203;p29"/>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04" name="Google Shape;1204;p29"/>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205" name="Google Shape;1205;p29"/>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06" name="Google Shape;1206;p29"/>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207" name="Google Shape;1207;p29"/>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08" name="Google Shape;1208;p29"/>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209" name="Google Shape;1209;p29"/>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10" name="Google Shape;1210;p29"/>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211" name="Google Shape;1211;p29"/>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12" name="Google Shape;1212;p29"/>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213" name="Google Shape;1213;p29"/>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14" name="Google Shape;1214;p29"/>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1215" name="Google Shape;1215;p29"/>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216" name="Google Shape;1216;p29"/>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17" name="Google Shape;1217;p29"/>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218" name="Google Shape;1218;p29"/>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19" name="Google Shape;1219;p29"/>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20" name="Google Shape;1220;p29"/>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21" name="Google Shape;1221;p29"/>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22" name="Google Shape;1222;p29"/>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23" name="Google Shape;1223;p29"/>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24" name="Google Shape;1224;p29"/>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25" name="Google Shape;1225;p29"/>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26" name="Google Shape;1226;p29"/>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27" name="Google Shape;1227;p29"/>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28" name="Google Shape;1228;p29"/>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29" name="Google Shape;1229;p29"/>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pic>
        <p:nvPicPr>
          <p:cNvPr id="1230" name="Google Shape;1230;p29"/>
          <p:cNvPicPr preferRelativeResize="0"/>
          <p:nvPr/>
        </p:nvPicPr>
        <p:blipFill rotWithShape="1">
          <a:blip r:embed="rId2">
            <a:alphaModFix/>
          </a:blip>
          <a:srcRect l="88584" t="31186" b="55558"/>
          <a:stretch/>
        </p:blipFill>
        <p:spPr>
          <a:xfrm>
            <a:off x="316334" y="6116399"/>
            <a:ext cx="348836" cy="404835"/>
          </a:xfrm>
          <a:prstGeom prst="rect">
            <a:avLst/>
          </a:prstGeom>
          <a:noFill/>
          <a:ln>
            <a:noFill/>
          </a:ln>
        </p:spPr>
      </p:pic>
      <p:pic>
        <p:nvPicPr>
          <p:cNvPr id="1231" name="Google Shape;1231;p29"/>
          <p:cNvPicPr preferRelativeResize="0"/>
          <p:nvPr/>
        </p:nvPicPr>
        <p:blipFill rotWithShape="1">
          <a:blip r:embed="rId2">
            <a:alphaModFix/>
          </a:blip>
          <a:srcRect t="23075" r="88584" b="62117"/>
          <a:stretch/>
        </p:blipFill>
        <p:spPr>
          <a:xfrm>
            <a:off x="551467" y="5465167"/>
            <a:ext cx="348836" cy="452231"/>
          </a:xfrm>
          <a:prstGeom prst="rect">
            <a:avLst/>
          </a:prstGeom>
          <a:noFill/>
          <a:ln>
            <a:noFill/>
          </a:ln>
        </p:spPr>
      </p:pic>
      <p:pic>
        <p:nvPicPr>
          <p:cNvPr id="1232" name="Google Shape;1232;p29"/>
          <p:cNvPicPr preferRelativeResize="0"/>
          <p:nvPr/>
        </p:nvPicPr>
        <p:blipFill rotWithShape="1">
          <a:blip r:embed="rId3">
            <a:alphaModFix/>
          </a:blip>
          <a:srcRect l="86859" t="20960" b="68473"/>
          <a:stretch/>
        </p:blipFill>
        <p:spPr>
          <a:xfrm>
            <a:off x="1106200" y="6232468"/>
            <a:ext cx="390971" cy="314201"/>
          </a:xfrm>
          <a:prstGeom prst="rect">
            <a:avLst/>
          </a:prstGeom>
          <a:noFill/>
          <a:ln>
            <a:noFill/>
          </a:ln>
        </p:spPr>
      </p:pic>
      <p:pic>
        <p:nvPicPr>
          <p:cNvPr id="1233" name="Google Shape;1233;p29"/>
          <p:cNvPicPr preferRelativeResize="0"/>
          <p:nvPr/>
        </p:nvPicPr>
        <p:blipFill rotWithShape="1">
          <a:blip r:embed="rId2">
            <a:alphaModFix/>
          </a:blip>
          <a:srcRect t="23075" r="88584" b="62117"/>
          <a:stretch/>
        </p:blipFill>
        <p:spPr>
          <a:xfrm>
            <a:off x="11397367" y="903234"/>
            <a:ext cx="348836" cy="452231"/>
          </a:xfrm>
          <a:prstGeom prst="rect">
            <a:avLst/>
          </a:prstGeom>
          <a:noFill/>
          <a:ln>
            <a:noFill/>
          </a:ln>
        </p:spPr>
      </p:pic>
      <p:pic>
        <p:nvPicPr>
          <p:cNvPr id="1234" name="Google Shape;1234;p29"/>
          <p:cNvPicPr preferRelativeResize="0"/>
          <p:nvPr/>
        </p:nvPicPr>
        <p:blipFill rotWithShape="1">
          <a:blip r:embed="rId2">
            <a:alphaModFix/>
          </a:blip>
          <a:srcRect l="9958" t="40088" r="80549" b="45104"/>
          <a:stretch/>
        </p:blipFill>
        <p:spPr>
          <a:xfrm>
            <a:off x="11270967" y="1476700"/>
            <a:ext cx="348836" cy="543915"/>
          </a:xfrm>
          <a:prstGeom prst="rect">
            <a:avLst/>
          </a:prstGeom>
          <a:noFill/>
          <a:ln>
            <a:noFill/>
          </a:ln>
        </p:spPr>
      </p:pic>
      <p:pic>
        <p:nvPicPr>
          <p:cNvPr id="1235" name="Google Shape;1235;p29"/>
          <p:cNvPicPr preferRelativeResize="0"/>
          <p:nvPr/>
        </p:nvPicPr>
        <p:blipFill rotWithShape="1">
          <a:blip r:embed="rId3">
            <a:alphaModFix/>
          </a:blip>
          <a:srcRect l="86859" t="20960" b="68473"/>
          <a:stretch/>
        </p:blipFill>
        <p:spPr>
          <a:xfrm>
            <a:off x="11619800" y="2141834"/>
            <a:ext cx="390971" cy="314201"/>
          </a:xfrm>
          <a:prstGeom prst="rect">
            <a:avLst/>
          </a:prstGeom>
          <a:noFill/>
          <a:ln>
            <a:noFill/>
          </a:ln>
        </p:spPr>
      </p:pic>
    </p:spTree>
    <p:extLst>
      <p:ext uri="{BB962C8B-B14F-4D97-AF65-F5344CB8AC3E}">
        <p14:creationId xmlns:p14="http://schemas.microsoft.com/office/powerpoint/2010/main" val="2749481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5804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71"/>
        <p:cNvGrpSpPr/>
        <p:nvPr/>
      </p:nvGrpSpPr>
      <p:grpSpPr>
        <a:xfrm>
          <a:off x="0" y="0"/>
          <a:ext cx="0" cy="0"/>
          <a:chOff x="0" y="0"/>
          <a:chExt cx="0" cy="0"/>
        </a:xfrm>
      </p:grpSpPr>
      <p:grpSp>
        <p:nvGrpSpPr>
          <p:cNvPr id="372" name="Google Shape;372;p11"/>
          <p:cNvGrpSpPr/>
          <p:nvPr/>
        </p:nvGrpSpPr>
        <p:grpSpPr>
          <a:xfrm>
            <a:off x="497200" y="422967"/>
            <a:ext cx="11198885" cy="6012935"/>
            <a:chOff x="372900" y="317225"/>
            <a:chExt cx="8399164" cy="4509701"/>
          </a:xfrm>
        </p:grpSpPr>
        <p:sp>
          <p:nvSpPr>
            <p:cNvPr id="373" name="Google Shape;373;p11"/>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74" name="Google Shape;374;p11"/>
            <p:cNvGrpSpPr/>
            <p:nvPr/>
          </p:nvGrpSpPr>
          <p:grpSpPr>
            <a:xfrm>
              <a:off x="372900" y="317424"/>
              <a:ext cx="8399164" cy="4509502"/>
              <a:chOff x="-75" y="-4650"/>
              <a:chExt cx="9155400" cy="5153127"/>
            </a:xfrm>
          </p:grpSpPr>
          <p:cxnSp>
            <p:nvCxnSpPr>
              <p:cNvPr id="375" name="Google Shape;375;p11"/>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76" name="Google Shape;376;p11"/>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77" name="Google Shape;377;p11"/>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78" name="Google Shape;378;p11"/>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379" name="Google Shape;379;p11"/>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380" name="Google Shape;380;p11"/>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81" name="Google Shape;381;p11"/>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382" name="Google Shape;382;p11"/>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83" name="Google Shape;383;p11"/>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384" name="Google Shape;384;p11"/>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85" name="Google Shape;385;p11"/>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386" name="Google Shape;386;p11"/>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87" name="Google Shape;387;p11"/>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88" name="Google Shape;388;p11"/>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89" name="Google Shape;389;p11"/>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90" name="Google Shape;390;p11"/>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91" name="Google Shape;391;p11"/>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392" name="Google Shape;392;p11"/>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93" name="Google Shape;393;p11"/>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94" name="Google Shape;394;p11"/>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95" name="Google Shape;395;p11"/>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96" name="Google Shape;396;p11"/>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97" name="Google Shape;397;p11"/>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98" name="Google Shape;398;p11"/>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99" name="Google Shape;399;p11"/>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00" name="Google Shape;400;p11"/>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01" name="Google Shape;401;p11"/>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02" name="Google Shape;402;p11"/>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03" name="Google Shape;403;p11"/>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04" name="Google Shape;404;p11"/>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05" name="Google Shape;405;p11"/>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06" name="Google Shape;406;p11"/>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407" name="Google Shape;407;p11"/>
          <p:cNvSpPr txBox="1">
            <a:spLocks noGrp="1"/>
          </p:cNvSpPr>
          <p:nvPr>
            <p:ph type="title" hasCustomPrompt="1"/>
          </p:nvPr>
        </p:nvSpPr>
        <p:spPr>
          <a:xfrm>
            <a:off x="1712651" y="2096800"/>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b="1">
                <a:solidFill>
                  <a:schemeClr val="accen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408" name="Google Shape;408;p11"/>
          <p:cNvSpPr txBox="1">
            <a:spLocks noGrp="1"/>
          </p:cNvSpPr>
          <p:nvPr>
            <p:ph type="subTitle" idx="1"/>
          </p:nvPr>
        </p:nvSpPr>
        <p:spPr>
          <a:xfrm>
            <a:off x="1712651" y="4111667"/>
            <a:ext cx="8768000" cy="65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pic>
        <p:nvPicPr>
          <p:cNvPr id="409" name="Google Shape;409;p11"/>
          <p:cNvPicPr preferRelativeResize="0"/>
          <p:nvPr/>
        </p:nvPicPr>
        <p:blipFill rotWithShape="1">
          <a:blip r:embed="rId2">
            <a:alphaModFix/>
          </a:blip>
          <a:srcRect t="23075" r="88584" b="62117"/>
          <a:stretch/>
        </p:blipFill>
        <p:spPr>
          <a:xfrm>
            <a:off x="10068101" y="1777401"/>
            <a:ext cx="348836" cy="452231"/>
          </a:xfrm>
          <a:prstGeom prst="rect">
            <a:avLst/>
          </a:prstGeom>
          <a:noFill/>
          <a:ln>
            <a:noFill/>
          </a:ln>
        </p:spPr>
      </p:pic>
      <p:pic>
        <p:nvPicPr>
          <p:cNvPr id="410" name="Google Shape;410;p11"/>
          <p:cNvPicPr preferRelativeResize="0"/>
          <p:nvPr/>
        </p:nvPicPr>
        <p:blipFill rotWithShape="1">
          <a:blip r:embed="rId2">
            <a:alphaModFix/>
          </a:blip>
          <a:srcRect l="88584" t="31186" b="55558"/>
          <a:stretch/>
        </p:blipFill>
        <p:spPr>
          <a:xfrm>
            <a:off x="1279567" y="4422465"/>
            <a:ext cx="348836" cy="404835"/>
          </a:xfrm>
          <a:prstGeom prst="rect">
            <a:avLst/>
          </a:prstGeom>
          <a:noFill/>
          <a:ln>
            <a:noFill/>
          </a:ln>
        </p:spPr>
      </p:pic>
      <p:pic>
        <p:nvPicPr>
          <p:cNvPr id="411" name="Google Shape;411;p11"/>
          <p:cNvPicPr preferRelativeResize="0"/>
          <p:nvPr/>
        </p:nvPicPr>
        <p:blipFill rotWithShape="1">
          <a:blip r:embed="rId2">
            <a:alphaModFix/>
          </a:blip>
          <a:srcRect l="9958" t="40088" r="80549" b="45104"/>
          <a:stretch/>
        </p:blipFill>
        <p:spPr>
          <a:xfrm>
            <a:off x="9279134" y="1685733"/>
            <a:ext cx="348836" cy="543915"/>
          </a:xfrm>
          <a:prstGeom prst="rect">
            <a:avLst/>
          </a:prstGeom>
          <a:noFill/>
          <a:ln>
            <a:noFill/>
          </a:ln>
        </p:spPr>
      </p:pic>
      <p:pic>
        <p:nvPicPr>
          <p:cNvPr id="412" name="Google Shape;412;p11"/>
          <p:cNvPicPr preferRelativeResize="0"/>
          <p:nvPr/>
        </p:nvPicPr>
        <p:blipFill rotWithShape="1">
          <a:blip r:embed="rId2">
            <a:alphaModFix/>
          </a:blip>
          <a:srcRect t="23075" r="88584" b="62117"/>
          <a:stretch/>
        </p:blipFill>
        <p:spPr>
          <a:xfrm>
            <a:off x="1514701" y="3771234"/>
            <a:ext cx="348836" cy="452231"/>
          </a:xfrm>
          <a:prstGeom prst="rect">
            <a:avLst/>
          </a:prstGeom>
          <a:noFill/>
          <a:ln>
            <a:noFill/>
          </a:ln>
        </p:spPr>
      </p:pic>
      <p:pic>
        <p:nvPicPr>
          <p:cNvPr id="413" name="Google Shape;413;p11"/>
          <p:cNvPicPr preferRelativeResize="0"/>
          <p:nvPr/>
        </p:nvPicPr>
        <p:blipFill rotWithShape="1">
          <a:blip r:embed="rId3">
            <a:alphaModFix/>
          </a:blip>
          <a:srcRect l="86859" t="20960" b="68473"/>
          <a:stretch/>
        </p:blipFill>
        <p:spPr>
          <a:xfrm>
            <a:off x="2069433" y="4538534"/>
            <a:ext cx="390971" cy="314201"/>
          </a:xfrm>
          <a:prstGeom prst="rect">
            <a:avLst/>
          </a:prstGeom>
          <a:noFill/>
          <a:ln>
            <a:noFill/>
          </a:ln>
        </p:spPr>
      </p:pic>
      <p:pic>
        <p:nvPicPr>
          <p:cNvPr id="414" name="Google Shape;414;p11"/>
          <p:cNvPicPr preferRelativeResize="0"/>
          <p:nvPr/>
        </p:nvPicPr>
        <p:blipFill rotWithShape="1">
          <a:blip r:embed="rId3">
            <a:alphaModFix/>
          </a:blip>
          <a:srcRect l="86859" t="20960" b="68473"/>
          <a:stretch/>
        </p:blipFill>
        <p:spPr>
          <a:xfrm>
            <a:off x="10327467" y="2584701"/>
            <a:ext cx="390971" cy="314201"/>
          </a:xfrm>
          <a:prstGeom prst="rect">
            <a:avLst/>
          </a:prstGeom>
          <a:noFill/>
          <a:ln>
            <a:noFill/>
          </a:ln>
        </p:spPr>
      </p:pic>
    </p:spTree>
    <p:extLst>
      <p:ext uri="{BB962C8B-B14F-4D97-AF65-F5344CB8AC3E}">
        <p14:creationId xmlns:p14="http://schemas.microsoft.com/office/powerpoint/2010/main" val="4875448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063"/>
        <p:cNvGrpSpPr/>
        <p:nvPr/>
      </p:nvGrpSpPr>
      <p:grpSpPr>
        <a:xfrm>
          <a:off x="0" y="0"/>
          <a:ext cx="0" cy="0"/>
          <a:chOff x="0" y="0"/>
          <a:chExt cx="0" cy="0"/>
        </a:xfrm>
      </p:grpSpPr>
      <p:grpSp>
        <p:nvGrpSpPr>
          <p:cNvPr id="1064" name="Google Shape;1064;p26"/>
          <p:cNvGrpSpPr/>
          <p:nvPr/>
        </p:nvGrpSpPr>
        <p:grpSpPr>
          <a:xfrm>
            <a:off x="171401" y="169191"/>
            <a:ext cx="11850660" cy="6520427"/>
            <a:chOff x="372900" y="317225"/>
            <a:chExt cx="8399164" cy="4509701"/>
          </a:xfrm>
        </p:grpSpPr>
        <p:sp>
          <p:nvSpPr>
            <p:cNvPr id="1065" name="Google Shape;1065;p26"/>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066" name="Google Shape;1066;p26"/>
            <p:cNvGrpSpPr/>
            <p:nvPr/>
          </p:nvGrpSpPr>
          <p:grpSpPr>
            <a:xfrm>
              <a:off x="372900" y="317424"/>
              <a:ext cx="8399164" cy="4509502"/>
              <a:chOff x="-75" y="-4650"/>
              <a:chExt cx="9155400" cy="5153127"/>
            </a:xfrm>
          </p:grpSpPr>
          <p:cxnSp>
            <p:nvCxnSpPr>
              <p:cNvPr id="1067" name="Google Shape;1067;p26"/>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68" name="Google Shape;1068;p26"/>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069" name="Google Shape;1069;p26"/>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70" name="Google Shape;1070;p26"/>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1071" name="Google Shape;1071;p26"/>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1072" name="Google Shape;1072;p26"/>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73" name="Google Shape;1073;p26"/>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074" name="Google Shape;1074;p26"/>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75" name="Google Shape;1075;p26"/>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076" name="Google Shape;1076;p26"/>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77" name="Google Shape;1077;p26"/>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078" name="Google Shape;1078;p26"/>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79" name="Google Shape;1079;p26"/>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080" name="Google Shape;1080;p26"/>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81" name="Google Shape;1081;p26"/>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082" name="Google Shape;1082;p26"/>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83" name="Google Shape;1083;p26"/>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1084" name="Google Shape;1084;p26"/>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085" name="Google Shape;1085;p26"/>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86" name="Google Shape;1086;p26"/>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087" name="Google Shape;1087;p26"/>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88" name="Google Shape;1088;p26"/>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89" name="Google Shape;1089;p26"/>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90" name="Google Shape;1090;p26"/>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91" name="Google Shape;1091;p26"/>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92" name="Google Shape;1092;p26"/>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93" name="Google Shape;1093;p26"/>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94" name="Google Shape;1094;p26"/>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95" name="Google Shape;1095;p26"/>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96" name="Google Shape;1096;p26"/>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97" name="Google Shape;1097;p26"/>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098" name="Google Shape;1098;p26"/>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1099" name="Google Shape;1099;p26"/>
          <p:cNvSpPr txBox="1">
            <a:spLocks noGrp="1"/>
          </p:cNvSpPr>
          <p:nvPr>
            <p:ph type="title" hasCustomPrompt="1"/>
          </p:nvPr>
        </p:nvSpPr>
        <p:spPr>
          <a:xfrm>
            <a:off x="953467" y="1390684"/>
            <a:ext cx="4992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b="1">
                <a:solidFill>
                  <a:schemeClr val="accent3"/>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100" name="Google Shape;1100;p26"/>
          <p:cNvSpPr txBox="1">
            <a:spLocks noGrp="1"/>
          </p:cNvSpPr>
          <p:nvPr>
            <p:ph type="subTitle" idx="1"/>
          </p:nvPr>
        </p:nvSpPr>
        <p:spPr>
          <a:xfrm>
            <a:off x="953467" y="2332053"/>
            <a:ext cx="4992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1" name="Google Shape;1101;p26"/>
          <p:cNvSpPr txBox="1">
            <a:spLocks noGrp="1"/>
          </p:cNvSpPr>
          <p:nvPr>
            <p:ph type="title" idx="2" hasCustomPrompt="1"/>
          </p:nvPr>
        </p:nvSpPr>
        <p:spPr>
          <a:xfrm>
            <a:off x="6246533" y="1390684"/>
            <a:ext cx="4992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b="1">
                <a:solidFill>
                  <a:schemeClr val="dk2"/>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102" name="Google Shape;1102;p26"/>
          <p:cNvSpPr txBox="1">
            <a:spLocks noGrp="1"/>
          </p:cNvSpPr>
          <p:nvPr>
            <p:ph type="subTitle" idx="3"/>
          </p:nvPr>
        </p:nvSpPr>
        <p:spPr>
          <a:xfrm>
            <a:off x="6246533" y="2332051"/>
            <a:ext cx="4992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3" name="Google Shape;1103;p26"/>
          <p:cNvSpPr txBox="1">
            <a:spLocks noGrp="1"/>
          </p:cNvSpPr>
          <p:nvPr>
            <p:ph type="title" idx="4" hasCustomPrompt="1"/>
          </p:nvPr>
        </p:nvSpPr>
        <p:spPr>
          <a:xfrm>
            <a:off x="953467" y="3932347"/>
            <a:ext cx="4992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b="1">
                <a:solidFill>
                  <a:schemeClr val="accent1"/>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104" name="Google Shape;1104;p26"/>
          <p:cNvSpPr txBox="1">
            <a:spLocks noGrp="1"/>
          </p:cNvSpPr>
          <p:nvPr>
            <p:ph type="subTitle" idx="5"/>
          </p:nvPr>
        </p:nvSpPr>
        <p:spPr>
          <a:xfrm>
            <a:off x="953467" y="4873717"/>
            <a:ext cx="4992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5" name="Google Shape;1105;p26"/>
          <p:cNvSpPr txBox="1">
            <a:spLocks noGrp="1"/>
          </p:cNvSpPr>
          <p:nvPr>
            <p:ph type="title" idx="6" hasCustomPrompt="1"/>
          </p:nvPr>
        </p:nvSpPr>
        <p:spPr>
          <a:xfrm>
            <a:off x="6246533" y="3932347"/>
            <a:ext cx="4992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b="1">
                <a:solidFill>
                  <a:schemeClr val="lt2"/>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106" name="Google Shape;1106;p26"/>
          <p:cNvSpPr txBox="1">
            <a:spLocks noGrp="1"/>
          </p:cNvSpPr>
          <p:nvPr>
            <p:ph type="subTitle" idx="7"/>
          </p:nvPr>
        </p:nvSpPr>
        <p:spPr>
          <a:xfrm>
            <a:off x="6246533" y="4873717"/>
            <a:ext cx="4992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107" name="Google Shape;1107;p26"/>
          <p:cNvPicPr preferRelativeResize="0"/>
          <p:nvPr/>
        </p:nvPicPr>
        <p:blipFill rotWithShape="1">
          <a:blip r:embed="rId2">
            <a:alphaModFix/>
          </a:blip>
          <a:srcRect l="88584" t="31186" b="55558"/>
          <a:stretch/>
        </p:blipFill>
        <p:spPr>
          <a:xfrm>
            <a:off x="316334" y="6116399"/>
            <a:ext cx="348836" cy="404835"/>
          </a:xfrm>
          <a:prstGeom prst="rect">
            <a:avLst/>
          </a:prstGeom>
          <a:noFill/>
          <a:ln>
            <a:noFill/>
          </a:ln>
        </p:spPr>
      </p:pic>
      <p:pic>
        <p:nvPicPr>
          <p:cNvPr id="1108" name="Google Shape;1108;p26"/>
          <p:cNvPicPr preferRelativeResize="0"/>
          <p:nvPr/>
        </p:nvPicPr>
        <p:blipFill rotWithShape="1">
          <a:blip r:embed="rId2">
            <a:alphaModFix/>
          </a:blip>
          <a:srcRect t="23075" r="88584" b="62117"/>
          <a:stretch/>
        </p:blipFill>
        <p:spPr>
          <a:xfrm>
            <a:off x="551467" y="5465167"/>
            <a:ext cx="348836" cy="452231"/>
          </a:xfrm>
          <a:prstGeom prst="rect">
            <a:avLst/>
          </a:prstGeom>
          <a:noFill/>
          <a:ln>
            <a:noFill/>
          </a:ln>
        </p:spPr>
      </p:pic>
      <p:pic>
        <p:nvPicPr>
          <p:cNvPr id="1109" name="Google Shape;1109;p26"/>
          <p:cNvPicPr preferRelativeResize="0"/>
          <p:nvPr/>
        </p:nvPicPr>
        <p:blipFill rotWithShape="1">
          <a:blip r:embed="rId3">
            <a:alphaModFix/>
          </a:blip>
          <a:srcRect l="86859" t="20960" b="68473"/>
          <a:stretch/>
        </p:blipFill>
        <p:spPr>
          <a:xfrm>
            <a:off x="1106200" y="6232468"/>
            <a:ext cx="390971" cy="314201"/>
          </a:xfrm>
          <a:prstGeom prst="rect">
            <a:avLst/>
          </a:prstGeom>
          <a:noFill/>
          <a:ln>
            <a:noFill/>
          </a:ln>
        </p:spPr>
      </p:pic>
      <p:pic>
        <p:nvPicPr>
          <p:cNvPr id="1110" name="Google Shape;1110;p26"/>
          <p:cNvPicPr preferRelativeResize="0"/>
          <p:nvPr/>
        </p:nvPicPr>
        <p:blipFill rotWithShape="1">
          <a:blip r:embed="rId2">
            <a:alphaModFix/>
          </a:blip>
          <a:srcRect t="23075" r="88584" b="62117"/>
          <a:stretch/>
        </p:blipFill>
        <p:spPr>
          <a:xfrm>
            <a:off x="11397367" y="903234"/>
            <a:ext cx="348836" cy="452231"/>
          </a:xfrm>
          <a:prstGeom prst="rect">
            <a:avLst/>
          </a:prstGeom>
          <a:noFill/>
          <a:ln>
            <a:noFill/>
          </a:ln>
        </p:spPr>
      </p:pic>
      <p:pic>
        <p:nvPicPr>
          <p:cNvPr id="1111" name="Google Shape;1111;p26"/>
          <p:cNvPicPr preferRelativeResize="0"/>
          <p:nvPr/>
        </p:nvPicPr>
        <p:blipFill rotWithShape="1">
          <a:blip r:embed="rId2">
            <a:alphaModFix/>
          </a:blip>
          <a:srcRect l="9958" t="40088" r="80549" b="45104"/>
          <a:stretch/>
        </p:blipFill>
        <p:spPr>
          <a:xfrm>
            <a:off x="11270967" y="1476700"/>
            <a:ext cx="348836" cy="543915"/>
          </a:xfrm>
          <a:prstGeom prst="rect">
            <a:avLst/>
          </a:prstGeom>
          <a:noFill/>
          <a:ln>
            <a:noFill/>
          </a:ln>
        </p:spPr>
      </p:pic>
      <p:pic>
        <p:nvPicPr>
          <p:cNvPr id="1112" name="Google Shape;1112;p26"/>
          <p:cNvPicPr preferRelativeResize="0"/>
          <p:nvPr/>
        </p:nvPicPr>
        <p:blipFill rotWithShape="1">
          <a:blip r:embed="rId3">
            <a:alphaModFix/>
          </a:blip>
          <a:srcRect l="86859" t="20960" b="68473"/>
          <a:stretch/>
        </p:blipFill>
        <p:spPr>
          <a:xfrm>
            <a:off x="11619800" y="2141834"/>
            <a:ext cx="390971" cy="314201"/>
          </a:xfrm>
          <a:prstGeom prst="rect">
            <a:avLst/>
          </a:prstGeom>
          <a:noFill/>
          <a:ln>
            <a:noFill/>
          </a:ln>
        </p:spPr>
      </p:pic>
    </p:spTree>
    <p:extLst>
      <p:ext uri="{BB962C8B-B14F-4D97-AF65-F5344CB8AC3E}">
        <p14:creationId xmlns:p14="http://schemas.microsoft.com/office/powerpoint/2010/main" val="28055120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8"/>
        <p:cNvGrpSpPr/>
        <p:nvPr/>
      </p:nvGrpSpPr>
      <p:grpSpPr>
        <a:xfrm>
          <a:off x="0" y="0"/>
          <a:ext cx="0" cy="0"/>
          <a:chOff x="0" y="0"/>
          <a:chExt cx="0" cy="0"/>
        </a:xfrm>
      </p:grpSpPr>
      <p:grpSp>
        <p:nvGrpSpPr>
          <p:cNvPr id="99" name="Google Shape;99;p4"/>
          <p:cNvGrpSpPr/>
          <p:nvPr/>
        </p:nvGrpSpPr>
        <p:grpSpPr>
          <a:xfrm>
            <a:off x="171401" y="169191"/>
            <a:ext cx="11850660" cy="6520427"/>
            <a:chOff x="372900" y="317225"/>
            <a:chExt cx="8399164" cy="4509701"/>
          </a:xfrm>
        </p:grpSpPr>
        <p:sp>
          <p:nvSpPr>
            <p:cNvPr id="100" name="Google Shape;100;p4"/>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01" name="Google Shape;101;p4"/>
            <p:cNvGrpSpPr/>
            <p:nvPr/>
          </p:nvGrpSpPr>
          <p:grpSpPr>
            <a:xfrm>
              <a:off x="372900" y="317424"/>
              <a:ext cx="8399164" cy="4509502"/>
              <a:chOff x="-75" y="-4650"/>
              <a:chExt cx="9155400" cy="5153127"/>
            </a:xfrm>
          </p:grpSpPr>
          <p:cxnSp>
            <p:nvCxnSpPr>
              <p:cNvPr id="102" name="Google Shape;102;p4"/>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3" name="Google Shape;103;p4"/>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04" name="Google Shape;104;p4"/>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5" name="Google Shape;105;p4"/>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106" name="Google Shape;106;p4"/>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107" name="Google Shape;107;p4"/>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8" name="Google Shape;108;p4"/>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09" name="Google Shape;109;p4"/>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0" name="Google Shape;110;p4"/>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11" name="Google Shape;111;p4"/>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2" name="Google Shape;112;p4"/>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13" name="Google Shape;113;p4"/>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4" name="Google Shape;114;p4"/>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15" name="Google Shape;115;p4"/>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6" name="Google Shape;116;p4"/>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17" name="Google Shape;117;p4"/>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8" name="Google Shape;118;p4"/>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119" name="Google Shape;119;p4"/>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20" name="Google Shape;120;p4"/>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1" name="Google Shape;121;p4"/>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22" name="Google Shape;122;p4"/>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3" name="Google Shape;123;p4"/>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4" name="Google Shape;124;p4"/>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5" name="Google Shape;125;p4"/>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6" name="Google Shape;126;p4"/>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7" name="Google Shape;127;p4"/>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8" name="Google Shape;128;p4"/>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9" name="Google Shape;129;p4"/>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30" name="Google Shape;130;p4"/>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31" name="Google Shape;131;p4"/>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32" name="Google Shape;132;p4"/>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33" name="Google Shape;133;p4"/>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134" name="Google Shape;134;p4"/>
          <p:cNvSpPr txBox="1">
            <a:spLocks noGrp="1"/>
          </p:cNvSpPr>
          <p:nvPr>
            <p:ph type="body" idx="1"/>
          </p:nvPr>
        </p:nvSpPr>
        <p:spPr>
          <a:xfrm>
            <a:off x="960000" y="1536633"/>
            <a:ext cx="10272000" cy="45552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135" name="Google Shape;135;p4"/>
          <p:cNvSpPr txBox="1">
            <a:spLocks noGrp="1"/>
          </p:cNvSpPr>
          <p:nvPr>
            <p:ph type="title"/>
          </p:nvPr>
        </p:nvSpPr>
        <p:spPr>
          <a:xfrm>
            <a:off x="960000" y="6949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852990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270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1635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5" name="Rectangle 5"/>
          <p:cNvSpPr>
            <a:spLocks noGrp="1" noChangeArrowheads="1"/>
          </p:cNvSpPr>
          <p:nvPr>
            <p:ph type="ftr" sz="quarter" idx="11"/>
          </p:nvPr>
        </p:nvSpPr>
        <p:spPr>
          <a:xfrm>
            <a:off x="4165875" y="6245225"/>
            <a:ext cx="3860297"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6" name="Rectangle 6"/>
          <p:cNvSpPr>
            <a:spLocks noGrp="1" noChangeArrowheads="1"/>
          </p:cNvSpPr>
          <p:nvPr>
            <p:ph type="sldNum" sz="quarter" idx="12"/>
          </p:nvPr>
        </p:nvSpPr>
        <p:spPr>
          <a:xfrm>
            <a:off x="8737281" y="6245225"/>
            <a:ext cx="2845223" cy="476251"/>
          </a:xfrm>
          <a:prstGeom prst="rect">
            <a:avLst/>
          </a:prstGeom>
        </p:spPr>
        <p:txBody>
          <a:bodyPr lIns="34247" tIns="17120" rIns="34247" bIns="17120"/>
          <a:lstStyle>
            <a:lvl1pPr>
              <a:defRPr/>
            </a:lvl1pPr>
          </a:lstStyle>
          <a:p>
            <a:pPr defTabSz="1086632">
              <a:defRPr/>
            </a:pPr>
            <a:fld id="{BEF8FD80-C95D-4220-BF8B-01906B7B67AD}" type="slidenum">
              <a:rPr lang="en-US" sz="2133" smtClean="0">
                <a:solidFill>
                  <a:srgbClr val="000000"/>
                </a:solidFill>
              </a:rPr>
              <a:pPr defTabSz="1086632">
                <a:defRPr/>
              </a:pPr>
              <a:t>‹#›</a:t>
            </a:fld>
            <a:endParaRPr lang="en-US" sz="2133">
              <a:solidFill>
                <a:srgbClr val="000000"/>
              </a:solidFill>
            </a:endParaRPr>
          </a:p>
        </p:txBody>
      </p:sp>
    </p:spTree>
    <p:extLst>
      <p:ext uri="{BB962C8B-B14F-4D97-AF65-F5344CB8AC3E}">
        <p14:creationId xmlns:p14="http://schemas.microsoft.com/office/powerpoint/2010/main" val="4292965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theme" Target="../theme/theme2.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3.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5.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8.pn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image" Target="../media/image8.png"/><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897"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533861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Lst>
  <p:txStyles>
    <p:titleStyle>
      <a:lvl1pPr algn="ctr" defTabSz="1086632" rtl="0" eaLnBrk="1" latinLnBrk="0" hangingPunct="1">
        <a:spcBef>
          <a:spcPct val="0"/>
        </a:spcBef>
        <a:buNone/>
        <a:defRPr sz="5200" kern="1200">
          <a:solidFill>
            <a:schemeClr val="tx1"/>
          </a:solidFill>
          <a:latin typeface="+mj-lt"/>
          <a:ea typeface="+mj-ea"/>
          <a:cs typeface="+mj-cs"/>
        </a:defRPr>
      </a:lvl1pPr>
    </p:titleStyle>
    <p:bodyStyle>
      <a:lvl1pPr marL="407652" indent="-407652" algn="l" defTabSz="1086632"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35" indent="-339502" algn="l" defTabSz="1086632"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619" indent="-271661" algn="l" defTabSz="108663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931"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94"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9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40"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853"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16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32" rtl="0" eaLnBrk="1" latinLnBrk="0" hangingPunct="1">
        <a:defRPr sz="2133" kern="1200">
          <a:solidFill>
            <a:schemeClr val="tx1"/>
          </a:solidFill>
          <a:latin typeface="+mn-lt"/>
          <a:ea typeface="+mn-ea"/>
          <a:cs typeface="+mn-cs"/>
        </a:defRPr>
      </a:lvl1pPr>
      <a:lvl2pPr marL="543322" algn="l" defTabSz="1086632" rtl="0" eaLnBrk="1" latinLnBrk="0" hangingPunct="1">
        <a:defRPr sz="2133" kern="1200">
          <a:solidFill>
            <a:schemeClr val="tx1"/>
          </a:solidFill>
          <a:latin typeface="+mn-lt"/>
          <a:ea typeface="+mn-ea"/>
          <a:cs typeface="+mn-cs"/>
        </a:defRPr>
      </a:lvl2pPr>
      <a:lvl3pPr marL="1086947" algn="l" defTabSz="1086632" rtl="0" eaLnBrk="1" latinLnBrk="0" hangingPunct="1">
        <a:defRPr sz="2133" kern="1200">
          <a:solidFill>
            <a:schemeClr val="tx1"/>
          </a:solidFill>
          <a:latin typeface="+mn-lt"/>
          <a:ea typeface="+mn-ea"/>
          <a:cs typeface="+mn-cs"/>
        </a:defRPr>
      </a:lvl3pPr>
      <a:lvl4pPr marL="1630289" algn="l" defTabSz="1086632" rtl="0" eaLnBrk="1" latinLnBrk="0" hangingPunct="1">
        <a:defRPr sz="2133" kern="1200">
          <a:solidFill>
            <a:schemeClr val="tx1"/>
          </a:solidFill>
          <a:latin typeface="+mn-lt"/>
          <a:ea typeface="+mn-ea"/>
          <a:cs typeface="+mn-cs"/>
        </a:defRPr>
      </a:lvl4pPr>
      <a:lvl5pPr marL="2173922" algn="l" defTabSz="1086632" rtl="0" eaLnBrk="1" latinLnBrk="0" hangingPunct="1">
        <a:defRPr sz="2133" kern="1200">
          <a:solidFill>
            <a:schemeClr val="tx1"/>
          </a:solidFill>
          <a:latin typeface="+mn-lt"/>
          <a:ea typeface="+mn-ea"/>
          <a:cs typeface="+mn-cs"/>
        </a:defRPr>
      </a:lvl5pPr>
      <a:lvl6pPr marL="2717236" algn="l" defTabSz="1086632" rtl="0" eaLnBrk="1" latinLnBrk="0" hangingPunct="1">
        <a:defRPr sz="2133" kern="1200">
          <a:solidFill>
            <a:schemeClr val="tx1"/>
          </a:solidFill>
          <a:latin typeface="+mn-lt"/>
          <a:ea typeface="+mn-ea"/>
          <a:cs typeface="+mn-cs"/>
        </a:defRPr>
      </a:lvl6pPr>
      <a:lvl7pPr marL="3260558" algn="l" defTabSz="1086632" rtl="0" eaLnBrk="1" latinLnBrk="0" hangingPunct="1">
        <a:defRPr sz="2133" kern="1200">
          <a:solidFill>
            <a:schemeClr val="tx1"/>
          </a:solidFill>
          <a:latin typeface="+mn-lt"/>
          <a:ea typeface="+mn-ea"/>
          <a:cs typeface="+mn-cs"/>
        </a:defRPr>
      </a:lvl7pPr>
      <a:lvl8pPr marL="3804201" algn="l" defTabSz="1086632" rtl="0" eaLnBrk="1" latinLnBrk="0" hangingPunct="1">
        <a:defRPr sz="2133" kern="1200">
          <a:solidFill>
            <a:schemeClr val="tx1"/>
          </a:solidFill>
          <a:latin typeface="+mn-lt"/>
          <a:ea typeface="+mn-ea"/>
          <a:cs typeface="+mn-cs"/>
        </a:defRPr>
      </a:lvl8pPr>
      <a:lvl9pPr marL="4347522" algn="l" defTabSz="1086632" rtl="0" eaLnBrk="1" latinLnBrk="0" hangingPunct="1">
        <a:defRPr sz="213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8075076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4" r:id="rId3"/>
    <p:sldLayoutId id="2147483735" r:id="rId4"/>
  </p:sldLayoutIdLst>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8674661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40" r:id="rId3"/>
    <p:sldLayoutId id="2147483741" r:id="rId4"/>
  </p:sldLayoutIdLst>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70692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455F20-2A15-4E70-936B-4A7AE79AE653}" type="datetimeFigureOut">
              <a:rPr lang="en-US" smtClean="0"/>
              <a:t>4/17/2024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8DC72-F670-4295-B405-97FFC0064C17}" type="slidenum">
              <a:rPr lang="en-US" smtClean="0"/>
              <a:t>‹#›</a:t>
            </a:fld>
            <a:endParaRPr lang="en-US"/>
          </a:p>
        </p:txBody>
      </p:sp>
    </p:spTree>
    <p:extLst>
      <p:ext uri="{BB962C8B-B14F-4D97-AF65-F5344CB8AC3E}">
        <p14:creationId xmlns:p14="http://schemas.microsoft.com/office/powerpoint/2010/main" val="3775177048"/>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a:blip r:embed="rId15">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1pPr>
            <a:lvl2pPr lvl="1"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2pPr>
            <a:lvl3pPr lvl="2"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3pPr>
            <a:lvl4pPr lvl="3"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4pPr>
            <a:lvl5pPr lvl="4"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5pPr>
            <a:lvl6pPr lvl="5"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6pPr>
            <a:lvl7pPr lvl="6"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7pPr>
            <a:lvl8pPr lvl="7"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8pPr>
            <a:lvl9pPr lvl="8"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1pPr>
            <a:lvl2pPr marL="914400" lvl="1"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2pPr>
            <a:lvl3pPr marL="1371600" lvl="2"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3pPr>
            <a:lvl4pPr marL="1828800" lvl="3"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4pPr>
            <a:lvl5pPr marL="2286000" lvl="4"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5pPr>
            <a:lvl6pPr marL="2743200" lvl="5"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6pPr>
            <a:lvl7pPr marL="3200400" lvl="6"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7pPr>
            <a:lvl8pPr marL="3657600" lvl="7"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8pPr>
            <a:lvl9pPr marL="4114800" lvl="8" indent="-317500">
              <a:lnSpc>
                <a:spcPct val="115000"/>
              </a:lnSpc>
              <a:spcBef>
                <a:spcPts val="1600"/>
              </a:spcBef>
              <a:spcAft>
                <a:spcPts val="1600"/>
              </a:spcAft>
              <a:buClr>
                <a:schemeClr val="dk1"/>
              </a:buClr>
              <a:buSzPts val="1400"/>
              <a:buFont typeface="Bellota Text"/>
              <a:buChar char="■"/>
              <a:defRPr>
                <a:solidFill>
                  <a:schemeClr val="dk1"/>
                </a:solidFill>
                <a:latin typeface="Bellota Text"/>
                <a:ea typeface="Bellota Text"/>
                <a:cs typeface="Bellota Text"/>
                <a:sym typeface="Bellota Text"/>
              </a:defRPr>
            </a:lvl9pPr>
          </a:lstStyle>
          <a:p>
            <a:endParaRPr/>
          </a:p>
        </p:txBody>
      </p:sp>
    </p:spTree>
    <p:extLst>
      <p:ext uri="{BB962C8B-B14F-4D97-AF65-F5344CB8AC3E}">
        <p14:creationId xmlns:p14="http://schemas.microsoft.com/office/powerpoint/2010/main" val="211811758"/>
      </p:ext>
    </p:extLst>
  </p:cSld>
  <p:clrMap bg1="lt1" tx1="dk1" bg2="dk2"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a:blip r:embed="rId15">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1pPr>
            <a:lvl2pPr lvl="1"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2pPr>
            <a:lvl3pPr lvl="2"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3pPr>
            <a:lvl4pPr lvl="3"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4pPr>
            <a:lvl5pPr lvl="4"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5pPr>
            <a:lvl6pPr lvl="5"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6pPr>
            <a:lvl7pPr lvl="6"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7pPr>
            <a:lvl8pPr lvl="7"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8pPr>
            <a:lvl9pPr lvl="8"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1pPr>
            <a:lvl2pPr marL="914400" lvl="1"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2pPr>
            <a:lvl3pPr marL="1371600" lvl="2"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3pPr>
            <a:lvl4pPr marL="1828800" lvl="3"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4pPr>
            <a:lvl5pPr marL="2286000" lvl="4"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5pPr>
            <a:lvl6pPr marL="2743200" lvl="5"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6pPr>
            <a:lvl7pPr marL="3200400" lvl="6"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7pPr>
            <a:lvl8pPr marL="3657600" lvl="7"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8pPr>
            <a:lvl9pPr marL="4114800" lvl="8" indent="-317500">
              <a:lnSpc>
                <a:spcPct val="115000"/>
              </a:lnSpc>
              <a:spcBef>
                <a:spcPts val="1600"/>
              </a:spcBef>
              <a:spcAft>
                <a:spcPts val="1600"/>
              </a:spcAft>
              <a:buClr>
                <a:schemeClr val="dk1"/>
              </a:buClr>
              <a:buSzPts val="1400"/>
              <a:buFont typeface="Bellota Text"/>
              <a:buChar char="■"/>
              <a:defRPr>
                <a:solidFill>
                  <a:schemeClr val="dk1"/>
                </a:solidFill>
                <a:latin typeface="Bellota Text"/>
                <a:ea typeface="Bellota Text"/>
                <a:cs typeface="Bellota Text"/>
                <a:sym typeface="Bellota Text"/>
              </a:defRPr>
            </a:lvl9pPr>
          </a:lstStyle>
          <a:p>
            <a:endParaRPr/>
          </a:p>
        </p:txBody>
      </p:sp>
    </p:spTree>
    <p:extLst>
      <p:ext uri="{BB962C8B-B14F-4D97-AF65-F5344CB8AC3E}">
        <p14:creationId xmlns:p14="http://schemas.microsoft.com/office/powerpoint/2010/main" val="3928333662"/>
      </p:ext>
    </p:extLst>
  </p:cSld>
  <p:clrMap bg1="lt1" tx1="dk1" bg2="dk2" tx2="lt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4.xml"/><Relationship Id="rId5" Type="http://schemas.openxmlformats.org/officeDocument/2006/relationships/image" Target="../media/image12.pn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57.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57.xml"/><Relationship Id="rId5" Type="http://schemas.microsoft.com/office/2007/relationships/hdphoto" Target="../media/hdphoto3.wdp"/><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57.xml"/><Relationship Id="rId5" Type="http://schemas.openxmlformats.org/officeDocument/2006/relationships/image" Target="../media/image9.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7.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57.xml"/><Relationship Id="rId5" Type="http://schemas.microsoft.com/office/2007/relationships/hdphoto" Target="../media/hdphoto5.wdp"/><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44.xml"/><Relationship Id="rId5" Type="http://schemas.openxmlformats.org/officeDocument/2006/relationships/image" Target="../media/image14.png"/><Relationship Id="rId4"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0.xml"/><Relationship Id="rId1" Type="http://schemas.openxmlformats.org/officeDocument/2006/relationships/slideLayout" Target="../slideLayouts/slideLayout57.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57.xml"/><Relationship Id="rId5" Type="http://schemas.openxmlformats.org/officeDocument/2006/relationships/image" Target="../media/image39.png"/><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57.xml"/><Relationship Id="rId5" Type="http://schemas.openxmlformats.org/officeDocument/2006/relationships/image" Target="../media/image40.png"/><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5.xml"/><Relationship Id="rId1" Type="http://schemas.openxmlformats.org/officeDocument/2006/relationships/slideLayout" Target="../slideLayouts/slideLayout32.xml"/><Relationship Id="rId5" Type="http://schemas.microsoft.com/office/2007/relationships/hdphoto" Target="../media/hdphoto7.wdp"/><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slide" Target="slide27.xml"/><Relationship Id="rId18" Type="http://schemas.openxmlformats.org/officeDocument/2006/relationships/slide" Target="slide32.xml"/><Relationship Id="rId3" Type="http://schemas.openxmlformats.org/officeDocument/2006/relationships/audio" Target="../media/audio1.wav"/><Relationship Id="rId7" Type="http://schemas.openxmlformats.org/officeDocument/2006/relationships/image" Target="../media/image47.png"/><Relationship Id="rId12" Type="http://schemas.microsoft.com/office/2007/relationships/hdphoto" Target="../media/hdphoto7.wdp"/><Relationship Id="rId17" Type="http://schemas.openxmlformats.org/officeDocument/2006/relationships/slide" Target="slide31.xml"/><Relationship Id="rId2" Type="http://schemas.openxmlformats.org/officeDocument/2006/relationships/notesSlide" Target="../notesSlides/notesSlide26.xml"/><Relationship Id="rId16" Type="http://schemas.openxmlformats.org/officeDocument/2006/relationships/slide" Target="slide30.xml"/><Relationship Id="rId1" Type="http://schemas.openxmlformats.org/officeDocument/2006/relationships/slideLayout" Target="../slideLayouts/slideLayout32.xml"/><Relationship Id="rId6" Type="http://schemas.openxmlformats.org/officeDocument/2006/relationships/image" Target="../media/image46.png"/><Relationship Id="rId11" Type="http://schemas.openxmlformats.org/officeDocument/2006/relationships/image" Target="../media/image43.png"/><Relationship Id="rId5" Type="http://schemas.openxmlformats.org/officeDocument/2006/relationships/image" Target="../media/image45.png"/><Relationship Id="rId15" Type="http://schemas.openxmlformats.org/officeDocument/2006/relationships/slide" Target="slide29.xml"/><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slide" Target="slide28.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32.xml"/><Relationship Id="rId4" Type="http://schemas.openxmlformats.org/officeDocument/2006/relationships/slide" Target="slide26.xml"/></Relationships>
</file>

<file path=ppt/slides/_rels/slide28.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51.png"/><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51.png"/><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44.xml"/><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51.png"/><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51.png"/><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51.png"/><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44.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4.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44.xml"/><Relationship Id="rId6" Type="http://schemas.openxmlformats.org/officeDocument/2006/relationships/image" Target="../media/image18.png"/><Relationship Id="rId5" Type="http://schemas.microsoft.com/office/2007/relationships/hdphoto" Target="../media/hdphoto4.wdp"/><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44.xml"/><Relationship Id="rId6" Type="http://schemas.openxmlformats.org/officeDocument/2006/relationships/image" Target="../media/image21.png"/><Relationship Id="rId5" Type="http://schemas.microsoft.com/office/2007/relationships/hdphoto" Target="../media/hdphoto4.wdp"/><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21"/>
        <p:cNvGrpSpPr/>
        <p:nvPr/>
      </p:nvGrpSpPr>
      <p:grpSpPr>
        <a:xfrm>
          <a:off x="0" y="0"/>
          <a:ext cx="0" cy="0"/>
          <a:chOff x="0" y="0"/>
          <a:chExt cx="0" cy="0"/>
        </a:xfrm>
      </p:grpSpPr>
      <p:pic>
        <p:nvPicPr>
          <p:cNvPr id="12" name="Picture 11"/>
          <p:cNvPicPr>
            <a:picLocks noChangeAspect="1"/>
          </p:cNvPicPr>
          <p:nvPr/>
        </p:nvPicPr>
        <p:blipFill>
          <a:blip r:embed="rId3">
            <a:extLst>
              <a:ext uri="{BEBA8EAE-BF5A-486C-A8C5-ECC9F3942E4B}">
                <a14:imgProps xmlns:a14="http://schemas.microsoft.com/office/drawing/2010/main">
                  <a14:imgLayer r:embed="rId4">
                    <a14:imgEffect>
                      <a14:backgroundRemoval t="3711" b="94531" l="7356" r="96421">
                        <a14:foregroundMark x1="38767" y1="17578" x2="63022" y2="27930"/>
                        <a14:foregroundMark x1="43936" y1="7031" x2="51889" y2="8594"/>
                        <a14:foregroundMark x1="76740" y1="11523" x2="82505" y2="12109"/>
                        <a14:foregroundMark x1="57256" y1="9961" x2="64612" y2="31250"/>
                        <a14:foregroundMark x1="78529" y1="79297" x2="85487" y2="71875"/>
                        <a14:foregroundMark x1="90656" y1="48438" x2="90258" y2="50781"/>
                        <a14:foregroundMark x1="60636" y1="9961" x2="66998" y2="11914"/>
                      </a14:backgroundRemoval>
                    </a14:imgEffect>
                  </a14:imgLayer>
                </a14:imgProps>
              </a:ext>
              <a:ext uri="{28A0092B-C50C-407E-A947-70E740481C1C}">
                <a14:useLocalDpi xmlns:a14="http://schemas.microsoft.com/office/drawing/2010/main" val="0"/>
              </a:ext>
            </a:extLst>
          </a:blip>
          <a:stretch>
            <a:fillRect/>
          </a:stretch>
        </p:blipFill>
        <p:spPr>
          <a:xfrm>
            <a:off x="459969" y="2501281"/>
            <a:ext cx="4280136" cy="4356719"/>
          </a:xfrm>
          <a:prstGeom prst="rect">
            <a:avLst/>
          </a:prstGeom>
        </p:spPr>
      </p:pic>
      <p:sp>
        <p:nvSpPr>
          <p:cNvPr id="14" name="TextBox 13"/>
          <p:cNvSpPr txBox="1"/>
          <p:nvPr/>
        </p:nvSpPr>
        <p:spPr>
          <a:xfrm>
            <a:off x="4614278" y="2421910"/>
            <a:ext cx="6657255" cy="954107"/>
          </a:xfrm>
          <a:prstGeom prst="rect">
            <a:avLst/>
          </a:prstGeom>
          <a:noFill/>
        </p:spPr>
        <p:txBody>
          <a:bodyPr wrap="square" rtlCol="0">
            <a:spAutoFit/>
          </a:bodyPr>
          <a:lstStyle/>
          <a:p>
            <a:r>
              <a:rPr lang="en-US" sz="2800" b="1" i="1" dirty="0" err="1">
                <a:latin typeface="Times New Roman" panose="02020603050405020304" pitchFamily="18" charset="0"/>
                <a:cs typeface="Times New Roman" panose="02020603050405020304" pitchFamily="18" charset="0"/>
              </a:rPr>
              <a:t>Hình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chia </a:t>
            </a:r>
            <a:r>
              <a:rPr lang="en-US" sz="2800" dirty="0" err="1">
                <a:latin typeface="Times New Roman" panose="02020603050405020304" pitchFamily="18" charset="0"/>
                <a:cs typeface="Times New Roman" panose="02020603050405020304" pitchFamily="18" charset="0"/>
              </a:rPr>
              <a:t>lớp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cử</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endParaRPr lang="en-US" sz="28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5002974" y="3718170"/>
            <a:ext cx="6657255" cy="1384995"/>
          </a:xfrm>
          <a:prstGeom prst="rect">
            <a:avLst/>
          </a:prstGeom>
          <a:noFill/>
        </p:spPr>
        <p:txBody>
          <a:bodyPr wrap="square" rtlCol="0">
            <a:spAutoFit/>
          </a:bodyPr>
          <a:lstStyle/>
          <a:p>
            <a:pPr algn="just"/>
            <a:r>
              <a:rPr lang="en-US" sz="2800" b="1" i="1" dirty="0" err="1">
                <a:latin typeface="Times New Roman" panose="02020603050405020304" pitchFamily="18" charset="0"/>
                <a:cs typeface="Times New Roman" panose="02020603050405020304" pitchFamily="18" charset="0"/>
              </a:rPr>
              <a:t>Yêu</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endParaRPr lang="en-US" sz="280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5528714" y="5324847"/>
            <a:ext cx="6394386" cy="954107"/>
          </a:xfrm>
          <a:prstGeom prst="rect">
            <a:avLst/>
          </a:prstGeom>
          <a:noFill/>
        </p:spPr>
        <p:txBody>
          <a:bodyPr wrap="square" rtlCol="0">
            <a:spAutoFit/>
          </a:bodyPr>
          <a:lstStyle/>
          <a:p>
            <a:pPr algn="just"/>
            <a:r>
              <a:rPr lang="en-US" sz="2800" b="1" i="1" dirty="0" err="1">
                <a:latin typeface="Times New Roman" panose="02020603050405020304" pitchFamily="18" charset="0"/>
                <a:cs typeface="Times New Roman" panose="02020603050405020304" pitchFamily="18" charset="0"/>
              </a:rPr>
              <a:t>Các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từ</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khóa</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voi</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chuột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khỉ</a:t>
            </a:r>
            <a:r>
              <a:rPr lang="en-US" sz="2800" dirty="0">
                <a:latin typeface="Times New Roman" panose="02020603050405020304" pitchFamily="18" charset="0"/>
                <a:cs typeface="Times New Roman" panose="02020603050405020304" pitchFamily="18" charset="0"/>
              </a:rPr>
              <a:t>……..</a:t>
            </a:r>
          </a:p>
        </p:txBody>
      </p:sp>
      <p:pic>
        <p:nvPicPr>
          <p:cNvPr id="3" name="Picture 2"/>
          <p:cNvPicPr>
            <a:picLocks noChangeAspect="1"/>
          </p:cNvPicPr>
          <p:nvPr/>
        </p:nvPicPr>
        <p:blipFill>
          <a:blip r:embed="rId5"/>
          <a:stretch>
            <a:fillRect/>
          </a:stretch>
        </p:blipFill>
        <p:spPr>
          <a:xfrm>
            <a:off x="2743324" y="657339"/>
            <a:ext cx="6541575" cy="1926503"/>
          </a:xfrm>
          <a:prstGeom prst="rect">
            <a:avLst/>
          </a:prstGeom>
        </p:spPr>
      </p:pic>
    </p:spTree>
    <p:extLst>
      <p:ext uri="{BB962C8B-B14F-4D97-AF65-F5344CB8AC3E}">
        <p14:creationId xmlns:p14="http://schemas.microsoft.com/office/powerpoint/2010/main" val="352191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21"/>
        <p:cNvGrpSpPr/>
        <p:nvPr/>
      </p:nvGrpSpPr>
      <p:grpSpPr>
        <a:xfrm>
          <a:off x="0" y="0"/>
          <a:ext cx="0" cy="0"/>
          <a:chOff x="0" y="0"/>
          <a:chExt cx="0" cy="0"/>
        </a:xfrm>
      </p:grpSpPr>
      <p:grpSp>
        <p:nvGrpSpPr>
          <p:cNvPr id="2025" name="Google Shape;2025;p88"/>
          <p:cNvGrpSpPr/>
          <p:nvPr/>
        </p:nvGrpSpPr>
        <p:grpSpPr>
          <a:xfrm>
            <a:off x="6761437" y="1622229"/>
            <a:ext cx="4477099" cy="3613532"/>
            <a:chOff x="4572031" y="1415284"/>
            <a:chExt cx="2875341" cy="2319341"/>
          </a:xfrm>
        </p:grpSpPr>
        <p:grpSp>
          <p:nvGrpSpPr>
            <p:cNvPr id="2026" name="Google Shape;2026;p88"/>
            <p:cNvGrpSpPr/>
            <p:nvPr/>
          </p:nvGrpSpPr>
          <p:grpSpPr>
            <a:xfrm>
              <a:off x="4572031" y="1415284"/>
              <a:ext cx="2875341" cy="1993075"/>
              <a:chOff x="3665860" y="822037"/>
              <a:chExt cx="4758136" cy="3243937"/>
            </a:xfrm>
          </p:grpSpPr>
          <p:grpSp>
            <p:nvGrpSpPr>
              <p:cNvPr id="2027" name="Google Shape;2027;p88"/>
              <p:cNvGrpSpPr/>
              <p:nvPr/>
            </p:nvGrpSpPr>
            <p:grpSpPr>
              <a:xfrm>
                <a:off x="3665860" y="822037"/>
                <a:ext cx="4758136" cy="3243937"/>
                <a:chOff x="518725" y="252435"/>
                <a:chExt cx="6524250" cy="4448015"/>
              </a:xfrm>
            </p:grpSpPr>
            <p:sp>
              <p:nvSpPr>
                <p:cNvPr id="2028" name="Google Shape;2028;p88"/>
                <p:cNvSpPr/>
                <p:nvPr/>
              </p:nvSpPr>
              <p:spPr>
                <a:xfrm>
                  <a:off x="518725" y="4131625"/>
                  <a:ext cx="6524250" cy="568825"/>
                </a:xfrm>
                <a:custGeom>
                  <a:avLst/>
                  <a:gdLst/>
                  <a:ahLst/>
                  <a:cxnLst/>
                  <a:rect l="l" t="t" r="r" b="b"/>
                  <a:pathLst>
                    <a:path w="260970" h="22753" extrusionOk="0">
                      <a:moveTo>
                        <a:pt x="0" y="14846"/>
                      </a:moveTo>
                      <a:cubicBezTo>
                        <a:pt x="0" y="19169"/>
                        <a:pt x="4039" y="22753"/>
                        <a:pt x="8305" y="22753"/>
                      </a:cubicBezTo>
                      <a:lnTo>
                        <a:pt x="253120" y="22753"/>
                      </a:lnTo>
                      <a:cubicBezTo>
                        <a:pt x="257443" y="22696"/>
                        <a:pt x="260913" y="19169"/>
                        <a:pt x="260970" y="14846"/>
                      </a:cubicBezTo>
                      <a:lnTo>
                        <a:pt x="260970" y="0"/>
                      </a:lnTo>
                      <a:lnTo>
                        <a:pt x="0" y="0"/>
                      </a:ln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9" name="Google Shape;2029;p88"/>
                <p:cNvSpPr/>
                <p:nvPr/>
              </p:nvSpPr>
              <p:spPr>
                <a:xfrm>
                  <a:off x="518725" y="252435"/>
                  <a:ext cx="6524250" cy="3893525"/>
                </a:xfrm>
                <a:custGeom>
                  <a:avLst/>
                  <a:gdLst/>
                  <a:ahLst/>
                  <a:cxnLst/>
                  <a:rect l="l" t="t" r="r" b="b"/>
                  <a:pathLst>
                    <a:path w="260970" h="155741" extrusionOk="0">
                      <a:moveTo>
                        <a:pt x="249594" y="9954"/>
                      </a:moveTo>
                      <a:lnTo>
                        <a:pt x="249594" y="144364"/>
                      </a:lnTo>
                      <a:lnTo>
                        <a:pt x="11376" y="144364"/>
                      </a:lnTo>
                      <a:lnTo>
                        <a:pt x="11376" y="9954"/>
                      </a:lnTo>
                      <a:close/>
                      <a:moveTo>
                        <a:pt x="8305" y="0"/>
                      </a:moveTo>
                      <a:cubicBezTo>
                        <a:pt x="4039" y="0"/>
                        <a:pt x="0" y="2844"/>
                        <a:pt x="0" y="7110"/>
                      </a:cubicBezTo>
                      <a:lnTo>
                        <a:pt x="0" y="155740"/>
                      </a:lnTo>
                      <a:lnTo>
                        <a:pt x="260970" y="155740"/>
                      </a:lnTo>
                      <a:lnTo>
                        <a:pt x="260970" y="7110"/>
                      </a:lnTo>
                      <a:cubicBezTo>
                        <a:pt x="260970" y="2844"/>
                        <a:pt x="257386" y="0"/>
                        <a:pt x="253120"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030" name="Google Shape;2030;p88"/>
              <p:cNvSpPr/>
              <p:nvPr/>
            </p:nvSpPr>
            <p:spPr>
              <a:xfrm>
                <a:off x="5947879" y="3739978"/>
                <a:ext cx="194076" cy="166189"/>
              </a:xfrm>
              <a:custGeom>
                <a:avLst/>
                <a:gdLst/>
                <a:ahLst/>
                <a:cxnLst/>
                <a:rect l="l" t="t" r="r" b="b"/>
                <a:pathLst>
                  <a:path w="10627" h="9100" extrusionOk="0">
                    <a:moveTo>
                      <a:pt x="6092" y="0"/>
                    </a:moveTo>
                    <a:cubicBezTo>
                      <a:pt x="2020" y="0"/>
                      <a:pt x="0" y="4900"/>
                      <a:pt x="2881" y="7747"/>
                    </a:cubicBezTo>
                    <a:cubicBezTo>
                      <a:pt x="3804" y="8681"/>
                      <a:pt x="4944" y="9100"/>
                      <a:pt x="6063" y="9100"/>
                    </a:cubicBezTo>
                    <a:cubicBezTo>
                      <a:pt x="8391" y="9100"/>
                      <a:pt x="10627" y="7286"/>
                      <a:pt x="10627" y="4536"/>
                    </a:cubicBezTo>
                    <a:cubicBezTo>
                      <a:pt x="10627" y="2020"/>
                      <a:pt x="8608" y="0"/>
                      <a:pt x="609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031" name="Google Shape;2031;p88"/>
            <p:cNvSpPr/>
            <p:nvPr/>
          </p:nvSpPr>
          <p:spPr>
            <a:xfrm>
              <a:off x="5498909" y="3408351"/>
              <a:ext cx="1040944" cy="326273"/>
            </a:xfrm>
            <a:custGeom>
              <a:avLst/>
              <a:gdLst/>
              <a:ahLst/>
              <a:cxnLst/>
              <a:rect l="l" t="t" r="r" b="b"/>
              <a:pathLst>
                <a:path w="94481" h="29125" extrusionOk="0">
                  <a:moveTo>
                    <a:pt x="79805" y="18317"/>
                  </a:moveTo>
                  <a:cubicBezTo>
                    <a:pt x="74117" y="12515"/>
                    <a:pt x="73889" y="1"/>
                    <a:pt x="73889" y="1"/>
                  </a:cubicBezTo>
                  <a:lnTo>
                    <a:pt x="20592" y="1"/>
                  </a:lnTo>
                  <a:cubicBezTo>
                    <a:pt x="20592" y="1"/>
                    <a:pt x="20364" y="12515"/>
                    <a:pt x="14676" y="18317"/>
                  </a:cubicBezTo>
                  <a:cubicBezTo>
                    <a:pt x="8931" y="24175"/>
                    <a:pt x="1" y="29124"/>
                    <a:pt x="15529" y="29124"/>
                  </a:cubicBezTo>
                  <a:lnTo>
                    <a:pt x="78952" y="29124"/>
                  </a:lnTo>
                  <a:cubicBezTo>
                    <a:pt x="94480" y="29124"/>
                    <a:pt x="85493" y="24175"/>
                    <a:pt x="79805" y="18317"/>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1757" y="1799751"/>
            <a:ext cx="4052930" cy="2377626"/>
          </a:xfrm>
          <a:prstGeom prst="rect">
            <a:avLst/>
          </a:prstGeom>
        </p:spPr>
      </p:pic>
      <p:pic>
        <p:nvPicPr>
          <p:cNvPr id="3" name="Picture 2"/>
          <p:cNvPicPr>
            <a:picLocks noChangeAspect="1"/>
          </p:cNvPicPr>
          <p:nvPr/>
        </p:nvPicPr>
        <p:blipFill>
          <a:blip r:embed="rId4"/>
          <a:stretch>
            <a:fillRect/>
          </a:stretch>
        </p:blipFill>
        <p:spPr>
          <a:xfrm>
            <a:off x="649774" y="1476611"/>
            <a:ext cx="5927814" cy="3682328"/>
          </a:xfrm>
          <a:prstGeom prst="rect">
            <a:avLst/>
          </a:prstGeom>
        </p:spPr>
      </p:pic>
    </p:spTree>
    <p:extLst>
      <p:ext uri="{BB962C8B-B14F-4D97-AF65-F5344CB8AC3E}">
        <p14:creationId xmlns:p14="http://schemas.microsoft.com/office/powerpoint/2010/main" val="13173938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2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25703" y="696890"/>
            <a:ext cx="5301639" cy="1176630"/>
          </a:xfrm>
          <a:prstGeom prst="rect">
            <a:avLst/>
          </a:prstGeom>
        </p:spPr>
      </p:pic>
      <p:pic>
        <p:nvPicPr>
          <p:cNvPr id="20" name="Picture 19"/>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7626660" y="1381588"/>
            <a:ext cx="3782753" cy="354633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1" name="TextBox 20"/>
          <p:cNvSpPr txBox="1"/>
          <p:nvPr/>
        </p:nvSpPr>
        <p:spPr>
          <a:xfrm>
            <a:off x="530552" y="1995193"/>
            <a:ext cx="6590314" cy="954107"/>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minh </a:t>
            </a:r>
            <a:r>
              <a:rPr lang="en-US" sz="2800" dirty="0" err="1">
                <a:latin typeface="Times New Roman" panose="02020603050405020304" pitchFamily="18" charset="0"/>
                <a:cs typeface="Times New Roman" panose="02020603050405020304" pitchFamily="18" charset="0"/>
              </a:rPr>
              <a:t>họa</a:t>
            </a:r>
            <a:r>
              <a:rPr lang="en-US" sz="2800" dirty="0">
                <a:latin typeface="Times New Roman" panose="02020603050405020304" pitchFamily="18" charset="0"/>
                <a:cs typeface="Times New Roman" panose="02020603050405020304" pitchFamily="18" charset="0"/>
              </a:rPr>
              <a:t> </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phản</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ánh</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đời</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sống</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đa</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dạng</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phong</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phú</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muôn</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loài</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476215" y="3112037"/>
            <a:ext cx="6662954" cy="1815882"/>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phim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sống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muôn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loài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Đất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sự</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cân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bằng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rất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dễ</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bị</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tổn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thương</a:t>
            </a:r>
            <a:endParaRPr lang="en-US" sz="2800" dirty="0">
              <a:solidFill>
                <a:srgbClr val="FF0000"/>
              </a:solidFill>
              <a:latin typeface="Times New Roman" panose="02020603050405020304" pitchFamily="18" charset="0"/>
              <a:cs typeface="Times New Roman" panose="02020603050405020304" pitchFamily="18" charset="0"/>
            </a:endParaRPr>
          </a:p>
        </p:txBody>
      </p:sp>
      <p:grpSp>
        <p:nvGrpSpPr>
          <p:cNvPr id="23" name="Group 22"/>
          <p:cNvGrpSpPr/>
          <p:nvPr/>
        </p:nvGrpSpPr>
        <p:grpSpPr>
          <a:xfrm>
            <a:off x="530552" y="5301389"/>
            <a:ext cx="11130943" cy="1151404"/>
            <a:chOff x="383166" y="1481172"/>
            <a:chExt cx="5364330" cy="944640"/>
          </a:xfrm>
          <a:solidFill>
            <a:schemeClr val="accent3">
              <a:lumMod val="20000"/>
              <a:lumOff val="80000"/>
            </a:schemeClr>
          </a:solidFill>
        </p:grpSpPr>
        <p:sp>
          <p:nvSpPr>
            <p:cNvPr id="24" name="Rounded Rectangle 23"/>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25"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algn="ctr"/>
              <a:r>
                <a:rPr lang="fr-FR"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nl-NL"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NT: </a:t>
              </a:r>
              <a:r>
                <a:rPr lang="nl-NL"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cách mở đầu hấp dẫn </a:t>
              </a:r>
              <a:r>
                <a:rPr lang="nl-NL"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nl-NL"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một vấn đề cấp thiết trong hoàn cảnh hiện nay khi con người đang can thiệp ngày càng nhiều vào thiên nhiên.</a:t>
              </a:r>
              <a:endParaRPr lang="en-US" sz="28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95607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21"/>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3773" y="722233"/>
            <a:ext cx="6960140" cy="1182727"/>
          </a:xfrm>
          <a:prstGeom prst="rect">
            <a:avLst/>
          </a:prstGeom>
        </p:spPr>
      </p:pic>
      <p:pic>
        <p:nvPicPr>
          <p:cNvPr id="5" name="Picture 4"/>
          <p:cNvPicPr>
            <a:picLocks noChangeAspect="1"/>
          </p:cNvPicPr>
          <p:nvPr/>
        </p:nvPicPr>
        <p:blipFill>
          <a:blip r:embed="rId4"/>
          <a:stretch>
            <a:fillRect/>
          </a:stretch>
        </p:blipFill>
        <p:spPr>
          <a:xfrm>
            <a:off x="2171953" y="1607361"/>
            <a:ext cx="7258650" cy="1960245"/>
          </a:xfrm>
          <a:prstGeom prst="rect">
            <a:avLst/>
          </a:prstGeom>
        </p:spPr>
      </p:pic>
      <p:sp>
        <p:nvSpPr>
          <p:cNvPr id="14" name="Rectangle 13"/>
          <p:cNvSpPr/>
          <p:nvPr/>
        </p:nvSpPr>
        <p:spPr>
          <a:xfrm>
            <a:off x="859813" y="3086860"/>
            <a:ext cx="10399590" cy="3246530"/>
          </a:xfrm>
          <a:prstGeom prst="rect">
            <a:avLst/>
          </a:prstGeom>
        </p:spPr>
        <p:txBody>
          <a:bodyPr wrap="square">
            <a:spAutoFit/>
          </a:bodyPr>
          <a:lstStyle/>
          <a:p>
            <a:pPr algn="just">
              <a:lnSpc>
                <a:spcPct val="150000"/>
              </a:lnSpc>
            </a:pP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endParaRPr lang="en-US" sz="2800" dirty="0">
              <a:latin typeface="Times New Roman" panose="02020603050405020304" pitchFamily="18" charset="0"/>
              <a:cs typeface="Times New Roman" panose="02020603050405020304" pitchFamily="18" charset="0"/>
            </a:endParaRPr>
          </a:p>
          <a:p>
            <a:pPr algn="just">
              <a:lnSpc>
                <a:spcPct val="150000"/>
              </a:lnSpc>
            </a:pP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phút</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Yêu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cầu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bày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loài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s</a:t>
            </a:r>
            <a:r>
              <a:rPr lang="vi-VN" sz="2800" dirty="0">
                <a:latin typeface="Times New Roman" panose="02020603050405020304" pitchFamily="18" charset="0"/>
                <a:cs typeface="Times New Roman" panose="02020603050405020304" pitchFamily="18" charset="0"/>
              </a:rPr>
              <a:t>ố lượng các loài SV con người đã 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a:t>
            </a:r>
          </a:p>
        </p:txBody>
      </p:sp>
      <p:pic>
        <p:nvPicPr>
          <p:cNvPr id="16" name="Google Shape;1291;p37"/>
          <p:cNvPicPr preferRelativeResize="0"/>
          <p:nvPr/>
        </p:nvPicPr>
        <p:blipFill rotWithShape="1">
          <a:blip r:embed="rId5">
            <a:alphaModFix/>
          </a:blip>
          <a:srcRect l="19717" t="14663" b="14670"/>
          <a:stretch/>
        </p:blipFill>
        <p:spPr>
          <a:xfrm>
            <a:off x="10222173" y="532162"/>
            <a:ext cx="1720745" cy="1555945"/>
          </a:xfrm>
          <a:prstGeom prst="rect">
            <a:avLst/>
          </a:prstGeom>
          <a:noFill/>
          <a:ln>
            <a:noFill/>
          </a:ln>
        </p:spPr>
      </p:pic>
    </p:spTree>
    <p:extLst>
      <p:ext uri="{BB962C8B-B14F-4D97-AF65-F5344CB8AC3E}">
        <p14:creationId xmlns:p14="http://schemas.microsoft.com/office/powerpoint/2010/main" val="1247800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21"/>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3773" y="722233"/>
            <a:ext cx="6960140" cy="1182727"/>
          </a:xfrm>
          <a:prstGeom prst="rect">
            <a:avLst/>
          </a:prstGeom>
        </p:spPr>
      </p:pic>
      <p:sp>
        <p:nvSpPr>
          <p:cNvPr id="6" name="Rectangle 5"/>
          <p:cNvSpPr/>
          <p:nvPr/>
        </p:nvSpPr>
        <p:spPr>
          <a:xfrm>
            <a:off x="626341" y="1859901"/>
            <a:ext cx="5437707" cy="523220"/>
          </a:xfrm>
          <a:prstGeom prst="rect">
            <a:avLst/>
          </a:prstGeom>
          <a:noFill/>
          <a:ln w="28575">
            <a:noFill/>
          </a:ln>
        </p:spPr>
        <p:style>
          <a:lnRef idx="2">
            <a:schemeClr val="accent2"/>
          </a:lnRef>
          <a:fillRef idx="1">
            <a:schemeClr val="lt1"/>
          </a:fillRef>
          <a:effectRef idx="0">
            <a:schemeClr val="accent2"/>
          </a:effectRef>
          <a:fontRef idx="minor">
            <a:schemeClr val="dk1"/>
          </a:fontRef>
        </p:style>
        <p:txBody>
          <a:bodyPr wrap="none">
            <a:spAutoFit/>
          </a:bodyPr>
          <a:lstStyle/>
          <a:p>
            <a:pPr marR="0" lvl="0" algn="l" defTabSz="914400" rtl="0" eaLnBrk="1" fontAlgn="auto" latinLnBrk="0" hangingPunct="1">
              <a:lnSpc>
                <a:spcPct val="100000"/>
              </a:lnSpc>
              <a:spcBef>
                <a:spcPts val="0"/>
              </a:spcBef>
              <a:spcAft>
                <a:spcPts val="0"/>
              </a:spcAft>
              <a:buClrTx/>
              <a:buSzTx/>
              <a:tabLst>
                <a:tab pos="1386840" algn="l"/>
              </a:tabLst>
              <a:defRPr/>
            </a:pPr>
            <a:r>
              <a:rPr lang="fr-FR" sz="2800" b="1" i="1" dirty="0">
                <a:solidFill>
                  <a:schemeClr val="tx1"/>
                </a:solidFill>
                <a:latin typeface="Times New Roman" panose="02020603050405020304" pitchFamily="18" charset="0"/>
                <a:ea typeface="Times New Roman" panose="02020603050405020304" pitchFamily="18" charset="0"/>
              </a:rPr>
              <a:t>a. </a:t>
            </a:r>
            <a:r>
              <a:rPr lang="fr-FR" sz="2800" b="1" i="1" dirty="0" err="1">
                <a:solidFill>
                  <a:schemeClr val="tx1"/>
                </a:solidFill>
                <a:latin typeface="Times New Roman" panose="02020603050405020304" pitchFamily="18" charset="0"/>
                <a:ea typeface="Times New Roman" panose="02020603050405020304" pitchFamily="18" charset="0"/>
              </a:rPr>
              <a:t>Sự</a:t>
            </a:r>
            <a:r>
              <a:rPr lang="fr-FR" sz="2800" b="1" i="1" dirty="0">
                <a:solidFill>
                  <a:schemeClr val="tx1"/>
                </a:solidFill>
                <a:latin typeface="Times New Roman" panose="02020603050405020304" pitchFamily="18" charset="0"/>
                <a:ea typeface="Times New Roman" panose="02020603050405020304" pitchFamily="18" charset="0"/>
              </a:rPr>
              <a:t> </a:t>
            </a:r>
            <a:r>
              <a:rPr lang="fr-FR" sz="2800" b="1" i="1" dirty="0" err="1">
                <a:solidFill>
                  <a:schemeClr val="tx1"/>
                </a:solidFill>
                <a:latin typeface="Times New Roman" panose="02020603050405020304" pitchFamily="18" charset="0"/>
                <a:ea typeface="Times New Roman" panose="02020603050405020304" pitchFamily="18" charset="0"/>
              </a:rPr>
              <a:t>đa</a:t>
            </a:r>
            <a:r>
              <a:rPr lang="fr-FR" sz="2800" b="1" i="1" dirty="0">
                <a:solidFill>
                  <a:schemeClr val="tx1"/>
                </a:solidFill>
                <a:latin typeface="Times New Roman" panose="02020603050405020304" pitchFamily="18" charset="0"/>
                <a:ea typeface="Times New Roman" panose="02020603050405020304" pitchFamily="18" charset="0"/>
              </a:rPr>
              <a:t> </a:t>
            </a:r>
            <a:r>
              <a:rPr lang="fr-FR" sz="2800" b="1" i="1" dirty="0" err="1">
                <a:solidFill>
                  <a:schemeClr val="tx1"/>
                </a:solidFill>
                <a:latin typeface="Times New Roman" panose="02020603050405020304" pitchFamily="18" charset="0"/>
                <a:ea typeface="Times New Roman" panose="02020603050405020304" pitchFamily="18" charset="0"/>
              </a:rPr>
              <a:t>dạng</a:t>
            </a:r>
            <a:r>
              <a:rPr lang="fr-FR" sz="2800" b="1" i="1" dirty="0">
                <a:solidFill>
                  <a:schemeClr val="tx1"/>
                </a:solidFill>
                <a:latin typeface="Times New Roman" panose="02020603050405020304" pitchFamily="18" charset="0"/>
                <a:ea typeface="Times New Roman" panose="02020603050405020304" pitchFamily="18" charset="0"/>
              </a:rPr>
              <a:t> </a:t>
            </a:r>
            <a:r>
              <a:rPr lang="fr-FR" sz="2800" b="1" i="1" dirty="0" err="1">
                <a:solidFill>
                  <a:schemeClr val="tx1"/>
                </a:solidFill>
                <a:latin typeface="Times New Roman" panose="02020603050405020304" pitchFamily="18" charset="0"/>
                <a:ea typeface="Times New Roman" panose="02020603050405020304" pitchFamily="18" charset="0"/>
              </a:rPr>
              <a:t>của</a:t>
            </a:r>
            <a:r>
              <a:rPr lang="fr-FR" sz="2800" b="1" i="1" dirty="0">
                <a:solidFill>
                  <a:schemeClr val="tx1"/>
                </a:solidFill>
                <a:latin typeface="Times New Roman" panose="02020603050405020304" pitchFamily="18" charset="0"/>
                <a:ea typeface="Times New Roman" panose="02020603050405020304" pitchFamily="18" charset="0"/>
              </a:rPr>
              <a:t> </a:t>
            </a:r>
            <a:r>
              <a:rPr lang="fr-FR" sz="2800" b="1" i="1" dirty="0" err="1">
                <a:solidFill>
                  <a:schemeClr val="tx1"/>
                </a:solidFill>
                <a:latin typeface="Times New Roman" panose="02020603050405020304" pitchFamily="18" charset="0"/>
                <a:ea typeface="Times New Roman" panose="02020603050405020304" pitchFamily="18" charset="0"/>
              </a:rPr>
              <a:t>các</a:t>
            </a:r>
            <a:r>
              <a:rPr lang="fr-FR" sz="2800" b="1" i="1" dirty="0">
                <a:solidFill>
                  <a:schemeClr val="tx1"/>
                </a:solidFill>
                <a:latin typeface="Times New Roman" panose="02020603050405020304" pitchFamily="18" charset="0"/>
                <a:ea typeface="Times New Roman" panose="02020603050405020304" pitchFamily="18" charset="0"/>
              </a:rPr>
              <a:t> </a:t>
            </a:r>
            <a:r>
              <a:rPr lang="fr-FR" sz="2800" b="1" i="1" dirty="0" err="1">
                <a:solidFill>
                  <a:schemeClr val="tx1"/>
                </a:solidFill>
                <a:latin typeface="Times New Roman" panose="02020603050405020304" pitchFamily="18" charset="0"/>
                <a:ea typeface="Times New Roman" panose="02020603050405020304" pitchFamily="18" charset="0"/>
              </a:rPr>
              <a:t>loài</a:t>
            </a:r>
            <a:r>
              <a:rPr lang="fr-FR" sz="2800" b="1" i="1" dirty="0">
                <a:solidFill>
                  <a:schemeClr val="tx1"/>
                </a:solidFill>
                <a:latin typeface="Times New Roman" panose="02020603050405020304" pitchFamily="18" charset="0"/>
                <a:ea typeface="Times New Roman" panose="02020603050405020304" pitchFamily="18" charset="0"/>
              </a:rPr>
              <a:t> (</a:t>
            </a:r>
            <a:r>
              <a:rPr lang="fr-FR" sz="2800" b="1" i="1" dirty="0" err="1">
                <a:solidFill>
                  <a:schemeClr val="tx1"/>
                </a:solidFill>
                <a:latin typeface="Times New Roman" panose="02020603050405020304" pitchFamily="18" charset="0"/>
                <a:ea typeface="Times New Roman" panose="02020603050405020304" pitchFamily="18" charset="0"/>
              </a:rPr>
              <a:t>đoạn</a:t>
            </a:r>
            <a:r>
              <a:rPr lang="fr-FR" sz="2800" b="1" i="1" dirty="0">
                <a:solidFill>
                  <a:schemeClr val="tx1"/>
                </a:solidFill>
                <a:latin typeface="Times New Roman" panose="02020603050405020304" pitchFamily="18" charset="0"/>
                <a:ea typeface="Times New Roman" panose="02020603050405020304" pitchFamily="18" charset="0"/>
              </a:rPr>
              <a:t> 2)</a:t>
            </a:r>
            <a:endParaRPr kumimoji="0" lang="en-US" sz="2800" b="1" i="1"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78608762"/>
              </p:ext>
            </p:extLst>
          </p:nvPr>
        </p:nvGraphicFramePr>
        <p:xfrm>
          <a:off x="844559" y="2607063"/>
          <a:ext cx="10872824" cy="3749040"/>
        </p:xfrm>
        <a:graphic>
          <a:graphicData uri="http://schemas.openxmlformats.org/drawingml/2006/table">
            <a:tbl>
              <a:tblPr firstRow="1" firstCol="1" bandRow="1">
                <a:tableStyleId>{5940675A-B579-460E-94D1-54222C63F5DA}</a:tableStyleId>
              </a:tblPr>
              <a:tblGrid>
                <a:gridCol w="3283304">
                  <a:extLst>
                    <a:ext uri="{9D8B030D-6E8A-4147-A177-3AD203B41FA5}">
                      <a16:colId xmlns:a16="http://schemas.microsoft.com/office/drawing/2014/main" val="1753768970"/>
                    </a:ext>
                  </a:extLst>
                </a:gridCol>
                <a:gridCol w="3357154">
                  <a:extLst>
                    <a:ext uri="{9D8B030D-6E8A-4147-A177-3AD203B41FA5}">
                      <a16:colId xmlns:a16="http://schemas.microsoft.com/office/drawing/2014/main" val="463972300"/>
                    </a:ext>
                  </a:extLst>
                </a:gridCol>
                <a:gridCol w="4232366">
                  <a:extLst>
                    <a:ext uri="{9D8B030D-6E8A-4147-A177-3AD203B41FA5}">
                      <a16:colId xmlns:a16="http://schemas.microsoft.com/office/drawing/2014/main" val="341478926"/>
                    </a:ext>
                  </a:extLst>
                </a:gridCol>
              </a:tblGrid>
              <a:tr h="723254">
                <a:tc gridSpan="2">
                  <a:txBody>
                    <a:bodyPr/>
                    <a:lstStyle/>
                    <a:p>
                      <a:pPr marL="0" marR="0" algn="ctr">
                        <a:spcBef>
                          <a:spcPts val="0"/>
                        </a:spcBef>
                        <a:spcAft>
                          <a:spcPts val="0"/>
                        </a:spcAft>
                      </a:pPr>
                      <a:r>
                        <a:rPr lang="vi-VN" sz="2800" b="1" dirty="0">
                          <a:solidFill>
                            <a:srgbClr val="FF0000"/>
                          </a:solidFill>
                          <a:effectLst/>
                          <a:latin typeface="Times New Roman" panose="02020603050405020304" pitchFamily="18" charset="0"/>
                          <a:cs typeface="Times New Roman" panose="02020603050405020304" pitchFamily="18" charset="0"/>
                        </a:rPr>
                        <a:t>Số lượng các loài sinh vật</a:t>
                      </a:r>
                      <a:endPar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tc hMerge="1">
                  <a:txBody>
                    <a:bodyPr/>
                    <a:lstStyle/>
                    <a:p>
                      <a:endParaRPr lang="en-US"/>
                    </a:p>
                  </a:txBody>
                  <a:tcPr/>
                </a:tc>
                <a:tc>
                  <a:txBody>
                    <a:bodyPr/>
                    <a:lstStyle/>
                    <a:p>
                      <a:pPr marL="0" marR="0" algn="ctr">
                        <a:spcBef>
                          <a:spcPts val="0"/>
                        </a:spcBef>
                        <a:spcAft>
                          <a:spcPts val="0"/>
                        </a:spcAft>
                      </a:pPr>
                      <a:r>
                        <a:rPr lang="vi-VN" sz="2800" b="1" dirty="0">
                          <a:solidFill>
                            <a:srgbClr val="FF0000"/>
                          </a:solidFill>
                          <a:effectLst/>
                          <a:latin typeface="Times New Roman" panose="02020603050405020304" pitchFamily="18" charset="0"/>
                          <a:cs typeface="Times New Roman" panose="02020603050405020304" pitchFamily="18" charset="0"/>
                        </a:rPr>
                        <a:t>Ý nghĩa</a:t>
                      </a:r>
                      <a:endPar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38479021"/>
                  </a:ext>
                </a:extLst>
              </a:tr>
              <a:tr h="723254">
                <a:tc>
                  <a:txBody>
                    <a:bodyPr/>
                    <a:lstStyle/>
                    <a:p>
                      <a:pPr marL="0" marR="0">
                        <a:spcBef>
                          <a:spcPts val="0"/>
                        </a:spcBef>
                        <a:spcAft>
                          <a:spcPts val="0"/>
                        </a:spcAft>
                      </a:pPr>
                      <a:r>
                        <a:rPr lang="vi-VN" sz="2800">
                          <a:effectLst/>
                          <a:latin typeface="Times New Roman" panose="02020603050405020304" pitchFamily="18" charset="0"/>
                          <a:cs typeface="Times New Roman" panose="02020603050405020304" pitchFamily="18" charset="0"/>
                        </a:rPr>
                        <a:t>Có trên trái đất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rowSpan="3">
                  <a:txBody>
                    <a:bodyPr/>
                    <a:lstStyle/>
                    <a:p>
                      <a:pPr marL="0" marR="0">
                        <a:spcBef>
                          <a:spcPts val="0"/>
                        </a:spcBef>
                        <a:spcAft>
                          <a:spcPts val="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98278420"/>
                  </a:ext>
                </a:extLst>
              </a:tr>
              <a:tr h="856025">
                <a:tc rowSpan="2">
                  <a:txBody>
                    <a:bodyPr/>
                    <a:lstStyle/>
                    <a:p>
                      <a:pPr marL="0" marR="0">
                        <a:spcBef>
                          <a:spcPts val="0"/>
                        </a:spcBef>
                        <a:spcAft>
                          <a:spcPts val="0"/>
                        </a:spcAft>
                      </a:pPr>
                      <a:r>
                        <a:rPr lang="vi-VN" sz="2800" dirty="0">
                          <a:effectLst/>
                          <a:latin typeface="Times New Roman" panose="02020603050405020304" pitchFamily="18" charset="0"/>
                          <a:cs typeface="Times New Roman" panose="02020603050405020304" pitchFamily="18" charset="0"/>
                        </a:rPr>
                        <a:t>Số lượng các loài SV con người đã biết</a:t>
                      </a:r>
                      <a:endParaRPr lang="en-US" sz="2800" dirty="0">
                        <a:effectLst/>
                        <a:latin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vi-VN" sz="2800" dirty="0">
                          <a:effectLst/>
                          <a:latin typeface="Times New Roman" panose="02020603050405020304" pitchFamily="18" charset="0"/>
                          <a:cs typeface="Times New Roman" panose="02020603050405020304" pitchFamily="18" charset="0"/>
                        </a:rPr>
                        <a:t>Động vật: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US"/>
                    </a:p>
                  </a:txBody>
                  <a:tcPr/>
                </a:tc>
                <a:extLst>
                  <a:ext uri="{0D108BD9-81ED-4DB2-BD59-A6C34878D82A}">
                    <a16:rowId xmlns:a16="http://schemas.microsoft.com/office/drawing/2014/main" val="79029991"/>
                  </a:ext>
                </a:extLst>
              </a:tr>
              <a:tr h="1446507">
                <a:tc vMerge="1">
                  <a:txBody>
                    <a:bodyPr/>
                    <a:lstStyle/>
                    <a:p>
                      <a:endParaRPr lang="en-US"/>
                    </a:p>
                  </a:txBody>
                  <a:tcPr/>
                </a:tc>
                <a:tc>
                  <a:txBody>
                    <a:bodyPr/>
                    <a:lstStyle/>
                    <a:p>
                      <a:pPr marL="0" marR="0">
                        <a:spcBef>
                          <a:spcPts val="0"/>
                        </a:spcBef>
                        <a:spcAft>
                          <a:spcPts val="0"/>
                        </a:spcAft>
                      </a:pPr>
                      <a:r>
                        <a:rPr lang="vi-VN" sz="2800" dirty="0">
                          <a:effectLst/>
                          <a:latin typeface="Times New Roman" panose="02020603050405020304" pitchFamily="18" charset="0"/>
                          <a:cs typeface="Times New Roman" panose="02020603050405020304" pitchFamily="18" charset="0"/>
                        </a:rPr>
                        <a:t>Thực vật: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US"/>
                    </a:p>
                  </a:txBody>
                  <a:tcPr/>
                </a:tc>
                <a:extLst>
                  <a:ext uri="{0D108BD9-81ED-4DB2-BD59-A6C34878D82A}">
                    <a16:rowId xmlns:a16="http://schemas.microsoft.com/office/drawing/2014/main" val="2791286235"/>
                  </a:ext>
                </a:extLst>
              </a:tr>
            </a:tbl>
          </a:graphicData>
        </a:graphic>
      </p:graphicFrame>
      <p:sp>
        <p:nvSpPr>
          <p:cNvPr id="8" name="Rectangle 7"/>
          <p:cNvSpPr/>
          <p:nvPr/>
        </p:nvSpPr>
        <p:spPr>
          <a:xfrm>
            <a:off x="4935654" y="3385417"/>
            <a:ext cx="1800493" cy="523220"/>
          </a:xfrm>
          <a:prstGeom prst="rect">
            <a:avLst/>
          </a:prstGeom>
        </p:spPr>
        <p:txBody>
          <a:bodyPr wrap="none">
            <a:spAutoFit/>
          </a:bodyPr>
          <a:lstStyle/>
          <a:p>
            <a:r>
              <a:rPr lang="nl-NL" sz="2800" b="1" kern="100" dirty="0">
                <a:latin typeface="Times New Roman" panose="02020603050405020304" pitchFamily="18" charset="0"/>
                <a:cs typeface="Times New Roman" panose="02020603050405020304" pitchFamily="18" charset="0"/>
              </a:rPr>
              <a:t>10.000.000</a:t>
            </a:r>
            <a:endParaRPr lang="en-US" sz="24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ectangle 8"/>
          <p:cNvSpPr/>
          <p:nvPr/>
        </p:nvSpPr>
        <p:spPr>
          <a:xfrm>
            <a:off x="5573510" y="4142778"/>
            <a:ext cx="1620957" cy="523220"/>
          </a:xfrm>
          <a:prstGeom prst="rect">
            <a:avLst/>
          </a:prstGeom>
        </p:spPr>
        <p:txBody>
          <a:bodyPr wrap="none">
            <a:spAutoFit/>
          </a:bodyPr>
          <a:lstStyle/>
          <a:p>
            <a:r>
              <a:rPr lang="nl-NL" sz="2800" b="1" kern="100" dirty="0">
                <a:latin typeface="Times New Roman" panose="02020603050405020304" pitchFamily="18" charset="0"/>
                <a:cs typeface="Times New Roman" panose="02020603050405020304" pitchFamily="18" charset="0"/>
              </a:rPr>
              <a:t>1.000.000</a:t>
            </a:r>
            <a:endParaRPr lang="en-US" sz="24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Rectangle 9"/>
          <p:cNvSpPr/>
          <p:nvPr/>
        </p:nvSpPr>
        <p:spPr>
          <a:xfrm>
            <a:off x="5641085" y="5099100"/>
            <a:ext cx="1351652" cy="523220"/>
          </a:xfrm>
          <a:prstGeom prst="rect">
            <a:avLst/>
          </a:prstGeom>
        </p:spPr>
        <p:txBody>
          <a:bodyPr wrap="none">
            <a:spAutoFit/>
          </a:bodyPr>
          <a:lstStyle/>
          <a:p>
            <a:r>
              <a:rPr lang="nl-NL" sz="2800" b="1" kern="100" dirty="0">
                <a:latin typeface="Times New Roman" panose="02020603050405020304" pitchFamily="18" charset="0"/>
                <a:cs typeface="Times New Roman" panose="02020603050405020304" pitchFamily="18" charset="0"/>
              </a:rPr>
              <a:t>300.000</a:t>
            </a:r>
            <a:endParaRPr lang="en-US" sz="24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Rectangle 10"/>
          <p:cNvSpPr/>
          <p:nvPr/>
        </p:nvSpPr>
        <p:spPr>
          <a:xfrm>
            <a:off x="7537268" y="3352234"/>
            <a:ext cx="4180115" cy="3108543"/>
          </a:xfrm>
          <a:prstGeom prst="rect">
            <a:avLst/>
          </a:prstGeom>
        </p:spPr>
        <p:txBody>
          <a:bodyPr wrap="square">
            <a:spAutoFit/>
          </a:bodyPr>
          <a:lstStyle/>
          <a:p>
            <a:r>
              <a:rPr lang="en-US" sz="2800" kern="100" dirty="0">
                <a:latin typeface="Times New Roman" panose="02020603050405020304" pitchFamily="18" charset="0"/>
                <a:cs typeface="Times New Roman" panose="02020603050405020304" pitchFamily="18" charset="0"/>
              </a:rPr>
              <a:t>- </a:t>
            </a:r>
            <a:r>
              <a:rPr lang="vi-VN" sz="2800" kern="100" dirty="0">
                <a:latin typeface="Times New Roman" panose="02020603050405020304" pitchFamily="18" charset="0"/>
                <a:cs typeface="Times New Roman" panose="02020603050405020304" pitchFamily="18" charset="0"/>
              </a:rPr>
              <a:t>S</a:t>
            </a:r>
            <a:r>
              <a:rPr lang="nl-NL" sz="2800" kern="100" dirty="0">
                <a:latin typeface="Times New Roman" panose="02020603050405020304" pitchFamily="18" charset="0"/>
                <a:cs typeface="Times New Roman" panose="02020603050405020304" pitchFamily="18" charset="0"/>
              </a:rPr>
              <a:t>inh vật đa dạng và phong phú</a:t>
            </a:r>
            <a:r>
              <a:rPr lang="vi-VN" sz="2800" kern="100" dirty="0">
                <a:latin typeface="Times New Roman" panose="02020603050405020304" pitchFamily="18" charset="0"/>
                <a:cs typeface="Times New Roman" panose="02020603050405020304" pitchFamily="18" charset="0"/>
              </a:rPr>
              <a:t> …</a:t>
            </a:r>
            <a:endParaRPr lang="en-US" sz="2800" kern="100" dirty="0">
              <a:latin typeface="Times New Roman" panose="02020603050405020304" pitchFamily="18" charset="0"/>
              <a:cs typeface="Times New Roman" panose="02020603050405020304" pitchFamily="18" charset="0"/>
            </a:endParaRPr>
          </a:p>
          <a:p>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lượng</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SV con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nhỏ</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hơn</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rất</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so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tổng</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SV. </a:t>
            </a:r>
          </a:p>
          <a:p>
            <a:r>
              <a:rPr lang="en-US" sz="2800" kern="1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Con </a:t>
            </a:r>
            <a:r>
              <a:rPr lang="en-US" sz="2800" kern="1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người</a:t>
            </a:r>
            <a:r>
              <a:rPr lang="en-US" sz="2800" kern="1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800" kern="1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phải</a:t>
            </a:r>
            <a:r>
              <a:rPr lang="en-US" sz="2800" kern="1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800" kern="1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tìm</a:t>
            </a:r>
            <a:r>
              <a:rPr lang="en-US" sz="2800" kern="1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800" kern="1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hiểu</a:t>
            </a:r>
            <a:r>
              <a:rPr lang="en-US" sz="2800" kern="1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800" kern="1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thêm</a:t>
            </a:r>
            <a:r>
              <a:rPr lang="en-US" sz="2800" kern="1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800" kern="1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khám</a:t>
            </a:r>
            <a:r>
              <a:rPr lang="en-US" sz="2800" kern="1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800" kern="1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phá</a:t>
            </a:r>
            <a:r>
              <a:rPr lang="en-US" sz="2800" kern="1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800" kern="1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thế</a:t>
            </a:r>
            <a:r>
              <a:rPr lang="en-US" sz="2800" kern="1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800" kern="1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giới</a:t>
            </a:r>
            <a:endPar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Rectangle 11"/>
          <p:cNvSpPr/>
          <p:nvPr/>
        </p:nvSpPr>
        <p:spPr>
          <a:xfrm>
            <a:off x="1394575" y="5099100"/>
            <a:ext cx="1620957" cy="523220"/>
          </a:xfrm>
          <a:prstGeom prst="rect">
            <a:avLst/>
          </a:prstGeom>
        </p:spPr>
        <p:txBody>
          <a:bodyPr wrap="none">
            <a:spAutoFit/>
          </a:bodyPr>
          <a:lstStyle/>
          <a:p>
            <a:r>
              <a:rPr lang="nl-NL" sz="2800" b="1" kern="100" dirty="0">
                <a:latin typeface="Times New Roman" panose="02020603050405020304" pitchFamily="18" charset="0"/>
                <a:cs typeface="Times New Roman" panose="02020603050405020304" pitchFamily="18" charset="0"/>
              </a:rPr>
              <a:t>1.400.000</a:t>
            </a:r>
            <a:endParaRPr lang="en-US" sz="24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1316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500" fill="hold"/>
                                        <p:tgtEl>
                                          <p:spTgt spid="10"/>
                                        </p:tgtEl>
                                        <p:attrNameLst>
                                          <p:attrName>ppt_x</p:attrName>
                                        </p:attrNameLst>
                                      </p:cBhvr>
                                      <p:tavLst>
                                        <p:tav tm="0">
                                          <p:val>
                                            <p:strVal val="#ppt_x"/>
                                          </p:val>
                                        </p:tav>
                                        <p:tav tm="100000">
                                          <p:val>
                                            <p:strVal val="#ppt_x"/>
                                          </p:val>
                                        </p:tav>
                                      </p:tavLst>
                                    </p:anim>
                                    <p:anim calcmode="lin" valueType="num">
                                      <p:cBhvr additive="base">
                                        <p:cTn id="3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down)">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2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2384" y="149792"/>
            <a:ext cx="11851294" cy="4810125"/>
          </a:xfrm>
          <a:prstGeom prst="rect">
            <a:avLst/>
          </a:prstGeom>
        </p:spPr>
      </p:pic>
      <p:sp>
        <p:nvSpPr>
          <p:cNvPr id="4" name="Rectangle 3"/>
          <p:cNvSpPr/>
          <p:nvPr/>
        </p:nvSpPr>
        <p:spPr>
          <a:xfrm>
            <a:off x="4954137" y="1269242"/>
            <a:ext cx="1705971" cy="40943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458873" y="2022143"/>
            <a:ext cx="1417092" cy="40943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741996" y="2022142"/>
            <a:ext cx="1323831" cy="40943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455160" y="2500262"/>
            <a:ext cx="1323831" cy="40943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26974" y="4782046"/>
            <a:ext cx="11796703" cy="1877437"/>
          </a:xfrm>
          <a:prstGeom prst="rect">
            <a:avLst/>
          </a:prstGeom>
          <a:solidFill>
            <a:schemeClr val="accent3">
              <a:lumMod val="20000"/>
              <a:lumOff val="80000"/>
            </a:schemeClr>
          </a:solidFill>
        </p:spPr>
        <p:txBody>
          <a:bodyPr wrap="square">
            <a:spAutoFit/>
          </a:bodyPr>
          <a:lstStyle/>
          <a:p>
            <a:pPr algn="just"/>
            <a:r>
              <a:rPr lang="fr-FR"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NT: </a:t>
            </a:r>
            <a:r>
              <a:rPr lang="fr-FR"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Những</a:t>
            </a:r>
            <a:r>
              <a:rPr lang="fr-FR"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số</a:t>
            </a:r>
            <a:r>
              <a:rPr lang="fr-FR"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liệu</a:t>
            </a:r>
            <a:r>
              <a:rPr lang="fr-FR"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cụ</a:t>
            </a:r>
            <a:r>
              <a:rPr lang="fr-FR"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thể</a:t>
            </a:r>
            <a:endParaRPr lang="fr-FR"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a:p>
            <a:pPr algn="just"/>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Tăng</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tính</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thuyết</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phục</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giúp</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đọc</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có</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những</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nắm</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bắt</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cụ</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thể</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p>
          <a:p>
            <a:pPr algn="just"/>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Sự</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phong</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phú</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của</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sinh</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vật</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trên</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Trái</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Đất</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và</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những</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điều</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con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chưa</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làm</a:t>
            </a:r>
            <a:r>
              <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được</a:t>
            </a:r>
            <a:endParaRPr 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213594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1" grpId="0" animBg="1"/>
      <p:bldP spid="22" grpId="0" animBg="1"/>
      <p:bldP spid="23"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21"/>
        <p:cNvGrpSpPr/>
        <p:nvPr/>
      </p:nvGrpSpPr>
      <p:grpSpPr>
        <a:xfrm>
          <a:off x="0" y="0"/>
          <a:ext cx="0" cy="0"/>
          <a:chOff x="0" y="0"/>
          <a:chExt cx="0" cy="0"/>
        </a:xfrm>
      </p:grpSpPr>
      <p:sp>
        <p:nvSpPr>
          <p:cNvPr id="13" name="Rectangle 12"/>
          <p:cNvSpPr/>
          <p:nvPr/>
        </p:nvSpPr>
        <p:spPr>
          <a:xfrm>
            <a:off x="435272" y="929411"/>
            <a:ext cx="8435323" cy="523220"/>
          </a:xfrm>
          <a:prstGeom prst="rect">
            <a:avLst/>
          </a:prstGeom>
          <a:ln w="28575">
            <a:noFill/>
          </a:ln>
        </p:spPr>
        <p:style>
          <a:lnRef idx="2">
            <a:schemeClr val="accent2"/>
          </a:lnRef>
          <a:fillRef idx="1">
            <a:schemeClr val="lt1"/>
          </a:fillRef>
          <a:effectRef idx="0">
            <a:schemeClr val="accent2"/>
          </a:effectRef>
          <a:fontRef idx="minor">
            <a:schemeClr val="dk1"/>
          </a:fontRef>
        </p:style>
        <p:txBody>
          <a:bodyPr wrap="none">
            <a:spAutoFit/>
          </a:bodyPr>
          <a:lstStyle/>
          <a:p>
            <a:r>
              <a:rPr lang="nl-NL" sz="2800" b="1" i="1" dirty="0">
                <a:solidFill>
                  <a:schemeClr val="tx1"/>
                </a:solidFill>
                <a:latin typeface="Times New Roman" panose="02020603050405020304" pitchFamily="18" charset="0"/>
                <a:cs typeface="Times New Roman" panose="02020603050405020304" pitchFamily="18" charset="0"/>
              </a:rPr>
              <a:t>b. Tính trật tự trong đời sống của muôn loài (đoạn 3-6)</a:t>
            </a:r>
            <a:endParaRPr lang="en-US" sz="2800" b="1" dirty="0">
              <a:solidFill>
                <a:schemeClr val="tx1"/>
              </a:solidFill>
              <a:latin typeface="Times New Roman" panose="02020603050405020304" pitchFamily="18" charset="0"/>
              <a:cs typeface="Times New Roman" panose="02020603050405020304" pitchFamily="18" charset="0"/>
            </a:endParaRPr>
          </a:p>
        </p:txBody>
      </p:sp>
      <p:graphicFrame>
        <p:nvGraphicFramePr>
          <p:cNvPr id="14" name="Table 13"/>
          <p:cNvGraphicFramePr>
            <a:graphicFrameLocks noGrp="1"/>
          </p:cNvGraphicFramePr>
          <p:nvPr>
            <p:extLst>
              <p:ext uri="{D42A27DB-BD31-4B8C-83A1-F6EECF244321}">
                <p14:modId xmlns:p14="http://schemas.microsoft.com/office/powerpoint/2010/main" val="1650089511"/>
              </p:ext>
            </p:extLst>
          </p:nvPr>
        </p:nvGraphicFramePr>
        <p:xfrm>
          <a:off x="787194" y="1599022"/>
          <a:ext cx="10535774" cy="3798733"/>
        </p:xfrm>
        <a:graphic>
          <a:graphicData uri="http://schemas.openxmlformats.org/drawingml/2006/table">
            <a:tbl>
              <a:tblPr firstRow="1" firstCol="1" bandRow="1">
                <a:tableStyleId>{5940675A-B579-460E-94D1-54222C63F5DA}</a:tableStyleId>
              </a:tblPr>
              <a:tblGrid>
                <a:gridCol w="1221956">
                  <a:extLst>
                    <a:ext uri="{9D8B030D-6E8A-4147-A177-3AD203B41FA5}">
                      <a16:colId xmlns:a16="http://schemas.microsoft.com/office/drawing/2014/main" val="2874037197"/>
                    </a:ext>
                  </a:extLst>
                </a:gridCol>
                <a:gridCol w="9313818">
                  <a:extLst>
                    <a:ext uri="{9D8B030D-6E8A-4147-A177-3AD203B41FA5}">
                      <a16:colId xmlns:a16="http://schemas.microsoft.com/office/drawing/2014/main" val="4056371160"/>
                    </a:ext>
                  </a:extLst>
                </a:gridCol>
              </a:tblGrid>
              <a:tr h="213360">
                <a:tc gridSpan="2">
                  <a:txBody>
                    <a:bodyPr/>
                    <a:lstStyle/>
                    <a:p>
                      <a:pPr marL="0" marR="0" algn="ctr">
                        <a:spcBef>
                          <a:spcPts val="0"/>
                        </a:spcBef>
                        <a:spcAft>
                          <a:spcPts val="0"/>
                        </a:spcAft>
                      </a:pPr>
                      <a:r>
                        <a:rPr lang="nl-NL" sz="3200" b="1" dirty="0">
                          <a:solidFill>
                            <a:srgbClr val="FF0000"/>
                          </a:solidFill>
                          <a:effectLst/>
                          <a:latin typeface="Times New Roman" panose="02020603050405020304" pitchFamily="18" charset="0"/>
                          <a:cs typeface="Times New Roman" panose="02020603050405020304" pitchFamily="18" charset="0"/>
                        </a:rPr>
                        <a:t>Tính trật tự trong đời sống của muôn loài</a:t>
                      </a:r>
                      <a:endPar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3">
                        <a:lumMod val="20000"/>
                        <a:lumOff val="80000"/>
                      </a:schemeClr>
                    </a:solidFill>
                  </a:tcPr>
                </a:tc>
                <a:tc hMerge="1">
                  <a:txBody>
                    <a:bodyPr/>
                    <a:lstStyle/>
                    <a:p>
                      <a:endParaRPr lang="en-US"/>
                    </a:p>
                  </a:txBody>
                  <a:tcPr/>
                </a:tc>
                <a:extLst>
                  <a:ext uri="{0D108BD9-81ED-4DB2-BD59-A6C34878D82A}">
                    <a16:rowId xmlns:a16="http://schemas.microsoft.com/office/drawing/2014/main" val="3556285416"/>
                  </a:ext>
                </a:extLst>
              </a:tr>
              <a:tr h="213360">
                <a:tc>
                  <a:txBody>
                    <a:bodyPr/>
                    <a:lstStyle/>
                    <a:p>
                      <a:pPr marL="0" marR="0" algn="l">
                        <a:spcBef>
                          <a:spcPts val="0"/>
                        </a:spcBef>
                        <a:spcAft>
                          <a:spcPts val="0"/>
                        </a:spcAft>
                      </a:pPr>
                      <a:r>
                        <a:rPr lang="en-US" sz="24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Khái</a:t>
                      </a:r>
                      <a:r>
                        <a:rPr lang="en-US" sz="2400" b="1" baseline="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baseline="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niệm</a:t>
                      </a:r>
                      <a:endParaRPr lang="en-US"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endParaRPr lang="en-US" sz="2400" dirty="0"/>
                    </a:p>
                  </a:txBody>
                  <a:tcPr marL="68580" marR="68580" marT="0" marB="0">
                    <a:solidFill>
                      <a:schemeClr val="bg1"/>
                    </a:solidFill>
                  </a:tcPr>
                </a:tc>
                <a:extLst>
                  <a:ext uri="{0D108BD9-81ED-4DB2-BD59-A6C34878D82A}">
                    <a16:rowId xmlns:a16="http://schemas.microsoft.com/office/drawing/2014/main" val="331906054"/>
                  </a:ext>
                </a:extLst>
              </a:tr>
              <a:tr h="1678195">
                <a:tc>
                  <a:txBody>
                    <a:bodyPr/>
                    <a:lstStyle/>
                    <a:p>
                      <a:pPr marL="0" marR="0">
                        <a:spcBef>
                          <a:spcPts val="0"/>
                        </a:spcBef>
                        <a:spcAft>
                          <a:spcPts val="0"/>
                        </a:spcAft>
                      </a:pPr>
                      <a:r>
                        <a:rPr lang="vi-VN" sz="2400" b="1" dirty="0">
                          <a:effectLst/>
                          <a:latin typeface="Times New Roman" panose="02020603050405020304" pitchFamily="18" charset="0"/>
                          <a:cs typeface="Times New Roman" panose="02020603050405020304" pitchFamily="18" charset="0"/>
                        </a:rPr>
                        <a:t>Biểu hiện</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spcBef>
                          <a:spcPts val="0"/>
                        </a:spcBef>
                        <a:spcAft>
                          <a:spcPts val="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38210342"/>
                  </a:ext>
                </a:extLst>
              </a:tr>
              <a:tr h="901338">
                <a:tc>
                  <a:txBody>
                    <a:bodyPr/>
                    <a:lstStyle/>
                    <a:p>
                      <a:pPr marL="0" marR="0">
                        <a:spcBef>
                          <a:spcPts val="0"/>
                        </a:spcBef>
                        <a:spcAft>
                          <a:spcPts val="0"/>
                        </a:spcAft>
                      </a:pPr>
                      <a:r>
                        <a:rPr lang="vi-VN" sz="2400" b="1" dirty="0">
                          <a:effectLst/>
                          <a:latin typeface="Times New Roman" panose="02020603050405020304" pitchFamily="18" charset="0"/>
                          <a:cs typeface="Times New Roman" panose="02020603050405020304" pitchFamily="18" charset="0"/>
                        </a:rPr>
                        <a:t>Mục đích</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spcBef>
                          <a:spcPts val="0"/>
                        </a:spcBef>
                        <a:spcAft>
                          <a:spcPts val="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13204799"/>
                  </a:ext>
                </a:extLst>
              </a:tr>
            </a:tbl>
          </a:graphicData>
        </a:graphic>
      </p:graphicFrame>
      <p:sp>
        <p:nvSpPr>
          <p:cNvPr id="15" name="Rectangle 14"/>
          <p:cNvSpPr/>
          <p:nvPr/>
        </p:nvSpPr>
        <p:spPr>
          <a:xfrm>
            <a:off x="787194" y="5599236"/>
            <a:ext cx="10535774" cy="830997"/>
          </a:xfrm>
          <a:prstGeom prst="rect">
            <a:avLst/>
          </a:prstGeom>
        </p:spPr>
        <p:txBody>
          <a:bodyPr wrap="square">
            <a:spAutoFit/>
          </a:bodyPr>
          <a:lstStyle/>
          <a:p>
            <a:pPr algn="just"/>
            <a:r>
              <a:rPr lang="nl-NL"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nl-NL"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Nếu chỉ tồn tại quan hệ đối kháng hoặc quan hệ hỗ trợ thì sự cân bằng trong đời sống của các loài trong một quần xã lập tức bị phá vỡ.</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2074465" y="2037499"/>
            <a:ext cx="9000309" cy="830997"/>
          </a:xfrm>
          <a:prstGeom prst="rect">
            <a:avLst/>
          </a:prstGeom>
        </p:spPr>
        <p:txBody>
          <a:bodyPr wrap="square">
            <a:spAutoFit/>
          </a:bodyPr>
          <a:lstStyle/>
          <a:p>
            <a:r>
              <a:rPr lang="nl-NL"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 sự sắp xếp theo một thứ tự, một quy tắc nhất định, có tổ chức, kỉ luật...</a:t>
            </a:r>
            <a:endParaRPr lang="en-US" sz="2400" dirty="0">
              <a:latin typeface="Times New Roman" panose="02020603050405020304" pitchFamily="18" charset="0"/>
              <a:cs typeface="Times New Roman" panose="02020603050405020304" pitchFamily="18" charset="0"/>
            </a:endParaRPr>
          </a:p>
        </p:txBody>
      </p:sp>
      <p:sp>
        <p:nvSpPr>
          <p:cNvPr id="17" name="Rectangle 16"/>
          <p:cNvSpPr/>
          <p:nvPr/>
        </p:nvSpPr>
        <p:spPr>
          <a:xfrm>
            <a:off x="2074464" y="2868496"/>
            <a:ext cx="9000309" cy="1569660"/>
          </a:xfrm>
          <a:prstGeom prst="rect">
            <a:avLst/>
          </a:prstGeom>
        </p:spPr>
        <p:txBody>
          <a:bodyPr wrap="square">
            <a:spAutoFit/>
          </a:bodyPr>
          <a:lstStyle/>
          <a:p>
            <a:pPr algn="just"/>
            <a:r>
              <a:rPr lang="vi-VN" sz="2400" dirty="0">
                <a:latin typeface="Times New Roman" panose="02020603050405020304" pitchFamily="18" charset="0"/>
                <a:cs typeface="Times New Roman" panose="02020603050405020304" pitchFamily="18" charset="0"/>
              </a:rPr>
              <a:t>- </a:t>
            </a:r>
            <a:r>
              <a:rPr lang="nl-NL" sz="2400" dirty="0">
                <a:latin typeface="Times New Roman" panose="02020603050405020304" pitchFamily="18" charset="0"/>
                <a:cs typeface="Times New Roman" panose="02020603050405020304" pitchFamily="18" charset="0"/>
              </a:rPr>
              <a:t>Tính trật tự thể hiện ở số lượng các loài trong một quần xã: loài ưu thế, loài chủ chốt, loài thứ yếu, loài ngẫu nhiên, loài đặc trưng…</a:t>
            </a:r>
            <a:endParaRPr lang="en-US" sz="2400" dirty="0">
              <a:latin typeface="Times New Roman" panose="02020603050405020304" pitchFamily="18" charset="0"/>
              <a:cs typeface="Times New Roman" panose="02020603050405020304" pitchFamily="18" charset="0"/>
            </a:endParaRPr>
          </a:p>
          <a:p>
            <a:pPr algn="just"/>
            <a:r>
              <a:rPr lang="vi-VN" sz="2400" dirty="0">
                <a:latin typeface="Times New Roman" panose="02020603050405020304" pitchFamily="18" charset="0"/>
                <a:cs typeface="Times New Roman" panose="02020603050405020304" pitchFamily="18" charset="0"/>
              </a:rPr>
              <a:t>- </a:t>
            </a:r>
            <a:r>
              <a:rPr lang="nl-NL" sz="2400" dirty="0">
                <a:latin typeface="Times New Roman" panose="02020603050405020304" pitchFamily="18" charset="0"/>
                <a:cs typeface="Times New Roman" panose="02020603050405020304" pitchFamily="18" charset="0"/>
              </a:rPr>
              <a:t>Sự phân bố các loài trong không gian sống chung: theo chiều thẳng đứng</a:t>
            </a:r>
            <a:r>
              <a:rPr lang="vi-VN" sz="2400" dirty="0">
                <a:latin typeface="Times New Roman" panose="02020603050405020304" pitchFamily="18" charset="0"/>
                <a:cs typeface="Times New Roman" panose="02020603050405020304" pitchFamily="18" charset="0"/>
              </a:rPr>
              <a:t> hoặc</a:t>
            </a:r>
            <a:r>
              <a:rPr lang="nl-NL" sz="2400" dirty="0">
                <a:latin typeface="Times New Roman" panose="02020603050405020304" pitchFamily="18" charset="0"/>
                <a:cs typeface="Times New Roman" panose="02020603050405020304" pitchFamily="18" charset="0"/>
              </a:rPr>
              <a:t> chiều ngang</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Rectangle 17"/>
          <p:cNvSpPr/>
          <p:nvPr/>
        </p:nvSpPr>
        <p:spPr>
          <a:xfrm>
            <a:off x="2074464" y="4445075"/>
            <a:ext cx="9000310" cy="830997"/>
          </a:xfrm>
          <a:prstGeom prst="rect">
            <a:avLst/>
          </a:prstGeom>
        </p:spPr>
        <p:txBody>
          <a:bodyPr wrap="square">
            <a:spAutoFit/>
          </a:bodyPr>
          <a:lstStyle/>
          <a:p>
            <a:pPr algn="just"/>
            <a:r>
              <a:rPr lang="vi-VN" sz="2400" dirty="0">
                <a:latin typeface="Times New Roman" panose="02020603050405020304" pitchFamily="18" charset="0"/>
                <a:cs typeface="Times New Roman" panose="02020603050405020304" pitchFamily="18" charset="0"/>
              </a:rPr>
              <a:t>N</a:t>
            </a:r>
            <a:r>
              <a:rPr lang="nl-NL" sz="2400" dirty="0">
                <a:latin typeface="Times New Roman" panose="02020603050405020304" pitchFamily="18" charset="0"/>
                <a:cs typeface="Times New Roman" panose="02020603050405020304" pitchFamily="18" charset="0"/>
              </a:rPr>
              <a:t>hằm giảm bớt sự cạnh tranh giữa các loài và giúp từng loài sử dụng nguồn sống của môi trường hiệu quả nhất.</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8372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6" grpId="0"/>
      <p:bldP spid="17"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5" name="Rectangle 24"/>
          <p:cNvSpPr/>
          <p:nvPr/>
        </p:nvSpPr>
        <p:spPr>
          <a:xfrm>
            <a:off x="404776" y="336176"/>
            <a:ext cx="11463130" cy="6158755"/>
          </a:xfrm>
          <a:prstGeom prst="rect">
            <a:avLst/>
          </a:prstGeom>
          <a:solidFill>
            <a:srgbClr val="FFFFFF">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i="1" dirty="0">
              <a:solidFill>
                <a:prstClr val="white"/>
              </a:solidFill>
            </a:endParaRPr>
          </a:p>
        </p:txBody>
      </p:sp>
      <p:grpSp>
        <p:nvGrpSpPr>
          <p:cNvPr id="22" name="Group 21"/>
          <p:cNvGrpSpPr/>
          <p:nvPr/>
        </p:nvGrpSpPr>
        <p:grpSpPr>
          <a:xfrm>
            <a:off x="2480840" y="539798"/>
            <a:ext cx="7044016" cy="975493"/>
            <a:chOff x="383166" y="1481172"/>
            <a:chExt cx="5364330" cy="944640"/>
          </a:xfrm>
          <a:solidFill>
            <a:schemeClr val="accent5">
              <a:lumMod val="75000"/>
            </a:schemeClr>
          </a:solidFill>
        </p:grpSpPr>
        <p:sp>
          <p:nvSpPr>
            <p:cNvPr id="23" name="Rounded Rectangle 22"/>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24"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algn="ctr"/>
              <a:r>
                <a:rPr lang="nl-NL" sz="3200" b="1" i="1" dirty="0">
                  <a:solidFill>
                    <a:prstClr val="white"/>
                  </a:solidFill>
                  <a:latin typeface="Times New Roman" panose="02020603050405020304" pitchFamily="18" charset="0"/>
                  <a:cs typeface="Times New Roman" panose="02020603050405020304" pitchFamily="18" charset="0"/>
                </a:rPr>
                <a:t>c. Vai trò của con người trên TĐ </a:t>
              </a:r>
              <a:r>
                <a:rPr lang="en-US" sz="3200" b="1" i="1" dirty="0">
                  <a:solidFill>
                    <a:prstClr val="white"/>
                  </a:solidFill>
                  <a:latin typeface="Times New Roman" panose="02020603050405020304" pitchFamily="18" charset="0"/>
                  <a:cs typeface="Times New Roman" panose="02020603050405020304" pitchFamily="18" charset="0"/>
                </a:rPr>
                <a:t>(</a:t>
              </a:r>
              <a:r>
                <a:rPr lang="en-US" sz="3200" b="1" i="1" dirty="0" err="1">
                  <a:solidFill>
                    <a:prstClr val="white"/>
                  </a:solidFill>
                  <a:latin typeface="Times New Roman" panose="02020603050405020304" pitchFamily="18" charset="0"/>
                  <a:cs typeface="Times New Roman" panose="02020603050405020304" pitchFamily="18" charset="0"/>
                </a:rPr>
                <a:t>đoạn</a:t>
              </a:r>
              <a:r>
                <a:rPr lang="en-US" sz="3200" b="1" i="1" dirty="0">
                  <a:solidFill>
                    <a:prstClr val="white"/>
                  </a:solidFill>
                  <a:latin typeface="Times New Roman" panose="02020603050405020304" pitchFamily="18" charset="0"/>
                  <a:cs typeface="Times New Roman" panose="02020603050405020304" pitchFamily="18" charset="0"/>
                </a:rPr>
                <a:t> 7)</a:t>
              </a:r>
            </a:p>
          </p:txBody>
        </p:sp>
      </p:grpSp>
      <p:cxnSp>
        <p:nvCxnSpPr>
          <p:cNvPr id="26" name="Straight Connector 25"/>
          <p:cNvCxnSpPr/>
          <p:nvPr/>
        </p:nvCxnSpPr>
        <p:spPr>
          <a:xfrm>
            <a:off x="6096201" y="1751091"/>
            <a:ext cx="37276" cy="3774498"/>
          </a:xfrm>
          <a:prstGeom prst="line">
            <a:avLst/>
          </a:prstGeom>
          <a:ln w="38100">
            <a:solidFill>
              <a:schemeClr val="accent5">
                <a:lumMod val="75000"/>
              </a:schemeClr>
            </a:solidFill>
            <a:prstDash val="lgDashDot"/>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862150" y="1884014"/>
            <a:ext cx="4779327" cy="1754326"/>
          </a:xfrm>
          <a:prstGeom prst="rect">
            <a:avLst/>
          </a:prstGeom>
          <a:solidFill>
            <a:schemeClr val="bg1"/>
          </a:solidFill>
        </p:spPr>
        <p:txBody>
          <a:bodyPr wrap="square" rtlCol="0">
            <a:spAutoFit/>
          </a:bodyPr>
          <a:lstStyle/>
          <a:p>
            <a:pPr algn="ctr"/>
            <a:r>
              <a:rPr lang="nl-NL" sz="2700" b="1" i="1" dirty="0">
                <a:solidFill>
                  <a:srgbClr val="FF0000"/>
                </a:solidFill>
                <a:latin typeface="Times New Roman" panose="02020603050405020304" pitchFamily="18" charset="0"/>
                <a:ea typeface="Times New Roman" panose="02020603050405020304" pitchFamily="18" charset="0"/>
              </a:rPr>
              <a:t>Những can thiệp tiêu cực của con người</a:t>
            </a:r>
          </a:p>
          <a:p>
            <a:pPr algn="just"/>
            <a:r>
              <a:rPr lang="nl-NL" sz="2700" i="1" dirty="0">
                <a:solidFill>
                  <a:prstClr val="black"/>
                </a:solidFill>
                <a:latin typeface="Times New Roman" panose="02020603050405020304" pitchFamily="18" charset="0"/>
                <a:ea typeface="Times New Roman" panose="02020603050405020304" pitchFamily="18" charset="0"/>
              </a:rPr>
              <a:t>(phá hủy hệ sinh thái, săn bắn động vật, khai thác tràn lan...)</a:t>
            </a:r>
          </a:p>
        </p:txBody>
      </p:sp>
      <p:sp>
        <p:nvSpPr>
          <p:cNvPr id="29" name="TextBox 28"/>
          <p:cNvSpPr txBox="1"/>
          <p:nvPr/>
        </p:nvSpPr>
        <p:spPr>
          <a:xfrm>
            <a:off x="6545713" y="1884014"/>
            <a:ext cx="5014916" cy="1754326"/>
          </a:xfrm>
          <a:prstGeom prst="rect">
            <a:avLst/>
          </a:prstGeom>
          <a:solidFill>
            <a:schemeClr val="bg1"/>
          </a:solidFill>
        </p:spPr>
        <p:txBody>
          <a:bodyPr wrap="square" rtlCol="0">
            <a:spAutoFit/>
          </a:bodyPr>
          <a:lstStyle/>
          <a:p>
            <a:pPr algn="ctr"/>
            <a:r>
              <a:rPr lang="nl-NL" sz="2700" b="1" i="1" dirty="0">
                <a:solidFill>
                  <a:srgbClr val="FF0000"/>
                </a:solidFill>
                <a:latin typeface="Times New Roman" panose="02020603050405020304" pitchFamily="18" charset="0"/>
                <a:ea typeface="Times New Roman" panose="02020603050405020304" pitchFamily="18" charset="0"/>
              </a:rPr>
              <a:t>Những nỗ lực duy trì, </a:t>
            </a:r>
          </a:p>
          <a:p>
            <a:pPr algn="ctr"/>
            <a:r>
              <a:rPr lang="nl-NL" sz="2700" b="1" i="1" dirty="0">
                <a:solidFill>
                  <a:srgbClr val="FF0000"/>
                </a:solidFill>
                <a:latin typeface="Times New Roman" panose="02020603050405020304" pitchFamily="18" charset="0"/>
                <a:ea typeface="Times New Roman" panose="02020603050405020304" pitchFamily="18" charset="0"/>
              </a:rPr>
              <a:t>phát triển</a:t>
            </a:r>
          </a:p>
          <a:p>
            <a:pPr algn="just"/>
            <a:r>
              <a:rPr lang="nl-NL" sz="2700" i="1" dirty="0">
                <a:solidFill>
                  <a:prstClr val="black"/>
                </a:solidFill>
                <a:latin typeface="Times New Roman" panose="02020603050405020304" pitchFamily="18" charset="0"/>
                <a:ea typeface="Times New Roman" panose="02020603050405020304" pitchFamily="18" charset="0"/>
              </a:rPr>
              <a:t>(bảo vệ động vật hoang dã, bảo vệ môi trường, cân bằng sinh thái...)</a:t>
            </a:r>
          </a:p>
        </p:txBody>
      </p:sp>
      <p:sp>
        <p:nvSpPr>
          <p:cNvPr id="30" name="TextBox 29"/>
          <p:cNvSpPr txBox="1"/>
          <p:nvPr/>
        </p:nvSpPr>
        <p:spPr>
          <a:xfrm>
            <a:off x="862150" y="4459330"/>
            <a:ext cx="4779327" cy="1308050"/>
          </a:xfrm>
          <a:prstGeom prst="rect">
            <a:avLst/>
          </a:prstGeom>
          <a:solidFill>
            <a:schemeClr val="bg1"/>
          </a:solidFill>
        </p:spPr>
        <p:txBody>
          <a:bodyPr wrap="square" rtlCol="0">
            <a:spAutoFit/>
          </a:bodyPr>
          <a:lstStyle/>
          <a:p>
            <a:pPr algn="ctr"/>
            <a:r>
              <a:rPr lang="nl-NL" sz="2700" b="1" i="1" dirty="0">
                <a:solidFill>
                  <a:srgbClr val="FF0000"/>
                </a:solidFill>
                <a:latin typeface="Times New Roman" panose="02020603050405020304" pitchFamily="18" charset="0"/>
                <a:ea typeface="Times New Roman" panose="02020603050405020304" pitchFamily="18" charset="0"/>
              </a:rPr>
              <a:t>HẬU QUẢ</a:t>
            </a:r>
          </a:p>
          <a:p>
            <a:pPr algn="just"/>
            <a:r>
              <a:rPr lang="nl-NL" sz="2600" i="1" dirty="0">
                <a:solidFill>
                  <a:prstClr val="black"/>
                </a:solidFill>
                <a:latin typeface="Times New Roman" panose="02020603050405020304" pitchFamily="18" charset="0"/>
                <a:ea typeface="Times New Roman" panose="02020603050405020304" pitchFamily="18" charset="0"/>
              </a:rPr>
              <a:t>(biến đổi khí hậu, nhiều loài tuyệt chủng, cạn kiệt tài nguyên...)</a:t>
            </a:r>
          </a:p>
        </p:txBody>
      </p:sp>
      <p:sp>
        <p:nvSpPr>
          <p:cNvPr id="31" name="TextBox 30"/>
          <p:cNvSpPr txBox="1"/>
          <p:nvPr/>
        </p:nvSpPr>
        <p:spPr>
          <a:xfrm>
            <a:off x="6545713" y="4459330"/>
            <a:ext cx="5014916" cy="1338828"/>
          </a:xfrm>
          <a:prstGeom prst="rect">
            <a:avLst/>
          </a:prstGeom>
          <a:solidFill>
            <a:schemeClr val="bg1"/>
          </a:solidFill>
        </p:spPr>
        <p:txBody>
          <a:bodyPr wrap="square" rtlCol="0">
            <a:spAutoFit/>
          </a:bodyPr>
          <a:lstStyle/>
          <a:p>
            <a:pPr algn="ctr"/>
            <a:r>
              <a:rPr lang="nl-NL" sz="2700" b="1" i="1" dirty="0">
                <a:solidFill>
                  <a:srgbClr val="FF0000"/>
                </a:solidFill>
                <a:latin typeface="Times New Roman" panose="02020603050405020304" pitchFamily="18" charset="0"/>
                <a:ea typeface="Times New Roman" panose="02020603050405020304" pitchFamily="18" charset="0"/>
              </a:rPr>
              <a:t>TÁC ĐỘNG TÍCH CỰC</a:t>
            </a:r>
          </a:p>
          <a:p>
            <a:pPr algn="just"/>
            <a:r>
              <a:rPr lang="nl-NL" sz="2700" i="1" dirty="0">
                <a:solidFill>
                  <a:prstClr val="black"/>
                </a:solidFill>
                <a:latin typeface="Times New Roman" panose="02020603050405020304" pitchFamily="18" charset="0"/>
                <a:ea typeface="Times New Roman" panose="02020603050405020304" pitchFamily="18" charset="0"/>
              </a:rPr>
              <a:t>(cải thiện môi trường, bảo vệ một số loài trong sách đỏ...)</a:t>
            </a:r>
          </a:p>
        </p:txBody>
      </p:sp>
      <p:sp>
        <p:nvSpPr>
          <p:cNvPr id="32" name="Down Arrow 31"/>
          <p:cNvSpPr/>
          <p:nvPr/>
        </p:nvSpPr>
        <p:spPr>
          <a:xfrm>
            <a:off x="2727975" y="3813703"/>
            <a:ext cx="522514" cy="470263"/>
          </a:xfrm>
          <a:prstGeom prst="down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Down Arrow 32"/>
          <p:cNvSpPr/>
          <p:nvPr/>
        </p:nvSpPr>
        <p:spPr>
          <a:xfrm>
            <a:off x="9002342" y="3813702"/>
            <a:ext cx="522514" cy="470263"/>
          </a:xfrm>
          <a:prstGeom prst="down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957343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circle(in)">
                                      <p:cBhvr>
                                        <p:cTn id="14" dur="20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down)">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1000"/>
                                        <p:tgtEl>
                                          <p:spTgt spid="32"/>
                                        </p:tgtEl>
                                      </p:cBhvr>
                                    </p:animEffect>
                                    <p:anim calcmode="lin" valueType="num">
                                      <p:cBhvr>
                                        <p:cTn id="30" dur="1000" fill="hold"/>
                                        <p:tgtEl>
                                          <p:spTgt spid="32"/>
                                        </p:tgtEl>
                                        <p:attrNameLst>
                                          <p:attrName>ppt_x</p:attrName>
                                        </p:attrNameLst>
                                      </p:cBhvr>
                                      <p:tavLst>
                                        <p:tav tm="0">
                                          <p:val>
                                            <p:strVal val="#ppt_x"/>
                                          </p:val>
                                        </p:tav>
                                        <p:tav tm="100000">
                                          <p:val>
                                            <p:strVal val="#ppt_x"/>
                                          </p:val>
                                        </p:tav>
                                      </p:tavLst>
                                    </p:anim>
                                    <p:anim calcmode="lin" valueType="num">
                                      <p:cBhvr>
                                        <p:cTn id="31" dur="1000" fill="hold"/>
                                        <p:tgtEl>
                                          <p:spTgt spid="3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1000"/>
                                        <p:tgtEl>
                                          <p:spTgt spid="30"/>
                                        </p:tgtEl>
                                      </p:cBhvr>
                                    </p:animEffect>
                                    <p:anim calcmode="lin" valueType="num">
                                      <p:cBhvr>
                                        <p:cTn id="35" dur="1000" fill="hold"/>
                                        <p:tgtEl>
                                          <p:spTgt spid="30"/>
                                        </p:tgtEl>
                                        <p:attrNameLst>
                                          <p:attrName>ppt_x</p:attrName>
                                        </p:attrNameLst>
                                      </p:cBhvr>
                                      <p:tavLst>
                                        <p:tav tm="0">
                                          <p:val>
                                            <p:strVal val="#ppt_x"/>
                                          </p:val>
                                        </p:tav>
                                        <p:tav tm="100000">
                                          <p:val>
                                            <p:strVal val="#ppt_x"/>
                                          </p:val>
                                        </p:tav>
                                      </p:tavLst>
                                    </p:anim>
                                    <p:anim calcmode="lin" valueType="num">
                                      <p:cBhvr>
                                        <p:cTn id="3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barn(inVertical)">
                                      <p:cBhvr>
                                        <p:cTn id="41" dur="500"/>
                                        <p:tgtEl>
                                          <p:spTgt spid="33"/>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barn(inVertical)">
                                      <p:cBhvr>
                                        <p:cTn id="4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P spid="3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31659" cy="339874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1658" y="0"/>
            <a:ext cx="7660341" cy="450532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5500" y="3057525"/>
            <a:ext cx="6286500" cy="3800475"/>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295650"/>
            <a:ext cx="5905500" cy="3562350"/>
          </a:xfrm>
          <a:prstGeom prst="rect">
            <a:avLst/>
          </a:prstGeom>
        </p:spPr>
      </p:pic>
      <p:sp>
        <p:nvSpPr>
          <p:cNvPr id="7" name="Rectangle 6"/>
          <p:cNvSpPr/>
          <p:nvPr/>
        </p:nvSpPr>
        <p:spPr>
          <a:xfrm>
            <a:off x="347870" y="2303930"/>
            <a:ext cx="11463130" cy="1094814"/>
          </a:xfrm>
          <a:prstGeom prst="rect">
            <a:avLst/>
          </a:prstGeom>
          <a:solidFill>
            <a:srgbClr val="FFFFFF">
              <a:alpha val="9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solidFill>
                <a:prstClr val="white"/>
              </a:solidFill>
            </a:endParaRPr>
          </a:p>
        </p:txBody>
      </p:sp>
      <p:sp>
        <p:nvSpPr>
          <p:cNvPr id="8" name="TextBox 7"/>
          <p:cNvSpPr txBox="1"/>
          <p:nvPr/>
        </p:nvSpPr>
        <p:spPr>
          <a:xfrm>
            <a:off x="420738" y="2492338"/>
            <a:ext cx="11232819" cy="830997"/>
          </a:xfrm>
          <a:prstGeom prst="rect">
            <a:avLst/>
          </a:prstGeom>
          <a:noFill/>
        </p:spPr>
        <p:txBody>
          <a:bodyPr wrap="non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KHAI THÁC THIÊN NHIÊN QUÁ MỨC</a:t>
            </a:r>
          </a:p>
        </p:txBody>
      </p:sp>
    </p:spTree>
    <p:extLst>
      <p:ext uri="{BB962C8B-B14F-4D97-AF65-F5344CB8AC3E}">
        <p14:creationId xmlns:p14="http://schemas.microsoft.com/office/powerpoint/2010/main" val="162939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583621" cy="6858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3621" y="0"/>
            <a:ext cx="6608379" cy="6858000"/>
          </a:xfrm>
          <a:prstGeom prst="rect">
            <a:avLst/>
          </a:prstGeom>
        </p:spPr>
      </p:pic>
      <p:sp>
        <p:nvSpPr>
          <p:cNvPr id="5" name="Rectangle 4"/>
          <p:cNvSpPr/>
          <p:nvPr/>
        </p:nvSpPr>
        <p:spPr>
          <a:xfrm>
            <a:off x="347870" y="2303930"/>
            <a:ext cx="11463130" cy="1094814"/>
          </a:xfrm>
          <a:prstGeom prst="rect">
            <a:avLst/>
          </a:prstGeom>
          <a:solidFill>
            <a:srgbClr val="FFFFFF">
              <a:alpha val="9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solidFill>
                <a:prstClr val="white"/>
              </a:solidFill>
            </a:endParaRPr>
          </a:p>
        </p:txBody>
      </p:sp>
      <p:sp>
        <p:nvSpPr>
          <p:cNvPr id="6" name="TextBox 5"/>
          <p:cNvSpPr txBox="1"/>
          <p:nvPr/>
        </p:nvSpPr>
        <p:spPr>
          <a:xfrm>
            <a:off x="420738" y="2492338"/>
            <a:ext cx="10891379" cy="830997"/>
          </a:xfrm>
          <a:prstGeom prst="rect">
            <a:avLst/>
          </a:prstGeom>
          <a:noFill/>
        </p:spPr>
        <p:txBody>
          <a:bodyPr wrap="non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CON NGƯỜI CẢI TẠO THIÊN NHIÊN</a:t>
            </a:r>
          </a:p>
        </p:txBody>
      </p:sp>
    </p:spTree>
    <p:extLst>
      <p:ext uri="{BB962C8B-B14F-4D97-AF65-F5344CB8AC3E}">
        <p14:creationId xmlns:p14="http://schemas.microsoft.com/office/powerpoint/2010/main" val="2492239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21"/>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68472" y="858711"/>
            <a:ext cx="6791533" cy="1182727"/>
          </a:xfrm>
          <a:prstGeom prst="rect">
            <a:avLst/>
          </a:prstGeom>
        </p:spPr>
      </p:pic>
      <p:pic>
        <p:nvPicPr>
          <p:cNvPr id="5" name="Google Shape;499;p19"/>
          <p:cNvPicPr preferRelativeResize="0"/>
          <p:nvPr/>
        </p:nvPicPr>
        <p:blipFill rotWithShape="1">
          <a:blip r:embed="rId4">
            <a:alphaModFix/>
            <a:lum bright="70000" contrast="-70000"/>
            <a:extLst>
              <a:ext uri="{BEBA8EAE-BF5A-486C-A8C5-ECC9F3942E4B}">
                <a14:imgProps xmlns:a14="http://schemas.microsoft.com/office/drawing/2010/main">
                  <a14:imgLayer r:embed="rId5">
                    <a14:imgEffect>
                      <a14:colorTemperature colorTemp="4700"/>
                    </a14:imgEffect>
                  </a14:imgLayer>
                </a14:imgProps>
              </a:ext>
            </a:extLst>
          </a:blip>
          <a:srcRect/>
          <a:stretch/>
        </p:blipFill>
        <p:spPr>
          <a:xfrm>
            <a:off x="588369" y="0"/>
            <a:ext cx="5377278" cy="8188656"/>
          </a:xfrm>
          <a:prstGeom prst="rect">
            <a:avLst/>
          </a:prstGeom>
          <a:noFill/>
          <a:ln>
            <a:noFill/>
          </a:ln>
        </p:spPr>
      </p:pic>
      <p:sp>
        <p:nvSpPr>
          <p:cNvPr id="4" name="Rectangle 3"/>
          <p:cNvSpPr/>
          <p:nvPr/>
        </p:nvSpPr>
        <p:spPr>
          <a:xfrm>
            <a:off x="905302" y="2437391"/>
            <a:ext cx="4826758" cy="3539430"/>
          </a:xfrm>
          <a:prstGeom prst="rect">
            <a:avLst/>
          </a:prstGeom>
        </p:spPr>
        <p:txBody>
          <a:bodyPr wrap="square">
            <a:spAutoFit/>
          </a:bodyPr>
          <a:lstStyle/>
          <a:p>
            <a:pPr algn="just">
              <a:spcAft>
                <a:spcPts val="0"/>
              </a:spcAft>
            </a:pPr>
            <a:r>
              <a:rPr lang="nl-NL" sz="2800" dirty="0">
                <a:solidFill>
                  <a:srgbClr val="FF0000"/>
                </a:solidFill>
                <a:latin typeface="Times New Roman" panose="02020603050405020304" pitchFamily="18" charset="0"/>
                <a:ea typeface="Times New Roman" panose="02020603050405020304" pitchFamily="18" charset="0"/>
              </a:rPr>
              <a:t>Đề cập đến bộ phim hoạt hình “Vua sư tử” và nhắc lại tất cả câu nói “Tất cả chúng ta đều thuộc về vòng đời bất tận” </a:t>
            </a:r>
            <a:r>
              <a:rPr lang="nl-NL" sz="2800" dirty="0">
                <a:latin typeface="Times New Roman" panose="02020603050405020304" pitchFamily="18" charset="0"/>
                <a:ea typeface="Times New Roman" panose="02020603050405020304" pitchFamily="18" charset="0"/>
                <a:sym typeface="Wingdings" panose="05000000000000000000" pitchFamily="2" charset="2"/>
              </a:rPr>
              <a:t> Câu nói gợi sự am hiểu bản chất cuộc sống và ứng xử khôn ngoan với đời sống của muôn loài</a:t>
            </a:r>
            <a:endParaRPr lang="nl-NL" sz="2800" dirty="0">
              <a:latin typeface="Times New Roman" panose="02020603050405020304" pitchFamily="18" charset="0"/>
              <a:ea typeface="Times New Roman" panose="02020603050405020304" pitchFamily="18" charset="0"/>
            </a:endParaRPr>
          </a:p>
        </p:txBody>
      </p:sp>
      <p:sp>
        <p:nvSpPr>
          <p:cNvPr id="6" name="Rectangle 5"/>
          <p:cNvSpPr/>
          <p:nvPr/>
        </p:nvSpPr>
        <p:spPr>
          <a:xfrm>
            <a:off x="6164238" y="2372183"/>
            <a:ext cx="5130161" cy="584775"/>
          </a:xfrm>
          <a:prstGeom prst="rect">
            <a:avLst/>
          </a:prstGeom>
          <a:solidFill>
            <a:srgbClr val="009999"/>
          </a:solidFill>
        </p:spPr>
        <p:txBody>
          <a:bodyPr wrap="square">
            <a:spAutoFit/>
          </a:bodyPr>
          <a:lstStyle/>
          <a:p>
            <a:pPr algn="ctr"/>
            <a:r>
              <a:rPr lang="en-US" sz="3200" b="1"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chemeClr val="bg1"/>
                </a:solidFill>
                <a:latin typeface="Times New Roman" panose="02020603050405020304" pitchFamily="18" charset="0"/>
                <a:cs typeface="Times New Roman" panose="02020603050405020304" pitchFamily="18" charset="0"/>
              </a:rPr>
              <a:t>Cách</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mở</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kết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hô</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ứng</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6279484" y="3131909"/>
            <a:ext cx="4931392" cy="1692771"/>
          </a:xfrm>
          <a:prstGeom prst="rect">
            <a:avLst/>
          </a:prstGeom>
          <a:noFill/>
          <a:ln>
            <a:noFill/>
          </a:ln>
        </p:spPr>
        <p:txBody>
          <a:bodyPr wrap="square" rtlCol="0">
            <a:spAutoFit/>
          </a:bodyPr>
          <a:lstStyle/>
          <a:p>
            <a:pPr algn="just">
              <a:spcAft>
                <a:spcPts val="0"/>
              </a:spcAft>
            </a:pPr>
            <a:r>
              <a:rPr lang="nl-NL" sz="2600" dirty="0">
                <a:latin typeface="Times New Roman" panose="02020603050405020304" pitchFamily="18" charset="0"/>
                <a:ea typeface="Times New Roman" panose="02020603050405020304" pitchFamily="18" charset="0"/>
              </a:rPr>
              <a:t>+ Giàu sắc thái cảm xúc, làm “mềm” sự khô khan của văn bản thông tin </a:t>
            </a:r>
            <a:r>
              <a:rPr lang="nl-NL" sz="2600" dirty="0">
                <a:latin typeface="Times New Roman" panose="02020603050405020304" pitchFamily="18" charset="0"/>
                <a:ea typeface="Times New Roman" panose="02020603050405020304" pitchFamily="18" charset="0"/>
                <a:sym typeface="Wingdings" panose="05000000000000000000" pitchFamily="2" charset="2"/>
              </a:rPr>
              <a:t> gợi nhiều sự liên tưởng cho người đọc</a:t>
            </a:r>
            <a:endParaRPr lang="nl-NL" sz="2600" dirty="0">
              <a:latin typeface="Times New Roman" panose="02020603050405020304" pitchFamily="18" charset="0"/>
              <a:ea typeface="Times New Roman" panose="02020603050405020304" pitchFamily="18" charset="0"/>
            </a:endParaRPr>
          </a:p>
        </p:txBody>
      </p:sp>
      <p:sp>
        <p:nvSpPr>
          <p:cNvPr id="9" name="TextBox 8"/>
          <p:cNvSpPr txBox="1"/>
          <p:nvPr/>
        </p:nvSpPr>
        <p:spPr>
          <a:xfrm>
            <a:off x="6279483" y="4999631"/>
            <a:ext cx="5014916" cy="1338828"/>
          </a:xfrm>
          <a:prstGeom prst="rect">
            <a:avLst/>
          </a:prstGeom>
          <a:noFill/>
          <a:ln>
            <a:noFill/>
          </a:ln>
        </p:spPr>
        <p:txBody>
          <a:bodyPr wrap="square" rtlCol="0">
            <a:spAutoFit/>
          </a:bodyPr>
          <a:lstStyle/>
          <a:p>
            <a:pPr algn="just">
              <a:spcAft>
                <a:spcPts val="0"/>
              </a:spcAft>
            </a:pPr>
            <a:r>
              <a:rPr lang="nl-NL" sz="2600" dirty="0">
                <a:latin typeface="Times New Roman" panose="02020603050405020304" pitchFamily="18" charset="0"/>
                <a:ea typeface="Times New Roman" panose="02020603050405020304" pitchFamily="18" charset="0"/>
              </a:rPr>
              <a:t>+ Tạo tính hấp dẫn cho văn bản thông tin</a:t>
            </a:r>
          </a:p>
          <a:p>
            <a:pPr algn="just">
              <a:spcAft>
                <a:spcPts val="0"/>
              </a:spcAft>
            </a:pPr>
            <a:endParaRPr lang="nl-NL" sz="26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32218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21"/>
        <p:cNvGrpSpPr/>
        <p:nvPr/>
      </p:nvGrpSpPr>
      <p:grpSpPr>
        <a:xfrm>
          <a:off x="0" y="0"/>
          <a:ext cx="0" cy="0"/>
          <a:chOff x="0" y="0"/>
          <a:chExt cx="0" cy="0"/>
        </a:xfrm>
      </p:grpSpPr>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89830" y="190601"/>
            <a:ext cx="6988892" cy="6552086"/>
          </a:xfrm>
          <a:prstGeom prst="rect">
            <a:avLst/>
          </a:prstGeom>
          <a:ln>
            <a:noFill/>
          </a:ln>
          <a:effectLst>
            <a:outerShdw blurRad="190500" algn="tl" rotWithShape="0">
              <a:srgbClr val="000000">
                <a:alpha val="70000"/>
              </a:srgbClr>
            </a:outerShdw>
          </a:effectLst>
        </p:spPr>
      </p:pic>
      <p:sp>
        <p:nvSpPr>
          <p:cNvPr id="12" name="Google Shape;591;p32"/>
          <p:cNvSpPr/>
          <p:nvPr/>
        </p:nvSpPr>
        <p:spPr>
          <a:xfrm>
            <a:off x="7157527" y="354834"/>
            <a:ext cx="144025" cy="6300722"/>
          </a:xfrm>
          <a:custGeom>
            <a:avLst/>
            <a:gdLst/>
            <a:ahLst/>
            <a:cxnLst/>
            <a:rect l="l" t="t" r="r" b="b"/>
            <a:pathLst>
              <a:path w="4054" h="202673" extrusionOk="0">
                <a:moveTo>
                  <a:pt x="1451" y="202673"/>
                </a:moveTo>
                <a:cubicBezTo>
                  <a:pt x="1451" y="183521"/>
                  <a:pt x="-151" y="163994"/>
                  <a:pt x="3861" y="145267"/>
                </a:cubicBezTo>
                <a:cubicBezTo>
                  <a:pt x="4637" y="141647"/>
                  <a:pt x="1422" y="138211"/>
                  <a:pt x="1013" y="134531"/>
                </a:cubicBezTo>
                <a:cubicBezTo>
                  <a:pt x="497" y="129889"/>
                  <a:pt x="3939" y="125369"/>
                  <a:pt x="3423" y="120727"/>
                </a:cubicBezTo>
                <a:cubicBezTo>
                  <a:pt x="2676" y="114001"/>
                  <a:pt x="340" y="107303"/>
                  <a:pt x="1013" y="100569"/>
                </a:cubicBezTo>
                <a:cubicBezTo>
                  <a:pt x="1563" y="95071"/>
                  <a:pt x="3814" y="89629"/>
                  <a:pt x="3204" y="84137"/>
                </a:cubicBezTo>
                <a:cubicBezTo>
                  <a:pt x="2588" y="78590"/>
                  <a:pt x="241" y="72934"/>
                  <a:pt x="1451" y="67485"/>
                </a:cubicBezTo>
                <a:cubicBezTo>
                  <a:pt x="4334" y="54507"/>
                  <a:pt x="4444" y="40391"/>
                  <a:pt x="794" y="27607"/>
                </a:cubicBezTo>
                <a:cubicBezTo>
                  <a:pt x="-1739" y="18736"/>
                  <a:pt x="2766" y="9226"/>
                  <a:pt x="2766" y="0"/>
                </a:cubicBezTo>
              </a:path>
            </a:pathLst>
          </a:custGeom>
          <a:solidFill>
            <a:schemeClr val="accent4">
              <a:lumMod val="75000"/>
            </a:schemeClr>
          </a:solidFill>
          <a:ln w="76200" cap="flat" cmpd="sng">
            <a:solidFill>
              <a:schemeClr val="accent4">
                <a:lumMod val="40000"/>
                <a:lumOff val="60000"/>
              </a:schemeClr>
            </a:solidFill>
            <a:prstDash val="solid"/>
            <a:round/>
            <a:headEnd type="none" w="med" len="med"/>
            <a:tailEnd type="none" w="med" len="med"/>
          </a:ln>
        </p:spPr>
      </p:sp>
      <p:sp>
        <p:nvSpPr>
          <p:cNvPr id="16" name="Rectangle 15"/>
          <p:cNvSpPr/>
          <p:nvPr/>
        </p:nvSpPr>
        <p:spPr>
          <a:xfrm>
            <a:off x="8542266" y="5956872"/>
            <a:ext cx="4463804" cy="584775"/>
          </a:xfrm>
          <a:prstGeom prst="rect">
            <a:avLst/>
          </a:prstGeom>
        </p:spPr>
        <p:txBody>
          <a:bodyPr wrap="square">
            <a:spAutoFit/>
          </a:bodyPr>
          <a:lstStyle/>
          <a:p>
            <a:pPr algn="ctr">
              <a:buClr>
                <a:srgbClr val="000000"/>
              </a:buClr>
              <a:buFont typeface="Arial"/>
              <a:buNone/>
            </a:pPr>
            <a:r>
              <a:rPr lang="en-US" sz="3200" dirty="0">
                <a:solidFill>
                  <a:prstClr val="black"/>
                </a:solidFill>
                <a:latin typeface="Times New Roman" panose="02020603050405020304" pitchFamily="18" charset="0"/>
                <a:ea typeface="Times New Roman"/>
                <a:sym typeface="Times New Roman"/>
              </a:rPr>
              <a:t>- </a:t>
            </a:r>
            <a:r>
              <a:rPr lang="en-US" sz="3200" dirty="0" err="1">
                <a:solidFill>
                  <a:prstClr val="black"/>
                </a:solidFill>
                <a:latin typeface="Times New Roman" panose="02020603050405020304" pitchFamily="18" charset="0"/>
                <a:ea typeface="Times New Roman"/>
                <a:sym typeface="Times New Roman"/>
              </a:rPr>
              <a:t>Ngọc</a:t>
            </a:r>
            <a:r>
              <a:rPr lang="en-US" sz="3200" dirty="0">
                <a:solidFill>
                  <a:prstClr val="black"/>
                </a:solidFill>
                <a:latin typeface="Times New Roman" panose="02020603050405020304" pitchFamily="18" charset="0"/>
                <a:ea typeface="Times New Roman"/>
                <a:sym typeface="Times New Roman"/>
              </a:rPr>
              <a:t> </a:t>
            </a:r>
            <a:r>
              <a:rPr lang="en-US" sz="3200" dirty="0" err="1">
                <a:solidFill>
                  <a:prstClr val="black"/>
                </a:solidFill>
                <a:latin typeface="Times New Roman" panose="02020603050405020304" pitchFamily="18" charset="0"/>
                <a:ea typeface="Times New Roman"/>
                <a:sym typeface="Times New Roman"/>
              </a:rPr>
              <a:t>Phú</a:t>
            </a:r>
            <a:r>
              <a:rPr lang="en-US" sz="3200" dirty="0">
                <a:solidFill>
                  <a:prstClr val="black"/>
                </a:solidFill>
                <a:latin typeface="Times New Roman" panose="02020603050405020304" pitchFamily="18" charset="0"/>
                <a:ea typeface="Times New Roman"/>
                <a:sym typeface="Times New Roman"/>
              </a:rPr>
              <a:t>-</a:t>
            </a:r>
            <a:endParaRPr lang="vi-VN" sz="3200" b="1" i="1" kern="0" dirty="0">
              <a:solidFill>
                <a:prstClr val="black"/>
              </a:solidFill>
              <a:latin typeface="Times New Roman"/>
              <a:ea typeface="Times New Roman"/>
              <a:cs typeface="Times New Roman"/>
              <a:sym typeface="Times New Roman"/>
            </a:endParaRPr>
          </a:p>
        </p:txBody>
      </p:sp>
      <p:pic>
        <p:nvPicPr>
          <p:cNvPr id="2" name="Picture 1"/>
          <p:cNvPicPr>
            <a:picLocks noChangeAspect="1"/>
          </p:cNvPicPr>
          <p:nvPr/>
        </p:nvPicPr>
        <p:blipFill>
          <a:blip r:embed="rId5"/>
          <a:stretch>
            <a:fillRect/>
          </a:stretch>
        </p:blipFill>
        <p:spPr>
          <a:xfrm>
            <a:off x="7157527" y="743849"/>
            <a:ext cx="4889416" cy="5797798"/>
          </a:xfrm>
          <a:prstGeom prst="rect">
            <a:avLst/>
          </a:prstGeom>
        </p:spPr>
      </p:pic>
    </p:spTree>
    <p:extLst>
      <p:ext uri="{BB962C8B-B14F-4D97-AF65-F5344CB8AC3E}">
        <p14:creationId xmlns:p14="http://schemas.microsoft.com/office/powerpoint/2010/main" val="103970450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21"/>
        <p:cNvGrpSpPr/>
        <p:nvPr/>
      </p:nvGrpSpPr>
      <p:grpSpPr>
        <a:xfrm>
          <a:off x="0" y="0"/>
          <a:ext cx="0" cy="0"/>
          <a:chOff x="0" y="0"/>
          <a:chExt cx="0" cy="0"/>
        </a:xfrm>
      </p:grpSpPr>
      <p:grpSp>
        <p:nvGrpSpPr>
          <p:cNvPr id="2025" name="Google Shape;2025;p88"/>
          <p:cNvGrpSpPr/>
          <p:nvPr/>
        </p:nvGrpSpPr>
        <p:grpSpPr>
          <a:xfrm>
            <a:off x="6761437" y="1622229"/>
            <a:ext cx="4477099" cy="3613532"/>
            <a:chOff x="4572031" y="1415284"/>
            <a:chExt cx="2875341" cy="2319341"/>
          </a:xfrm>
        </p:grpSpPr>
        <p:grpSp>
          <p:nvGrpSpPr>
            <p:cNvPr id="2026" name="Google Shape;2026;p88"/>
            <p:cNvGrpSpPr/>
            <p:nvPr/>
          </p:nvGrpSpPr>
          <p:grpSpPr>
            <a:xfrm>
              <a:off x="4572031" y="1415284"/>
              <a:ext cx="2875341" cy="1993075"/>
              <a:chOff x="3665860" y="822037"/>
              <a:chExt cx="4758136" cy="3243937"/>
            </a:xfrm>
          </p:grpSpPr>
          <p:grpSp>
            <p:nvGrpSpPr>
              <p:cNvPr id="2027" name="Google Shape;2027;p88"/>
              <p:cNvGrpSpPr/>
              <p:nvPr/>
            </p:nvGrpSpPr>
            <p:grpSpPr>
              <a:xfrm>
                <a:off x="3665860" y="822037"/>
                <a:ext cx="4758136" cy="3243937"/>
                <a:chOff x="518725" y="252435"/>
                <a:chExt cx="6524250" cy="4448015"/>
              </a:xfrm>
            </p:grpSpPr>
            <p:sp>
              <p:nvSpPr>
                <p:cNvPr id="2028" name="Google Shape;2028;p88"/>
                <p:cNvSpPr/>
                <p:nvPr/>
              </p:nvSpPr>
              <p:spPr>
                <a:xfrm>
                  <a:off x="518725" y="4131625"/>
                  <a:ext cx="6524250" cy="568825"/>
                </a:xfrm>
                <a:custGeom>
                  <a:avLst/>
                  <a:gdLst/>
                  <a:ahLst/>
                  <a:cxnLst/>
                  <a:rect l="l" t="t" r="r" b="b"/>
                  <a:pathLst>
                    <a:path w="260970" h="22753" extrusionOk="0">
                      <a:moveTo>
                        <a:pt x="0" y="14846"/>
                      </a:moveTo>
                      <a:cubicBezTo>
                        <a:pt x="0" y="19169"/>
                        <a:pt x="4039" y="22753"/>
                        <a:pt x="8305" y="22753"/>
                      </a:cubicBezTo>
                      <a:lnTo>
                        <a:pt x="253120" y="22753"/>
                      </a:lnTo>
                      <a:cubicBezTo>
                        <a:pt x="257443" y="22696"/>
                        <a:pt x="260913" y="19169"/>
                        <a:pt x="260970" y="14846"/>
                      </a:cubicBezTo>
                      <a:lnTo>
                        <a:pt x="260970" y="0"/>
                      </a:lnTo>
                      <a:lnTo>
                        <a:pt x="0" y="0"/>
                      </a:ln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9" name="Google Shape;2029;p88"/>
                <p:cNvSpPr/>
                <p:nvPr/>
              </p:nvSpPr>
              <p:spPr>
                <a:xfrm>
                  <a:off x="518725" y="252435"/>
                  <a:ext cx="6524250" cy="3893525"/>
                </a:xfrm>
                <a:custGeom>
                  <a:avLst/>
                  <a:gdLst/>
                  <a:ahLst/>
                  <a:cxnLst/>
                  <a:rect l="l" t="t" r="r" b="b"/>
                  <a:pathLst>
                    <a:path w="260970" h="155741" extrusionOk="0">
                      <a:moveTo>
                        <a:pt x="249594" y="9954"/>
                      </a:moveTo>
                      <a:lnTo>
                        <a:pt x="249594" y="144364"/>
                      </a:lnTo>
                      <a:lnTo>
                        <a:pt x="11376" y="144364"/>
                      </a:lnTo>
                      <a:lnTo>
                        <a:pt x="11376" y="9954"/>
                      </a:lnTo>
                      <a:close/>
                      <a:moveTo>
                        <a:pt x="8305" y="0"/>
                      </a:moveTo>
                      <a:cubicBezTo>
                        <a:pt x="4039" y="0"/>
                        <a:pt x="0" y="2844"/>
                        <a:pt x="0" y="7110"/>
                      </a:cubicBezTo>
                      <a:lnTo>
                        <a:pt x="0" y="155740"/>
                      </a:lnTo>
                      <a:lnTo>
                        <a:pt x="260970" y="155740"/>
                      </a:lnTo>
                      <a:lnTo>
                        <a:pt x="260970" y="7110"/>
                      </a:lnTo>
                      <a:cubicBezTo>
                        <a:pt x="260970" y="2844"/>
                        <a:pt x="257386" y="0"/>
                        <a:pt x="253120"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030" name="Google Shape;2030;p88"/>
              <p:cNvSpPr/>
              <p:nvPr/>
            </p:nvSpPr>
            <p:spPr>
              <a:xfrm>
                <a:off x="5947879" y="3739978"/>
                <a:ext cx="194076" cy="166189"/>
              </a:xfrm>
              <a:custGeom>
                <a:avLst/>
                <a:gdLst/>
                <a:ahLst/>
                <a:cxnLst/>
                <a:rect l="l" t="t" r="r" b="b"/>
                <a:pathLst>
                  <a:path w="10627" h="9100" extrusionOk="0">
                    <a:moveTo>
                      <a:pt x="6092" y="0"/>
                    </a:moveTo>
                    <a:cubicBezTo>
                      <a:pt x="2020" y="0"/>
                      <a:pt x="0" y="4900"/>
                      <a:pt x="2881" y="7747"/>
                    </a:cubicBezTo>
                    <a:cubicBezTo>
                      <a:pt x="3804" y="8681"/>
                      <a:pt x="4944" y="9100"/>
                      <a:pt x="6063" y="9100"/>
                    </a:cubicBezTo>
                    <a:cubicBezTo>
                      <a:pt x="8391" y="9100"/>
                      <a:pt x="10627" y="7286"/>
                      <a:pt x="10627" y="4536"/>
                    </a:cubicBezTo>
                    <a:cubicBezTo>
                      <a:pt x="10627" y="2020"/>
                      <a:pt x="8608" y="0"/>
                      <a:pt x="609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031" name="Google Shape;2031;p88"/>
            <p:cNvSpPr/>
            <p:nvPr/>
          </p:nvSpPr>
          <p:spPr>
            <a:xfrm>
              <a:off x="5498909" y="3408351"/>
              <a:ext cx="1040944" cy="326273"/>
            </a:xfrm>
            <a:custGeom>
              <a:avLst/>
              <a:gdLst/>
              <a:ahLst/>
              <a:cxnLst/>
              <a:rect l="l" t="t" r="r" b="b"/>
              <a:pathLst>
                <a:path w="94481" h="29125" extrusionOk="0">
                  <a:moveTo>
                    <a:pt x="79805" y="18317"/>
                  </a:moveTo>
                  <a:cubicBezTo>
                    <a:pt x="74117" y="12515"/>
                    <a:pt x="73889" y="1"/>
                    <a:pt x="73889" y="1"/>
                  </a:cubicBezTo>
                  <a:lnTo>
                    <a:pt x="20592" y="1"/>
                  </a:lnTo>
                  <a:cubicBezTo>
                    <a:pt x="20592" y="1"/>
                    <a:pt x="20364" y="12515"/>
                    <a:pt x="14676" y="18317"/>
                  </a:cubicBezTo>
                  <a:cubicBezTo>
                    <a:pt x="8931" y="24175"/>
                    <a:pt x="1" y="29124"/>
                    <a:pt x="15529" y="29124"/>
                  </a:cubicBezTo>
                  <a:lnTo>
                    <a:pt x="78952" y="29124"/>
                  </a:lnTo>
                  <a:cubicBezTo>
                    <a:pt x="94480" y="29124"/>
                    <a:pt x="85493" y="24175"/>
                    <a:pt x="79805" y="18317"/>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6773" y="1937161"/>
            <a:ext cx="4052930" cy="2377626"/>
          </a:xfrm>
          <a:prstGeom prst="rect">
            <a:avLst/>
          </a:prstGeom>
        </p:spPr>
      </p:pic>
      <p:pic>
        <p:nvPicPr>
          <p:cNvPr id="2" name="Picture 1"/>
          <p:cNvPicPr>
            <a:picLocks noChangeAspect="1"/>
          </p:cNvPicPr>
          <p:nvPr/>
        </p:nvPicPr>
        <p:blipFill>
          <a:blip r:embed="rId4"/>
          <a:stretch>
            <a:fillRect/>
          </a:stretch>
        </p:blipFill>
        <p:spPr>
          <a:xfrm>
            <a:off x="474582" y="1932674"/>
            <a:ext cx="6656449" cy="2794752"/>
          </a:xfrm>
          <a:prstGeom prst="rect">
            <a:avLst/>
          </a:prstGeom>
        </p:spPr>
      </p:pic>
    </p:spTree>
    <p:extLst>
      <p:ext uri="{BB962C8B-B14F-4D97-AF65-F5344CB8AC3E}">
        <p14:creationId xmlns:p14="http://schemas.microsoft.com/office/powerpoint/2010/main" val="16801156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21"/>
        <p:cNvGrpSpPr/>
        <p:nvPr/>
      </p:nvGrpSpPr>
      <p:grpSpPr>
        <a:xfrm>
          <a:off x="0" y="0"/>
          <a:ext cx="0" cy="0"/>
          <a:chOff x="0" y="0"/>
          <a:chExt cx="0" cy="0"/>
        </a:xfrm>
      </p:grpSpPr>
      <p:sp>
        <p:nvSpPr>
          <p:cNvPr id="12" name="Google Shape;591;p32"/>
          <p:cNvSpPr/>
          <p:nvPr/>
        </p:nvSpPr>
        <p:spPr>
          <a:xfrm>
            <a:off x="4942361" y="218364"/>
            <a:ext cx="109182" cy="6489510"/>
          </a:xfrm>
          <a:custGeom>
            <a:avLst/>
            <a:gdLst/>
            <a:ahLst/>
            <a:cxnLst/>
            <a:rect l="l" t="t" r="r" b="b"/>
            <a:pathLst>
              <a:path w="4054" h="202673" extrusionOk="0">
                <a:moveTo>
                  <a:pt x="1451" y="202673"/>
                </a:moveTo>
                <a:cubicBezTo>
                  <a:pt x="1451" y="183521"/>
                  <a:pt x="-151" y="163994"/>
                  <a:pt x="3861" y="145267"/>
                </a:cubicBezTo>
                <a:cubicBezTo>
                  <a:pt x="4637" y="141647"/>
                  <a:pt x="1422" y="138211"/>
                  <a:pt x="1013" y="134531"/>
                </a:cubicBezTo>
                <a:cubicBezTo>
                  <a:pt x="497" y="129889"/>
                  <a:pt x="3939" y="125369"/>
                  <a:pt x="3423" y="120727"/>
                </a:cubicBezTo>
                <a:cubicBezTo>
                  <a:pt x="2676" y="114001"/>
                  <a:pt x="340" y="107303"/>
                  <a:pt x="1013" y="100569"/>
                </a:cubicBezTo>
                <a:cubicBezTo>
                  <a:pt x="1563" y="95071"/>
                  <a:pt x="3814" y="89629"/>
                  <a:pt x="3204" y="84137"/>
                </a:cubicBezTo>
                <a:cubicBezTo>
                  <a:pt x="2588" y="78590"/>
                  <a:pt x="241" y="72934"/>
                  <a:pt x="1451" y="67485"/>
                </a:cubicBezTo>
                <a:cubicBezTo>
                  <a:pt x="4334" y="54507"/>
                  <a:pt x="4444" y="40391"/>
                  <a:pt x="794" y="27607"/>
                </a:cubicBezTo>
                <a:cubicBezTo>
                  <a:pt x="-1739" y="18736"/>
                  <a:pt x="2766" y="9226"/>
                  <a:pt x="2766" y="0"/>
                </a:cubicBezTo>
              </a:path>
            </a:pathLst>
          </a:custGeom>
          <a:solidFill>
            <a:schemeClr val="accent4">
              <a:lumMod val="75000"/>
            </a:schemeClr>
          </a:solidFill>
          <a:ln w="76200" cap="flat" cmpd="sng">
            <a:solidFill>
              <a:schemeClr val="accent4">
                <a:lumMod val="60000"/>
                <a:lumOff val="40000"/>
              </a:schemeClr>
            </a:solidFill>
            <a:prstDash val="solid"/>
            <a:round/>
            <a:headEnd type="none" w="med" len="med"/>
            <a:tailEnd type="none" w="med" len="med"/>
          </a:ln>
        </p:spPr>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652652" y="2506156"/>
            <a:ext cx="3782753" cy="35463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5"/>
          <a:stretch>
            <a:fillRect/>
          </a:stretch>
        </p:blipFill>
        <p:spPr>
          <a:xfrm>
            <a:off x="105416" y="1049086"/>
            <a:ext cx="4877223" cy="1457070"/>
          </a:xfrm>
          <a:prstGeom prst="rect">
            <a:avLst/>
          </a:prstGeom>
        </p:spPr>
      </p:pic>
      <p:sp>
        <p:nvSpPr>
          <p:cNvPr id="10" name="Rectangle 9"/>
          <p:cNvSpPr/>
          <p:nvPr/>
        </p:nvSpPr>
        <p:spPr>
          <a:xfrm>
            <a:off x="5529875" y="1281602"/>
            <a:ext cx="5552107" cy="4570326"/>
          </a:xfrm>
          <a:prstGeom prst="rect">
            <a:avLst/>
          </a:prstGeom>
        </p:spPr>
        <p:txBody>
          <a:bodyPr wrap="square" lIns="45555" tIns="22783" rIns="45555" bIns="22783">
            <a:spAutoFit/>
          </a:bodyPr>
          <a:lstStyle/>
          <a:p>
            <a:pPr marL="342900" indent="-342900" algn="just">
              <a:lnSpc>
                <a:spcPct val="150000"/>
              </a:lnSpc>
              <a:buFont typeface="Wingdings" panose="05000000000000000000" pitchFamily="2" charset="2"/>
              <a:buChar char="§"/>
            </a:pPr>
            <a:r>
              <a:rPr lang="vi-VN" sz="2800" dirty="0">
                <a:latin typeface="Times New Roman" panose="02020603050405020304" pitchFamily="18" charset="0"/>
                <a:cs typeface="Times New Roman" panose="02020603050405020304" pitchFamily="18" charset="0"/>
              </a:rPr>
              <a:t>Số liệu dẫn chứng phù hợp, cụ thể, lập luận rõ ràng, logic có tính thuyết phục.</a:t>
            </a:r>
            <a:endParaRPr lang="en-US" sz="2800" dirty="0">
              <a:latin typeface="Times New Roman" panose="02020603050405020304" pitchFamily="18" charset="0"/>
              <a:cs typeface="Times New Roman" panose="02020603050405020304" pitchFamily="18" charset="0"/>
            </a:endParaRPr>
          </a:p>
          <a:p>
            <a:pPr marL="342900" indent="-342900" algn="just">
              <a:lnSpc>
                <a:spcPct val="150000"/>
              </a:lnSpc>
              <a:buFont typeface="Wingdings" panose="05000000000000000000" pitchFamily="2" charset="2"/>
              <a:buChar char="§"/>
            </a:pPr>
            <a:r>
              <a:rPr lang="vi-VN" sz="2800" dirty="0">
                <a:latin typeface="Times New Roman" panose="02020603050405020304" pitchFamily="18" charset="0"/>
                <a:cs typeface="Times New Roman" panose="02020603050405020304" pitchFamily="18" charset="0"/>
              </a:rPr>
              <a:t>Cách mở đầu - kết thúc văn bản có sự thống nhất, hỗ trợ cho nhau tạo nên nét đặc sắc, độc đáo cho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vi-VN" sz="2800" dirty="0">
                <a:latin typeface="Times New Roman" panose="02020603050405020304" pitchFamily="18" charset="0"/>
                <a:cs typeface="Times New Roman" panose="02020603050405020304" pitchFamily="18" charset="0"/>
              </a:rPr>
              <a:t>.</a:t>
            </a:r>
            <a:endParaRPr lang="en-US" sz="36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209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21"/>
        <p:cNvGrpSpPr/>
        <p:nvPr/>
      </p:nvGrpSpPr>
      <p:grpSpPr>
        <a:xfrm>
          <a:off x="0" y="0"/>
          <a:ext cx="0" cy="0"/>
          <a:chOff x="0" y="0"/>
          <a:chExt cx="0" cy="0"/>
        </a:xfrm>
      </p:grpSpPr>
      <p:sp>
        <p:nvSpPr>
          <p:cNvPr id="12" name="Google Shape;591;p32"/>
          <p:cNvSpPr/>
          <p:nvPr/>
        </p:nvSpPr>
        <p:spPr>
          <a:xfrm>
            <a:off x="4942361" y="218364"/>
            <a:ext cx="109182" cy="6489510"/>
          </a:xfrm>
          <a:custGeom>
            <a:avLst/>
            <a:gdLst/>
            <a:ahLst/>
            <a:cxnLst/>
            <a:rect l="l" t="t" r="r" b="b"/>
            <a:pathLst>
              <a:path w="4054" h="202673" extrusionOk="0">
                <a:moveTo>
                  <a:pt x="1451" y="202673"/>
                </a:moveTo>
                <a:cubicBezTo>
                  <a:pt x="1451" y="183521"/>
                  <a:pt x="-151" y="163994"/>
                  <a:pt x="3861" y="145267"/>
                </a:cubicBezTo>
                <a:cubicBezTo>
                  <a:pt x="4637" y="141647"/>
                  <a:pt x="1422" y="138211"/>
                  <a:pt x="1013" y="134531"/>
                </a:cubicBezTo>
                <a:cubicBezTo>
                  <a:pt x="497" y="129889"/>
                  <a:pt x="3939" y="125369"/>
                  <a:pt x="3423" y="120727"/>
                </a:cubicBezTo>
                <a:cubicBezTo>
                  <a:pt x="2676" y="114001"/>
                  <a:pt x="340" y="107303"/>
                  <a:pt x="1013" y="100569"/>
                </a:cubicBezTo>
                <a:cubicBezTo>
                  <a:pt x="1563" y="95071"/>
                  <a:pt x="3814" y="89629"/>
                  <a:pt x="3204" y="84137"/>
                </a:cubicBezTo>
                <a:cubicBezTo>
                  <a:pt x="2588" y="78590"/>
                  <a:pt x="241" y="72934"/>
                  <a:pt x="1451" y="67485"/>
                </a:cubicBezTo>
                <a:cubicBezTo>
                  <a:pt x="4334" y="54507"/>
                  <a:pt x="4444" y="40391"/>
                  <a:pt x="794" y="27607"/>
                </a:cubicBezTo>
                <a:cubicBezTo>
                  <a:pt x="-1739" y="18736"/>
                  <a:pt x="2766" y="9226"/>
                  <a:pt x="2766" y="0"/>
                </a:cubicBezTo>
              </a:path>
            </a:pathLst>
          </a:custGeom>
          <a:solidFill>
            <a:schemeClr val="accent4">
              <a:lumMod val="75000"/>
            </a:schemeClr>
          </a:solidFill>
          <a:ln w="76200" cap="flat" cmpd="sng">
            <a:solidFill>
              <a:schemeClr val="accent4">
                <a:lumMod val="60000"/>
                <a:lumOff val="40000"/>
              </a:schemeClr>
            </a:solidFill>
            <a:prstDash val="solid"/>
            <a:round/>
            <a:headEnd type="none" w="med" len="med"/>
            <a:tailEnd type="none" w="med" len="med"/>
          </a:ln>
        </p:spPr>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652652" y="2506156"/>
            <a:ext cx="3782753" cy="35463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5"/>
          <a:stretch>
            <a:fillRect/>
          </a:stretch>
        </p:blipFill>
        <p:spPr>
          <a:xfrm>
            <a:off x="379760" y="939904"/>
            <a:ext cx="4328535" cy="1457070"/>
          </a:xfrm>
          <a:prstGeom prst="rect">
            <a:avLst/>
          </a:prstGeom>
        </p:spPr>
      </p:pic>
      <p:sp>
        <p:nvSpPr>
          <p:cNvPr id="8" name="Rectangle 7"/>
          <p:cNvSpPr/>
          <p:nvPr/>
        </p:nvSpPr>
        <p:spPr>
          <a:xfrm>
            <a:off x="5285609" y="1441079"/>
            <a:ext cx="6118125" cy="4647319"/>
          </a:xfrm>
          <a:prstGeom prst="rect">
            <a:avLst/>
          </a:prstGeom>
        </p:spPr>
        <p:txBody>
          <a:bodyPr wrap="square" lIns="121813" tIns="60907" rIns="121813" bIns="60907">
            <a:spAutoFit/>
          </a:bodyPr>
          <a:lstStyle/>
          <a:p>
            <a:pPr marL="342900" indent="-342900" algn="just">
              <a:lnSpc>
                <a:spcPct val="150000"/>
              </a:lnSpc>
              <a:buFont typeface="Wingdings" panose="05000000000000000000" pitchFamily="2" charset="2"/>
              <a:buChar char="§"/>
            </a:pPr>
            <a:r>
              <a:rPr lang="nl-NL" sz="2800" dirty="0">
                <a:latin typeface="Times New Roman" panose="02020603050405020304" pitchFamily="18" charset="0"/>
                <a:cs typeface="Times New Roman" panose="02020603050405020304" pitchFamily="18" charset="0"/>
              </a:rPr>
              <a:t>Văn bản đề cập  đến vấn đề sự đa dạng của các loài vật trên TĐ và trật tự trong đời sống muôn loài. </a:t>
            </a:r>
            <a:endParaRPr lang="en-US" sz="2800" dirty="0">
              <a:latin typeface="Times New Roman" panose="02020603050405020304" pitchFamily="18" charset="0"/>
              <a:cs typeface="Times New Roman" panose="02020603050405020304" pitchFamily="18" charset="0"/>
            </a:endParaRPr>
          </a:p>
          <a:p>
            <a:pPr marL="342900" indent="-342900" algn="just">
              <a:lnSpc>
                <a:spcPct val="150000"/>
              </a:lnSpc>
              <a:buFont typeface="Wingdings" panose="05000000000000000000" pitchFamily="2" charset="2"/>
              <a:buChar char="§"/>
            </a:pPr>
            <a:r>
              <a:rPr lang="nl-NL" sz="2800" dirty="0">
                <a:latin typeface="Times New Roman" panose="02020603050405020304" pitchFamily="18" charset="0"/>
                <a:cs typeface="Times New Roman" panose="02020603050405020304" pitchFamily="18" charset="0"/>
              </a:rPr>
              <a:t>VB đã đặt ra cho con người vấn đề cần biết chung sống hài hoà với muôn loài, để bảo tồn sự đa dạng của thiên nhiên trên TĐ.</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5885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46856"/>
          </a:xfrm>
          <a:prstGeom prst="rect">
            <a:avLst/>
          </a:prstGeom>
        </p:spPr>
      </p:pic>
      <p:sp>
        <p:nvSpPr>
          <p:cNvPr id="5" name="Rectangle 4"/>
          <p:cNvSpPr/>
          <p:nvPr/>
        </p:nvSpPr>
        <p:spPr>
          <a:xfrm>
            <a:off x="364435" y="342153"/>
            <a:ext cx="11463130" cy="6102189"/>
          </a:xfrm>
          <a:prstGeom prst="rect">
            <a:avLst/>
          </a:prstGeom>
          <a:solidFill>
            <a:srgbClr val="FFFFFF">
              <a:alpha val="9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prstClr val="white"/>
              </a:solidFill>
              <a:effectLst/>
              <a:uLnTx/>
              <a:uFillTx/>
              <a:latin typeface="Calibri"/>
              <a:ea typeface="+mn-ea"/>
              <a:cs typeface="+mn-cs"/>
            </a:endParaRPr>
          </a:p>
        </p:txBody>
      </p:sp>
      <p:grpSp>
        <p:nvGrpSpPr>
          <p:cNvPr id="36" name="Group 35"/>
          <p:cNvGrpSpPr/>
          <p:nvPr/>
        </p:nvGrpSpPr>
        <p:grpSpPr>
          <a:xfrm>
            <a:off x="1632857" y="775634"/>
            <a:ext cx="9261565" cy="947715"/>
            <a:chOff x="383166" y="1481172"/>
            <a:chExt cx="5364330" cy="944640"/>
          </a:xfrm>
          <a:solidFill>
            <a:schemeClr val="accent5">
              <a:lumMod val="75000"/>
            </a:schemeClr>
          </a:solidFill>
        </p:grpSpPr>
        <p:sp>
          <p:nvSpPr>
            <p:cNvPr id="37" name="Rounded Rectangle 36"/>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38"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nl-NL"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CÁCH</a:t>
              </a:r>
              <a:r>
                <a:rPr kumimoji="0" lang="nl-NL" sz="3200" b="1" i="0" u="none" strike="noStrike" kern="1200" cap="none" spc="0" normalizeH="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ỨNG XỬ ĐỂ CÓ THỂ CHUNG SỐNG VỚI THIÊN NHIÊN</a:t>
              </a:r>
              <a:endParaRPr kumimoji="0" lang="en-US" sz="2400" b="1" i="0" u="none" strike="noStrike" kern="0" cap="none" spc="0" normalizeH="0" baseline="0" noProof="0" dirty="0">
                <a:ln>
                  <a:noFill/>
                </a:ln>
                <a:solidFill>
                  <a:prstClr val="white"/>
                </a:solidFill>
                <a:effectLst/>
                <a:uLnTx/>
                <a:uFillTx/>
                <a:latin typeface="Calibri"/>
                <a:ea typeface="Calibri"/>
                <a:cs typeface="Calibri"/>
                <a:sym typeface="Calibri"/>
              </a:endParaRPr>
            </a:p>
          </p:txBody>
        </p:sp>
      </p:grpSp>
      <p:sp>
        <p:nvSpPr>
          <p:cNvPr id="8" name="TextBox 7"/>
          <p:cNvSpPr txBox="1"/>
          <p:nvPr/>
        </p:nvSpPr>
        <p:spPr>
          <a:xfrm>
            <a:off x="1632857" y="2368757"/>
            <a:ext cx="1920238" cy="1754326"/>
          </a:xfrm>
          <a:prstGeom prst="rect">
            <a:avLst/>
          </a:prstGeom>
          <a:solidFill>
            <a:schemeClr val="accent3">
              <a:lumMod val="20000"/>
              <a:lumOff val="80000"/>
            </a:schemeClr>
          </a:solidFill>
        </p:spPr>
        <p:txBody>
          <a:bodyPr wrap="square" rtlCol="0">
            <a:spAutoFit/>
          </a:bodyPr>
          <a:lstStyle/>
          <a:p>
            <a:pPr algn="ctr">
              <a:spcAft>
                <a:spcPts val="0"/>
              </a:spcAft>
            </a:pPr>
            <a:r>
              <a:rPr lang="nl-NL" sz="2700" b="1" i="1" dirty="0">
                <a:latin typeface="Times New Roman" panose="02020603050405020304" pitchFamily="18" charset="0"/>
                <a:ea typeface="Times New Roman" panose="02020603050405020304" pitchFamily="18" charset="0"/>
              </a:rPr>
              <a:t>Sống hài hòa, tôn trọng thiên nhiên</a:t>
            </a:r>
            <a:endParaRPr lang="nl-NL" sz="2700" i="1" dirty="0">
              <a:latin typeface="Times New Roman" panose="02020603050405020304" pitchFamily="18" charset="0"/>
              <a:ea typeface="Times New Roman" panose="02020603050405020304" pitchFamily="18" charset="0"/>
            </a:endParaRPr>
          </a:p>
        </p:txBody>
      </p:sp>
      <p:sp>
        <p:nvSpPr>
          <p:cNvPr id="9" name="TextBox 8"/>
          <p:cNvSpPr txBox="1"/>
          <p:nvPr/>
        </p:nvSpPr>
        <p:spPr>
          <a:xfrm>
            <a:off x="3943658" y="2368757"/>
            <a:ext cx="1750421" cy="2169825"/>
          </a:xfrm>
          <a:prstGeom prst="rect">
            <a:avLst/>
          </a:prstGeom>
          <a:solidFill>
            <a:schemeClr val="accent4">
              <a:lumMod val="20000"/>
              <a:lumOff val="80000"/>
            </a:schemeClr>
          </a:solidFill>
        </p:spPr>
        <p:txBody>
          <a:bodyPr wrap="square" rtlCol="0">
            <a:spAutoFit/>
          </a:bodyPr>
          <a:lstStyle/>
          <a:p>
            <a:pPr algn="ctr">
              <a:spcAft>
                <a:spcPts val="0"/>
              </a:spcAft>
            </a:pPr>
            <a:r>
              <a:rPr lang="nl-NL" sz="2700" b="1" i="1" dirty="0">
                <a:latin typeface="Times New Roman" panose="02020603050405020304" pitchFamily="18" charset="0"/>
                <a:ea typeface="Times New Roman" panose="02020603050405020304" pitchFamily="18" charset="0"/>
              </a:rPr>
              <a:t>Không khai thác thiên nhiên bừa bãi</a:t>
            </a:r>
            <a:endParaRPr lang="nl-NL" sz="2700" i="1" dirty="0">
              <a:latin typeface="Times New Roman" panose="02020603050405020304" pitchFamily="18" charset="0"/>
              <a:ea typeface="Times New Roman" panose="02020603050405020304" pitchFamily="18" charset="0"/>
            </a:endParaRPr>
          </a:p>
        </p:txBody>
      </p:sp>
      <p:sp>
        <p:nvSpPr>
          <p:cNvPr id="10" name="TextBox 9"/>
          <p:cNvSpPr txBox="1"/>
          <p:nvPr/>
        </p:nvSpPr>
        <p:spPr>
          <a:xfrm>
            <a:off x="6058514" y="2368757"/>
            <a:ext cx="1750421" cy="2585323"/>
          </a:xfrm>
          <a:prstGeom prst="rect">
            <a:avLst/>
          </a:prstGeom>
          <a:solidFill>
            <a:schemeClr val="accent1">
              <a:lumMod val="20000"/>
              <a:lumOff val="80000"/>
            </a:schemeClr>
          </a:solidFill>
        </p:spPr>
        <p:txBody>
          <a:bodyPr wrap="square" rtlCol="0">
            <a:spAutoFit/>
          </a:bodyPr>
          <a:lstStyle/>
          <a:p>
            <a:pPr algn="ctr">
              <a:spcAft>
                <a:spcPts val="0"/>
              </a:spcAft>
            </a:pPr>
            <a:r>
              <a:rPr lang="nl-NL" sz="2700" b="1" i="1" dirty="0">
                <a:latin typeface="Times New Roman" panose="02020603050405020304" pitchFamily="18" charset="0"/>
                <a:ea typeface="Times New Roman" panose="02020603050405020304" pitchFamily="18" charset="0"/>
              </a:rPr>
              <a:t>Có kế hoạch bảo tồn các loài động vật quý hiếm</a:t>
            </a:r>
            <a:endParaRPr lang="nl-NL" sz="2700" i="1" dirty="0">
              <a:latin typeface="Times New Roman" panose="02020603050405020304" pitchFamily="18" charset="0"/>
              <a:ea typeface="Times New Roman" panose="02020603050405020304" pitchFamily="18" charset="0"/>
            </a:endParaRPr>
          </a:p>
        </p:txBody>
      </p:sp>
      <p:sp>
        <p:nvSpPr>
          <p:cNvPr id="11" name="TextBox 10"/>
          <p:cNvSpPr txBox="1"/>
          <p:nvPr/>
        </p:nvSpPr>
        <p:spPr>
          <a:xfrm>
            <a:off x="8173370" y="2368757"/>
            <a:ext cx="2786368" cy="3000821"/>
          </a:xfrm>
          <a:prstGeom prst="rect">
            <a:avLst/>
          </a:prstGeom>
          <a:solidFill>
            <a:schemeClr val="accent6">
              <a:lumMod val="20000"/>
              <a:lumOff val="80000"/>
            </a:schemeClr>
          </a:solidFill>
        </p:spPr>
        <p:txBody>
          <a:bodyPr wrap="square" rtlCol="0">
            <a:spAutoFit/>
          </a:bodyPr>
          <a:lstStyle/>
          <a:p>
            <a:pPr algn="ctr">
              <a:spcAft>
                <a:spcPts val="0"/>
              </a:spcAft>
            </a:pPr>
            <a:r>
              <a:rPr lang="nl-NL" sz="2700" b="1" i="1" dirty="0">
                <a:latin typeface="Times New Roman" panose="02020603050405020304" pitchFamily="18" charset="0"/>
                <a:ea typeface="Times New Roman" panose="02020603050405020304" pitchFamily="18" charset="0"/>
              </a:rPr>
              <a:t>Có ý thức bảo vệ thiên nhiên từ những điều nhỏ nhất: vứt rác đúng nơi, trồng cây, tiết kiệm điện, nước....</a:t>
            </a:r>
            <a:endParaRPr lang="nl-NL" sz="2700" i="1" dirty="0">
              <a:latin typeface="Times New Roman" panose="02020603050405020304" pitchFamily="18" charset="0"/>
              <a:ea typeface="Times New Roman" panose="02020603050405020304" pitchFamily="18" charset="0"/>
            </a:endParaRPr>
          </a:p>
        </p:txBody>
      </p:sp>
      <p:pic>
        <p:nvPicPr>
          <p:cNvPr id="12" name="Picture 11">
            <a:extLst>
              <a:ext uri="{FF2B5EF4-FFF2-40B4-BE49-F238E27FC236}">
                <a16:creationId xmlns:a16="http://schemas.microsoft.com/office/drawing/2014/main" id="{6B5D3B10-8A57-402C-A751-8EDD47433B8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232145" y="3981298"/>
            <a:ext cx="2843686" cy="2776559"/>
          </a:xfrm>
          <a:prstGeom prst="rect">
            <a:avLst/>
          </a:prstGeom>
        </p:spPr>
      </p:pic>
    </p:spTree>
    <p:extLst>
      <p:ext uri="{BB962C8B-B14F-4D97-AF65-F5344CB8AC3E}">
        <p14:creationId xmlns:p14="http://schemas.microsoft.com/office/powerpoint/2010/main" val="815974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14" name="Rectangle 13"/>
          <p:cNvSpPr/>
          <p:nvPr/>
        </p:nvSpPr>
        <p:spPr>
          <a:xfrm>
            <a:off x="391330" y="255494"/>
            <a:ext cx="11463130" cy="2393578"/>
          </a:xfrm>
          <a:prstGeom prst="rect">
            <a:avLst/>
          </a:prstGeom>
          <a:solidFill>
            <a:srgbClr val="FFFFFF">
              <a:alpha val="9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FF0000"/>
              </a:solidFill>
              <a:effectLst/>
              <a:uLnTx/>
              <a:uFillTx/>
              <a:latin typeface="Calibri"/>
              <a:ea typeface="+mn-ea"/>
              <a:cs typeface="+mn-cs"/>
            </a:endParaRPr>
          </a:p>
        </p:txBody>
      </p:sp>
      <p:sp>
        <p:nvSpPr>
          <p:cNvPr id="15" name="TextBox 14"/>
          <p:cNvSpPr txBox="1"/>
          <p:nvPr/>
        </p:nvSpPr>
        <p:spPr>
          <a:xfrm>
            <a:off x="609600" y="159621"/>
            <a:ext cx="11026589" cy="2585323"/>
          </a:xfrm>
          <a:prstGeom prst="rect">
            <a:avLst/>
          </a:prstGeom>
          <a:noFill/>
        </p:spPr>
        <p:txBody>
          <a:bodyPr wrap="square" rtlCol="0">
            <a:spAutoFit/>
          </a:bodyPr>
          <a:lstStyle/>
          <a:p>
            <a:pPr lvl="0" algn="just">
              <a:defRPr/>
            </a:pPr>
            <a:r>
              <a:rPr lang="vi-VN" sz="5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Em hãy viết đoạn văn (5-7 câu) v</a:t>
            </a:r>
            <a:r>
              <a:rPr lang="en-US" sz="5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ề</a:t>
            </a:r>
            <a:r>
              <a:rPr lang="vi-VN" sz="5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chủ đề:</a:t>
            </a:r>
            <a:r>
              <a:rPr lang="en-US" sz="5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5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Trên</a:t>
            </a:r>
            <a:r>
              <a:rPr lang="en-US" sz="5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5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hành</a:t>
            </a:r>
            <a:r>
              <a:rPr lang="en-US" sz="5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5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tinh</a:t>
            </a:r>
            <a:r>
              <a:rPr lang="en-US" sz="5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5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đẹp</a:t>
            </a:r>
            <a:r>
              <a:rPr lang="en-US" sz="5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5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đẽ</a:t>
            </a:r>
            <a:r>
              <a:rPr lang="en-US" sz="5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5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này</a:t>
            </a:r>
            <a:r>
              <a:rPr lang="en-US" sz="5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5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muôn</a:t>
            </a:r>
            <a:r>
              <a:rPr lang="en-US" sz="5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5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loài</a:t>
            </a:r>
            <a:r>
              <a:rPr lang="en-US" sz="5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5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luôn</a:t>
            </a:r>
            <a:r>
              <a:rPr lang="en-US" sz="5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5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cần</a:t>
            </a:r>
            <a:r>
              <a:rPr lang="en-US" sz="5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5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thiết</a:t>
            </a:r>
            <a:r>
              <a:rPr lang="en-US" sz="5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5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cho</a:t>
            </a:r>
            <a:r>
              <a:rPr lang="en-US" sz="5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5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nhau</a:t>
            </a:r>
            <a:r>
              <a:rPr lang="en-US" sz="5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a:t>
            </a:r>
            <a:endParaRPr lang="vi-VN" sz="5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103858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1937042" y="4581128"/>
            <a:ext cx="6533200" cy="1107996"/>
          </a:xfrm>
          <a:prstGeom prst="rect">
            <a:avLst/>
          </a:prstGeom>
        </p:spPr>
        <p:style>
          <a:lnRef idx="2">
            <a:schemeClr val="accent5"/>
          </a:lnRef>
          <a:fillRef idx="1">
            <a:schemeClr val="lt1"/>
          </a:fillRef>
          <a:effectRef idx="0">
            <a:schemeClr val="accent5"/>
          </a:effectRef>
          <a:fontRef idx="minor">
            <a:schemeClr val="dk1"/>
          </a:fontRef>
        </p:style>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6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Trò</a:t>
            </a:r>
            <a:r>
              <a:rPr lang="en-US" sz="6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 </a:t>
            </a:r>
            <a:r>
              <a:rPr lang="en-US" sz="66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chơi</a:t>
            </a:r>
            <a:r>
              <a:rPr lang="en-US" sz="6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 </a:t>
            </a:r>
            <a:r>
              <a:rPr lang="en-US" sz="66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Tưới</a:t>
            </a:r>
            <a:r>
              <a:rPr lang="en-US" sz="6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 </a:t>
            </a:r>
            <a:r>
              <a:rPr lang="en-US" sz="66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hoa</a:t>
            </a:r>
            <a:endParaRPr lang="en-US" sz="6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endParaRPr>
          </a:p>
        </p:txBody>
      </p:sp>
      <p:pic>
        <p:nvPicPr>
          <p:cNvPr id="11" name="Picture 10">
            <a:hlinkClick r:id="" action="ppaction://noaction"/>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8470242" y="2905953"/>
            <a:ext cx="2357024" cy="3350350"/>
          </a:xfrm>
          <a:prstGeom prst="roundRect">
            <a:avLst/>
          </a:prstGeom>
        </p:spPr>
      </p:pic>
    </p:spTree>
    <p:extLst>
      <p:ext uri="{BB962C8B-B14F-4D97-AF65-F5344CB8AC3E}">
        <p14:creationId xmlns:p14="http://schemas.microsoft.com/office/powerpoint/2010/main" val="3342929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225" fill="hold">
                                          <p:stCondLst>
                                            <p:cond delay="0"/>
                                          </p:stCondLst>
                                        </p:cTn>
                                        <p:tgtEl>
                                          <p:spTgt spid="10"/>
                                        </p:tgtEl>
                                        <p:attrNameLst>
                                          <p:attrName>r</p:attrName>
                                        </p:attrNameLst>
                                      </p:cBhvr>
                                    </p:animRot>
                                    <p:animRot by="-240000">
                                      <p:cBhvr>
                                        <p:cTn id="7" dur="450" fill="hold">
                                          <p:stCondLst>
                                            <p:cond delay="450"/>
                                          </p:stCondLst>
                                        </p:cTn>
                                        <p:tgtEl>
                                          <p:spTgt spid="10"/>
                                        </p:tgtEl>
                                        <p:attrNameLst>
                                          <p:attrName>r</p:attrName>
                                        </p:attrNameLst>
                                      </p:cBhvr>
                                    </p:animRot>
                                    <p:animRot by="240000">
                                      <p:cBhvr>
                                        <p:cTn id="8" dur="450" fill="hold">
                                          <p:stCondLst>
                                            <p:cond delay="900"/>
                                          </p:stCondLst>
                                        </p:cTn>
                                        <p:tgtEl>
                                          <p:spTgt spid="10"/>
                                        </p:tgtEl>
                                        <p:attrNameLst>
                                          <p:attrName>r</p:attrName>
                                        </p:attrNameLst>
                                      </p:cBhvr>
                                    </p:animRot>
                                    <p:animRot by="-240000">
                                      <p:cBhvr>
                                        <p:cTn id="9" dur="450" fill="hold">
                                          <p:stCondLst>
                                            <p:cond delay="1350"/>
                                          </p:stCondLst>
                                        </p:cTn>
                                        <p:tgtEl>
                                          <p:spTgt spid="10"/>
                                        </p:tgtEl>
                                        <p:attrNameLst>
                                          <p:attrName>r</p:attrName>
                                        </p:attrNameLst>
                                      </p:cBhvr>
                                    </p:animRot>
                                    <p:animRot by="120000">
                                      <p:cBhvr>
                                        <p:cTn id="10" dur="450" fill="hold">
                                          <p:stCondLst>
                                            <p:cond delay="1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20749"/>
            <a:ext cx="9144000" cy="6858000"/>
          </a:xfrm>
          <a:prstGeom prst="rect">
            <a:avLst/>
          </a:prstGeom>
        </p:spPr>
      </p:pic>
      <p:pic>
        <p:nvPicPr>
          <p:cNvPr id="5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9885" y="3449750"/>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44227" y="3587492"/>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5563" y="3018497"/>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92099" y="5013602"/>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84387" y="4906650"/>
            <a:ext cx="102393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44627" y="4724034"/>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hlinkClick r:id="" action="ppaction://noaction"/>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8675791" y="2132856"/>
            <a:ext cx="2357024" cy="3350350"/>
          </a:xfrm>
          <a:prstGeom prst="roundRect">
            <a:avLst/>
          </a:prstGeom>
        </p:spPr>
      </p:pic>
      <p:pic>
        <p:nvPicPr>
          <p:cNvPr id="51" name="Picture 5">
            <a:hlinkClick r:id="rId13" action="ppaction://hlinksldjump"/>
          </p:cNvPr>
          <p:cNvPicPr>
            <a:picLocks noChangeAspect="1" noChangeArrowheads="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39885" y="3458276"/>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6">
            <a:hlinkClick r:id="rId14" action="ppaction://hlinksldjump"/>
          </p:cNvPr>
          <p:cNvPicPr>
            <a:picLocks noChangeAspect="1" noChangeArrowheads="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144227" y="3596018"/>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7">
            <a:hlinkClick r:id="rId15" action="ppaction://hlinksldjump"/>
          </p:cNvPr>
          <p:cNvPicPr>
            <a:picLocks noChangeAspect="1" noChangeArrowheads="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305563" y="3027023"/>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8">
            <a:hlinkClick r:id="rId16" action="ppaction://hlinksldjump"/>
          </p:cNvPr>
          <p:cNvPicPr>
            <a:picLocks noChangeAspect="1" noChangeArrowheads="1"/>
          </p:cNvPicPr>
          <p:nvPr/>
        </p:nvPicPr>
        <p:blipFill>
          <a:blip r:embed="rId8">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2992099" y="5005076"/>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9">
            <a:hlinkClick r:id="rId17" action="ppaction://hlinksldjump"/>
          </p:cNvPr>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5584387" y="4915176"/>
            <a:ext cx="102393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10">
            <a:hlinkClick r:id="rId18" action="ppaction://hlinksldjump"/>
          </p:cNvPr>
          <p:cNvPicPr>
            <a:picLocks noChangeAspect="1" noChangeArrowheads="1"/>
          </p:cNvPicPr>
          <p:nvPr/>
        </p:nvPicPr>
        <p:blipFill>
          <a:blip r:embed="rId1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7744627" y="4732560"/>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Cloud Callout 25"/>
          <p:cNvSpPr/>
          <p:nvPr/>
        </p:nvSpPr>
        <p:spPr>
          <a:xfrm>
            <a:off x="5423564" y="42778"/>
            <a:ext cx="5164422" cy="2090078"/>
          </a:xfrm>
          <a:prstGeom prst="cloudCallout">
            <a:avLst>
              <a:gd name="adj1" fmla="val 20213"/>
              <a:gd name="adj2" fmla="val 90850"/>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a:solidFill>
                  <a:prstClr val="black"/>
                </a:solidFill>
                <a:latin typeface="Calibri"/>
              </a:rPr>
              <a:t>Mình tưới chậu hoa nào đây? </a:t>
            </a:r>
          </a:p>
        </p:txBody>
      </p:sp>
    </p:spTree>
    <p:extLst>
      <p:ext uri="{BB962C8B-B14F-4D97-AF65-F5344CB8AC3E}">
        <p14:creationId xmlns:p14="http://schemas.microsoft.com/office/powerpoint/2010/main" val="3721761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par>
                          <p:cTn id="11" fill="hold">
                            <p:stCondLst>
                              <p:cond delay="1000"/>
                            </p:stCondLst>
                            <p:childTnLst>
                              <p:par>
                                <p:cTn id="12" presetID="26" presetClass="emph" presetSubtype="0" repeatCount="indefinite" fill="hold" grpId="0" nodeType="afterEffect">
                                  <p:stCondLst>
                                    <p:cond delay="0"/>
                                  </p:stCondLst>
                                  <p:childTnLst>
                                    <p:animEffect transition="out" filter="fade">
                                      <p:cBhvr>
                                        <p:cTn id="13" dur="5000" tmFilter="0, 0; .2, .5; .8, .5; 1, 0"/>
                                        <p:tgtEl>
                                          <p:spTgt spid="26"/>
                                        </p:tgtEl>
                                      </p:cBhvr>
                                    </p:animEffect>
                                    <p:animScale>
                                      <p:cBhvr>
                                        <p:cTn id="14" dur="250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1"/>
                    </p:tgtEl>
                  </p:cond>
                </p:stCondLst>
                <p:endSync evt="end" delay="0">
                  <p:rtn val="all"/>
                </p:endSync>
                <p:childTnLst>
                  <p:par>
                    <p:cTn id="16" fill="hold">
                      <p:stCondLst>
                        <p:cond delay="0"/>
                      </p:stCondLst>
                      <p:childTnLst>
                        <p:par>
                          <p:cTn id="17" fill="hold">
                            <p:stCondLst>
                              <p:cond delay="0"/>
                            </p:stCondLst>
                            <p:childTnLst>
                              <p:par>
                                <p:cTn id="18" presetID="6" presetClass="exit" presetSubtype="32" fill="hold" nodeType="clickEffect">
                                  <p:stCondLst>
                                    <p:cond delay="0"/>
                                  </p:stCondLst>
                                  <p:childTnLst>
                                    <p:animEffect transition="out" filter="circle(out)">
                                      <p:cBhvr>
                                        <p:cTn id="19" dur="2000"/>
                                        <p:tgtEl>
                                          <p:spTgt spid="51"/>
                                        </p:tgtEl>
                                      </p:cBhvr>
                                    </p:animEffect>
                                    <p:set>
                                      <p:cBhvr>
                                        <p:cTn id="20" dur="1" fill="hold">
                                          <p:stCondLst>
                                            <p:cond delay="1999"/>
                                          </p:stCondLst>
                                        </p:cTn>
                                        <p:tgtEl>
                                          <p:spTgt spid="51"/>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3" name="applause.wav"/>
                                        </p:tgtEl>
                                      </p:cMediaNode>
                                    </p:audio>
                                  </p:subTnLst>
                                </p:cTn>
                              </p:par>
                            </p:childTnLst>
                          </p:cTn>
                        </p:par>
                        <p:par>
                          <p:cTn id="21" fill="hold">
                            <p:stCondLst>
                              <p:cond delay="2000"/>
                            </p:stCondLst>
                            <p:childTnLst>
                              <p:par>
                                <p:cTn id="22" presetID="6" presetClass="entr" presetSubtype="32" fill="hold" nodeType="after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circle(out)">
                                      <p:cBhvr>
                                        <p:cTn id="24" dur="2000"/>
                                        <p:tgtEl>
                                          <p:spTgt spid="57"/>
                                        </p:tgtEl>
                                      </p:cBhvr>
                                    </p:animEffect>
                                  </p:childTnLst>
                                  <p:subTnLst>
                                    <p:audio>
                                      <p:cMediaNode>
                                        <p:cTn display="0" masterRel="sameClick">
                                          <p:stCondLst>
                                            <p:cond evt="begin" delay="0">
                                              <p:tn val="2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1"/>
                  </p:tgtEl>
                </p:cond>
              </p:nextCondLst>
            </p:seq>
            <p:seq concurrent="1" nextAc="seek">
              <p:cTn id="25" restart="whenNotActive" fill="hold" evtFilter="cancelBubble" nodeType="interactiveSeq">
                <p:stCondLst>
                  <p:cond evt="onClick" delay="0">
                    <p:tgtEl>
                      <p:spTgt spid="52"/>
                    </p:tgtEl>
                  </p:cond>
                </p:stCondLst>
                <p:endSync evt="end" delay="0">
                  <p:rtn val="all"/>
                </p:endSync>
                <p:childTnLst>
                  <p:par>
                    <p:cTn id="26" fill="hold">
                      <p:stCondLst>
                        <p:cond delay="0"/>
                      </p:stCondLst>
                      <p:childTnLst>
                        <p:par>
                          <p:cTn id="27" fill="hold">
                            <p:stCondLst>
                              <p:cond delay="0"/>
                            </p:stCondLst>
                            <p:childTnLst>
                              <p:par>
                                <p:cTn id="28" presetID="6" presetClass="exit" presetSubtype="32" fill="hold" nodeType="clickEffect">
                                  <p:stCondLst>
                                    <p:cond delay="0"/>
                                  </p:stCondLst>
                                  <p:childTnLst>
                                    <p:animEffect transition="out" filter="circle(out)">
                                      <p:cBhvr>
                                        <p:cTn id="29" dur="2000"/>
                                        <p:tgtEl>
                                          <p:spTgt spid="52"/>
                                        </p:tgtEl>
                                      </p:cBhvr>
                                    </p:animEffect>
                                    <p:set>
                                      <p:cBhvr>
                                        <p:cTn id="30" dur="1" fill="hold">
                                          <p:stCondLst>
                                            <p:cond delay="1999"/>
                                          </p:stCondLst>
                                        </p:cTn>
                                        <p:tgtEl>
                                          <p:spTgt spid="52"/>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3" name="applause.wav"/>
                                        </p:tgtEl>
                                      </p:cMediaNode>
                                    </p:audio>
                                  </p:subTnLst>
                                </p:cTn>
                              </p:par>
                            </p:childTnLst>
                          </p:cTn>
                        </p:par>
                        <p:par>
                          <p:cTn id="31" fill="hold">
                            <p:stCondLst>
                              <p:cond delay="2000"/>
                            </p:stCondLst>
                            <p:childTnLst>
                              <p:par>
                                <p:cTn id="32" presetID="6" presetClass="entr" presetSubtype="32" fill="hold" nodeType="after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circle(out)">
                                      <p:cBhvr>
                                        <p:cTn id="34" dur="2000"/>
                                        <p:tgtEl>
                                          <p:spTgt spid="58"/>
                                        </p:tgtEl>
                                      </p:cBhvr>
                                    </p:animEffect>
                                  </p:childTnLst>
                                  <p:subTnLst>
                                    <p:audio>
                                      <p:cMediaNode>
                                        <p:cTn display="0" masterRel="sameClick">
                                          <p:stCondLst>
                                            <p:cond evt="begin" delay="0">
                                              <p:tn val="3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2"/>
                  </p:tgtEl>
                </p:cond>
              </p:nextCondLst>
            </p:seq>
            <p:seq concurrent="1" nextAc="seek">
              <p:cTn id="35" restart="whenNotActive" fill="hold" evtFilter="cancelBubble" nodeType="interactiveSeq">
                <p:stCondLst>
                  <p:cond evt="onClick" delay="0">
                    <p:tgtEl>
                      <p:spTgt spid="53"/>
                    </p:tgtEl>
                  </p:cond>
                </p:stCondLst>
                <p:endSync evt="end" delay="0">
                  <p:rtn val="all"/>
                </p:endSync>
                <p:childTnLst>
                  <p:par>
                    <p:cTn id="36" fill="hold">
                      <p:stCondLst>
                        <p:cond delay="0"/>
                      </p:stCondLst>
                      <p:childTnLst>
                        <p:par>
                          <p:cTn id="37" fill="hold">
                            <p:stCondLst>
                              <p:cond delay="0"/>
                            </p:stCondLst>
                            <p:childTnLst>
                              <p:par>
                                <p:cTn id="38" presetID="6" presetClass="exit" presetSubtype="32" fill="hold" nodeType="clickEffect">
                                  <p:stCondLst>
                                    <p:cond delay="0"/>
                                  </p:stCondLst>
                                  <p:childTnLst>
                                    <p:animEffect transition="out" filter="circle(out)">
                                      <p:cBhvr>
                                        <p:cTn id="39" dur="2000"/>
                                        <p:tgtEl>
                                          <p:spTgt spid="53"/>
                                        </p:tgtEl>
                                      </p:cBhvr>
                                    </p:animEffect>
                                    <p:set>
                                      <p:cBhvr>
                                        <p:cTn id="40" dur="1" fill="hold">
                                          <p:stCondLst>
                                            <p:cond delay="1999"/>
                                          </p:stCondLst>
                                        </p:cTn>
                                        <p:tgtEl>
                                          <p:spTgt spid="5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par>
                          <p:cTn id="41" fill="hold">
                            <p:stCondLst>
                              <p:cond delay="2000"/>
                            </p:stCondLst>
                            <p:childTnLst>
                              <p:par>
                                <p:cTn id="42" presetID="6" presetClass="entr" presetSubtype="32" fill="hold" nodeType="after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circle(out)">
                                      <p:cBhvr>
                                        <p:cTn id="44" dur="2000"/>
                                        <p:tgtEl>
                                          <p:spTgt spid="59"/>
                                        </p:tgtEl>
                                      </p:cBhvr>
                                    </p:animEffect>
                                  </p:childTnLst>
                                  <p:subTnLst>
                                    <p:audio>
                                      <p:cMediaNode>
                                        <p:cTn display="0" masterRel="sameClick">
                                          <p:stCondLst>
                                            <p:cond evt="begin" delay="0">
                                              <p:tn val="4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3"/>
                  </p:tgtEl>
                </p:cond>
              </p:nextCondLst>
            </p:seq>
            <p:seq concurrent="1" nextAc="seek">
              <p:cTn id="45" restart="whenNotActive" fill="hold" evtFilter="cancelBubble" nodeType="interactiveSeq">
                <p:stCondLst>
                  <p:cond evt="onClick" delay="0">
                    <p:tgtEl>
                      <p:spTgt spid="54"/>
                    </p:tgtEl>
                  </p:cond>
                </p:stCondLst>
                <p:endSync evt="end" delay="0">
                  <p:rtn val="all"/>
                </p:endSync>
                <p:childTnLst>
                  <p:par>
                    <p:cTn id="46" fill="hold">
                      <p:stCondLst>
                        <p:cond delay="0"/>
                      </p:stCondLst>
                      <p:childTnLst>
                        <p:par>
                          <p:cTn id="47" fill="hold">
                            <p:stCondLst>
                              <p:cond delay="0"/>
                            </p:stCondLst>
                            <p:childTnLst>
                              <p:par>
                                <p:cTn id="48" presetID="6" presetClass="exit" presetSubtype="32" fill="hold" nodeType="clickEffect">
                                  <p:stCondLst>
                                    <p:cond delay="0"/>
                                  </p:stCondLst>
                                  <p:childTnLst>
                                    <p:animEffect transition="out" filter="circle(out)">
                                      <p:cBhvr>
                                        <p:cTn id="49" dur="2000"/>
                                        <p:tgtEl>
                                          <p:spTgt spid="54"/>
                                        </p:tgtEl>
                                      </p:cBhvr>
                                    </p:animEffect>
                                    <p:set>
                                      <p:cBhvr>
                                        <p:cTn id="50" dur="1" fill="hold">
                                          <p:stCondLst>
                                            <p:cond delay="1999"/>
                                          </p:stCondLst>
                                        </p:cTn>
                                        <p:tgtEl>
                                          <p:spTgt spid="54"/>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3" name="applause.wav"/>
                                        </p:tgtEl>
                                      </p:cMediaNode>
                                    </p:audio>
                                  </p:subTnLst>
                                </p:cTn>
                              </p:par>
                            </p:childTnLst>
                          </p:cTn>
                        </p:par>
                        <p:par>
                          <p:cTn id="51" fill="hold">
                            <p:stCondLst>
                              <p:cond delay="2000"/>
                            </p:stCondLst>
                            <p:childTnLst>
                              <p:par>
                                <p:cTn id="52" presetID="6" presetClass="entr" presetSubtype="32" fill="hold" nodeType="after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circle(out)">
                                      <p:cBhvr>
                                        <p:cTn id="54" dur="2000"/>
                                        <p:tgtEl>
                                          <p:spTgt spid="60"/>
                                        </p:tgtEl>
                                      </p:cBhvr>
                                    </p:animEffect>
                                  </p:childTnLst>
                                  <p:subTnLst>
                                    <p:audio>
                                      <p:cMediaNode>
                                        <p:cTn display="0" masterRel="sameClick">
                                          <p:stCondLst>
                                            <p:cond evt="begin" delay="0">
                                              <p:tn val="5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4"/>
                  </p:tgtEl>
                </p:cond>
              </p:nextCondLst>
            </p:seq>
            <p:seq concurrent="1" nextAc="seek">
              <p:cTn id="55" restart="whenNotActive" fill="hold" evtFilter="cancelBubble" nodeType="interactiveSeq">
                <p:stCondLst>
                  <p:cond evt="onClick" delay="0">
                    <p:tgtEl>
                      <p:spTgt spid="55"/>
                    </p:tgtEl>
                  </p:cond>
                </p:stCondLst>
                <p:endSync evt="end" delay="0">
                  <p:rtn val="all"/>
                </p:endSync>
                <p:childTnLst>
                  <p:par>
                    <p:cTn id="56" fill="hold">
                      <p:stCondLst>
                        <p:cond delay="0"/>
                      </p:stCondLst>
                      <p:childTnLst>
                        <p:par>
                          <p:cTn id="57" fill="hold">
                            <p:stCondLst>
                              <p:cond delay="0"/>
                            </p:stCondLst>
                            <p:childTnLst>
                              <p:par>
                                <p:cTn id="58" presetID="6" presetClass="exit" presetSubtype="32" fill="hold" nodeType="clickEffect">
                                  <p:stCondLst>
                                    <p:cond delay="0"/>
                                  </p:stCondLst>
                                  <p:childTnLst>
                                    <p:animEffect transition="out" filter="circle(out)">
                                      <p:cBhvr>
                                        <p:cTn id="59" dur="2000"/>
                                        <p:tgtEl>
                                          <p:spTgt spid="55"/>
                                        </p:tgtEl>
                                      </p:cBhvr>
                                    </p:animEffect>
                                    <p:set>
                                      <p:cBhvr>
                                        <p:cTn id="60" dur="1" fill="hold">
                                          <p:stCondLst>
                                            <p:cond delay="1999"/>
                                          </p:stCondLst>
                                        </p:cTn>
                                        <p:tgtEl>
                                          <p:spTgt spid="55"/>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3" name="applause.wav"/>
                                        </p:tgtEl>
                                      </p:cMediaNode>
                                    </p:audio>
                                  </p:subTnLst>
                                </p:cTn>
                              </p:par>
                            </p:childTnLst>
                          </p:cTn>
                        </p:par>
                        <p:par>
                          <p:cTn id="61" fill="hold">
                            <p:stCondLst>
                              <p:cond delay="2000"/>
                            </p:stCondLst>
                            <p:childTnLst>
                              <p:par>
                                <p:cTn id="62" presetID="6" presetClass="entr" presetSubtype="32" fill="hold" nodeType="afterEffect">
                                  <p:stCondLst>
                                    <p:cond delay="0"/>
                                  </p:stCondLst>
                                  <p:childTnLst>
                                    <p:set>
                                      <p:cBhvr>
                                        <p:cTn id="63" dur="1" fill="hold">
                                          <p:stCondLst>
                                            <p:cond delay="0"/>
                                          </p:stCondLst>
                                        </p:cTn>
                                        <p:tgtEl>
                                          <p:spTgt spid="61"/>
                                        </p:tgtEl>
                                        <p:attrNameLst>
                                          <p:attrName>style.visibility</p:attrName>
                                        </p:attrNameLst>
                                      </p:cBhvr>
                                      <p:to>
                                        <p:strVal val="visible"/>
                                      </p:to>
                                    </p:set>
                                    <p:animEffect transition="in" filter="circle(out)">
                                      <p:cBhvr>
                                        <p:cTn id="64" dur="2000"/>
                                        <p:tgtEl>
                                          <p:spTgt spid="61"/>
                                        </p:tgtEl>
                                      </p:cBhvr>
                                    </p:animEffect>
                                  </p:childTnLst>
                                  <p:subTnLst>
                                    <p:audio>
                                      <p:cMediaNode>
                                        <p:cTn display="0" masterRel="sameClick">
                                          <p:stCondLst>
                                            <p:cond evt="begin" delay="0">
                                              <p:tn val="6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5"/>
                  </p:tgtEl>
                </p:cond>
              </p:nextCondLst>
            </p:seq>
            <p:seq concurrent="1" nextAc="seek">
              <p:cTn id="65" restart="whenNotActive" fill="hold" evtFilter="cancelBubble" nodeType="interactiveSeq">
                <p:stCondLst>
                  <p:cond evt="onClick" delay="0">
                    <p:tgtEl>
                      <p:spTgt spid="56"/>
                    </p:tgtEl>
                  </p:cond>
                </p:stCondLst>
                <p:endSync evt="end" delay="0">
                  <p:rtn val="all"/>
                </p:endSync>
                <p:childTnLst>
                  <p:par>
                    <p:cTn id="66" fill="hold">
                      <p:stCondLst>
                        <p:cond delay="0"/>
                      </p:stCondLst>
                      <p:childTnLst>
                        <p:par>
                          <p:cTn id="67" fill="hold">
                            <p:stCondLst>
                              <p:cond delay="0"/>
                            </p:stCondLst>
                            <p:childTnLst>
                              <p:par>
                                <p:cTn id="68" presetID="6" presetClass="exit" presetSubtype="32" fill="hold" nodeType="clickEffect">
                                  <p:stCondLst>
                                    <p:cond delay="0"/>
                                  </p:stCondLst>
                                  <p:childTnLst>
                                    <p:animEffect transition="out" filter="circle(out)">
                                      <p:cBhvr>
                                        <p:cTn id="69" dur="2000"/>
                                        <p:tgtEl>
                                          <p:spTgt spid="56"/>
                                        </p:tgtEl>
                                      </p:cBhvr>
                                    </p:animEffect>
                                    <p:set>
                                      <p:cBhvr>
                                        <p:cTn id="70" dur="1" fill="hold">
                                          <p:stCondLst>
                                            <p:cond delay="1999"/>
                                          </p:stCondLst>
                                        </p:cTn>
                                        <p:tgtEl>
                                          <p:spTgt spid="56"/>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3" name="applause.wav"/>
                                        </p:tgtEl>
                                      </p:cMediaNode>
                                    </p:audio>
                                  </p:subTnLst>
                                </p:cTn>
                              </p:par>
                            </p:childTnLst>
                          </p:cTn>
                        </p:par>
                        <p:par>
                          <p:cTn id="71" fill="hold">
                            <p:stCondLst>
                              <p:cond delay="2000"/>
                            </p:stCondLst>
                            <p:childTnLst>
                              <p:par>
                                <p:cTn id="72" presetID="6" presetClass="entr" presetSubtype="32" fill="hold" nodeType="afterEffect">
                                  <p:stCondLst>
                                    <p:cond delay="0"/>
                                  </p:stCondLst>
                                  <p:childTnLst>
                                    <p:set>
                                      <p:cBhvr>
                                        <p:cTn id="73" dur="1" fill="hold">
                                          <p:stCondLst>
                                            <p:cond delay="0"/>
                                          </p:stCondLst>
                                        </p:cTn>
                                        <p:tgtEl>
                                          <p:spTgt spid="62"/>
                                        </p:tgtEl>
                                        <p:attrNameLst>
                                          <p:attrName>style.visibility</p:attrName>
                                        </p:attrNameLst>
                                      </p:cBhvr>
                                      <p:to>
                                        <p:strVal val="visible"/>
                                      </p:to>
                                    </p:set>
                                    <p:animEffect transition="in" filter="circle(out)">
                                      <p:cBhvr>
                                        <p:cTn id="74" dur="2000"/>
                                        <p:tgtEl>
                                          <p:spTgt spid="62"/>
                                        </p:tgtEl>
                                      </p:cBhvr>
                                    </p:animEffect>
                                  </p:childTnLst>
                                  <p:subTnLst>
                                    <p:audio>
                                      <p:cMediaNode>
                                        <p:cTn display="0" masterRel="sameClick">
                                          <p:stCondLst>
                                            <p:cond evt="begin" delay="0">
                                              <p:tn val="7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6"/>
                  </p:tgtEl>
                </p:cond>
              </p:nextCondLst>
            </p:seq>
            <p:seq concurrent="1" nextAc="seek">
              <p:cTn id="75" restart="whenNotActive" fill="hold" evtFilter="cancelBubble" nodeType="interactiveSeq">
                <p:stCondLst>
                  <p:cond evt="onClick" delay="0">
                    <p:tgtEl>
                      <p:spTgt spid="25"/>
                    </p:tgtEl>
                  </p:cond>
                </p:stCondLst>
                <p:endSync evt="end" delay="0">
                  <p:rtn val="all"/>
                </p:endSync>
                <p:childTnLst>
                  <p:par>
                    <p:cTn id="76" fill="hold">
                      <p:stCondLst>
                        <p:cond delay="0"/>
                      </p:stCondLst>
                      <p:childTnLst>
                        <p:par>
                          <p:cTn id="77" fill="hold">
                            <p:stCondLst>
                              <p:cond delay="0"/>
                            </p:stCondLst>
                            <p:childTnLst>
                              <p:par>
                                <p:cTn id="78" presetID="27" presetClass="emph" presetSubtype="0" fill="remove" nodeType="clickEffect">
                                  <p:stCondLst>
                                    <p:cond delay="0"/>
                                  </p:stCondLst>
                                  <p:childTnLst>
                                    <p:animClr clrSpc="rgb" dir="cw">
                                      <p:cBhvr override="childStyle">
                                        <p:cTn id="79" dur="250" autoRev="1" fill="remove"/>
                                        <p:tgtEl>
                                          <p:spTgt spid="25"/>
                                        </p:tgtEl>
                                        <p:attrNameLst>
                                          <p:attrName>style.color</p:attrName>
                                        </p:attrNameLst>
                                      </p:cBhvr>
                                      <p:to>
                                        <a:schemeClr val="bg1"/>
                                      </p:to>
                                    </p:animClr>
                                    <p:animClr clrSpc="rgb" dir="cw">
                                      <p:cBhvr>
                                        <p:cTn id="80" dur="250" autoRev="1" fill="remove"/>
                                        <p:tgtEl>
                                          <p:spTgt spid="25"/>
                                        </p:tgtEl>
                                        <p:attrNameLst>
                                          <p:attrName>fillcolor</p:attrName>
                                        </p:attrNameLst>
                                      </p:cBhvr>
                                      <p:to>
                                        <a:schemeClr val="bg1"/>
                                      </p:to>
                                    </p:animClr>
                                    <p:set>
                                      <p:cBhvr>
                                        <p:cTn id="81" dur="250" autoRev="1" fill="remove"/>
                                        <p:tgtEl>
                                          <p:spTgt spid="25"/>
                                        </p:tgtEl>
                                        <p:attrNameLst>
                                          <p:attrName>fill.type</p:attrName>
                                        </p:attrNameLst>
                                      </p:cBhvr>
                                      <p:to>
                                        <p:strVal val="solid"/>
                                      </p:to>
                                    </p:set>
                                    <p:set>
                                      <p:cBhvr>
                                        <p:cTn id="82" dur="250" autoRev="1" fill="remove"/>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childTnLst>
        </p:cTn>
      </p:par>
    </p:tnLst>
    <p:bldLst>
      <p:bldP spid="2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t="-3000" b="-2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2523635" y="1484784"/>
            <a:ext cx="7632848" cy="108012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dirty="0" err="1">
                <a:solidFill>
                  <a:prstClr val="black"/>
                </a:solidFill>
                <a:latin typeface="Times New Roman" panose="02020603050405020304" pitchFamily="18" charset="0"/>
                <a:cs typeface="Times New Roman" panose="02020603050405020304" pitchFamily="18" charset="0"/>
              </a:rPr>
              <a:t>Câu</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hỏi</a:t>
            </a:r>
            <a:r>
              <a:rPr lang="en-US" sz="4000" dirty="0">
                <a:solidFill>
                  <a:prstClr val="black"/>
                </a:solidFill>
                <a:latin typeface="Times New Roman" panose="02020603050405020304" pitchFamily="18" charset="0"/>
                <a:cs typeface="Times New Roman" panose="02020603050405020304" pitchFamily="18" charset="0"/>
              </a:rPr>
              <a:t> 1. Biome </a:t>
            </a:r>
            <a:r>
              <a:rPr lang="en-US" sz="4000" dirty="0" err="1">
                <a:solidFill>
                  <a:prstClr val="black"/>
                </a:solidFill>
                <a:latin typeface="Times New Roman" panose="02020603050405020304" pitchFamily="18" charset="0"/>
                <a:cs typeface="Times New Roman" panose="02020603050405020304" pitchFamily="18" charset="0"/>
              </a:rPr>
              <a:t>là</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gì</a:t>
            </a:r>
            <a:r>
              <a:rPr lang="en-US" sz="4000" dirty="0">
                <a:solidFill>
                  <a:prstClr val="black"/>
                </a:solidFill>
                <a:latin typeface="Times New Roman" panose="02020603050405020304" pitchFamily="18" charset="0"/>
                <a:cs typeface="Times New Roman" panose="02020603050405020304" pitchFamily="18" charset="0"/>
              </a:rPr>
              <a:t>?</a:t>
            </a:r>
          </a:p>
        </p:txBody>
      </p:sp>
      <p:sp>
        <p:nvSpPr>
          <p:cNvPr id="4" name="Round Diagonal Corner Rectangle 3"/>
          <p:cNvSpPr/>
          <p:nvPr/>
        </p:nvSpPr>
        <p:spPr>
          <a:xfrm>
            <a:off x="2382804" y="3062331"/>
            <a:ext cx="7992888" cy="2463258"/>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dirty="0" err="1">
                <a:solidFill>
                  <a:prstClr val="black"/>
                </a:solidFill>
                <a:latin typeface="Times New Roman" panose="02020603050405020304" pitchFamily="18" charset="0"/>
                <a:cs typeface="Times New Roman" panose="02020603050405020304" pitchFamily="18" charset="0"/>
              </a:rPr>
              <a:t>Là</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tập</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hợp</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sinh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vật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cùng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môi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trường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sống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mang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những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nét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đặc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thù</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riêng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của</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chúng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thường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được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dịch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là</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khu</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sinh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học</a:t>
            </a:r>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5" name="Left Arrow 4">
            <a:hlinkClick r:id="rId4" action="ppaction://hlinksldjump"/>
          </p:cNvPr>
          <p:cNvSpPr/>
          <p:nvPr/>
        </p:nvSpPr>
        <p:spPr>
          <a:xfrm>
            <a:off x="9156340" y="5949280"/>
            <a:ext cx="1219352" cy="72008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3564973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3000" b="-2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2562824" y="1254034"/>
            <a:ext cx="7632848" cy="131087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dirty="0" err="1">
                <a:solidFill>
                  <a:prstClr val="black"/>
                </a:solidFill>
                <a:latin typeface="Times New Roman" panose="02020603050405020304" pitchFamily="18" charset="0"/>
                <a:cs typeface="Times New Roman" panose="02020603050405020304" pitchFamily="18" charset="0"/>
              </a:rPr>
              <a:t>Câu</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hỏi</a:t>
            </a:r>
            <a:r>
              <a:rPr lang="en-US" sz="4000" dirty="0">
                <a:solidFill>
                  <a:prstClr val="black"/>
                </a:solidFill>
                <a:latin typeface="Times New Roman" panose="02020603050405020304" pitchFamily="18" charset="0"/>
                <a:cs typeface="Times New Roman" panose="02020603050405020304" pitchFamily="18" charset="0"/>
              </a:rPr>
              <a:t> 2. </a:t>
            </a:r>
            <a:r>
              <a:rPr lang="en-US" sz="4000" dirty="0" err="1">
                <a:solidFill>
                  <a:prstClr val="black"/>
                </a:solidFill>
                <a:latin typeface="Times New Roman" panose="02020603050405020304" pitchFamily="18" charset="0"/>
                <a:cs typeface="Times New Roman" panose="02020603050405020304" pitchFamily="18" charset="0"/>
              </a:rPr>
              <a:t>giữa</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các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loài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trong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quần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xã</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luôn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tồn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tại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mối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quan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hệ</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gì</a:t>
            </a:r>
            <a:r>
              <a:rPr lang="en-US" sz="4000" dirty="0">
                <a:solidFill>
                  <a:prstClr val="black"/>
                </a:solidFill>
                <a:latin typeface="Times New Roman" panose="02020603050405020304" pitchFamily="18" charset="0"/>
                <a:cs typeface="Times New Roman" panose="02020603050405020304" pitchFamily="18" charset="0"/>
              </a:rPr>
              <a:t>?</a:t>
            </a:r>
          </a:p>
        </p:txBody>
      </p:sp>
      <p:sp>
        <p:nvSpPr>
          <p:cNvPr id="4" name="Round Diagonal Corner Rectangle 3"/>
          <p:cNvSpPr/>
          <p:nvPr/>
        </p:nvSpPr>
        <p:spPr>
          <a:xfrm>
            <a:off x="2382804" y="3062331"/>
            <a:ext cx="7992888" cy="1944216"/>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dirty="0" err="1">
                <a:solidFill>
                  <a:prstClr val="black"/>
                </a:solidFill>
                <a:latin typeface="Times New Roman" panose="02020603050405020304" pitchFamily="18" charset="0"/>
                <a:cs typeface="Times New Roman" panose="02020603050405020304" pitchFamily="18" charset="0"/>
              </a:rPr>
              <a:t>Mối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quan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hệ</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hỗ</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trợ</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và</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đối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kháng</a:t>
            </a:r>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5" name="Left Arrow 4">
            <a:hlinkClick r:id="rId3" action="ppaction://hlinksldjump"/>
          </p:cNvPr>
          <p:cNvSpPr/>
          <p:nvPr/>
        </p:nvSpPr>
        <p:spPr>
          <a:xfrm>
            <a:off x="9156340" y="5949280"/>
            <a:ext cx="1219352" cy="72008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1250952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3000" b="-2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2562824" y="836023"/>
            <a:ext cx="7632848" cy="1728881"/>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dirty="0" err="1">
                <a:solidFill>
                  <a:prstClr val="black"/>
                </a:solidFill>
                <a:latin typeface="Times New Roman" panose="02020603050405020304" pitchFamily="18" charset="0"/>
                <a:cs typeface="Times New Roman" panose="02020603050405020304" pitchFamily="18" charset="0"/>
              </a:rPr>
              <a:t>Câu</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hỏi</a:t>
            </a:r>
            <a:r>
              <a:rPr lang="en-US" sz="4000" dirty="0">
                <a:solidFill>
                  <a:prstClr val="black"/>
                </a:solidFill>
                <a:latin typeface="Times New Roman" panose="02020603050405020304" pitchFamily="18" charset="0"/>
                <a:cs typeface="Times New Roman" panose="02020603050405020304" pitchFamily="18" charset="0"/>
              </a:rPr>
              <a:t> 3. </a:t>
            </a:r>
            <a:r>
              <a:rPr lang="en-US" sz="4000" dirty="0" err="1">
                <a:solidFill>
                  <a:prstClr val="black"/>
                </a:solidFill>
                <a:latin typeface="Times New Roman" panose="02020603050405020304" pitchFamily="18" charset="0"/>
                <a:cs typeface="Times New Roman" panose="02020603050405020304" pitchFamily="18" charset="0"/>
              </a:rPr>
              <a:t>Sự</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cân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bằng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trong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đời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sống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của</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muôn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loài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bị</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xáo</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trộn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phá</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vỡ</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là</a:t>
            </a:r>
            <a:r>
              <a:rPr lang="en-US" sz="4000" dirty="0">
                <a:solidFill>
                  <a:prstClr val="black"/>
                </a:solidFill>
                <a:latin typeface="Times New Roman" panose="02020603050405020304" pitchFamily="18" charset="0"/>
                <a:cs typeface="Times New Roman" panose="02020603050405020304" pitchFamily="18" charset="0"/>
              </a:rPr>
              <a:t> do </a:t>
            </a:r>
            <a:r>
              <a:rPr lang="en-US" sz="4000" dirty="0" err="1">
                <a:solidFill>
                  <a:prstClr val="black"/>
                </a:solidFill>
                <a:latin typeface="Times New Roman" panose="02020603050405020304" pitchFamily="18" charset="0"/>
                <a:cs typeface="Times New Roman" panose="02020603050405020304" pitchFamily="18" charset="0"/>
              </a:rPr>
              <a:t>đâu</a:t>
            </a:r>
            <a:r>
              <a:rPr lang="en-US" sz="4000" dirty="0">
                <a:solidFill>
                  <a:prstClr val="black"/>
                </a:solidFill>
                <a:latin typeface="Times New Roman" panose="02020603050405020304" pitchFamily="18" charset="0"/>
                <a:cs typeface="Times New Roman" panose="02020603050405020304" pitchFamily="18" charset="0"/>
              </a:rPr>
              <a:t>?</a:t>
            </a:r>
          </a:p>
        </p:txBody>
      </p:sp>
      <p:sp>
        <p:nvSpPr>
          <p:cNvPr id="4" name="Round Diagonal Corner Rectangle 3"/>
          <p:cNvSpPr/>
          <p:nvPr/>
        </p:nvSpPr>
        <p:spPr>
          <a:xfrm>
            <a:off x="2382804" y="3062330"/>
            <a:ext cx="7992888" cy="2698389"/>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dirty="0">
                <a:solidFill>
                  <a:prstClr val="black"/>
                </a:solidFill>
                <a:latin typeface="Times New Roman" panose="02020603050405020304" pitchFamily="18" charset="0"/>
                <a:cs typeface="Times New Roman" panose="02020603050405020304" pitchFamily="18" charset="0"/>
              </a:rPr>
              <a:t>Do con </a:t>
            </a:r>
            <a:r>
              <a:rPr lang="en-US" sz="4000" dirty="0" err="1">
                <a:solidFill>
                  <a:prstClr val="black"/>
                </a:solidFill>
                <a:latin typeface="Times New Roman" panose="02020603050405020304" pitchFamily="18" charset="0"/>
                <a:cs typeface="Times New Roman" panose="02020603050405020304" pitchFamily="18" charset="0"/>
              </a:rPr>
              <a:t>người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quá</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tự</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kiêu</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thấy</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mình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là</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chúa</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tể</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của</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cả</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thế</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giới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có</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thể</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tùy</a:t>
            </a:r>
            <a:r>
              <a:rPr lang="en-US" sz="4000" dirty="0">
                <a:solidFill>
                  <a:prstClr val="black"/>
                </a:solidFill>
                <a:latin typeface="Times New Roman" panose="02020603050405020304" pitchFamily="18" charset="0"/>
                <a:cs typeface="Times New Roman" panose="02020603050405020304" pitchFamily="18" charset="0"/>
              </a:rPr>
              <a:t> ý </a:t>
            </a:r>
            <a:r>
              <a:rPr lang="en-US" sz="4000" dirty="0" err="1">
                <a:solidFill>
                  <a:prstClr val="black"/>
                </a:solidFill>
                <a:latin typeface="Times New Roman" panose="02020603050405020304" pitchFamily="18" charset="0"/>
                <a:cs typeface="Times New Roman" panose="02020603050405020304" pitchFamily="18" charset="0"/>
              </a:rPr>
              <a:t>xếp</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đặt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lại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trật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tự</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mà</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tạo</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hóa</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đã</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bền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bỉ</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gây</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dựng</a:t>
            </a:r>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5" name="Left Arrow 4">
            <a:hlinkClick r:id="rId3" action="ppaction://hlinksldjump"/>
          </p:cNvPr>
          <p:cNvSpPr/>
          <p:nvPr/>
        </p:nvSpPr>
        <p:spPr>
          <a:xfrm>
            <a:off x="9156340" y="5949280"/>
            <a:ext cx="1219352" cy="72008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275110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21"/>
        <p:cNvGrpSpPr/>
        <p:nvPr/>
      </p:nvGrpSpPr>
      <p:grpSpPr>
        <a:xfrm>
          <a:off x="0" y="0"/>
          <a:ext cx="0" cy="0"/>
          <a:chOff x="0" y="0"/>
          <a:chExt cx="0" cy="0"/>
        </a:xfrm>
      </p:grpSpPr>
      <p:grpSp>
        <p:nvGrpSpPr>
          <p:cNvPr id="2025" name="Google Shape;2025;p88"/>
          <p:cNvGrpSpPr/>
          <p:nvPr/>
        </p:nvGrpSpPr>
        <p:grpSpPr>
          <a:xfrm>
            <a:off x="6761437" y="1622229"/>
            <a:ext cx="4477099" cy="3613532"/>
            <a:chOff x="4572031" y="1415284"/>
            <a:chExt cx="2875341" cy="2319341"/>
          </a:xfrm>
        </p:grpSpPr>
        <p:grpSp>
          <p:nvGrpSpPr>
            <p:cNvPr id="2026" name="Google Shape;2026;p88"/>
            <p:cNvGrpSpPr/>
            <p:nvPr/>
          </p:nvGrpSpPr>
          <p:grpSpPr>
            <a:xfrm>
              <a:off x="4572031" y="1415284"/>
              <a:ext cx="2875341" cy="1993075"/>
              <a:chOff x="3665860" y="822037"/>
              <a:chExt cx="4758136" cy="3243937"/>
            </a:xfrm>
          </p:grpSpPr>
          <p:grpSp>
            <p:nvGrpSpPr>
              <p:cNvPr id="2027" name="Google Shape;2027;p88"/>
              <p:cNvGrpSpPr/>
              <p:nvPr/>
            </p:nvGrpSpPr>
            <p:grpSpPr>
              <a:xfrm>
                <a:off x="3665860" y="822037"/>
                <a:ext cx="4758136" cy="3243937"/>
                <a:chOff x="518725" y="252435"/>
                <a:chExt cx="6524250" cy="4448015"/>
              </a:xfrm>
            </p:grpSpPr>
            <p:sp>
              <p:nvSpPr>
                <p:cNvPr id="2028" name="Google Shape;2028;p88"/>
                <p:cNvSpPr/>
                <p:nvPr/>
              </p:nvSpPr>
              <p:spPr>
                <a:xfrm>
                  <a:off x="518725" y="4131625"/>
                  <a:ext cx="6524250" cy="568825"/>
                </a:xfrm>
                <a:custGeom>
                  <a:avLst/>
                  <a:gdLst/>
                  <a:ahLst/>
                  <a:cxnLst/>
                  <a:rect l="l" t="t" r="r" b="b"/>
                  <a:pathLst>
                    <a:path w="260970" h="22753" extrusionOk="0">
                      <a:moveTo>
                        <a:pt x="0" y="14846"/>
                      </a:moveTo>
                      <a:cubicBezTo>
                        <a:pt x="0" y="19169"/>
                        <a:pt x="4039" y="22753"/>
                        <a:pt x="8305" y="22753"/>
                      </a:cubicBezTo>
                      <a:lnTo>
                        <a:pt x="253120" y="22753"/>
                      </a:lnTo>
                      <a:cubicBezTo>
                        <a:pt x="257443" y="22696"/>
                        <a:pt x="260913" y="19169"/>
                        <a:pt x="260970" y="14846"/>
                      </a:cubicBezTo>
                      <a:lnTo>
                        <a:pt x="260970" y="0"/>
                      </a:lnTo>
                      <a:lnTo>
                        <a:pt x="0" y="0"/>
                      </a:ln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9" name="Google Shape;2029;p88"/>
                <p:cNvSpPr/>
                <p:nvPr/>
              </p:nvSpPr>
              <p:spPr>
                <a:xfrm>
                  <a:off x="518725" y="252435"/>
                  <a:ext cx="6524250" cy="3893525"/>
                </a:xfrm>
                <a:custGeom>
                  <a:avLst/>
                  <a:gdLst/>
                  <a:ahLst/>
                  <a:cxnLst/>
                  <a:rect l="l" t="t" r="r" b="b"/>
                  <a:pathLst>
                    <a:path w="260970" h="155741" extrusionOk="0">
                      <a:moveTo>
                        <a:pt x="249594" y="9954"/>
                      </a:moveTo>
                      <a:lnTo>
                        <a:pt x="249594" y="144364"/>
                      </a:lnTo>
                      <a:lnTo>
                        <a:pt x="11376" y="144364"/>
                      </a:lnTo>
                      <a:lnTo>
                        <a:pt x="11376" y="9954"/>
                      </a:lnTo>
                      <a:close/>
                      <a:moveTo>
                        <a:pt x="8305" y="0"/>
                      </a:moveTo>
                      <a:cubicBezTo>
                        <a:pt x="4039" y="0"/>
                        <a:pt x="0" y="2844"/>
                        <a:pt x="0" y="7110"/>
                      </a:cubicBezTo>
                      <a:lnTo>
                        <a:pt x="0" y="155740"/>
                      </a:lnTo>
                      <a:lnTo>
                        <a:pt x="260970" y="155740"/>
                      </a:lnTo>
                      <a:lnTo>
                        <a:pt x="260970" y="7110"/>
                      </a:lnTo>
                      <a:cubicBezTo>
                        <a:pt x="260970" y="2844"/>
                        <a:pt x="257386" y="0"/>
                        <a:pt x="253120"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030" name="Google Shape;2030;p88"/>
              <p:cNvSpPr/>
              <p:nvPr/>
            </p:nvSpPr>
            <p:spPr>
              <a:xfrm>
                <a:off x="5947879" y="3739978"/>
                <a:ext cx="194076" cy="166189"/>
              </a:xfrm>
              <a:custGeom>
                <a:avLst/>
                <a:gdLst/>
                <a:ahLst/>
                <a:cxnLst/>
                <a:rect l="l" t="t" r="r" b="b"/>
                <a:pathLst>
                  <a:path w="10627" h="9100" extrusionOk="0">
                    <a:moveTo>
                      <a:pt x="6092" y="0"/>
                    </a:moveTo>
                    <a:cubicBezTo>
                      <a:pt x="2020" y="0"/>
                      <a:pt x="0" y="4900"/>
                      <a:pt x="2881" y="7747"/>
                    </a:cubicBezTo>
                    <a:cubicBezTo>
                      <a:pt x="3804" y="8681"/>
                      <a:pt x="4944" y="9100"/>
                      <a:pt x="6063" y="9100"/>
                    </a:cubicBezTo>
                    <a:cubicBezTo>
                      <a:pt x="8391" y="9100"/>
                      <a:pt x="10627" y="7286"/>
                      <a:pt x="10627" y="4536"/>
                    </a:cubicBezTo>
                    <a:cubicBezTo>
                      <a:pt x="10627" y="2020"/>
                      <a:pt x="8608" y="0"/>
                      <a:pt x="609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031" name="Google Shape;2031;p88"/>
            <p:cNvSpPr/>
            <p:nvPr/>
          </p:nvSpPr>
          <p:spPr>
            <a:xfrm>
              <a:off x="5498909" y="3408351"/>
              <a:ext cx="1040944" cy="326273"/>
            </a:xfrm>
            <a:custGeom>
              <a:avLst/>
              <a:gdLst/>
              <a:ahLst/>
              <a:cxnLst/>
              <a:rect l="l" t="t" r="r" b="b"/>
              <a:pathLst>
                <a:path w="94481" h="29125" extrusionOk="0">
                  <a:moveTo>
                    <a:pt x="79805" y="18317"/>
                  </a:moveTo>
                  <a:cubicBezTo>
                    <a:pt x="74117" y="12515"/>
                    <a:pt x="73889" y="1"/>
                    <a:pt x="73889" y="1"/>
                  </a:cubicBezTo>
                  <a:lnTo>
                    <a:pt x="20592" y="1"/>
                  </a:lnTo>
                  <a:cubicBezTo>
                    <a:pt x="20592" y="1"/>
                    <a:pt x="20364" y="12515"/>
                    <a:pt x="14676" y="18317"/>
                  </a:cubicBezTo>
                  <a:cubicBezTo>
                    <a:pt x="8931" y="24175"/>
                    <a:pt x="1" y="29124"/>
                    <a:pt x="15529" y="29124"/>
                  </a:cubicBezTo>
                  <a:lnTo>
                    <a:pt x="78952" y="29124"/>
                  </a:lnTo>
                  <a:cubicBezTo>
                    <a:pt x="94480" y="29124"/>
                    <a:pt x="85493" y="24175"/>
                    <a:pt x="79805" y="18317"/>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1757" y="1799751"/>
            <a:ext cx="4052930" cy="2377626"/>
          </a:xfrm>
          <a:prstGeom prst="rect">
            <a:avLst/>
          </a:prstGeom>
        </p:spPr>
      </p:pic>
      <p:pic>
        <p:nvPicPr>
          <p:cNvPr id="2" name="Picture 1"/>
          <p:cNvPicPr>
            <a:picLocks noChangeAspect="1"/>
          </p:cNvPicPr>
          <p:nvPr/>
        </p:nvPicPr>
        <p:blipFill>
          <a:blip r:embed="rId4"/>
          <a:stretch>
            <a:fillRect/>
          </a:stretch>
        </p:blipFill>
        <p:spPr>
          <a:xfrm>
            <a:off x="431226" y="1205329"/>
            <a:ext cx="6386682" cy="4030430"/>
          </a:xfrm>
          <a:prstGeom prst="rect">
            <a:avLst/>
          </a:prstGeom>
        </p:spPr>
      </p:pic>
    </p:spTree>
    <p:extLst>
      <p:ext uri="{BB962C8B-B14F-4D97-AF65-F5344CB8AC3E}">
        <p14:creationId xmlns:p14="http://schemas.microsoft.com/office/powerpoint/2010/main" val="15759471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3000" b="-2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2562824" y="1136469"/>
            <a:ext cx="7632848" cy="1428435"/>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dirty="0" err="1">
                <a:solidFill>
                  <a:prstClr val="black"/>
                </a:solidFill>
                <a:latin typeface="Times New Roman" panose="02020603050405020304" pitchFamily="18" charset="0"/>
                <a:cs typeface="Times New Roman" panose="02020603050405020304" pitchFamily="18" charset="0"/>
              </a:rPr>
              <a:t>Câu</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hỏi</a:t>
            </a:r>
            <a:r>
              <a:rPr lang="en-US" sz="4000" dirty="0">
                <a:solidFill>
                  <a:prstClr val="black"/>
                </a:solidFill>
                <a:latin typeface="Times New Roman" panose="02020603050405020304" pitchFamily="18" charset="0"/>
                <a:cs typeface="Times New Roman" panose="02020603050405020304" pitchFamily="18" charset="0"/>
              </a:rPr>
              <a:t> 4. </a:t>
            </a:r>
            <a:r>
              <a:rPr lang="en-US" sz="4000" dirty="0" err="1">
                <a:solidFill>
                  <a:prstClr val="black"/>
                </a:solidFill>
                <a:latin typeface="Times New Roman" panose="02020603050405020304" pitchFamily="18" charset="0"/>
                <a:cs typeface="Times New Roman" panose="02020603050405020304" pitchFamily="18" charset="0"/>
              </a:rPr>
              <a:t>Thế</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nào</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là</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quan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hệ</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đối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kháng</a:t>
            </a:r>
            <a:r>
              <a:rPr lang="en-US" sz="4000" dirty="0">
                <a:solidFill>
                  <a:prstClr val="black"/>
                </a:solidFill>
                <a:latin typeface="Times New Roman" panose="02020603050405020304" pitchFamily="18" charset="0"/>
                <a:cs typeface="Times New Roman" panose="02020603050405020304" pitchFamily="18" charset="0"/>
              </a:rPr>
              <a:t>?</a:t>
            </a:r>
          </a:p>
        </p:txBody>
      </p:sp>
      <p:sp>
        <p:nvSpPr>
          <p:cNvPr id="4" name="Round Diagonal Corner Rectangle 3"/>
          <p:cNvSpPr/>
          <p:nvPr/>
        </p:nvSpPr>
        <p:spPr>
          <a:xfrm>
            <a:off x="2382804" y="3062331"/>
            <a:ext cx="7992888" cy="1944216"/>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dirty="0" err="1">
                <a:solidFill>
                  <a:prstClr val="black"/>
                </a:solidFill>
                <a:latin typeface="Times New Roman" panose="02020603050405020304" pitchFamily="18" charset="0"/>
                <a:cs typeface="Times New Roman" panose="02020603050405020304" pitchFamily="18" charset="0"/>
              </a:rPr>
              <a:t>Là</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các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loài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trong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quần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xã</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cạnh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tranh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kí</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sinh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ăn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thịt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lẫn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nhau</a:t>
            </a:r>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5" name="Left Arrow 4">
            <a:hlinkClick r:id="rId3" action="ppaction://hlinksldjump"/>
          </p:cNvPr>
          <p:cNvSpPr/>
          <p:nvPr/>
        </p:nvSpPr>
        <p:spPr>
          <a:xfrm>
            <a:off x="9156340" y="5949280"/>
            <a:ext cx="1219352" cy="72008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931867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3000" b="-2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2562824" y="796834"/>
            <a:ext cx="7632848" cy="176807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dirty="0" err="1">
                <a:solidFill>
                  <a:prstClr val="black"/>
                </a:solidFill>
                <a:latin typeface="Times New Roman" panose="02020603050405020304" pitchFamily="18" charset="0"/>
                <a:cs typeface="Times New Roman" panose="02020603050405020304" pitchFamily="18" charset="0"/>
              </a:rPr>
              <a:t>Câu</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hỏi</a:t>
            </a:r>
            <a:r>
              <a:rPr lang="en-US" sz="4000" dirty="0">
                <a:solidFill>
                  <a:prstClr val="black"/>
                </a:solidFill>
                <a:latin typeface="Times New Roman" panose="02020603050405020304" pitchFamily="18" charset="0"/>
                <a:cs typeface="Times New Roman" panose="02020603050405020304" pitchFamily="18" charset="0"/>
              </a:rPr>
              <a:t> 5. </a:t>
            </a:r>
            <a:r>
              <a:rPr lang="en-US" sz="4000" dirty="0" err="1">
                <a:solidFill>
                  <a:prstClr val="black"/>
                </a:solidFill>
                <a:latin typeface="Times New Roman" panose="02020603050405020304" pitchFamily="18" charset="0"/>
                <a:cs typeface="Times New Roman" panose="02020603050405020304" pitchFamily="18" charset="0"/>
              </a:rPr>
              <a:t>Văn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bản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Các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loài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chung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sống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với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nhau</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như</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thế</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nào</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thuộc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thể</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loại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gì</a:t>
            </a:r>
            <a:r>
              <a:rPr lang="en-US" sz="4000" dirty="0">
                <a:solidFill>
                  <a:prstClr val="black"/>
                </a:solidFill>
                <a:latin typeface="Times New Roman" panose="02020603050405020304" pitchFamily="18" charset="0"/>
                <a:cs typeface="Times New Roman" panose="02020603050405020304" pitchFamily="18" charset="0"/>
              </a:rPr>
              <a:t>?</a:t>
            </a:r>
          </a:p>
        </p:txBody>
      </p:sp>
      <p:sp>
        <p:nvSpPr>
          <p:cNvPr id="4" name="Round Diagonal Corner Rectangle 3"/>
          <p:cNvSpPr/>
          <p:nvPr/>
        </p:nvSpPr>
        <p:spPr>
          <a:xfrm>
            <a:off x="2382804" y="3062331"/>
            <a:ext cx="7992888" cy="1944216"/>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dirty="0" err="1">
                <a:solidFill>
                  <a:prstClr val="black"/>
                </a:solidFill>
                <a:latin typeface="Times New Roman" panose="02020603050405020304" pitchFamily="18" charset="0"/>
                <a:cs typeface="Times New Roman" panose="02020603050405020304" pitchFamily="18" charset="0"/>
              </a:rPr>
              <a:t>Văn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bản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thông</a:t>
            </a:r>
            <a:r>
              <a:rPr lang="en-US" sz="4000" dirty="0">
                <a:solidFill>
                  <a:prstClr val="black"/>
                </a:solidFill>
                <a:latin typeface="Times New Roman" panose="02020603050405020304" pitchFamily="18" charset="0"/>
                <a:cs typeface="Times New Roman" panose="02020603050405020304" pitchFamily="18" charset="0"/>
              </a:rPr>
              <a:t> tin</a:t>
            </a:r>
          </a:p>
        </p:txBody>
      </p:sp>
      <p:sp>
        <p:nvSpPr>
          <p:cNvPr id="5" name="Left Arrow 4">
            <a:hlinkClick r:id="rId3" action="ppaction://hlinksldjump"/>
          </p:cNvPr>
          <p:cNvSpPr/>
          <p:nvPr/>
        </p:nvSpPr>
        <p:spPr>
          <a:xfrm>
            <a:off x="9156340" y="5949280"/>
            <a:ext cx="1219352" cy="72008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1985585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3000" b="-2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2562824" y="1484784"/>
            <a:ext cx="7632848" cy="150661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dirty="0" err="1">
                <a:solidFill>
                  <a:prstClr val="black"/>
                </a:solidFill>
                <a:latin typeface="Times New Roman" panose="02020603050405020304" pitchFamily="18" charset="0"/>
                <a:cs typeface="Times New Roman" panose="02020603050405020304" pitchFamily="18" charset="0"/>
              </a:rPr>
              <a:t>Câu</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hỏi</a:t>
            </a:r>
            <a:r>
              <a:rPr lang="en-US" sz="4000" dirty="0">
                <a:solidFill>
                  <a:prstClr val="black"/>
                </a:solidFill>
                <a:latin typeface="Times New Roman" panose="02020603050405020304" pitchFamily="18" charset="0"/>
                <a:cs typeface="Times New Roman" panose="02020603050405020304" pitchFamily="18" charset="0"/>
              </a:rPr>
              <a:t> 6. Chia </a:t>
            </a:r>
            <a:r>
              <a:rPr lang="en-US" sz="4000" dirty="0" err="1">
                <a:solidFill>
                  <a:prstClr val="black"/>
                </a:solidFill>
                <a:latin typeface="Times New Roman" panose="02020603050405020304" pitchFamily="18" charset="0"/>
                <a:cs typeface="Times New Roman" panose="02020603050405020304" pitchFamily="18" charset="0"/>
              </a:rPr>
              <a:t>sẻ</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cảm</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nhận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của</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em</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sau</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khi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học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xong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bài</a:t>
            </a:r>
            <a:r>
              <a:rPr lang="en-US" sz="4000" dirty="0">
                <a:solidFill>
                  <a:prstClr val="black"/>
                </a:solidFill>
                <a:latin typeface="Times New Roman" panose="02020603050405020304" pitchFamily="18" charset="0"/>
                <a:cs typeface="Times New Roman" panose="02020603050405020304" pitchFamily="18" charset="0"/>
              </a:rPr>
              <a:t>.</a:t>
            </a:r>
          </a:p>
        </p:txBody>
      </p:sp>
      <p:sp>
        <p:nvSpPr>
          <p:cNvPr id="5" name="Left Arrow 4">
            <a:hlinkClick r:id="rId3" action="ppaction://hlinksldjump"/>
          </p:cNvPr>
          <p:cNvSpPr/>
          <p:nvPr/>
        </p:nvSpPr>
        <p:spPr>
          <a:xfrm>
            <a:off x="9156340" y="5949280"/>
            <a:ext cx="1219352" cy="72008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74844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2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68342" y="748835"/>
            <a:ext cx="4785775" cy="1457070"/>
          </a:xfrm>
          <a:prstGeom prst="rect">
            <a:avLst/>
          </a:prstGeom>
        </p:spPr>
      </p:pic>
      <p:pic>
        <p:nvPicPr>
          <p:cNvPr id="13" name="Google Shape;1290;p37"/>
          <p:cNvPicPr preferRelativeResize="0"/>
          <p:nvPr/>
        </p:nvPicPr>
        <p:blipFill>
          <a:blip r:embed="rId4">
            <a:alphaModFix/>
          </a:blip>
          <a:stretch>
            <a:fillRect/>
          </a:stretch>
        </p:blipFill>
        <p:spPr>
          <a:xfrm>
            <a:off x="9294126" y="3985146"/>
            <a:ext cx="2787070" cy="2717563"/>
          </a:xfrm>
          <a:prstGeom prst="rect">
            <a:avLst/>
          </a:prstGeom>
          <a:noFill/>
          <a:ln>
            <a:noFill/>
          </a:ln>
        </p:spPr>
      </p:pic>
      <p:sp>
        <p:nvSpPr>
          <p:cNvPr id="14" name="TextBox 13"/>
          <p:cNvSpPr txBox="1"/>
          <p:nvPr/>
        </p:nvSpPr>
        <p:spPr>
          <a:xfrm>
            <a:off x="1338080" y="1942944"/>
            <a:ext cx="7232073" cy="2600199"/>
          </a:xfrm>
          <a:prstGeom prst="rect">
            <a:avLst/>
          </a:prstGeom>
          <a:noFill/>
        </p:spPr>
        <p:txBody>
          <a:bodyPr wrap="square" rtlCol="0">
            <a:spAutoFit/>
          </a:bodyPr>
          <a:lstStyle/>
          <a:p>
            <a:pPr marL="514350" indent="-514350" algn="just">
              <a:lnSpc>
                <a:spcPct val="150000"/>
              </a:lnSpc>
              <a:buClr>
                <a:srgbClr val="000000"/>
              </a:buClr>
              <a:buFont typeface="Arial"/>
              <a:buAutoNum type="alphaLcPeriod"/>
            </a:pPr>
            <a:r>
              <a:rPr lang="en-US" sz="2800" b="1" kern="0" dirty="0" err="1">
                <a:solidFill>
                  <a:srgbClr val="000000"/>
                </a:solidFill>
                <a:latin typeface="Times New Roman" panose="02020603050405020304" pitchFamily="18" charset="0"/>
                <a:cs typeface="Times New Roman" panose="02020603050405020304" pitchFamily="18" charset="0"/>
                <a:sym typeface="Arial"/>
              </a:rPr>
              <a:t>Đọc</a:t>
            </a:r>
            <a:endParaRPr lang="en-US" sz="2800" b="1" kern="0" dirty="0">
              <a:solidFill>
                <a:srgbClr val="000000"/>
              </a:solidFill>
              <a:latin typeface="Times New Roman" panose="02020603050405020304" pitchFamily="18" charset="0"/>
              <a:cs typeface="Times New Roman" panose="02020603050405020304" pitchFamily="18" charset="0"/>
              <a:sym typeface="Arial"/>
            </a:endParaRPr>
          </a:p>
          <a:p>
            <a:pPr marL="457200" indent="-457200" algn="just">
              <a:lnSpc>
                <a:spcPct val="150000"/>
              </a:lnSpc>
              <a:buClr>
                <a:srgbClr val="000000"/>
              </a:buClr>
              <a:buFontTx/>
              <a:buChar char="-"/>
            </a:pPr>
            <a:r>
              <a:rPr lang="en-US" sz="2800" kern="0" dirty="0">
                <a:solidFill>
                  <a:srgbClr val="000000"/>
                </a:solidFill>
                <a:latin typeface="Times New Roman" panose="02020603050405020304" pitchFamily="18" charset="0"/>
                <a:cs typeface="Times New Roman" panose="02020603050405020304" pitchFamily="18" charset="0"/>
                <a:sym typeface="Arial"/>
              </a:rPr>
              <a:t>GV </a:t>
            </a:r>
            <a:r>
              <a:rPr lang="en-US" sz="2800" kern="0" dirty="0" err="1">
                <a:solidFill>
                  <a:srgbClr val="000000"/>
                </a:solidFill>
                <a:latin typeface="Times New Roman" panose="02020603050405020304" pitchFamily="18" charset="0"/>
                <a:cs typeface="Times New Roman" panose="02020603050405020304" pitchFamily="18" charset="0"/>
                <a:sym typeface="Arial"/>
              </a:rPr>
              <a:t>gọi</a:t>
            </a:r>
            <a:r>
              <a:rPr lang="en-US" sz="2800" kern="0" dirty="0">
                <a:solidFill>
                  <a:srgbClr val="000000"/>
                </a:solidFill>
                <a:latin typeface="Times New Roman" panose="02020603050405020304" pitchFamily="18" charset="0"/>
                <a:cs typeface="Times New Roman" panose="02020603050405020304" pitchFamily="18" charset="0"/>
                <a:sym typeface="Arial"/>
              </a:rPr>
              <a:t> 2 </a:t>
            </a:r>
            <a:r>
              <a:rPr lang="en-US" sz="2800" kern="0" dirty="0" err="1">
                <a:solidFill>
                  <a:srgbClr val="000000"/>
                </a:solidFill>
                <a:latin typeface="Times New Roman" panose="02020603050405020304" pitchFamily="18" charset="0"/>
                <a:cs typeface="Times New Roman" panose="02020603050405020304" pitchFamily="18" charset="0"/>
                <a:sym typeface="Arial"/>
              </a:rPr>
              <a:t>học</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sinh</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đọc</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nối</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tiếp</a:t>
            </a:r>
            <a:endParaRPr lang="en-US" sz="2800" kern="0" dirty="0">
              <a:solidFill>
                <a:srgbClr val="000000"/>
              </a:solidFill>
              <a:latin typeface="Times New Roman" panose="02020603050405020304" pitchFamily="18" charset="0"/>
              <a:cs typeface="Times New Roman" panose="02020603050405020304" pitchFamily="18" charset="0"/>
              <a:sym typeface="Arial"/>
            </a:endParaRPr>
          </a:p>
          <a:p>
            <a:pPr marL="457200" indent="-457200" algn="just">
              <a:lnSpc>
                <a:spcPct val="150000"/>
              </a:lnSpc>
              <a:buClr>
                <a:srgbClr val="000000"/>
              </a:buClr>
              <a:buFontTx/>
              <a:buChar char="-"/>
            </a:pPr>
            <a:r>
              <a:rPr lang="en-US" sz="2800" kern="0" dirty="0" err="1">
                <a:solidFill>
                  <a:srgbClr val="000000"/>
                </a:solidFill>
                <a:latin typeface="Times New Roman" panose="02020603050405020304" pitchFamily="18" charset="0"/>
                <a:cs typeface="Times New Roman" panose="02020603050405020304" pitchFamily="18" charset="0"/>
                <a:sym typeface="Arial"/>
              </a:rPr>
              <a:t>Giọng</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đọc</a:t>
            </a:r>
            <a:r>
              <a:rPr lang="en-US" sz="2800" kern="0" dirty="0">
                <a:solidFill>
                  <a:srgbClr val="000000"/>
                </a:solidFill>
                <a:latin typeface="Times New Roman" panose="02020603050405020304" pitchFamily="18" charset="0"/>
                <a:cs typeface="Times New Roman" panose="02020603050405020304" pitchFamily="18" charset="0"/>
                <a:sym typeface="Arial"/>
              </a:rPr>
              <a:t>: to, </a:t>
            </a:r>
            <a:r>
              <a:rPr lang="en-US" sz="2800" kern="0" dirty="0" err="1">
                <a:solidFill>
                  <a:srgbClr val="000000"/>
                </a:solidFill>
                <a:latin typeface="Times New Roman" panose="02020603050405020304" pitchFamily="18" charset="0"/>
                <a:cs typeface="Times New Roman" panose="02020603050405020304" pitchFamily="18" charset="0"/>
                <a:sym typeface="Arial"/>
              </a:rPr>
              <a:t>rõ</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ràng</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chú</a:t>
            </a:r>
            <a:r>
              <a:rPr lang="en-US" sz="2800" kern="0" dirty="0">
                <a:solidFill>
                  <a:srgbClr val="000000"/>
                </a:solidFill>
                <a:latin typeface="Times New Roman" panose="02020603050405020304" pitchFamily="18" charset="0"/>
                <a:cs typeface="Times New Roman" panose="02020603050405020304" pitchFamily="18" charset="0"/>
                <a:sym typeface="Arial"/>
              </a:rPr>
              <a:t> ý </a:t>
            </a:r>
            <a:r>
              <a:rPr lang="en-US" sz="2800" kern="0" dirty="0" err="1">
                <a:solidFill>
                  <a:srgbClr val="000000"/>
                </a:solidFill>
                <a:latin typeface="Times New Roman" panose="02020603050405020304" pitchFamily="18" charset="0"/>
                <a:cs typeface="Times New Roman" panose="02020603050405020304" pitchFamily="18" charset="0"/>
                <a:sym typeface="Arial"/>
              </a:rPr>
              <a:t>đọc</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vi-VN" sz="2800" dirty="0">
                <a:latin typeface="Times New Roman" panose="02020603050405020304" pitchFamily="18" charset="0"/>
                <a:cs typeface="Times New Roman" panose="02020603050405020304" pitchFamily="18" charset="0"/>
              </a:rPr>
              <a:t>đúng tên riêng tiếng nước ngoài và các từ mượn </a:t>
            </a:r>
            <a:endParaRPr lang="en-US" sz="2800" kern="0"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707690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2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68342" y="748835"/>
            <a:ext cx="4785775" cy="1457070"/>
          </a:xfrm>
          <a:prstGeom prst="rect">
            <a:avLst/>
          </a:prstGeom>
        </p:spPr>
      </p:pic>
      <p:sp>
        <p:nvSpPr>
          <p:cNvPr id="14" name="TextBox 13"/>
          <p:cNvSpPr txBox="1"/>
          <p:nvPr/>
        </p:nvSpPr>
        <p:spPr>
          <a:xfrm>
            <a:off x="1215249" y="1929296"/>
            <a:ext cx="9907675" cy="4616648"/>
          </a:xfrm>
          <a:prstGeom prst="rect">
            <a:avLst/>
          </a:prstGeom>
          <a:noFill/>
        </p:spPr>
        <p:txBody>
          <a:bodyPr wrap="square" rtlCol="0">
            <a:spAutoFit/>
          </a:bodyPr>
          <a:lstStyle/>
          <a:p>
            <a:pPr algn="just">
              <a:lnSpc>
                <a:spcPct val="150000"/>
              </a:lnSpc>
              <a:buClr>
                <a:srgbClr val="000000"/>
              </a:buClr>
            </a:pPr>
            <a:r>
              <a:rPr lang="en-US" sz="2800" b="1" kern="0" dirty="0">
                <a:solidFill>
                  <a:srgbClr val="000000"/>
                </a:solidFill>
                <a:latin typeface="Times New Roman" panose="02020603050405020304" pitchFamily="18" charset="0"/>
                <a:cs typeface="Times New Roman" panose="02020603050405020304" pitchFamily="18" charset="0"/>
                <a:sym typeface="Arial"/>
              </a:rPr>
              <a:t>b. </a:t>
            </a:r>
            <a:r>
              <a:rPr lang="en-US" sz="2800" b="1" kern="0" dirty="0" err="1">
                <a:solidFill>
                  <a:srgbClr val="000000"/>
                </a:solidFill>
                <a:latin typeface="Times New Roman" panose="02020603050405020304" pitchFamily="18" charset="0"/>
                <a:cs typeface="Times New Roman" panose="02020603050405020304" pitchFamily="18" charset="0"/>
                <a:sym typeface="Arial"/>
              </a:rPr>
              <a:t>Chú</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thích</a:t>
            </a:r>
            <a:endParaRPr lang="en-US" sz="2800" b="1" kern="0" dirty="0">
              <a:solidFill>
                <a:srgbClr val="000000"/>
              </a:solidFill>
              <a:latin typeface="Times New Roman" panose="02020603050405020304" pitchFamily="18" charset="0"/>
              <a:cs typeface="Times New Roman" panose="02020603050405020304" pitchFamily="18" charset="0"/>
              <a:sym typeface="Arial"/>
            </a:endParaRPr>
          </a:p>
          <a:p>
            <a:pPr marL="457200" indent="-457200" algn="just">
              <a:lnSpc>
                <a:spcPct val="150000"/>
              </a:lnSpc>
              <a:buClr>
                <a:srgbClr val="000000"/>
              </a:buClr>
              <a:buFontTx/>
              <a:buChar char="-"/>
            </a:pPr>
            <a:r>
              <a:rPr lang="en-US" sz="2800" b="1" kern="0" dirty="0" err="1">
                <a:solidFill>
                  <a:srgbClr val="000000"/>
                </a:solidFill>
                <a:latin typeface="Times New Roman" panose="02020603050405020304" pitchFamily="18" charset="0"/>
                <a:cs typeface="Times New Roman" panose="02020603050405020304" pitchFamily="18" charset="0"/>
                <a:sym typeface="Arial"/>
              </a:rPr>
              <a:t>Tiến</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hóa</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biến</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dổi</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dần</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dần</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theo</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hướng</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phát</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triển</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đi</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lên</a:t>
            </a:r>
            <a:endParaRPr lang="en-US" sz="2800" kern="0" dirty="0">
              <a:solidFill>
                <a:srgbClr val="000000"/>
              </a:solidFill>
              <a:latin typeface="Times New Roman" panose="02020603050405020304" pitchFamily="18" charset="0"/>
              <a:cs typeface="Times New Roman" panose="02020603050405020304" pitchFamily="18" charset="0"/>
              <a:sym typeface="Arial"/>
            </a:endParaRPr>
          </a:p>
          <a:p>
            <a:pPr marL="457200" indent="-457200" algn="just">
              <a:lnSpc>
                <a:spcPct val="150000"/>
              </a:lnSpc>
              <a:buClr>
                <a:srgbClr val="000000"/>
              </a:buClr>
              <a:buFontTx/>
              <a:buChar char="-"/>
            </a:pPr>
            <a:r>
              <a:rPr lang="en-US" sz="2800" b="1" kern="0" dirty="0" err="1">
                <a:solidFill>
                  <a:srgbClr val="000000"/>
                </a:solidFill>
                <a:latin typeface="Times New Roman" panose="02020603050405020304" pitchFamily="18" charset="0"/>
                <a:cs typeface="Times New Roman" panose="02020603050405020304" pitchFamily="18" charset="0"/>
                <a:sym typeface="Arial"/>
              </a:rPr>
              <a:t>Quần</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xã</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tập</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hợp</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tất</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cả</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các</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sinh</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vật</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cùng</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loài</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và</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khác</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loài</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cùng</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sống</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trong</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một</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khu</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vực</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vào</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một</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thời</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gian</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nhất</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định</a:t>
            </a:r>
            <a:r>
              <a:rPr lang="en-US" sz="2800" kern="0" dirty="0">
                <a:solidFill>
                  <a:srgbClr val="000000"/>
                </a:solidFill>
                <a:latin typeface="Times New Roman" panose="02020603050405020304" pitchFamily="18" charset="0"/>
                <a:cs typeface="Times New Roman" panose="02020603050405020304" pitchFamily="18" charset="0"/>
                <a:sym typeface="Arial"/>
              </a:rPr>
              <a:t>.</a:t>
            </a:r>
          </a:p>
          <a:p>
            <a:pPr marL="457200" indent="-457200" algn="just">
              <a:lnSpc>
                <a:spcPct val="150000"/>
              </a:lnSpc>
              <a:buClr>
                <a:srgbClr val="000000"/>
              </a:buClr>
              <a:buFontTx/>
              <a:buChar char="-"/>
            </a:pPr>
            <a:r>
              <a:rPr lang="en-US" sz="2800" b="1" kern="0" dirty="0" err="1">
                <a:solidFill>
                  <a:srgbClr val="000000"/>
                </a:solidFill>
                <a:latin typeface="Times New Roman" panose="02020603050405020304" pitchFamily="18" charset="0"/>
                <a:cs typeface="Times New Roman" panose="02020603050405020304" pitchFamily="18" charset="0"/>
                <a:sym typeface="Arial"/>
              </a:rPr>
              <a:t>Kí</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sinh</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sống</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bằng</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cách</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hút</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chất</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dinh</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dưỡng</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từ</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cơ</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thể</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những</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sinh</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vật</a:t>
            </a:r>
            <a:r>
              <a:rPr lang="en-US" sz="2800" kern="0" dirty="0">
                <a:solidFill>
                  <a:srgbClr val="000000"/>
                </a:solidFill>
                <a:latin typeface="Times New Roman" panose="02020603050405020304" pitchFamily="18"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cs typeface="Times New Roman" panose="02020603050405020304" pitchFamily="18" charset="0"/>
                <a:sym typeface="Arial"/>
              </a:rPr>
              <a:t>khác</a:t>
            </a:r>
            <a:r>
              <a:rPr lang="en-US" sz="2800" kern="0" dirty="0">
                <a:solidFill>
                  <a:srgbClr val="000000"/>
                </a:solidFill>
                <a:latin typeface="Times New Roman" panose="02020603050405020304" pitchFamily="18" charset="0"/>
                <a:cs typeface="Times New Roman" panose="02020603050405020304" pitchFamily="18" charset="0"/>
                <a:sym typeface="Arial"/>
              </a:rPr>
              <a:t>.</a:t>
            </a:r>
          </a:p>
          <a:p>
            <a:pPr algn="just">
              <a:lnSpc>
                <a:spcPct val="150000"/>
              </a:lnSpc>
              <a:buClr>
                <a:srgbClr val="000000"/>
              </a:buClr>
            </a:pPr>
            <a:endParaRPr lang="en-US" sz="2800"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5" name="Google Shape;1291;p37"/>
          <p:cNvPicPr preferRelativeResize="0"/>
          <p:nvPr/>
        </p:nvPicPr>
        <p:blipFill rotWithShape="1">
          <a:blip r:embed="rId4">
            <a:alphaModFix/>
          </a:blip>
          <a:srcRect l="19717" t="14663" b="14670"/>
          <a:stretch/>
        </p:blipFill>
        <p:spPr>
          <a:xfrm>
            <a:off x="9448814" y="326261"/>
            <a:ext cx="2453169" cy="2158364"/>
          </a:xfrm>
          <a:prstGeom prst="rect">
            <a:avLst/>
          </a:prstGeom>
          <a:noFill/>
          <a:ln>
            <a:noFill/>
          </a:ln>
        </p:spPr>
      </p:pic>
    </p:spTree>
    <p:extLst>
      <p:ext uri="{BB962C8B-B14F-4D97-AF65-F5344CB8AC3E}">
        <p14:creationId xmlns:p14="http://schemas.microsoft.com/office/powerpoint/2010/main" val="3785047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21"/>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974880" y="489853"/>
            <a:ext cx="6152125" cy="1831180"/>
          </a:xfrm>
          <a:prstGeom prst="rect">
            <a:avLst/>
          </a:prstGeom>
        </p:spPr>
      </p:pic>
      <p:pic>
        <p:nvPicPr>
          <p:cNvPr id="6" name="Google Shape;1291;p37"/>
          <p:cNvPicPr preferRelativeResize="0"/>
          <p:nvPr/>
        </p:nvPicPr>
        <p:blipFill rotWithShape="1">
          <a:blip r:embed="rId4">
            <a:alphaModFix/>
            <a:extLst>
              <a:ext uri="{BEBA8EAE-BF5A-486C-A8C5-ECC9F3942E4B}">
                <a14:imgProps xmlns:a14="http://schemas.microsoft.com/office/drawing/2010/main">
                  <a14:imgLayer r:embed="rId5">
                    <a14:imgEffect>
                      <a14:backgroundRemoval t="21641" b="81729" l="23145" r="91895">
                        <a14:backgroundMark x1="68701" y1="72789" x2="68701" y2="72789"/>
                        <a14:backgroundMark x1="63770" y1="71910" x2="77637" y2="71470"/>
                        <a14:backgroundMark x1="57080" y1="70542" x2="62451" y2="73229"/>
                      </a14:backgroundRemoval>
                    </a14:imgEffect>
                  </a14:imgLayer>
                </a14:imgProps>
              </a:ext>
            </a:extLst>
          </a:blip>
          <a:srcRect l="19717" t="14663" b="14670"/>
          <a:stretch/>
        </p:blipFill>
        <p:spPr>
          <a:xfrm>
            <a:off x="1368797" y="2129051"/>
            <a:ext cx="787549" cy="955343"/>
          </a:xfrm>
          <a:prstGeom prst="rect">
            <a:avLst/>
          </a:prstGeom>
          <a:noFill/>
          <a:ln>
            <a:noFill/>
          </a:ln>
        </p:spPr>
      </p:pic>
      <p:sp>
        <p:nvSpPr>
          <p:cNvPr id="7" name="Rectangle 6"/>
          <p:cNvSpPr/>
          <p:nvPr/>
        </p:nvSpPr>
        <p:spPr>
          <a:xfrm>
            <a:off x="1829342" y="2499619"/>
            <a:ext cx="4615672" cy="584775"/>
          </a:xfrm>
          <a:prstGeom prst="rect">
            <a:avLst/>
          </a:prstGeom>
        </p:spPr>
        <p:txBody>
          <a:bodyPr wrap="square">
            <a:spAutoFit/>
          </a:bodyPr>
          <a:lstStyle/>
          <a:p>
            <a:pPr algn="just">
              <a:spcAft>
                <a:spcPts val="1200"/>
              </a:spcAft>
            </a:pPr>
            <a:r>
              <a:rPr lang="nl-NL" sz="3200" b="1" dirty="0">
                <a:solidFill>
                  <a:srgbClr val="000000"/>
                </a:solidFill>
                <a:latin typeface="Times New Roman" panose="02020603050405020304" pitchFamily="18" charset="0"/>
                <a:ea typeface="Times New Roman" panose="02020603050405020304" pitchFamily="18" charset="0"/>
              </a:rPr>
              <a:t>Tác giả</a:t>
            </a:r>
            <a:r>
              <a:rPr lang="nl-NL" sz="3200" dirty="0">
                <a:solidFill>
                  <a:srgbClr val="000000"/>
                </a:solidFill>
                <a:latin typeface="Times New Roman" panose="02020603050405020304" pitchFamily="18" charset="0"/>
                <a:ea typeface="Times New Roman" panose="02020603050405020304" pitchFamily="18" charset="0"/>
              </a:rPr>
              <a:t>: Ngọc Phú</a:t>
            </a:r>
            <a:endParaRPr lang="en-US" sz="2800" dirty="0">
              <a:solidFill>
                <a:prstClr val="white"/>
              </a:solidFill>
              <a:latin typeface="Times New Roman" panose="02020603050405020304" pitchFamily="18" charset="0"/>
              <a:ea typeface="Calibri" panose="020F0502020204030204" pitchFamily="34" charset="0"/>
            </a:endParaRPr>
          </a:p>
        </p:txBody>
      </p:sp>
      <p:pic>
        <p:nvPicPr>
          <p:cNvPr id="10" name="Google Shape;1291;p37"/>
          <p:cNvPicPr preferRelativeResize="0"/>
          <p:nvPr/>
        </p:nvPicPr>
        <p:blipFill rotWithShape="1">
          <a:blip r:embed="rId4">
            <a:alphaModFix/>
            <a:extLst>
              <a:ext uri="{BEBA8EAE-BF5A-486C-A8C5-ECC9F3942E4B}">
                <a14:imgProps xmlns:a14="http://schemas.microsoft.com/office/drawing/2010/main">
                  <a14:imgLayer r:embed="rId5">
                    <a14:imgEffect>
                      <a14:backgroundRemoval t="21641" b="81729" l="23145" r="91895">
                        <a14:backgroundMark x1="68701" y1="72789" x2="68701" y2="72789"/>
                        <a14:backgroundMark x1="63770" y1="71910" x2="77637" y2="71470"/>
                        <a14:backgroundMark x1="57080" y1="70542" x2="62451" y2="73229"/>
                      </a14:backgroundRemoval>
                    </a14:imgEffect>
                  </a14:imgLayer>
                </a14:imgProps>
              </a:ext>
            </a:extLst>
          </a:blip>
          <a:srcRect l="19717" t="14663" b="14670"/>
          <a:stretch/>
        </p:blipFill>
        <p:spPr>
          <a:xfrm>
            <a:off x="1368797" y="3127416"/>
            <a:ext cx="787549" cy="955343"/>
          </a:xfrm>
          <a:prstGeom prst="rect">
            <a:avLst/>
          </a:prstGeom>
          <a:noFill/>
          <a:ln>
            <a:noFill/>
          </a:ln>
        </p:spPr>
      </p:pic>
      <p:sp>
        <p:nvSpPr>
          <p:cNvPr id="11" name="Rectangle 10"/>
          <p:cNvSpPr/>
          <p:nvPr/>
        </p:nvSpPr>
        <p:spPr>
          <a:xfrm>
            <a:off x="1829342" y="3262980"/>
            <a:ext cx="9880437" cy="1077218"/>
          </a:xfrm>
          <a:prstGeom prst="rect">
            <a:avLst/>
          </a:prstGeom>
        </p:spPr>
        <p:txBody>
          <a:bodyPr wrap="square">
            <a:spAutoFit/>
          </a:bodyPr>
          <a:lstStyle/>
          <a:p>
            <a:pPr algn="just">
              <a:spcAft>
                <a:spcPts val="1200"/>
              </a:spcAft>
            </a:pPr>
            <a:r>
              <a:rPr lang="nl-NL" sz="3200" b="1" dirty="0">
                <a:solidFill>
                  <a:srgbClr val="000000"/>
                </a:solidFill>
                <a:latin typeface="Times New Roman" panose="02020603050405020304" pitchFamily="18" charset="0"/>
                <a:ea typeface="Times New Roman" panose="02020603050405020304" pitchFamily="18" charset="0"/>
              </a:rPr>
              <a:t>Xuất xứ</a:t>
            </a:r>
            <a:r>
              <a:rPr lang="nl-NL" sz="3200" dirty="0">
                <a:solidFill>
                  <a:srgbClr val="000000"/>
                </a:solidFill>
                <a:latin typeface="Times New Roman" panose="02020603050405020304" pitchFamily="18" charset="0"/>
                <a:ea typeface="Times New Roman" panose="02020603050405020304" pitchFamily="18" charset="0"/>
              </a:rPr>
              <a:t>: Báo điện tử Đất Việt - Diễn đàn của Liên hiệp các Hội Khoa học và Kĩ thuật Việt Nam, 9/2020</a:t>
            </a:r>
            <a:endParaRPr lang="en-US" sz="3200" dirty="0">
              <a:solidFill>
                <a:prstClr val="white"/>
              </a:solidFill>
              <a:latin typeface="Times New Roman" panose="02020603050405020304" pitchFamily="18" charset="0"/>
              <a:ea typeface="Calibri" panose="020F0502020204030204" pitchFamily="34" charset="0"/>
            </a:endParaRPr>
          </a:p>
        </p:txBody>
      </p:sp>
      <p:pic>
        <p:nvPicPr>
          <p:cNvPr id="12" name="Google Shape;1291;p37"/>
          <p:cNvPicPr preferRelativeResize="0"/>
          <p:nvPr/>
        </p:nvPicPr>
        <p:blipFill rotWithShape="1">
          <a:blip r:embed="rId4">
            <a:alphaModFix/>
            <a:extLst>
              <a:ext uri="{BEBA8EAE-BF5A-486C-A8C5-ECC9F3942E4B}">
                <a14:imgProps xmlns:a14="http://schemas.microsoft.com/office/drawing/2010/main">
                  <a14:imgLayer r:embed="rId5">
                    <a14:imgEffect>
                      <a14:backgroundRemoval t="21641" b="81729" l="23145" r="91895">
                        <a14:backgroundMark x1="68701" y1="72789" x2="68701" y2="72789"/>
                        <a14:backgroundMark x1="63770" y1="71910" x2="77637" y2="71470"/>
                        <a14:backgroundMark x1="57080" y1="70542" x2="62451" y2="73229"/>
                      </a14:backgroundRemoval>
                    </a14:imgEffect>
                  </a14:imgLayer>
                </a14:imgProps>
              </a:ext>
            </a:extLst>
          </a:blip>
          <a:srcRect l="19717" t="14663" b="14670"/>
          <a:stretch/>
        </p:blipFill>
        <p:spPr>
          <a:xfrm>
            <a:off x="1368797" y="4274037"/>
            <a:ext cx="787549" cy="955343"/>
          </a:xfrm>
          <a:prstGeom prst="rect">
            <a:avLst/>
          </a:prstGeom>
          <a:noFill/>
          <a:ln>
            <a:noFill/>
          </a:ln>
        </p:spPr>
      </p:pic>
      <p:sp>
        <p:nvSpPr>
          <p:cNvPr id="13" name="Rectangle 12"/>
          <p:cNvSpPr/>
          <p:nvPr/>
        </p:nvSpPr>
        <p:spPr>
          <a:xfrm>
            <a:off x="1829342" y="4716070"/>
            <a:ext cx="9880437" cy="584775"/>
          </a:xfrm>
          <a:prstGeom prst="rect">
            <a:avLst/>
          </a:prstGeom>
        </p:spPr>
        <p:txBody>
          <a:bodyPr wrap="square">
            <a:spAutoFit/>
          </a:bodyPr>
          <a:lstStyle/>
          <a:p>
            <a:pPr algn="just">
              <a:spcAft>
                <a:spcPts val="1200"/>
              </a:spcAft>
            </a:pPr>
            <a:r>
              <a:rPr lang="nl-NL" sz="3200" b="1" dirty="0">
                <a:solidFill>
                  <a:srgbClr val="000000"/>
                </a:solidFill>
                <a:latin typeface="Times New Roman" panose="02020603050405020304" pitchFamily="18" charset="0"/>
                <a:ea typeface="Times New Roman" panose="02020603050405020304" pitchFamily="18" charset="0"/>
              </a:rPr>
              <a:t>Thể loại</a:t>
            </a:r>
            <a:r>
              <a:rPr lang="nl-NL" sz="3200" dirty="0">
                <a:solidFill>
                  <a:srgbClr val="000000"/>
                </a:solidFill>
                <a:latin typeface="Times New Roman" panose="02020603050405020304" pitchFamily="18" charset="0"/>
                <a:ea typeface="Times New Roman" panose="02020603050405020304" pitchFamily="18" charset="0"/>
              </a:rPr>
              <a:t>: văn bản thông tin</a:t>
            </a:r>
            <a:endParaRPr lang="en-US" sz="3200" dirty="0">
              <a:solidFill>
                <a:prstClr val="white"/>
              </a:solidFill>
              <a:latin typeface="Times New Roman" panose="02020603050405020304" pitchFamily="18" charset="0"/>
              <a:ea typeface="Calibri" panose="020F0502020204030204" pitchFamily="34" charset="0"/>
            </a:endParaRPr>
          </a:p>
        </p:txBody>
      </p:sp>
      <p:pic>
        <p:nvPicPr>
          <p:cNvPr id="15" name="Google Shape;1291;p37"/>
          <p:cNvPicPr preferRelativeResize="0"/>
          <p:nvPr/>
        </p:nvPicPr>
        <p:blipFill rotWithShape="1">
          <a:blip r:embed="rId4">
            <a:alphaModFix/>
            <a:extLst>
              <a:ext uri="{BEBA8EAE-BF5A-486C-A8C5-ECC9F3942E4B}">
                <a14:imgProps xmlns:a14="http://schemas.microsoft.com/office/drawing/2010/main">
                  <a14:imgLayer r:embed="rId5">
                    <a14:imgEffect>
                      <a14:backgroundRemoval t="21641" b="81729" l="23145" r="91895">
                        <a14:backgroundMark x1="68701" y1="72789" x2="68701" y2="72789"/>
                        <a14:backgroundMark x1="63770" y1="71910" x2="77637" y2="71470"/>
                        <a14:backgroundMark x1="57080" y1="70542" x2="62451" y2="73229"/>
                      </a14:backgroundRemoval>
                    </a14:imgEffect>
                  </a14:imgLayer>
                </a14:imgProps>
              </a:ext>
            </a:extLst>
          </a:blip>
          <a:srcRect l="19717" t="14663" b="14670"/>
          <a:stretch/>
        </p:blipFill>
        <p:spPr>
          <a:xfrm>
            <a:off x="1368797" y="5382957"/>
            <a:ext cx="787549" cy="955343"/>
          </a:xfrm>
          <a:prstGeom prst="rect">
            <a:avLst/>
          </a:prstGeom>
          <a:noFill/>
          <a:ln>
            <a:noFill/>
          </a:ln>
        </p:spPr>
      </p:pic>
      <p:sp>
        <p:nvSpPr>
          <p:cNvPr id="16" name="Rectangle 15"/>
          <p:cNvSpPr/>
          <p:nvPr/>
        </p:nvSpPr>
        <p:spPr>
          <a:xfrm>
            <a:off x="1829342" y="5518521"/>
            <a:ext cx="9880437" cy="584775"/>
          </a:xfrm>
          <a:prstGeom prst="rect">
            <a:avLst/>
          </a:prstGeom>
        </p:spPr>
        <p:txBody>
          <a:bodyPr wrap="square">
            <a:spAutoFit/>
          </a:bodyPr>
          <a:lstStyle/>
          <a:p>
            <a:pPr algn="just">
              <a:spcAft>
                <a:spcPts val="1200"/>
              </a:spcAft>
            </a:pPr>
            <a:r>
              <a:rPr lang="nl-NL" sz="3200" b="1" dirty="0">
                <a:solidFill>
                  <a:srgbClr val="000000"/>
                </a:solidFill>
                <a:latin typeface="Times New Roman" panose="02020603050405020304" pitchFamily="18" charset="0"/>
                <a:ea typeface="Times New Roman" panose="02020603050405020304" pitchFamily="18" charset="0"/>
              </a:rPr>
              <a:t>PTBĐ</a:t>
            </a:r>
            <a:r>
              <a:rPr lang="nl-NL" sz="3200" dirty="0">
                <a:solidFill>
                  <a:srgbClr val="000000"/>
                </a:solidFill>
                <a:latin typeface="Times New Roman" panose="02020603050405020304" pitchFamily="18" charset="0"/>
                <a:ea typeface="Times New Roman" panose="02020603050405020304" pitchFamily="18" charset="0"/>
              </a:rPr>
              <a:t>: thuyết minh</a:t>
            </a:r>
            <a:endParaRPr lang="en-US" sz="3200" dirty="0">
              <a:solidFill>
                <a:prstClr val="white"/>
              </a:solidFill>
              <a:latin typeface="Times New Roman" panose="02020603050405020304" pitchFamily="18" charset="0"/>
              <a:ea typeface="Calibri" panose="020F0502020204030204" pitchFamily="34" charset="0"/>
            </a:endParaRPr>
          </a:p>
        </p:txBody>
      </p:sp>
      <p:pic>
        <p:nvPicPr>
          <p:cNvPr id="17" name="Google Shape;1290;p37"/>
          <p:cNvPicPr preferRelativeResize="0"/>
          <p:nvPr/>
        </p:nvPicPr>
        <p:blipFill>
          <a:blip r:embed="rId6">
            <a:alphaModFix/>
          </a:blip>
          <a:stretch>
            <a:fillRect/>
          </a:stretch>
        </p:blipFill>
        <p:spPr>
          <a:xfrm>
            <a:off x="10126638" y="4885899"/>
            <a:ext cx="1954557" cy="1816810"/>
          </a:xfrm>
          <a:prstGeom prst="rect">
            <a:avLst/>
          </a:prstGeom>
          <a:noFill/>
          <a:ln>
            <a:noFill/>
          </a:ln>
        </p:spPr>
      </p:pic>
    </p:spTree>
    <p:extLst>
      <p:ext uri="{BB962C8B-B14F-4D97-AF65-F5344CB8AC3E}">
        <p14:creationId xmlns:p14="http://schemas.microsoft.com/office/powerpoint/2010/main" val="385945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3"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21"/>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974880" y="489853"/>
            <a:ext cx="6152125" cy="1831180"/>
          </a:xfrm>
          <a:prstGeom prst="rect">
            <a:avLst/>
          </a:prstGeom>
        </p:spPr>
      </p:pic>
      <p:pic>
        <p:nvPicPr>
          <p:cNvPr id="6" name="Google Shape;1291;p37"/>
          <p:cNvPicPr preferRelativeResize="0"/>
          <p:nvPr/>
        </p:nvPicPr>
        <p:blipFill rotWithShape="1">
          <a:blip r:embed="rId4">
            <a:alphaModFix/>
            <a:extLst>
              <a:ext uri="{BEBA8EAE-BF5A-486C-A8C5-ECC9F3942E4B}">
                <a14:imgProps xmlns:a14="http://schemas.microsoft.com/office/drawing/2010/main">
                  <a14:imgLayer r:embed="rId5">
                    <a14:imgEffect>
                      <a14:backgroundRemoval t="21641" b="81729" l="23145" r="91895">
                        <a14:backgroundMark x1="68701" y1="72789" x2="68701" y2="72789"/>
                        <a14:backgroundMark x1="63770" y1="71910" x2="77637" y2="71470"/>
                        <a14:backgroundMark x1="57080" y1="70542" x2="62451" y2="73229"/>
                      </a14:backgroundRemoval>
                    </a14:imgEffect>
                  </a14:imgLayer>
                </a14:imgProps>
              </a:ext>
            </a:extLst>
          </a:blip>
          <a:srcRect l="19717" t="14663" b="14670"/>
          <a:stretch/>
        </p:blipFill>
        <p:spPr>
          <a:xfrm>
            <a:off x="1368797" y="2129051"/>
            <a:ext cx="787549" cy="955343"/>
          </a:xfrm>
          <a:prstGeom prst="rect">
            <a:avLst/>
          </a:prstGeom>
          <a:noFill/>
          <a:ln>
            <a:noFill/>
          </a:ln>
        </p:spPr>
      </p:pic>
      <p:sp>
        <p:nvSpPr>
          <p:cNvPr id="7" name="Rectangle 6"/>
          <p:cNvSpPr/>
          <p:nvPr/>
        </p:nvSpPr>
        <p:spPr>
          <a:xfrm>
            <a:off x="1829342" y="2499619"/>
            <a:ext cx="4615672" cy="584775"/>
          </a:xfrm>
          <a:prstGeom prst="rect">
            <a:avLst/>
          </a:prstGeom>
        </p:spPr>
        <p:txBody>
          <a:bodyPr wrap="square">
            <a:spAutoFit/>
          </a:bodyPr>
          <a:lstStyle/>
          <a:p>
            <a:pPr algn="just">
              <a:spcAft>
                <a:spcPts val="1200"/>
              </a:spcAft>
            </a:pPr>
            <a:r>
              <a:rPr lang="nl-NL" sz="3200" b="1" dirty="0">
                <a:solidFill>
                  <a:srgbClr val="000000"/>
                </a:solidFill>
                <a:latin typeface="Times New Roman" panose="02020603050405020304" pitchFamily="18" charset="0"/>
                <a:ea typeface="Times New Roman" panose="02020603050405020304" pitchFamily="18" charset="0"/>
              </a:rPr>
              <a:t>Nhan đề: </a:t>
            </a:r>
            <a:endParaRPr lang="en-US" sz="2800" dirty="0">
              <a:solidFill>
                <a:prstClr val="white"/>
              </a:solidFill>
              <a:latin typeface="Times New Roman" panose="02020603050405020304" pitchFamily="18" charset="0"/>
              <a:ea typeface="Calibri" panose="020F0502020204030204" pitchFamily="34" charset="0"/>
            </a:endParaRPr>
          </a:p>
        </p:txBody>
      </p:sp>
      <p:pic>
        <p:nvPicPr>
          <p:cNvPr id="3" name="Picture 2"/>
          <p:cNvPicPr>
            <a:picLocks noChangeAspect="1"/>
          </p:cNvPicPr>
          <p:nvPr/>
        </p:nvPicPr>
        <p:blipFill>
          <a:blip r:embed="rId6"/>
          <a:stretch>
            <a:fillRect/>
          </a:stretch>
        </p:blipFill>
        <p:spPr>
          <a:xfrm>
            <a:off x="3521102" y="2321033"/>
            <a:ext cx="8785431" cy="1325714"/>
          </a:xfrm>
          <a:prstGeom prst="rect">
            <a:avLst/>
          </a:prstGeom>
        </p:spPr>
      </p:pic>
      <p:sp>
        <p:nvSpPr>
          <p:cNvPr id="4" name="Rectangle 3"/>
          <p:cNvSpPr/>
          <p:nvPr/>
        </p:nvSpPr>
        <p:spPr>
          <a:xfrm>
            <a:off x="2158263" y="3549671"/>
            <a:ext cx="4286751" cy="523220"/>
          </a:xfrm>
          <a:prstGeom prst="rect">
            <a:avLst/>
          </a:prstGeom>
        </p:spPr>
        <p:txBody>
          <a:bodyPr wrap="none">
            <a:spAutoFit/>
          </a:bodyPr>
          <a:lstStyle/>
          <a:p>
            <a:pPr algn="just">
              <a:spcAft>
                <a:spcPts val="0"/>
              </a:spcAft>
            </a:pPr>
            <a:r>
              <a:rPr lang="nl-NL" sz="2800" dirty="0">
                <a:latin typeface="Times New Roman" panose="02020603050405020304" pitchFamily="18" charset="0"/>
                <a:ea typeface="Times New Roman" panose="02020603050405020304" pitchFamily="18" charset="0"/>
                <a:sym typeface="Wingdings" panose="05000000000000000000" pitchFamily="2" charset="2"/>
              </a:rPr>
              <a:t> </a:t>
            </a:r>
            <a:r>
              <a:rPr lang="nl-NL" sz="2800" dirty="0">
                <a:latin typeface="Times New Roman" panose="02020603050405020304" pitchFamily="18" charset="0"/>
                <a:ea typeface="Times New Roman" panose="02020603050405020304" pitchFamily="18" charset="0"/>
              </a:rPr>
              <a:t>Hình thức là một câu hỏi.</a:t>
            </a:r>
          </a:p>
        </p:txBody>
      </p:sp>
      <p:sp>
        <p:nvSpPr>
          <p:cNvPr id="5" name="Rectangle 4"/>
          <p:cNvSpPr/>
          <p:nvPr/>
        </p:nvSpPr>
        <p:spPr>
          <a:xfrm>
            <a:off x="2156346" y="4235655"/>
            <a:ext cx="8443282" cy="954107"/>
          </a:xfrm>
          <a:prstGeom prst="rect">
            <a:avLst/>
          </a:prstGeom>
        </p:spPr>
        <p:txBody>
          <a:bodyPr wrap="square">
            <a:spAutoFit/>
          </a:bodyPr>
          <a:lstStyle/>
          <a:p>
            <a:pPr algn="just">
              <a:spcAft>
                <a:spcPts val="0"/>
              </a:spcAft>
            </a:pPr>
            <a:r>
              <a:rPr lang="nl-NL" sz="2800" dirty="0">
                <a:latin typeface="Times New Roman" panose="02020603050405020304" pitchFamily="18" charset="0"/>
                <a:ea typeface="Times New Roman" panose="02020603050405020304" pitchFamily="18" charset="0"/>
                <a:sym typeface="Wingdings" panose="05000000000000000000" pitchFamily="2" charset="2"/>
              </a:rPr>
              <a:t> </a:t>
            </a:r>
            <a:r>
              <a:rPr lang="nl-NL" sz="2800" dirty="0">
                <a:latin typeface="Times New Roman" panose="02020603050405020304" pitchFamily="18" charset="0"/>
                <a:ea typeface="Times New Roman" panose="02020603050405020304" pitchFamily="18" charset="0"/>
              </a:rPr>
              <a:t>Định hướng, đòi hỏi người viết phải trình bày một cách tập trung về VĐ mà tác giả chờ đợi</a:t>
            </a:r>
            <a:endParaRPr lang="en-US" sz="2800" dirty="0">
              <a:latin typeface="Times New Roman" panose="02020603050405020304" pitchFamily="18" charset="0"/>
              <a:ea typeface="Times New Roman" panose="02020603050405020304" pitchFamily="18" charset="0"/>
            </a:endParaRPr>
          </a:p>
        </p:txBody>
      </p:sp>
      <p:sp>
        <p:nvSpPr>
          <p:cNvPr id="8" name="Rectangle 7"/>
          <p:cNvSpPr/>
          <p:nvPr/>
        </p:nvSpPr>
        <p:spPr>
          <a:xfrm>
            <a:off x="2156346" y="5356139"/>
            <a:ext cx="7015062" cy="523220"/>
          </a:xfrm>
          <a:prstGeom prst="rect">
            <a:avLst/>
          </a:prstGeom>
        </p:spPr>
        <p:txBody>
          <a:bodyPr wrap="none">
            <a:spAutoFit/>
          </a:bodyPr>
          <a:lstStyle/>
          <a:p>
            <a:pPr algn="just">
              <a:spcAft>
                <a:spcPts val="0"/>
              </a:spcAft>
            </a:pPr>
            <a:r>
              <a:rPr lang="nl-NL" sz="2800" dirty="0">
                <a:latin typeface="Times New Roman" panose="02020603050405020304" pitchFamily="18" charset="0"/>
                <a:ea typeface="Times New Roman" panose="02020603050405020304" pitchFamily="18" charset="0"/>
                <a:sym typeface="Wingdings" panose="05000000000000000000" pitchFamily="2" charset="2"/>
              </a:rPr>
              <a:t> </a:t>
            </a:r>
            <a:r>
              <a:rPr lang="nl-NL" sz="2800" dirty="0">
                <a:latin typeface="Times New Roman" panose="02020603050405020304" pitchFamily="18" charset="0"/>
                <a:ea typeface="Times New Roman" panose="02020603050405020304" pitchFamily="18" charset="0"/>
              </a:rPr>
              <a:t>Thể hiện được đặc thù của văn bản thông tin</a:t>
            </a:r>
          </a:p>
        </p:txBody>
      </p:sp>
    </p:spTree>
    <p:extLst>
      <p:ext uri="{BB962C8B-B14F-4D97-AF65-F5344CB8AC3E}">
        <p14:creationId xmlns:p14="http://schemas.microsoft.com/office/powerpoint/2010/main" val="47016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P spid="5"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21"/>
        <p:cNvGrpSpPr/>
        <p:nvPr/>
      </p:nvGrpSpPr>
      <p:grpSpPr>
        <a:xfrm>
          <a:off x="0" y="0"/>
          <a:ext cx="0" cy="0"/>
          <a:chOff x="0" y="0"/>
          <a:chExt cx="0" cy="0"/>
        </a:xfrm>
      </p:grpSpPr>
      <p:sp>
        <p:nvSpPr>
          <p:cNvPr id="26" name="Google Shape;2353;p117"/>
          <p:cNvSpPr/>
          <p:nvPr/>
        </p:nvSpPr>
        <p:spPr>
          <a:xfrm>
            <a:off x="4683920" y="2240763"/>
            <a:ext cx="3003252" cy="4105446"/>
          </a:xfrm>
          <a:prstGeom prst="rect">
            <a:avLst/>
          </a:prstGeom>
          <a:solidFill>
            <a:schemeClr val="accent4">
              <a:lumMod val="20000"/>
              <a:lumOff val="80000"/>
            </a:scheme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A0A299"/>
              </a:solidFill>
              <a:latin typeface="Times New Roman" panose="02020603050405020304" pitchFamily="18" charset="0"/>
              <a:cs typeface="Times New Roman" panose="02020603050405020304" pitchFamily="18" charset="0"/>
              <a:sym typeface="Arial"/>
            </a:endParaRPr>
          </a:p>
        </p:txBody>
      </p:sp>
      <p:sp>
        <p:nvSpPr>
          <p:cNvPr id="27" name="Google Shape;2354;p117"/>
          <p:cNvSpPr/>
          <p:nvPr/>
        </p:nvSpPr>
        <p:spPr>
          <a:xfrm>
            <a:off x="8251220" y="2240763"/>
            <a:ext cx="3161493" cy="4105446"/>
          </a:xfrm>
          <a:prstGeom prst="rect">
            <a:avLst/>
          </a:prstGeom>
          <a:solidFill>
            <a:srgbClr val="DBEEF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A0A299"/>
              </a:solidFill>
              <a:latin typeface="Times New Roman" panose="02020603050405020304" pitchFamily="18" charset="0"/>
              <a:cs typeface="Times New Roman" panose="02020603050405020304" pitchFamily="18" charset="0"/>
              <a:sym typeface="Arial"/>
            </a:endParaRPr>
          </a:p>
        </p:txBody>
      </p:sp>
      <p:cxnSp>
        <p:nvCxnSpPr>
          <p:cNvPr id="28" name="Google Shape;2368;p117"/>
          <p:cNvCxnSpPr/>
          <p:nvPr/>
        </p:nvCxnSpPr>
        <p:spPr>
          <a:xfrm rot="10800000">
            <a:off x="2000467" y="1902930"/>
            <a:ext cx="0" cy="322800"/>
          </a:xfrm>
          <a:prstGeom prst="straightConnector1">
            <a:avLst/>
          </a:prstGeom>
          <a:noFill/>
          <a:ln w="19050" cap="flat" cmpd="sng">
            <a:solidFill>
              <a:schemeClr val="accent2"/>
            </a:solidFill>
            <a:prstDash val="solid"/>
            <a:round/>
            <a:headEnd type="none" w="med" len="med"/>
            <a:tailEnd type="none" w="med" len="med"/>
          </a:ln>
        </p:spPr>
      </p:cxnSp>
      <p:grpSp>
        <p:nvGrpSpPr>
          <p:cNvPr id="29" name="Group 28"/>
          <p:cNvGrpSpPr/>
          <p:nvPr/>
        </p:nvGrpSpPr>
        <p:grpSpPr>
          <a:xfrm>
            <a:off x="1987658" y="1902930"/>
            <a:ext cx="7318903" cy="322800"/>
            <a:chOff x="1437176" y="1405200"/>
            <a:chExt cx="5489177" cy="242100"/>
          </a:xfrm>
        </p:grpSpPr>
        <p:cxnSp>
          <p:nvCxnSpPr>
            <p:cNvPr id="30" name="Google Shape;2367;p117"/>
            <p:cNvCxnSpPr/>
            <p:nvPr/>
          </p:nvCxnSpPr>
          <p:spPr>
            <a:xfrm>
              <a:off x="1437176" y="1405200"/>
              <a:ext cx="5489177" cy="0"/>
            </a:xfrm>
            <a:prstGeom prst="straightConnector1">
              <a:avLst/>
            </a:prstGeom>
            <a:noFill/>
            <a:ln w="19050" cap="flat" cmpd="sng">
              <a:solidFill>
                <a:schemeClr val="accent2"/>
              </a:solidFill>
              <a:prstDash val="solid"/>
              <a:round/>
              <a:headEnd type="none" w="med" len="med"/>
              <a:tailEnd type="none" w="med" len="med"/>
            </a:ln>
          </p:spPr>
        </p:cxnSp>
        <p:cxnSp>
          <p:nvCxnSpPr>
            <p:cNvPr id="31" name="Google Shape;2369;p117"/>
            <p:cNvCxnSpPr/>
            <p:nvPr/>
          </p:nvCxnSpPr>
          <p:spPr>
            <a:xfrm rot="10800000">
              <a:off x="6915962" y="1405200"/>
              <a:ext cx="0" cy="242100"/>
            </a:xfrm>
            <a:prstGeom prst="straightConnector1">
              <a:avLst/>
            </a:prstGeom>
            <a:noFill/>
            <a:ln w="19050" cap="flat" cmpd="sng">
              <a:solidFill>
                <a:schemeClr val="accent2"/>
              </a:solidFill>
              <a:prstDash val="solid"/>
              <a:round/>
              <a:headEnd type="none" w="med" len="med"/>
              <a:tailEnd type="none" w="med" len="med"/>
            </a:ln>
          </p:spPr>
        </p:cxnSp>
        <p:cxnSp>
          <p:nvCxnSpPr>
            <p:cNvPr id="32" name="Google Shape;2370;p117"/>
            <p:cNvCxnSpPr/>
            <p:nvPr/>
          </p:nvCxnSpPr>
          <p:spPr>
            <a:xfrm rot="10800000">
              <a:off x="3711235" y="1405200"/>
              <a:ext cx="0" cy="242100"/>
            </a:xfrm>
            <a:prstGeom prst="straightConnector1">
              <a:avLst/>
            </a:prstGeom>
            <a:noFill/>
            <a:ln w="19050" cap="flat" cmpd="sng">
              <a:solidFill>
                <a:schemeClr val="accent2"/>
              </a:solidFill>
              <a:prstDash val="solid"/>
              <a:round/>
              <a:headEnd type="none" w="med" len="med"/>
              <a:tailEnd type="none" w="med" len="med"/>
            </a:ln>
          </p:spPr>
        </p:cxnSp>
      </p:grpSp>
      <p:pic>
        <p:nvPicPr>
          <p:cNvPr id="33" name="Picture 32"/>
          <p:cNvPicPr>
            <a:picLocks noChangeAspect="1"/>
          </p:cNvPicPr>
          <p:nvPr/>
        </p:nvPicPr>
        <p:blipFill>
          <a:blip r:embed="rId3">
            <a:biLevel thresh="50000"/>
          </a:blip>
          <a:stretch>
            <a:fillRect/>
          </a:stretch>
        </p:blipFill>
        <p:spPr>
          <a:xfrm>
            <a:off x="4718262" y="572184"/>
            <a:ext cx="2710451" cy="1653546"/>
          </a:xfrm>
          <a:prstGeom prst="rect">
            <a:avLst/>
          </a:prstGeom>
        </p:spPr>
      </p:pic>
      <p:sp>
        <p:nvSpPr>
          <p:cNvPr id="34" name="Google Shape;2353;p117"/>
          <p:cNvSpPr/>
          <p:nvPr/>
        </p:nvSpPr>
        <p:spPr>
          <a:xfrm>
            <a:off x="1067759" y="2225730"/>
            <a:ext cx="3003252" cy="4105446"/>
          </a:xfrm>
          <a:prstGeom prst="rect">
            <a:avLst/>
          </a:prstGeom>
          <a:solidFill>
            <a:srgbClr val="D7E4B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A0A299"/>
              </a:solidFill>
              <a:latin typeface="Times New Roman" panose="02020603050405020304" pitchFamily="18" charset="0"/>
              <a:cs typeface="Times New Roman" panose="02020603050405020304" pitchFamily="18" charset="0"/>
              <a:sym typeface="Arial"/>
            </a:endParaRPr>
          </a:p>
        </p:txBody>
      </p:sp>
      <p:sp>
        <p:nvSpPr>
          <p:cNvPr id="35" name="Rectangle 34"/>
          <p:cNvSpPr/>
          <p:nvPr/>
        </p:nvSpPr>
        <p:spPr>
          <a:xfrm>
            <a:off x="1150438" y="2548529"/>
            <a:ext cx="2825037" cy="1255728"/>
          </a:xfrm>
          <a:prstGeom prst="rect">
            <a:avLst/>
          </a:prstGeom>
        </p:spPr>
        <p:txBody>
          <a:bodyPr wrap="square">
            <a:spAutoFit/>
          </a:bodyPr>
          <a:lstStyle/>
          <a:p>
            <a:pPr algn="just">
              <a:lnSpc>
                <a:spcPct val="90000"/>
              </a:lnSpc>
              <a:buClr>
                <a:srgbClr val="000000"/>
              </a:buClr>
              <a:defRPr/>
            </a:pPr>
            <a:r>
              <a:rPr lang="vi-VN" sz="2800" b="1" i="1" kern="0" dirty="0">
                <a:solidFill>
                  <a:srgbClr val="000000"/>
                </a:solidFill>
                <a:latin typeface="Times New Roman"/>
                <a:ea typeface="Times New Roman"/>
                <a:cs typeface="Times New Roman"/>
                <a:sym typeface="Times New Roman"/>
              </a:rPr>
              <a:t>Phần 1:</a:t>
            </a:r>
            <a:r>
              <a:rPr lang="vi-VN" sz="2800" b="1" kern="0" dirty="0">
                <a:solidFill>
                  <a:srgbClr val="000000"/>
                </a:solidFill>
                <a:latin typeface="Times New Roman"/>
                <a:ea typeface="Times New Roman"/>
                <a:cs typeface="Times New Roman"/>
                <a:sym typeface="Times New Roman"/>
              </a:rPr>
              <a:t> </a:t>
            </a:r>
            <a:r>
              <a:rPr lang="en-US" sz="2800" dirty="0">
                <a:solidFill>
                  <a:srgbClr val="000000"/>
                </a:solidFill>
                <a:latin typeface="Times New Roman" panose="02020603050405020304" pitchFamily="18" charset="0"/>
                <a:cs typeface="Times New Roman" panose="02020603050405020304" pitchFamily="18" charset="0"/>
              </a:rPr>
              <a:t>(</a:t>
            </a:r>
            <a:r>
              <a:rPr lang="en-US" sz="2800" dirty="0" err="1">
                <a:solidFill>
                  <a:srgbClr val="000000"/>
                </a:solidFill>
                <a:latin typeface="Times New Roman" panose="02020603050405020304" pitchFamily="18" charset="0"/>
                <a:cs typeface="Times New Roman" panose="02020603050405020304" pitchFamily="18" charset="0"/>
              </a:rPr>
              <a:t>Từ</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đầu</a:t>
            </a:r>
            <a:r>
              <a:rPr lang="en-US" sz="2800" dirty="0">
                <a:solidFill>
                  <a:srgbClr val="000000"/>
                </a:solidFill>
                <a:latin typeface="Times New Roman" panose="02020603050405020304" pitchFamily="18" charset="0"/>
                <a:cs typeface="Times New Roman" panose="02020603050405020304" pitchFamily="18" charset="0"/>
              </a:rPr>
              <a:t> … </a:t>
            </a:r>
            <a:r>
              <a:rPr lang="en-US" sz="2800" dirty="0" err="1">
                <a:solidFill>
                  <a:srgbClr val="000000"/>
                </a:solidFill>
                <a:latin typeface="Times New Roman" panose="02020603050405020304" pitchFamily="18" charset="0"/>
                <a:cs typeface="Times New Roman" panose="02020603050405020304" pitchFamily="18" charset="0"/>
              </a:rPr>
              <a:t>đến</a:t>
            </a:r>
            <a:r>
              <a:rPr lang="en-US" sz="2800" dirty="0">
                <a:solidFill>
                  <a:srgbClr val="000000"/>
                </a:solidFill>
                <a:latin typeface="Times New Roman" panose="02020603050405020304" pitchFamily="18" charset="0"/>
                <a:cs typeface="Times New Roman" panose="02020603050405020304" pitchFamily="18" charset="0"/>
              </a:rPr>
              <a:t> </a:t>
            </a:r>
            <a:r>
              <a:rPr lang="en-US" sz="2800" i="1" dirty="0">
                <a:solidFill>
                  <a:srgbClr val="000000"/>
                </a:solidFill>
                <a:latin typeface="Times New Roman" panose="02020603050405020304" pitchFamily="18" charset="0"/>
                <a:cs typeface="Times New Roman" panose="02020603050405020304" pitchFamily="18" charset="0"/>
              </a:rPr>
              <a:t>"</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tổn</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thương</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của</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nó</a:t>
            </a:r>
            <a:r>
              <a:rPr lang="en-US" sz="2800" i="1" dirty="0">
                <a:solidFill>
                  <a:srgbClr val="000000"/>
                </a:solidFill>
                <a:latin typeface="Times New Roman" panose="02020603050405020304" pitchFamily="18" charset="0"/>
                <a:cs typeface="Times New Roman" panose="02020603050405020304" pitchFamily="18" charset="0"/>
              </a:rPr>
              <a:t>")</a:t>
            </a:r>
            <a:endParaRPr lang="vi-VN" sz="2800" b="1" kern="0" dirty="0">
              <a:solidFill>
                <a:srgbClr val="000000"/>
              </a:solidFill>
              <a:latin typeface="Times New Roman"/>
              <a:ea typeface="Times New Roman"/>
              <a:cs typeface="Times New Roman"/>
              <a:sym typeface="Times New Roman"/>
            </a:endParaRPr>
          </a:p>
        </p:txBody>
      </p:sp>
      <p:sp>
        <p:nvSpPr>
          <p:cNvPr id="36" name="Rectangle 35"/>
          <p:cNvSpPr/>
          <p:nvPr/>
        </p:nvSpPr>
        <p:spPr>
          <a:xfrm>
            <a:off x="1152871" y="3907583"/>
            <a:ext cx="2918140" cy="2246769"/>
          </a:xfrm>
          <a:prstGeom prst="rect">
            <a:avLst/>
          </a:prstGeom>
        </p:spPr>
        <p:txBody>
          <a:bodyPr wrap="square">
            <a:spAutoFit/>
          </a:bodyPr>
          <a:lstStyle/>
          <a:p>
            <a:pPr algn="ctr"/>
            <a:r>
              <a:rPr lang="vi-VN" sz="2800" kern="0" dirty="0">
                <a:latin typeface="Times New Roman"/>
                <a:ea typeface="Times New Roman"/>
                <a:cs typeface="Times New Roman"/>
                <a:sym typeface="Wingdings" panose="05000000000000000000" pitchFamily="2" charset="2"/>
              </a:rPr>
              <a:t> </a:t>
            </a:r>
            <a:r>
              <a:rPr lang="nl-NL"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a:t>
            </a:r>
            <a:r>
              <a:rPr lang="nl-NL" sz="2800" dirty="0">
                <a:solidFill>
                  <a:srgbClr val="FF0000"/>
                </a:solidFill>
                <a:latin typeface="Times New Roman" panose="02020603050405020304" pitchFamily="18" charset="0"/>
                <a:cs typeface="Times New Roman" panose="02020603050405020304" pitchFamily="18" charset="0"/>
              </a:rPr>
              <a:t>ặt vấn đề </a:t>
            </a:r>
            <a:r>
              <a:rPr lang="nl-NL" sz="2800" dirty="0">
                <a:latin typeface="Times New Roman" panose="02020603050405020304" pitchFamily="18" charset="0"/>
                <a:cs typeface="Times New Roman" panose="02020603050405020304" pitchFamily="18" charset="0"/>
              </a:rPr>
              <a:t>(đời sống của muôn loài trên TĐ và sự cân bằng rất dễ tổn thương của nó)</a:t>
            </a:r>
            <a:endParaRPr lang="en-US" sz="2800" dirty="0">
              <a:latin typeface="Times New Roman" panose="02020603050405020304" pitchFamily="18" charset="0"/>
              <a:cs typeface="Times New Roman" panose="02020603050405020304" pitchFamily="18" charset="0"/>
            </a:endParaRPr>
          </a:p>
        </p:txBody>
      </p:sp>
      <p:sp>
        <p:nvSpPr>
          <p:cNvPr id="37" name="Rectangle 36"/>
          <p:cNvSpPr/>
          <p:nvPr/>
        </p:nvSpPr>
        <p:spPr>
          <a:xfrm>
            <a:off x="4759205" y="2548529"/>
            <a:ext cx="2852681" cy="867930"/>
          </a:xfrm>
          <a:prstGeom prst="rect">
            <a:avLst/>
          </a:prstGeom>
        </p:spPr>
        <p:txBody>
          <a:bodyPr wrap="square">
            <a:spAutoFit/>
          </a:bodyPr>
          <a:lstStyle/>
          <a:p>
            <a:pPr algn="just">
              <a:lnSpc>
                <a:spcPct val="90000"/>
              </a:lnSpc>
              <a:buClr>
                <a:srgbClr val="000000"/>
              </a:buClr>
              <a:defRPr/>
            </a:pPr>
            <a:r>
              <a:rPr lang="vi-VN" sz="2800" b="1" i="1" kern="0" dirty="0">
                <a:solidFill>
                  <a:srgbClr val="000000"/>
                </a:solidFill>
                <a:latin typeface="Times New Roman"/>
                <a:ea typeface="Times New Roman"/>
                <a:cs typeface="Times New Roman"/>
                <a:sym typeface="Times New Roman"/>
              </a:rPr>
              <a:t>Phần 2:</a:t>
            </a:r>
            <a:r>
              <a:rPr lang="vi-VN" sz="2800" b="1" kern="0" dirty="0">
                <a:solidFill>
                  <a:srgbClr val="000000"/>
                </a:solidFill>
                <a:latin typeface="Times New Roman"/>
                <a:ea typeface="Times New Roman"/>
                <a:cs typeface="Times New Roman"/>
                <a:sym typeface="Times New Roman"/>
              </a:rPr>
              <a:t> </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Tiếp</a:t>
            </a:r>
            <a:r>
              <a:rPr lang="en-US" sz="2800" dirty="0">
                <a:solidFill>
                  <a:srgbClr val="000000"/>
                </a:solidFill>
                <a:latin typeface="Times New Roman" panose="02020603050405020304" pitchFamily="18" charset="0"/>
                <a:cs typeface="Times New Roman" panose="02020603050405020304" pitchFamily="18" charset="0"/>
              </a:rPr>
              <a:t> … </a:t>
            </a:r>
            <a:r>
              <a:rPr lang="en-US" sz="2800" dirty="0" err="1">
                <a:solidFill>
                  <a:srgbClr val="000000"/>
                </a:solidFill>
                <a:latin typeface="Times New Roman" panose="02020603050405020304" pitchFamily="18" charset="0"/>
                <a:cs typeface="Times New Roman" panose="02020603050405020304" pitchFamily="18" charset="0"/>
              </a:rPr>
              <a:t>đến</a:t>
            </a:r>
            <a:r>
              <a:rPr lang="en-US" sz="2800"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đẹp</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đẽ</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này</a:t>
            </a:r>
            <a:r>
              <a:rPr lang="en-US" sz="2800" i="1" dirty="0">
                <a:solidFill>
                  <a:srgbClr val="000000"/>
                </a:solidFill>
                <a:latin typeface="Times New Roman" panose="02020603050405020304" pitchFamily="18" charset="0"/>
                <a:cs typeface="Times New Roman" panose="02020603050405020304" pitchFamily="18" charset="0"/>
              </a:rPr>
              <a:t>”</a:t>
            </a:r>
            <a:r>
              <a:rPr lang="en-US" sz="2800" dirty="0">
                <a:solidFill>
                  <a:srgbClr val="000000"/>
                </a:solidFill>
                <a:latin typeface="Times New Roman" panose="02020603050405020304" pitchFamily="18" charset="0"/>
                <a:cs typeface="Times New Roman" panose="02020603050405020304" pitchFamily="18" charset="0"/>
              </a:rPr>
              <a:t>)</a:t>
            </a:r>
            <a:endParaRPr lang="vi-VN" sz="2800" b="1" kern="0" dirty="0">
              <a:solidFill>
                <a:srgbClr val="000000"/>
              </a:solidFill>
              <a:latin typeface="Times New Roman"/>
              <a:ea typeface="Times New Roman"/>
              <a:cs typeface="Times New Roman"/>
              <a:sym typeface="Times New Roman"/>
            </a:endParaRPr>
          </a:p>
        </p:txBody>
      </p:sp>
      <p:sp>
        <p:nvSpPr>
          <p:cNvPr id="38" name="Rectangle 37"/>
          <p:cNvSpPr/>
          <p:nvPr/>
        </p:nvSpPr>
        <p:spPr>
          <a:xfrm>
            <a:off x="4708063" y="3895725"/>
            <a:ext cx="2954964" cy="2246769"/>
          </a:xfrm>
          <a:prstGeom prst="rect">
            <a:avLst/>
          </a:prstGeom>
        </p:spPr>
        <p:txBody>
          <a:bodyPr wrap="square">
            <a:spAutoFit/>
          </a:bodyPr>
          <a:lstStyle/>
          <a:p>
            <a:pPr algn="ctr"/>
            <a:r>
              <a:rPr lang="vi-VN" sz="2800" kern="0" dirty="0">
                <a:latin typeface="Times New Roman"/>
                <a:ea typeface="Times New Roman"/>
                <a:cs typeface="Times New Roman"/>
                <a:sym typeface="Wingdings" panose="05000000000000000000" pitchFamily="2" charset="2"/>
              </a:rPr>
              <a:t> </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a:t>
            </a:r>
            <a:r>
              <a:rPr lang="nl-NL" sz="2800" dirty="0">
                <a:solidFill>
                  <a:srgbClr val="FF0000"/>
                </a:solidFill>
                <a:latin typeface="Times New Roman" panose="02020603050405020304" pitchFamily="18" charset="0"/>
                <a:cs typeface="Times New Roman" panose="02020603050405020304" pitchFamily="18" charset="0"/>
              </a:rPr>
              <a:t>ội dung</a:t>
            </a:r>
            <a:r>
              <a:rPr lang="vi-VN" sz="2800" dirty="0">
                <a:solidFill>
                  <a:srgbClr val="FF0000"/>
                </a:solidFill>
                <a:latin typeface="Times New Roman" panose="02020603050405020304" pitchFamily="18" charset="0"/>
                <a:cs typeface="Times New Roman" panose="02020603050405020304" pitchFamily="18" charset="0"/>
              </a:rPr>
              <a:t> vấn đề</a:t>
            </a:r>
            <a:r>
              <a:rPr lang="nl-NL" sz="2800" dirty="0">
                <a:latin typeface="Times New Roman" panose="02020603050405020304" pitchFamily="18" charset="0"/>
                <a:cs typeface="Times New Roman" panose="02020603050405020304" pitchFamily="18" charset="0"/>
              </a:rPr>
              <a:t> (Sự đa dạng của các loài, tính trật tự, vai trò của con người trên TĐ)</a:t>
            </a:r>
            <a:endParaRPr lang="en-US" sz="2800" dirty="0">
              <a:latin typeface="Times New Roman" panose="02020603050405020304" pitchFamily="18" charset="0"/>
              <a:cs typeface="Times New Roman" panose="02020603050405020304" pitchFamily="18" charset="0"/>
            </a:endParaRPr>
          </a:p>
        </p:txBody>
      </p:sp>
      <p:sp>
        <p:nvSpPr>
          <p:cNvPr id="39" name="Rectangle 38"/>
          <p:cNvSpPr/>
          <p:nvPr/>
        </p:nvSpPr>
        <p:spPr>
          <a:xfrm>
            <a:off x="8321696" y="2563562"/>
            <a:ext cx="2940891" cy="867930"/>
          </a:xfrm>
          <a:prstGeom prst="rect">
            <a:avLst/>
          </a:prstGeom>
        </p:spPr>
        <p:txBody>
          <a:bodyPr wrap="square">
            <a:spAutoFit/>
          </a:bodyPr>
          <a:lstStyle/>
          <a:p>
            <a:pPr algn="just">
              <a:lnSpc>
                <a:spcPct val="90000"/>
              </a:lnSpc>
              <a:buClr>
                <a:srgbClr val="000000"/>
              </a:buClr>
              <a:defRPr/>
            </a:pPr>
            <a:r>
              <a:rPr lang="vi-VN" sz="2800" b="1" i="1" kern="0" dirty="0">
                <a:solidFill>
                  <a:srgbClr val="EDECDF">
                    <a:lumMod val="10000"/>
                  </a:srgbClr>
                </a:solidFill>
                <a:latin typeface="Times New Roman"/>
                <a:ea typeface="Times New Roman"/>
                <a:cs typeface="Times New Roman"/>
                <a:sym typeface="Times New Roman"/>
              </a:rPr>
              <a:t>Phần 3</a:t>
            </a:r>
            <a:r>
              <a:rPr lang="vi-VN" sz="2800" i="1" kern="0" dirty="0">
                <a:solidFill>
                  <a:srgbClr val="EDECDF">
                    <a:lumMod val="10000"/>
                  </a:srgbClr>
                </a:solidFill>
                <a:latin typeface="Times New Roman"/>
                <a:ea typeface="Times New Roman"/>
                <a:cs typeface="Times New Roman"/>
                <a:sym typeface="Times New Roman"/>
              </a:rPr>
              <a:t>:</a:t>
            </a:r>
            <a:r>
              <a:rPr lang="vi-VN" sz="2800" kern="0" dirty="0">
                <a:solidFill>
                  <a:srgbClr val="EDECDF">
                    <a:lumMod val="10000"/>
                  </a:srgbClr>
                </a:solidFill>
                <a:latin typeface="Times New Roman"/>
                <a:ea typeface="Times New Roman"/>
                <a:cs typeface="Times New Roman"/>
                <a:sym typeface="Times New Roman"/>
              </a:rPr>
              <a:t> Phần còn lại</a:t>
            </a:r>
          </a:p>
        </p:txBody>
      </p:sp>
      <p:sp>
        <p:nvSpPr>
          <p:cNvPr id="40" name="Rectangle 39"/>
          <p:cNvSpPr/>
          <p:nvPr/>
        </p:nvSpPr>
        <p:spPr>
          <a:xfrm>
            <a:off x="8443587" y="3895724"/>
            <a:ext cx="2934269" cy="2246769"/>
          </a:xfrm>
          <a:prstGeom prst="rect">
            <a:avLst/>
          </a:prstGeom>
        </p:spPr>
        <p:txBody>
          <a:bodyPr wrap="square">
            <a:spAutoFit/>
          </a:bodyPr>
          <a:lstStyle/>
          <a:p>
            <a:pPr algn="ctr"/>
            <a:r>
              <a:rPr lang="vi-VN" sz="2800" kern="0" dirty="0">
                <a:latin typeface="Times New Roman"/>
                <a:ea typeface="Times New Roman"/>
                <a:cs typeface="Times New Roman"/>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Kết</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thúc</a:t>
            </a:r>
            <a:r>
              <a:rPr lang="en-US"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800" dirty="0">
                <a:solidFill>
                  <a:srgbClr val="FF0000"/>
                </a:solidFill>
                <a:latin typeface="Times New Roman" panose="02020603050405020304" pitchFamily="18" charset="0"/>
                <a:cs typeface="Times New Roman" panose="02020603050405020304" pitchFamily="18" charset="0"/>
              </a:rPr>
              <a:t>vấn đề</a:t>
            </a:r>
            <a:r>
              <a:rPr lang="nl-NL" sz="2800" dirty="0">
                <a:solidFill>
                  <a:srgbClr val="FF0000"/>
                </a:solidFill>
                <a:latin typeface="Times New Roman" panose="02020603050405020304" pitchFamily="18" charset="0"/>
                <a:cs typeface="Times New Roman" panose="02020603050405020304" pitchFamily="18" charset="0"/>
              </a:rPr>
              <a:t> </a:t>
            </a:r>
            <a:r>
              <a:rPr lang="nl-NL" sz="2800" dirty="0">
                <a:latin typeface="Times New Roman" panose="02020603050405020304" pitchFamily="18" charset="0"/>
                <a:cs typeface="Times New Roman" panose="02020603050405020304" pitchFamily="18" charset="0"/>
              </a:rPr>
              <a:t>(Thông điệp về cách ứng xử đối với đời sống muôn loài)</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6766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par>
                                <p:cTn id="11" presetID="16" presetClass="entr" presetSubtype="21"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arn(inVertical)">
                                      <p:cBhvr>
                                        <p:cTn id="13" dur="500"/>
                                        <p:tgtEl>
                                          <p:spTgt spid="28"/>
                                        </p:tgtEl>
                                      </p:cBhvr>
                                    </p:animEffect>
                                  </p:childTnLst>
                                </p:cTn>
                              </p:par>
                              <p:par>
                                <p:cTn id="14" presetID="16" presetClass="entr" presetSubtype="21"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barn(inVertical)">
                                      <p:cBhvr>
                                        <p:cTn id="16" dur="500"/>
                                        <p:tgtEl>
                                          <p:spTgt spid="2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barn(inVertical)">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barn(inVertical)">
                                      <p:cBhvr>
                                        <p:cTn id="24" dur="500"/>
                                        <p:tgtEl>
                                          <p:spTgt spid="3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barn(inVertical)">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barn(inVertical)">
                                      <p:cBhvr>
                                        <p:cTn id="32" dur="500"/>
                                        <p:tgtEl>
                                          <p:spTgt spid="37"/>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barn(inVertical)">
                                      <p:cBhvr>
                                        <p:cTn id="35" dur="500"/>
                                        <p:tgtEl>
                                          <p:spTgt spid="3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barn(inVertical)">
                                      <p:cBhvr>
                                        <p:cTn id="40" dur="500"/>
                                        <p:tgtEl>
                                          <p:spTgt spid="39"/>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barn(inVertical)">
                                      <p:cBhvr>
                                        <p:cTn id="4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34" grpId="0" animBg="1"/>
      <p:bldP spid="35" grpId="0"/>
      <p:bldP spid="36" grpId="0"/>
      <p:bldP spid="37" grpId="0"/>
      <p:bldP spid="38" grpId="0"/>
      <p:bldP spid="39" grpId="0"/>
      <p:bldP spid="4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46856"/>
          </a:xfrm>
          <a:prstGeom prst="rect">
            <a:avLst/>
          </a:prstGeom>
        </p:spPr>
      </p:pic>
      <p:sp>
        <p:nvSpPr>
          <p:cNvPr id="5" name="Rectangle 4"/>
          <p:cNvSpPr/>
          <p:nvPr/>
        </p:nvSpPr>
        <p:spPr>
          <a:xfrm>
            <a:off x="364435" y="342153"/>
            <a:ext cx="11463130" cy="6102189"/>
          </a:xfrm>
          <a:prstGeom prst="rect">
            <a:avLst/>
          </a:prstGeom>
          <a:solidFill>
            <a:srgbClr val="FFFFFF">
              <a:alpha val="9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prstClr val="white"/>
              </a:solidFill>
              <a:effectLst/>
              <a:uLnTx/>
              <a:uFillTx/>
              <a:latin typeface="Calibri"/>
              <a:ea typeface="+mn-ea"/>
              <a:cs typeface="+mn-cs"/>
            </a:endParaRPr>
          </a:p>
        </p:txBody>
      </p:sp>
      <p:grpSp>
        <p:nvGrpSpPr>
          <p:cNvPr id="36" name="Group 35"/>
          <p:cNvGrpSpPr/>
          <p:nvPr/>
        </p:nvGrpSpPr>
        <p:grpSpPr>
          <a:xfrm>
            <a:off x="2272937" y="656093"/>
            <a:ext cx="7328263" cy="947715"/>
            <a:chOff x="383166" y="1481172"/>
            <a:chExt cx="5364330" cy="944640"/>
          </a:xfrm>
          <a:solidFill>
            <a:schemeClr val="accent5">
              <a:lumMod val="75000"/>
            </a:schemeClr>
          </a:solidFill>
        </p:grpSpPr>
        <p:sp>
          <p:nvSpPr>
            <p:cNvPr id="37" name="Rounded Rectangle 36"/>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38"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nl-NL" sz="36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TÓM</a:t>
              </a:r>
              <a:r>
                <a:rPr kumimoji="0" lang="nl-NL" sz="3600" b="1" i="0" u="none" strike="noStrike" kern="1200" cap="none" spc="0" normalizeH="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TẮT VĂN BẢN</a:t>
              </a:r>
              <a:endParaRPr kumimoji="0" lang="en-US" sz="2800" b="1" i="0" u="none" strike="noStrike" kern="0" cap="none" spc="0" normalizeH="0" baseline="0" noProof="0" dirty="0">
                <a:ln>
                  <a:noFill/>
                </a:ln>
                <a:solidFill>
                  <a:prstClr val="white"/>
                </a:solidFill>
                <a:effectLst/>
                <a:uLnTx/>
                <a:uFillTx/>
                <a:latin typeface="Calibri"/>
                <a:ea typeface="Calibri"/>
                <a:cs typeface="Calibri"/>
                <a:sym typeface="Calibri"/>
              </a:endParaRPr>
            </a:p>
          </p:txBody>
        </p:sp>
      </p:grpSp>
      <p:sp>
        <p:nvSpPr>
          <p:cNvPr id="2" name="Rectangle 1"/>
          <p:cNvSpPr/>
          <p:nvPr/>
        </p:nvSpPr>
        <p:spPr>
          <a:xfrm>
            <a:off x="762837" y="1945961"/>
            <a:ext cx="10533520" cy="3539430"/>
          </a:xfrm>
          <a:prstGeom prst="rect">
            <a:avLst/>
          </a:prstGeom>
        </p:spPr>
        <p:txBody>
          <a:bodyPr wrap="square">
            <a:spAutoFit/>
          </a:bodyPr>
          <a:lstStyle/>
          <a:p>
            <a:pPr algn="just"/>
            <a:r>
              <a:rPr lang="en-US" sz="2800" i="1" dirty="0">
                <a:solidFill>
                  <a:srgbClr val="001A33"/>
                </a:solidFill>
                <a:latin typeface="Times New Roman" panose="02020603050405020304" pitchFamily="18" charset="0"/>
                <a:cs typeface="Times New Roman" panose="02020603050405020304" pitchFamily="18" charset="0"/>
              </a:rPr>
              <a:t>       </a:t>
            </a:r>
            <a:r>
              <a:rPr lang="vi-VN" sz="2800" i="1" dirty="0">
                <a:solidFill>
                  <a:srgbClr val="001A33"/>
                </a:solidFill>
                <a:latin typeface="Times New Roman" panose="02020603050405020304" pitchFamily="18" charset="0"/>
                <a:cs typeface="Times New Roman" panose="02020603050405020304" pitchFamily="18" charset="0"/>
              </a:rPr>
              <a:t>Đời sống muôn loài trên Trái Đất và sự cân bằng rất dễ bị tổn thương. Các loài động vật và thực vật thường tồn tại và phát triển thành từng quần xã. Bên cạnh việc nhận diện theo đặc điểm sinh hoạt thì chúng còn được chia theo tính chất của loài. Sự phân bố của các loài làm giảm bớt sự cạnh tranh giữa các loài và giúp từng loài có thể sử dụng nguồn sống của môi trường một cách hiệu quả nhất. Giữa các loài trong quần xã luôn tồn tại mối quan hệ hộ trợ và đối kháng. Trên Trái Đất, con người cũng chỉ là một loài và họ đang tàn phá thế giới này</a:t>
            </a:r>
            <a:endParaRPr lang="en-US" sz="28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6813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Grammar Subject for Elementary - 4th Grade: Ordering Adjectives by Slidesgo">
  <a:themeElements>
    <a:clrScheme name="Simple Light">
      <a:dk1>
        <a:srgbClr val="191919"/>
      </a:dk1>
      <a:lt1>
        <a:srgbClr val="FFFFFF"/>
      </a:lt1>
      <a:dk2>
        <a:srgbClr val="EB9B2E"/>
      </a:dk2>
      <a:lt2>
        <a:srgbClr val="FCB5A8"/>
      </a:lt2>
      <a:accent1>
        <a:srgbClr val="FD9889"/>
      </a:accent1>
      <a:accent2>
        <a:srgbClr val="A0E5EF"/>
      </a:accent2>
      <a:accent3>
        <a:srgbClr val="4FBED2"/>
      </a:accent3>
      <a:accent4>
        <a:srgbClr val="D67634"/>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Grammar Subject for Elementary - 4th Grade: Ordering Adjectives by Slidesgo">
  <a:themeElements>
    <a:clrScheme name="Simple Light">
      <a:dk1>
        <a:srgbClr val="191919"/>
      </a:dk1>
      <a:lt1>
        <a:srgbClr val="FFFFFF"/>
      </a:lt1>
      <a:dk2>
        <a:srgbClr val="EB9B2E"/>
      </a:dk2>
      <a:lt2>
        <a:srgbClr val="FCB5A8"/>
      </a:lt2>
      <a:accent1>
        <a:srgbClr val="FD9889"/>
      </a:accent1>
      <a:accent2>
        <a:srgbClr val="A0E5EF"/>
      </a:accent2>
      <a:accent3>
        <a:srgbClr val="4FBED2"/>
      </a:accent3>
      <a:accent4>
        <a:srgbClr val="D67634"/>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6981</TotalTime>
  <Words>1534</Words>
  <Application>Microsoft Office PowerPoint</Application>
  <PresentationFormat>Widescreen</PresentationFormat>
  <Paragraphs>108</Paragraphs>
  <Slides>32</Slides>
  <Notes>27</Notes>
  <HiddenSlides>0</HiddenSlides>
  <MMClips>0</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32</vt:i4>
      </vt:variant>
    </vt:vector>
  </HeadingPairs>
  <TitlesOfParts>
    <vt:vector size="45" baseType="lpstr">
      <vt:lpstr>Arial</vt:lpstr>
      <vt:lpstr>Bellota Text</vt:lpstr>
      <vt:lpstr>Calibri</vt:lpstr>
      <vt:lpstr>Montserrat</vt:lpstr>
      <vt:lpstr>Times New Roman</vt:lpstr>
      <vt:lpstr>Wingdings</vt:lpstr>
      <vt:lpstr>3_Office Theme</vt:lpstr>
      <vt:lpstr>6_Office Theme</vt:lpstr>
      <vt:lpstr>4_Office Theme</vt:lpstr>
      <vt:lpstr>https://www.freeppt7.com</vt:lpstr>
      <vt:lpstr>Office Theme</vt:lpstr>
      <vt:lpstr>Grammar Subject for Elementary - 4th Grade: Ordering Adjectives by Slidesgo</vt:lpstr>
      <vt:lpstr>1_Grammar Subject for Elementary - 4th Grade: Ordering Adjectives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Nguyễn Thanh Thư</cp:lastModifiedBy>
  <cp:revision>1666</cp:revision>
  <dcterms:created xsi:type="dcterms:W3CDTF">2022-02-10T03:12:31Z</dcterms:created>
  <dcterms:modified xsi:type="dcterms:W3CDTF">2024-04-17T04:39:12Z</dcterms:modified>
</cp:coreProperties>
</file>