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78" r:id="rId2"/>
    <p:sldId id="303" r:id="rId3"/>
    <p:sldId id="281" r:id="rId4"/>
    <p:sldId id="282" r:id="rId5"/>
    <p:sldId id="305" r:id="rId6"/>
    <p:sldId id="306" r:id="rId7"/>
    <p:sldId id="307" r:id="rId8"/>
    <p:sldId id="308" r:id="rId9"/>
    <p:sldId id="309" r:id="rId10"/>
    <p:sldId id="311" r:id="rId11"/>
    <p:sldId id="312" r:id="rId12"/>
    <p:sldId id="313" r:id="rId13"/>
    <p:sldId id="314" r:id="rId14"/>
    <p:sldId id="317" r:id="rId15"/>
    <p:sldId id="316" r:id="rId16"/>
    <p:sldId id="292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904201-E494-4A8C-90E3-D046B0E989E5}">
          <p14:sldIdLst>
            <p14:sldId id="278"/>
            <p14:sldId id="303"/>
            <p14:sldId id="281"/>
            <p14:sldId id="282"/>
            <p14:sldId id="305"/>
            <p14:sldId id="306"/>
            <p14:sldId id="307"/>
            <p14:sldId id="308"/>
            <p14:sldId id="309"/>
            <p14:sldId id="311"/>
            <p14:sldId id="312"/>
            <p14:sldId id="313"/>
            <p14:sldId id="314"/>
            <p14:sldId id="317"/>
            <p14:sldId id="316"/>
          </p14:sldIdLst>
        </p14:section>
        <p14:section name="Untitled Section" id="{B82F5AC9-277D-4880-BF25-4B004ECDD9BC}">
          <p14:sldIdLst>
            <p14:sldId id="292"/>
            <p14:sldId id="295"/>
          </p14:sldIdLst>
        </p14:section>
        <p14:section name="Untitled Section" id="{42D1DED6-AB50-4B0E-8EBA-AAE2303E276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67F055-1316-4989-A3CC-876FFD1B10D3}" type="doc">
      <dgm:prSet loTypeId="urn:microsoft.com/office/officeart/2005/8/layout/pyramid2" loCatId="pyramid" qsTypeId="urn:microsoft.com/office/officeart/2005/8/quickstyle/simple1" qsCatId="simple" csTypeId="urn:microsoft.com/office/officeart/2005/8/colors/colorful2" csCatId="colorful" phldr="1"/>
      <dgm:spPr/>
    </dgm:pt>
    <dgm:pt modelId="{AC2020D9-A920-48EF-94E6-541AC532D060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noFill/>
        <a:ln>
          <a:solidFill>
            <a:srgbClr val="00B0F0"/>
          </a:solidFill>
        </a:ln>
      </dgm:spPr>
      <dgm:t>
        <a:bodyPr/>
        <a:lstStyle/>
        <a:p>
          <a:pPr algn="l"/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</a:rPr>
            <a:t>-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TKHT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thật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ảo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5A4E93E-F32E-4455-8EC4-17342DEA519A}" type="parTrans" cxnId="{D9598928-99C4-42E4-9DEC-A52A8938018C}">
      <dgm:prSet/>
      <dgm:spPr/>
      <dgm:t>
        <a:bodyPr/>
        <a:lstStyle/>
        <a:p>
          <a:endParaRPr lang="en-US" sz="2600"/>
        </a:p>
      </dgm:t>
    </dgm:pt>
    <dgm:pt modelId="{D52CD400-185E-4BF1-8711-2A260DDCA9C1}" type="sibTrans" cxnId="{D9598928-99C4-42E4-9DEC-A52A8938018C}">
      <dgm:prSet/>
      <dgm:spPr/>
      <dgm:t>
        <a:bodyPr/>
        <a:lstStyle/>
        <a:p>
          <a:endParaRPr lang="en-US" sz="2600"/>
        </a:p>
      </dgm:t>
    </dgm:pt>
    <dgm:pt modelId="{B96D9006-944F-42DF-9E6E-657E5F41411C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noFill/>
        <a:ln>
          <a:solidFill>
            <a:srgbClr val="00B0F0"/>
          </a:solidFill>
        </a:ln>
      </dgm:spPr>
      <dgm:t>
        <a:bodyPr/>
        <a:lstStyle/>
        <a:p>
          <a:pPr algn="l"/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tia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biệt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thật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ảo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thấu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endParaRPr lang="en-US" sz="3000" b="1" dirty="0">
            <a:solidFill>
              <a:schemeClr val="tx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6D83D1-18C4-499D-B7FB-57D2E414A665}" type="parTrans" cxnId="{B8884AEF-41AB-4158-BA84-50825C162683}">
      <dgm:prSet/>
      <dgm:spPr/>
      <dgm:t>
        <a:bodyPr/>
        <a:lstStyle/>
        <a:p>
          <a:endParaRPr lang="en-US" sz="2600"/>
        </a:p>
      </dgm:t>
    </dgm:pt>
    <dgm:pt modelId="{E003AEA1-8D0A-4140-B107-D1CC77EE90B6}" type="sibTrans" cxnId="{B8884AEF-41AB-4158-BA84-50825C162683}">
      <dgm:prSet/>
      <dgm:spPr/>
      <dgm:t>
        <a:bodyPr/>
        <a:lstStyle/>
        <a:p>
          <a:endParaRPr lang="en-US" sz="2600"/>
        </a:p>
      </dgm:t>
    </dgm:pt>
    <dgm:pt modelId="{1BD224A5-8220-404B-B656-EBFD09B5A2B3}" type="pres">
      <dgm:prSet presAssocID="{4367F055-1316-4989-A3CC-876FFD1B10D3}" presName="compositeShape" presStyleCnt="0">
        <dgm:presLayoutVars>
          <dgm:dir/>
          <dgm:resizeHandles/>
        </dgm:presLayoutVars>
      </dgm:prSet>
      <dgm:spPr/>
    </dgm:pt>
    <dgm:pt modelId="{831839D5-7FA5-4174-A46B-FE040D62CA0D}" type="pres">
      <dgm:prSet presAssocID="{4367F055-1316-4989-A3CC-876FFD1B10D3}" presName="pyramid" presStyleLbl="node1" presStyleIdx="0" presStyleCnt="1" custFlipHor="1" custScaleX="13179" custLinFactX="49336" custLinFactNeighborX="100000" custLinFactNeighborY="-536"/>
      <dgm:spPr/>
    </dgm:pt>
    <dgm:pt modelId="{B925EE9C-2033-434E-AEB8-7AE21E5A8D32}" type="pres">
      <dgm:prSet presAssocID="{4367F055-1316-4989-A3CC-876FFD1B10D3}" presName="theList" presStyleCnt="0"/>
      <dgm:spPr/>
    </dgm:pt>
    <dgm:pt modelId="{E466B5A9-2C29-43DD-AB77-761163A61E0A}" type="pres">
      <dgm:prSet presAssocID="{AC2020D9-A920-48EF-94E6-541AC532D060}" presName="aNode" presStyleLbl="fgAcc1" presStyleIdx="0" presStyleCnt="2" custScaleX="365007" custScaleY="30724" custLinFactNeighborX="2797" custLinFactNeighborY="-79312">
        <dgm:presLayoutVars>
          <dgm:bulletEnabled val="1"/>
        </dgm:presLayoutVars>
      </dgm:prSet>
      <dgm:spPr/>
    </dgm:pt>
    <dgm:pt modelId="{13EA7E6A-D4E3-4A1C-9302-F9A2E0D6E43C}" type="pres">
      <dgm:prSet presAssocID="{AC2020D9-A920-48EF-94E6-541AC532D060}" presName="aSpace" presStyleCnt="0"/>
      <dgm:spPr/>
    </dgm:pt>
    <dgm:pt modelId="{7FBCB84D-F658-44F5-BD18-EF546E62182E}" type="pres">
      <dgm:prSet presAssocID="{B96D9006-944F-42DF-9E6E-657E5F41411C}" presName="aNode" presStyleLbl="fgAcc1" presStyleIdx="1" presStyleCnt="2" custScaleX="349495" custScaleY="30434">
        <dgm:presLayoutVars>
          <dgm:bulletEnabled val="1"/>
        </dgm:presLayoutVars>
      </dgm:prSet>
      <dgm:spPr/>
    </dgm:pt>
    <dgm:pt modelId="{231AF963-0AE8-4F79-91AB-5E4CDD50CFF5}" type="pres">
      <dgm:prSet presAssocID="{B96D9006-944F-42DF-9E6E-657E5F41411C}" presName="aSpace" presStyleCnt="0"/>
      <dgm:spPr/>
    </dgm:pt>
  </dgm:ptLst>
  <dgm:cxnLst>
    <dgm:cxn modelId="{D9598928-99C4-42E4-9DEC-A52A8938018C}" srcId="{4367F055-1316-4989-A3CC-876FFD1B10D3}" destId="{AC2020D9-A920-48EF-94E6-541AC532D060}" srcOrd="0" destOrd="0" parTransId="{85A4E93E-F32E-4455-8EC4-17342DEA519A}" sibTransId="{D52CD400-185E-4BF1-8711-2A260DDCA9C1}"/>
    <dgm:cxn modelId="{2CA12BC2-DA86-4D7C-A8AB-0407FCE3BA03}" type="presOf" srcId="{B96D9006-944F-42DF-9E6E-657E5F41411C}" destId="{7FBCB84D-F658-44F5-BD18-EF546E62182E}" srcOrd="0" destOrd="0" presId="urn:microsoft.com/office/officeart/2005/8/layout/pyramid2"/>
    <dgm:cxn modelId="{6D15DBDA-1638-43FF-B2D2-E9786E1B466D}" type="presOf" srcId="{AC2020D9-A920-48EF-94E6-541AC532D060}" destId="{E466B5A9-2C29-43DD-AB77-761163A61E0A}" srcOrd="0" destOrd="0" presId="urn:microsoft.com/office/officeart/2005/8/layout/pyramid2"/>
    <dgm:cxn modelId="{B8884AEF-41AB-4158-BA84-50825C162683}" srcId="{4367F055-1316-4989-A3CC-876FFD1B10D3}" destId="{B96D9006-944F-42DF-9E6E-657E5F41411C}" srcOrd="1" destOrd="0" parTransId="{D66D83D1-18C4-499D-B7FB-57D2E414A665}" sibTransId="{E003AEA1-8D0A-4140-B107-D1CC77EE90B6}"/>
    <dgm:cxn modelId="{5D2601F4-0059-4980-A97A-5ED2014DA47E}" type="presOf" srcId="{4367F055-1316-4989-A3CC-876FFD1B10D3}" destId="{1BD224A5-8220-404B-B656-EBFD09B5A2B3}" srcOrd="0" destOrd="0" presId="urn:microsoft.com/office/officeart/2005/8/layout/pyramid2"/>
    <dgm:cxn modelId="{CDF490A6-B727-4582-A9A8-59848683CF8E}" type="presParOf" srcId="{1BD224A5-8220-404B-B656-EBFD09B5A2B3}" destId="{831839D5-7FA5-4174-A46B-FE040D62CA0D}" srcOrd="0" destOrd="0" presId="urn:microsoft.com/office/officeart/2005/8/layout/pyramid2"/>
    <dgm:cxn modelId="{05798C03-4C5F-4508-B9D7-CDF0A9560ED4}" type="presParOf" srcId="{1BD224A5-8220-404B-B656-EBFD09B5A2B3}" destId="{B925EE9C-2033-434E-AEB8-7AE21E5A8D32}" srcOrd="1" destOrd="0" presId="urn:microsoft.com/office/officeart/2005/8/layout/pyramid2"/>
    <dgm:cxn modelId="{C32E19A0-8DE5-4E59-80DB-3C9C5087CF48}" type="presParOf" srcId="{B925EE9C-2033-434E-AEB8-7AE21E5A8D32}" destId="{E466B5A9-2C29-43DD-AB77-761163A61E0A}" srcOrd="0" destOrd="0" presId="urn:microsoft.com/office/officeart/2005/8/layout/pyramid2"/>
    <dgm:cxn modelId="{F8445027-920C-4F1B-8DC5-F47691BEE202}" type="presParOf" srcId="{B925EE9C-2033-434E-AEB8-7AE21E5A8D32}" destId="{13EA7E6A-D4E3-4A1C-9302-F9A2E0D6E43C}" srcOrd="1" destOrd="0" presId="urn:microsoft.com/office/officeart/2005/8/layout/pyramid2"/>
    <dgm:cxn modelId="{E865A390-ACDC-4EFF-A0CF-349E2C733498}" type="presParOf" srcId="{B925EE9C-2033-434E-AEB8-7AE21E5A8D32}" destId="{7FBCB84D-F658-44F5-BD18-EF546E62182E}" srcOrd="2" destOrd="0" presId="urn:microsoft.com/office/officeart/2005/8/layout/pyramid2"/>
    <dgm:cxn modelId="{7CADC4B0-57B3-45B5-9F9C-640C45C34108}" type="presParOf" srcId="{B925EE9C-2033-434E-AEB8-7AE21E5A8D32}" destId="{231AF963-0AE8-4F79-91AB-5E4CDD50CFF5}" srcOrd="3" destOrd="0" presId="urn:microsoft.com/office/officeart/2005/8/layout/pyramid2"/>
  </dgm:cxnLst>
  <dgm:bg/>
  <dgm:whole>
    <a:ln>
      <a:solidFill>
        <a:srgbClr val="0070C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39D5-7FA5-4174-A46B-FE040D62CA0D}">
      <dsp:nvSpPr>
        <dsp:cNvPr id="0" name=""/>
        <dsp:cNvSpPr/>
      </dsp:nvSpPr>
      <dsp:spPr>
        <a:xfrm flipH="1">
          <a:off x="11449461" y="0"/>
          <a:ext cx="641983" cy="487126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6B5A9-2C29-43DD-AB77-761163A61E0A}">
      <dsp:nvSpPr>
        <dsp:cNvPr id="0" name=""/>
        <dsp:cNvSpPr/>
      </dsp:nvSpPr>
      <dsp:spPr>
        <a:xfrm>
          <a:off x="388984" y="370488"/>
          <a:ext cx="11557288" cy="1197316"/>
        </a:xfrm>
        <a:prstGeom prst="roundRect">
          <a:avLst/>
        </a:prstGeom>
        <a:noFill/>
        <a:ln w="28575" cap="flat" cmpd="sng" algn="ctr">
          <a:solidFill>
            <a:srgbClr val="00B0F0"/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</a:rPr>
            <a:t>-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TKHT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thật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ảo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47432" y="428936"/>
        <a:ext cx="11440392" cy="1080420"/>
      </dsp:txXfrm>
    </dsp:sp>
    <dsp:sp modelId="{7FBCB84D-F658-44F5-BD18-EF546E62182E}">
      <dsp:nvSpPr>
        <dsp:cNvPr id="0" name=""/>
        <dsp:cNvSpPr/>
      </dsp:nvSpPr>
      <dsp:spPr>
        <a:xfrm>
          <a:off x="546002" y="2441281"/>
          <a:ext cx="11066128" cy="1186015"/>
        </a:xfrm>
        <a:prstGeom prst="roundRect">
          <a:avLst/>
        </a:prstGeom>
        <a:noFill/>
        <a:ln w="28575" cap="flat" cmpd="sng" algn="ctr">
          <a:solidFill>
            <a:srgbClr val="00B0F0"/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tia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biệt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thật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ảo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thấu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endParaRPr lang="en-US" sz="3000" b="1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898" y="2499177"/>
        <a:ext cx="10950336" cy="1070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C62259-3B99-4D65-88E6-E08FB98EB5F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3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889E24-0DCC-436F-8EAB-D40882F7056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0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7B4DCC-FF82-4C18-94A0-8BBBA01A097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DCD486-F20F-4CBF-AB7E-D7D412C5B39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1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E012E0-4D89-4AE7-BCE8-1918981A62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518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7B4816-2A2C-468B-940B-9F842D0A1A8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8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E93D14-72D3-4F6A-A85F-1D344F09A0C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90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251D78-CA6E-4736-A5B9-72B4576D022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3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4F8EDC-437C-4190-BA85-D5DFDF9D8CB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47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F49F35-2F7F-4BB4-942F-740797D8DFB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5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0B14CD-DDA7-4603-B887-D073E925F0B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8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EE0CBD-F884-4187-BB8C-07E989C291E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95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CAAE20-B86B-4589-8509-311A7447D7B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6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32D850-333C-42E0-ADDD-A697404D87B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5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5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56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5.png"/><Relationship Id="rId3" Type="http://schemas.openxmlformats.org/officeDocument/2006/relationships/image" Target="../media/image10.wmf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4.wmf"/><Relationship Id="rId17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6.wmf"/><Relationship Id="rId10" Type="http://schemas.openxmlformats.org/officeDocument/2006/relationships/image" Target="../media/image13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4107" y="1536728"/>
            <a:ext cx="73983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HỌC: VẬT LÍ 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5728" y="384389"/>
            <a:ext cx="78464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UBND HUYỆN THANH TRÌ</a:t>
            </a:r>
          </a:p>
          <a:p>
            <a:pPr algn="ctr"/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TRƯỜNG THCS THANH LIỆT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6885" y="2842262"/>
            <a:ext cx="8952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43: ẢNH CỦA MỘT VẬT TẠO BỞI THẤU KÍNH HỘI TỤ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6321" y="4818113"/>
            <a:ext cx="5568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9837" y="6179123"/>
            <a:ext cx="18389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- 2020</a:t>
            </a:r>
            <a:endParaRPr lang="en-US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36331"/>
      </p:ext>
    </p:extLst>
  </p:cSld>
  <p:clrMapOvr>
    <a:masterClrMapping/>
  </p:clrMapOvr>
  <p:transition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138599" y="155510"/>
            <a:ext cx="8229600" cy="533400"/>
          </a:xfrm>
          <a:noFill/>
        </p:spPr>
        <p:txBody>
          <a:bodyPr/>
          <a:lstStyle/>
          <a:p>
            <a:pPr algn="l" eaLnBrk="1" hangingPunct="1"/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5715000" y="1611730"/>
            <a:ext cx="0" cy="225425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2400300" y="2799180"/>
            <a:ext cx="7239000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550025" y="2669006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0000"/>
                </a:solidFill>
                <a:latin typeface="VNI-Times" pitchFamily="2" charset="0"/>
                <a:sym typeface="Wingdings" panose="05000000000000000000" pitchFamily="2" charset="2"/>
              </a:rPr>
              <a:t>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4587876" y="2662656"/>
            <a:ext cx="441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0000"/>
                </a:solidFill>
                <a:latin typeface="VNI-Times" pitchFamily="2" charset="0"/>
                <a:sym typeface="Wingdings" panose="05000000000000000000" pitchFamily="2" charset="2"/>
              </a:rPr>
              <a:t>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4572000" y="279918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VNI-Times" pitchFamily="2" charset="0"/>
                <a:sym typeface="Wingdings" panose="05000000000000000000" pitchFamily="2" charset="2"/>
              </a:rPr>
              <a:t>F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6496309" y="2895573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VNI-Times" pitchFamily="2" charset="0"/>
                <a:sym typeface="Wingdings" panose="05000000000000000000" pitchFamily="2" charset="2"/>
              </a:rPr>
              <a:t>F</a:t>
            </a:r>
            <a:r>
              <a:rPr lang="en-US" altLang="en-US" sz="2400" baseline="30000" dirty="0">
                <a:solidFill>
                  <a:srgbClr val="FF0000"/>
                </a:solidFill>
                <a:latin typeface="VNI-Times" pitchFamily="2" charset="0"/>
                <a:sym typeface="Wingdings" panose="05000000000000000000" pitchFamily="2" charset="2"/>
              </a:rPr>
              <a:t>/</a:t>
            </a:r>
            <a:endParaRPr lang="en-US" altLang="en-US" sz="2400" dirty="0">
              <a:solidFill>
                <a:srgbClr val="FF0000"/>
              </a:solidFill>
              <a:latin typeface="VNI-Times" pitchFamily="2" charset="0"/>
              <a:sym typeface="Wingdings" panose="05000000000000000000" pitchFamily="2" charset="2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4038600" y="176413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VNI-Times" pitchFamily="2" charset="0"/>
                <a:sym typeface="Wingdings" panose="05000000000000000000" pitchFamily="2" charset="2"/>
              </a:rPr>
              <a:t>S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3929063" y="2235618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0000"/>
                </a:solidFill>
                <a:latin typeface="VNI-Times" pitchFamily="2" charset="0"/>
                <a:sym typeface="Wingdings" panose="05000000000000000000" pitchFamily="2" charset="2"/>
              </a:rPr>
              <a:t></a:t>
            </a: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4038600" y="2373730"/>
            <a:ext cx="1676400" cy="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4648200" y="2373730"/>
            <a:ext cx="304800" cy="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5692776" y="2364206"/>
            <a:ext cx="3527425" cy="1501775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7324725" y="3042068"/>
            <a:ext cx="533400" cy="22860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38600" y="2373730"/>
            <a:ext cx="4953000" cy="126365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822826" y="2588043"/>
            <a:ext cx="511175" cy="12065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8110539" y="3318293"/>
            <a:ext cx="365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0000"/>
                </a:solidFill>
                <a:latin typeface="VNI-Times" pitchFamily="2" charset="0"/>
                <a:sym typeface="Wingdings" panose="05000000000000000000" pitchFamily="2" charset="2"/>
              </a:rPr>
              <a:t></a:t>
            </a:r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7924800" y="3484981"/>
            <a:ext cx="44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VNI-Times" pitchFamily="2" charset="0"/>
              </a:rPr>
              <a:t>S</a:t>
            </a:r>
            <a:r>
              <a:rPr lang="en-US" altLang="en-US" sz="2400" baseline="30000">
                <a:solidFill>
                  <a:srgbClr val="FF0000"/>
                </a:solidFill>
                <a:latin typeface="VNI-Times" pitchFamily="2" charset="0"/>
              </a:rPr>
              <a:t>/</a:t>
            </a:r>
            <a:endParaRPr lang="en-US" altLang="en-US" sz="240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700379" y="4962899"/>
            <a:ext cx="11248442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dựng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tia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thấu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kính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tia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ló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S’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</a:t>
            </a:r>
          </a:p>
        </p:txBody>
      </p:sp>
      <p:sp>
        <p:nvSpPr>
          <p:cNvPr id="28695" name="Text Box 23"/>
          <p:cNvSpPr txBox="1">
            <a:spLocks noChangeArrowheads="1"/>
          </p:cNvSpPr>
          <p:nvPr/>
        </p:nvSpPr>
        <p:spPr bwMode="auto">
          <a:xfrm>
            <a:off x="138599" y="4962899"/>
            <a:ext cx="878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C4)</a:t>
            </a:r>
          </a:p>
        </p:txBody>
      </p:sp>
      <p:sp>
        <p:nvSpPr>
          <p:cNvPr id="28696" name="Text Box 24"/>
          <p:cNvSpPr txBox="1">
            <a:spLocks noChangeArrowheads="1"/>
          </p:cNvSpPr>
          <p:nvPr/>
        </p:nvSpPr>
        <p:spPr bwMode="auto">
          <a:xfrm>
            <a:off x="320676" y="774602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5715000" y="2418181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7977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  <p:bldP spid="28681" grpId="0"/>
      <p:bldP spid="28682" grpId="0"/>
      <p:bldP spid="28683" grpId="0"/>
      <p:bldP spid="28684" grpId="0"/>
      <p:bldP spid="28685" grpId="0"/>
      <p:bldP spid="28692" grpId="0"/>
      <p:bldP spid="28693" grpId="0"/>
      <p:bldP spid="28694" grpId="0" animBg="1"/>
      <p:bldP spid="28695" grpId="0"/>
      <p:bldP spid="287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953000" y="408622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VNI-Times" pitchFamily="2" charset="0"/>
              <a:sym typeface="Wingdings" panose="05000000000000000000" pitchFamily="2" charset="2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072313" y="3884614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VNI-Times" pitchFamily="2" charset="0"/>
                <a:sym typeface="Wingdings" panose="05000000000000000000" pitchFamily="2" charset="2"/>
              </a:rPr>
              <a:t></a:t>
            </a: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226218" y="7629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VNI-Times" pitchFamily="2" charset="0"/>
              </a:rPr>
              <a:t>C5 </a:t>
            </a:r>
            <a:r>
              <a:rPr lang="en-US" altLang="en-US" b="1" dirty="0">
                <a:solidFill>
                  <a:srgbClr val="FF0066"/>
                </a:solidFill>
                <a:latin typeface="VNI-Times" pitchFamily="2" charset="0"/>
              </a:rPr>
              <a:t>)</a:t>
            </a:r>
            <a:endParaRPr lang="en-US" altLang="en-US" dirty="0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9724" name="Text Box 28"/>
          <p:cNvSpPr txBox="1">
            <a:spLocks noChangeArrowheads="1"/>
          </p:cNvSpPr>
          <p:nvPr/>
        </p:nvSpPr>
        <p:spPr bwMode="auto">
          <a:xfrm>
            <a:off x="2324100" y="6096001"/>
            <a:ext cx="92271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.time new roman"/>
              </a:rPr>
              <a:t>TH1: </a:t>
            </a:r>
            <a:r>
              <a:rPr lang="en-US" altLang="en-US" sz="2400" b="1" dirty="0" err="1">
                <a:solidFill>
                  <a:srgbClr val="FF0000"/>
                </a:solidFill>
                <a:latin typeface=".time new roman"/>
              </a:rPr>
              <a:t>Ảnh</a:t>
            </a:r>
            <a:r>
              <a:rPr lang="en-US" altLang="en-US" sz="2400" b="1" dirty="0">
                <a:solidFill>
                  <a:srgbClr val="FF0000"/>
                </a:solidFill>
                <a:latin typeface=".time new roman"/>
              </a:rPr>
              <a:t> A’B’ </a:t>
            </a:r>
            <a:r>
              <a:rPr lang="en-US" altLang="en-US" sz="2400" b="1" dirty="0" err="1">
                <a:solidFill>
                  <a:srgbClr val="FF0000"/>
                </a:solidFill>
                <a:latin typeface=".time new roman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.time new roman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.time new roman"/>
              </a:rPr>
              <a:t>ảnh</a:t>
            </a:r>
            <a:r>
              <a:rPr lang="en-US" altLang="en-US" sz="2400" b="1" dirty="0">
                <a:solidFill>
                  <a:srgbClr val="FF0000"/>
                </a:solidFill>
                <a:latin typeface=".time new roman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.time new roman"/>
              </a:rPr>
              <a:t>thật</a:t>
            </a:r>
            <a:r>
              <a:rPr lang="en-US" altLang="en-US" sz="2400" b="1" dirty="0">
                <a:solidFill>
                  <a:srgbClr val="FF0000"/>
                </a:solidFill>
                <a:latin typeface=".time new roman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.time new roman"/>
              </a:rPr>
              <a:t>ngược</a:t>
            </a:r>
            <a:r>
              <a:rPr lang="en-US" altLang="en-US" sz="2400" b="1" dirty="0">
                <a:solidFill>
                  <a:srgbClr val="FF0000"/>
                </a:solidFill>
                <a:latin typeface=".time new roman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.time new roman"/>
              </a:rPr>
              <a:t>chiều</a:t>
            </a:r>
            <a:r>
              <a:rPr lang="en-US" altLang="en-US" sz="2400" b="1" dirty="0">
                <a:solidFill>
                  <a:srgbClr val="FF0000"/>
                </a:solidFill>
                <a:latin typeface=".time new roman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.time new roman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.time new roman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.time new roman"/>
              </a:rPr>
              <a:t>nhỏ</a:t>
            </a:r>
            <a:r>
              <a:rPr lang="en-US" altLang="en-US" sz="2400" b="1" dirty="0">
                <a:solidFill>
                  <a:srgbClr val="FF0000"/>
                </a:solidFill>
                <a:latin typeface=".time new roman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.time new roman"/>
              </a:rPr>
              <a:t>hơn</a:t>
            </a:r>
            <a:r>
              <a:rPr lang="en-US" altLang="en-US" sz="2400" b="1" dirty="0">
                <a:solidFill>
                  <a:srgbClr val="FF0000"/>
                </a:solidFill>
                <a:latin typeface=".time new roman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.time new roman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.time new roman"/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1905001" y="6096001"/>
            <a:ext cx="415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66"/>
                </a:solidFill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737069" y="91688"/>
            <a:ext cx="8158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hợp</a:t>
            </a:r>
            <a:r>
              <a:rPr lang="en-US" altLang="en-US" sz="2400" b="1" dirty="0">
                <a:solidFill>
                  <a:srgbClr val="FF0000"/>
                </a:solidFill>
              </a:rPr>
              <a:t> 1: f = OF = OF’ = 12cm,  d = OA = 36cm</a:t>
            </a:r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391059" y="5530850"/>
            <a:ext cx="11800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ym typeface="Wingdings" panose="05000000000000000000" pitchFamily="2" charset="2"/>
              </a:rPr>
              <a:t>Dựng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ảnh</a:t>
            </a:r>
            <a:r>
              <a:rPr lang="en-US" altLang="en-US" dirty="0">
                <a:sym typeface="Wingdings" panose="05000000000000000000" pitchFamily="2" charset="2"/>
              </a:rPr>
              <a:t> B’ </a:t>
            </a:r>
            <a:r>
              <a:rPr lang="en-US" altLang="en-US" dirty="0" err="1">
                <a:sym typeface="Wingdings" panose="05000000000000000000" pitchFamily="2" charset="2"/>
              </a:rPr>
              <a:t>của</a:t>
            </a:r>
            <a:r>
              <a:rPr lang="en-US" altLang="en-US" dirty="0">
                <a:sym typeface="Wingdings" panose="05000000000000000000" pitchFamily="2" charset="2"/>
              </a:rPr>
              <a:t> B </a:t>
            </a:r>
            <a:r>
              <a:rPr lang="en-US" altLang="en-US" dirty="0" err="1">
                <a:sym typeface="Wingdings" panose="05000000000000000000" pitchFamily="2" charset="2"/>
              </a:rPr>
              <a:t>rồi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hạ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vuông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góc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với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trục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chính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của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thấu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kính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hội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tụ</a:t>
            </a:r>
            <a:r>
              <a:rPr lang="en-US" altLang="en-US" dirty="0">
                <a:sym typeface="Wingdings" panose="05000000000000000000" pitchFamily="2" charset="2"/>
              </a:rPr>
              <a:t> ta </a:t>
            </a:r>
            <a:r>
              <a:rPr lang="en-US" altLang="en-US" dirty="0" err="1">
                <a:sym typeface="Wingdings" panose="05000000000000000000" pitchFamily="2" charset="2"/>
              </a:rPr>
              <a:t>được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ảnh</a:t>
            </a:r>
            <a:r>
              <a:rPr lang="en-US" altLang="en-US" dirty="0">
                <a:sym typeface="Wingdings" panose="05000000000000000000" pitchFamily="2" charset="2"/>
              </a:rPr>
              <a:t> A’B’ </a:t>
            </a:r>
            <a:r>
              <a:rPr lang="en-US" altLang="en-US" dirty="0" err="1">
                <a:sym typeface="Wingdings" panose="05000000000000000000" pitchFamily="2" charset="2"/>
              </a:rPr>
              <a:t>của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vật</a:t>
            </a:r>
            <a:r>
              <a:rPr lang="en-US" altLang="en-US" dirty="0">
                <a:sym typeface="Wingdings" panose="05000000000000000000" pitchFamily="2" charset="2"/>
              </a:rPr>
              <a:t> AB</a:t>
            </a:r>
          </a:p>
        </p:txBody>
      </p:sp>
      <p:sp>
        <p:nvSpPr>
          <p:cNvPr id="29731" name="Rectangle 35"/>
          <p:cNvSpPr>
            <a:spLocks noChangeArrowheads="1"/>
          </p:cNvSpPr>
          <p:nvPr/>
        </p:nvSpPr>
        <p:spPr bwMode="auto">
          <a:xfrm>
            <a:off x="5410200" y="3838576"/>
            <a:ext cx="22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ym typeface="Wingdings" panose="05000000000000000000" pitchFamily="2" charset="2"/>
              </a:rPr>
              <a:t></a:t>
            </a:r>
          </a:p>
        </p:txBody>
      </p:sp>
      <p:sp>
        <p:nvSpPr>
          <p:cNvPr id="29740" name="Text Box 44"/>
          <p:cNvSpPr txBox="1">
            <a:spLocks noChangeArrowheads="1"/>
          </p:cNvSpPr>
          <p:nvPr/>
        </p:nvSpPr>
        <p:spPr bwMode="auto">
          <a:xfrm>
            <a:off x="7391400" y="4495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VNI-Times" pitchFamily="2" charset="0"/>
              </a:rPr>
              <a:t>B</a:t>
            </a:r>
            <a:r>
              <a:rPr lang="en-US" altLang="en-US" sz="2400" baseline="30000">
                <a:solidFill>
                  <a:srgbClr val="FF3300"/>
                </a:solidFill>
                <a:latin typeface="VNI-Times" pitchFamily="2" charset="0"/>
              </a:rPr>
              <a:t>/</a:t>
            </a:r>
            <a:endParaRPr lang="en-US" altLang="en-US" sz="240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29741" name="Line 45"/>
          <p:cNvSpPr>
            <a:spLocks noChangeShapeType="1"/>
          </p:cNvSpPr>
          <p:nvPr/>
        </p:nvSpPr>
        <p:spPr bwMode="auto">
          <a:xfrm flipH="1">
            <a:off x="7591425" y="40243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2" name="Line 46"/>
          <p:cNvSpPr>
            <a:spLocks noChangeShapeType="1"/>
          </p:cNvSpPr>
          <p:nvPr/>
        </p:nvSpPr>
        <p:spPr bwMode="auto">
          <a:xfrm>
            <a:off x="6400800" y="2819400"/>
            <a:ext cx="0" cy="2667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3" name="Text Box 47"/>
          <p:cNvSpPr txBox="1">
            <a:spLocks noChangeArrowheads="1"/>
          </p:cNvSpPr>
          <p:nvPr/>
        </p:nvSpPr>
        <p:spPr bwMode="auto">
          <a:xfrm>
            <a:off x="6400800" y="3581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  <a:sym typeface="Wingdings" panose="05000000000000000000" pitchFamily="2" charset="2"/>
              </a:rPr>
              <a:t>O</a:t>
            </a:r>
          </a:p>
        </p:txBody>
      </p:sp>
      <p:sp>
        <p:nvSpPr>
          <p:cNvPr id="29744" name="Line 48"/>
          <p:cNvSpPr>
            <a:spLocks noChangeShapeType="1"/>
          </p:cNvSpPr>
          <p:nvPr/>
        </p:nvSpPr>
        <p:spPr bwMode="auto">
          <a:xfrm>
            <a:off x="3124200" y="4038600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5" name="Text Box 49"/>
          <p:cNvSpPr txBox="1">
            <a:spLocks noChangeArrowheads="1"/>
          </p:cNvSpPr>
          <p:nvPr/>
        </p:nvSpPr>
        <p:spPr bwMode="auto">
          <a:xfrm>
            <a:off x="5334000" y="42672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  <a:sym typeface="Wingdings" panose="05000000000000000000" pitchFamily="2" charset="2"/>
              </a:rPr>
              <a:t>F</a:t>
            </a:r>
          </a:p>
        </p:txBody>
      </p:sp>
      <p:sp>
        <p:nvSpPr>
          <p:cNvPr id="29746" name="Text Box 50"/>
          <p:cNvSpPr txBox="1">
            <a:spLocks noChangeArrowheads="1"/>
          </p:cNvSpPr>
          <p:nvPr/>
        </p:nvSpPr>
        <p:spPr bwMode="auto">
          <a:xfrm>
            <a:off x="7239000" y="3352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  <a:sym typeface="Wingdings" panose="05000000000000000000" pitchFamily="2" charset="2"/>
              </a:rPr>
              <a:t>F</a:t>
            </a:r>
            <a:r>
              <a:rPr lang="en-US" altLang="en-US" sz="2400" baseline="30000">
                <a:latin typeface="VNI-Times" pitchFamily="2" charset="0"/>
                <a:sym typeface="Wingdings" panose="05000000000000000000" pitchFamily="2" charset="2"/>
              </a:rPr>
              <a:t>/</a:t>
            </a:r>
            <a:endParaRPr lang="en-US" altLang="en-US" sz="2400">
              <a:latin typeface="VNI-Times" pitchFamily="2" charset="0"/>
              <a:sym typeface="Wingdings" panose="05000000000000000000" pitchFamily="2" charset="2"/>
            </a:endParaRPr>
          </a:p>
        </p:txBody>
      </p:sp>
      <p:sp>
        <p:nvSpPr>
          <p:cNvPr id="29747" name="Line 51"/>
          <p:cNvSpPr>
            <a:spLocks noChangeShapeType="1"/>
          </p:cNvSpPr>
          <p:nvPr/>
        </p:nvSpPr>
        <p:spPr bwMode="auto">
          <a:xfrm flipV="1">
            <a:off x="3643313" y="306228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8" name="Text Box 52"/>
          <p:cNvSpPr txBox="1">
            <a:spLocks noChangeArrowheads="1"/>
          </p:cNvSpPr>
          <p:nvPr/>
        </p:nvSpPr>
        <p:spPr bwMode="auto">
          <a:xfrm>
            <a:off x="3429000" y="41148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29749" name="Text Box 53"/>
          <p:cNvSpPr txBox="1">
            <a:spLocks noChangeArrowheads="1"/>
          </p:cNvSpPr>
          <p:nvPr/>
        </p:nvSpPr>
        <p:spPr bwMode="auto">
          <a:xfrm>
            <a:off x="3505200" y="26670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29750" name="Line 54"/>
          <p:cNvSpPr>
            <a:spLocks noChangeShapeType="1"/>
          </p:cNvSpPr>
          <p:nvPr/>
        </p:nvSpPr>
        <p:spPr bwMode="auto">
          <a:xfrm>
            <a:off x="3643313" y="3095625"/>
            <a:ext cx="2743200" cy="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1" name="Line 55"/>
          <p:cNvSpPr>
            <a:spLocks noChangeShapeType="1"/>
          </p:cNvSpPr>
          <p:nvPr/>
        </p:nvSpPr>
        <p:spPr bwMode="auto">
          <a:xfrm>
            <a:off x="3962400" y="3090863"/>
            <a:ext cx="457200" cy="0"/>
          </a:xfrm>
          <a:prstGeom prst="line">
            <a:avLst/>
          </a:prstGeom>
          <a:noFill/>
          <a:ln w="635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2" name="Line 56"/>
          <p:cNvSpPr>
            <a:spLocks noChangeShapeType="1"/>
          </p:cNvSpPr>
          <p:nvPr/>
        </p:nvSpPr>
        <p:spPr bwMode="auto">
          <a:xfrm>
            <a:off x="6400800" y="3105150"/>
            <a:ext cx="1752600" cy="198120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3" name="Line 57"/>
          <p:cNvSpPr>
            <a:spLocks noChangeShapeType="1"/>
          </p:cNvSpPr>
          <p:nvPr/>
        </p:nvSpPr>
        <p:spPr bwMode="auto">
          <a:xfrm>
            <a:off x="6477000" y="3200400"/>
            <a:ext cx="685800" cy="76200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4" name="Line 58"/>
          <p:cNvSpPr>
            <a:spLocks noChangeShapeType="1"/>
          </p:cNvSpPr>
          <p:nvPr/>
        </p:nvSpPr>
        <p:spPr bwMode="auto">
          <a:xfrm>
            <a:off x="3657600" y="3124200"/>
            <a:ext cx="4648200" cy="155575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5" name="Line 59"/>
          <p:cNvSpPr>
            <a:spLocks noChangeShapeType="1"/>
          </p:cNvSpPr>
          <p:nvPr/>
        </p:nvSpPr>
        <p:spPr bwMode="auto">
          <a:xfrm>
            <a:off x="5105400" y="3597276"/>
            <a:ext cx="609600" cy="212725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6" name="Text Box 60"/>
          <p:cNvSpPr txBox="1">
            <a:spLocks noChangeArrowheads="1"/>
          </p:cNvSpPr>
          <p:nvPr/>
        </p:nvSpPr>
        <p:spPr bwMode="auto">
          <a:xfrm>
            <a:off x="7543800" y="3581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VNI-Times" pitchFamily="2" charset="0"/>
              </a:rPr>
              <a:t>A</a:t>
            </a:r>
            <a:r>
              <a:rPr lang="en-US" altLang="en-US" sz="2400" baseline="30000">
                <a:solidFill>
                  <a:srgbClr val="FF3300"/>
                </a:solidFill>
                <a:latin typeface="VNI-Times" pitchFamily="2" charset="0"/>
              </a:rPr>
              <a:t>/</a:t>
            </a:r>
            <a:endParaRPr lang="en-US" altLang="en-US" sz="240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29794" name="Line 98"/>
          <p:cNvSpPr>
            <a:spLocks noChangeShapeType="1"/>
          </p:cNvSpPr>
          <p:nvPr/>
        </p:nvSpPr>
        <p:spPr bwMode="auto">
          <a:xfrm>
            <a:off x="3624263" y="3138489"/>
            <a:ext cx="2767012" cy="1304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95" name="Line 99"/>
          <p:cNvSpPr>
            <a:spLocks noChangeShapeType="1"/>
          </p:cNvSpPr>
          <p:nvPr/>
        </p:nvSpPr>
        <p:spPr bwMode="auto">
          <a:xfrm>
            <a:off x="6400800" y="4448175"/>
            <a:ext cx="2590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96" name="Line 100"/>
          <p:cNvSpPr>
            <a:spLocks noChangeShapeType="1"/>
          </p:cNvSpPr>
          <p:nvPr/>
        </p:nvSpPr>
        <p:spPr bwMode="auto">
          <a:xfrm>
            <a:off x="4086225" y="3367088"/>
            <a:ext cx="381000" cy="152400"/>
          </a:xfrm>
          <a:prstGeom prst="line">
            <a:avLst/>
          </a:prstGeom>
          <a:noFill/>
          <a:ln w="635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97" name="Line 101"/>
          <p:cNvSpPr>
            <a:spLocks noChangeShapeType="1"/>
          </p:cNvSpPr>
          <p:nvPr/>
        </p:nvSpPr>
        <p:spPr bwMode="auto">
          <a:xfrm>
            <a:off x="4171950" y="3390900"/>
            <a:ext cx="457200" cy="209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98" name="Line 102"/>
          <p:cNvSpPr>
            <a:spLocks noChangeShapeType="1"/>
          </p:cNvSpPr>
          <p:nvPr/>
        </p:nvSpPr>
        <p:spPr bwMode="auto">
          <a:xfrm>
            <a:off x="4324350" y="3452813"/>
            <a:ext cx="457200" cy="22860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99" name="Line 103"/>
          <p:cNvSpPr>
            <a:spLocks noChangeShapeType="1"/>
          </p:cNvSpPr>
          <p:nvPr/>
        </p:nvSpPr>
        <p:spPr bwMode="auto">
          <a:xfrm>
            <a:off x="6400800" y="4448175"/>
            <a:ext cx="45720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01" name="Line 105"/>
          <p:cNvSpPr>
            <a:spLocks noChangeShapeType="1"/>
          </p:cNvSpPr>
          <p:nvPr/>
        </p:nvSpPr>
        <p:spPr bwMode="auto">
          <a:xfrm>
            <a:off x="6524625" y="4443413"/>
            <a:ext cx="45720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02" name="Line 106"/>
          <p:cNvSpPr>
            <a:spLocks noChangeShapeType="1"/>
          </p:cNvSpPr>
          <p:nvPr/>
        </p:nvSpPr>
        <p:spPr bwMode="auto">
          <a:xfrm>
            <a:off x="6677025" y="4448175"/>
            <a:ext cx="45720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03" name="Line 107"/>
          <p:cNvSpPr>
            <a:spLocks noChangeShapeType="1"/>
          </p:cNvSpPr>
          <p:nvPr/>
        </p:nvSpPr>
        <p:spPr bwMode="auto">
          <a:xfrm>
            <a:off x="5257800" y="3649664"/>
            <a:ext cx="609600" cy="212725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04" name="Line 108"/>
          <p:cNvSpPr>
            <a:spLocks noChangeShapeType="1"/>
          </p:cNvSpPr>
          <p:nvPr/>
        </p:nvSpPr>
        <p:spPr bwMode="auto">
          <a:xfrm>
            <a:off x="6496050" y="4067176"/>
            <a:ext cx="609600" cy="212725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05" name="Line 109"/>
          <p:cNvSpPr>
            <a:spLocks noChangeShapeType="1"/>
          </p:cNvSpPr>
          <p:nvPr/>
        </p:nvSpPr>
        <p:spPr bwMode="auto">
          <a:xfrm>
            <a:off x="6629400" y="4111626"/>
            <a:ext cx="609600" cy="212725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11" name="Text Box 115"/>
          <p:cNvSpPr txBox="1">
            <a:spLocks noChangeArrowheads="1"/>
          </p:cNvSpPr>
          <p:nvPr/>
        </p:nvSpPr>
        <p:spPr bwMode="auto">
          <a:xfrm>
            <a:off x="195943" y="773906"/>
            <a:ext cx="1183121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C5: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 = 12cm.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A’B’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A’B’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= 36cm (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43.4a)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= 8cm (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43.4b)</a:t>
            </a:r>
          </a:p>
        </p:txBody>
      </p:sp>
    </p:spTree>
    <p:extLst>
      <p:ext uri="{BB962C8B-B14F-4D97-AF65-F5344CB8AC3E}">
        <p14:creationId xmlns:p14="http://schemas.microsoft.com/office/powerpoint/2010/main" val="29829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9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2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2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2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2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2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2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2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2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7" dur="2000"/>
                                        <p:tgtEl>
                                          <p:spTgt spid="2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2" dur="20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5" dur="20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2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  <p:bldP spid="29722" grpId="0"/>
      <p:bldP spid="29724" grpId="0"/>
      <p:bldP spid="29725" grpId="0"/>
      <p:bldP spid="29726" grpId="0"/>
      <p:bldP spid="29727" grpId="0"/>
      <p:bldP spid="29731" grpId="0"/>
      <p:bldP spid="29740" grpId="0"/>
      <p:bldP spid="29743" grpId="0"/>
      <p:bldP spid="29745" grpId="0"/>
      <p:bldP spid="29746" grpId="0"/>
      <p:bldP spid="29748" grpId="0"/>
      <p:bldP spid="29749" grpId="0"/>
      <p:bldP spid="29756" grpId="0"/>
      <p:bldP spid="29811" grpId="0"/>
      <p:bldP spid="298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1905000" y="4005263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7162800" y="2633663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356100" y="3838575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  <a:sym typeface="Wingdings" panose="05000000000000000000" pitchFamily="2" charset="2"/>
              </a:rPr>
              <a:t>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9505950" y="3838575"/>
            <a:ext cx="857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  <a:sym typeface="Wingdings" panose="05000000000000000000" pitchFamily="2" charset="2"/>
              </a:rPr>
              <a:t>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279900" y="4046538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F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9302750" y="39751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F</a:t>
            </a:r>
            <a:r>
              <a:rPr lang="en-US" altLang="en-US" sz="2400" baseline="30000">
                <a:latin typeface="VNI-Times" pitchFamily="2" charset="0"/>
              </a:rPr>
              <a:t>/</a:t>
            </a:r>
            <a:endParaRPr lang="en-US" altLang="en-US" sz="2400">
              <a:latin typeface="VNI-Times" pitchFamily="2" charset="0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6791325" y="3970338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O</a:t>
            </a: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V="1">
            <a:off x="5414963" y="3090863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5207000" y="3992563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A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5283200" y="2633663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B</a:t>
            </a:r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>
            <a:off x="5410200" y="3090863"/>
            <a:ext cx="1752600" cy="0"/>
          </a:xfrm>
          <a:prstGeom prst="line">
            <a:avLst/>
          </a:prstGeom>
          <a:noFill/>
          <a:ln w="9525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5867400" y="3090863"/>
            <a:ext cx="152400" cy="0"/>
          </a:xfrm>
          <a:prstGeom prst="line">
            <a:avLst/>
          </a:prstGeom>
          <a:noFill/>
          <a:ln w="9525">
            <a:solidFill>
              <a:srgbClr val="FF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7162800" y="3090863"/>
            <a:ext cx="3124200" cy="114300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>
            <a:off x="7162800" y="3090863"/>
            <a:ext cx="1676400" cy="60960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5410200" y="3090863"/>
            <a:ext cx="3886200" cy="198120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5410200" y="3090863"/>
            <a:ext cx="1066800" cy="53340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 flipH="1" flipV="1">
            <a:off x="2209800" y="1338263"/>
            <a:ext cx="4953000" cy="1752600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0" name="Line 20"/>
          <p:cNvSpPr>
            <a:spLocks noChangeShapeType="1"/>
          </p:cNvSpPr>
          <p:nvPr/>
        </p:nvSpPr>
        <p:spPr bwMode="auto">
          <a:xfrm flipH="1" flipV="1">
            <a:off x="2133600" y="1295401"/>
            <a:ext cx="3276600" cy="1795463"/>
          </a:xfrm>
          <a:prstGeom prst="line">
            <a:avLst/>
          </a:prstGeom>
          <a:noFill/>
          <a:ln w="9525">
            <a:solidFill>
              <a:srgbClr val="3399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095500" y="849313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B</a:t>
            </a:r>
            <a:r>
              <a:rPr lang="en-US" altLang="en-US" sz="2400" baseline="30000">
                <a:latin typeface="VNI-Times" pitchFamily="2" charset="0"/>
              </a:rPr>
              <a:t>/</a:t>
            </a:r>
            <a:endParaRPr lang="en-US" altLang="en-US" sz="2400">
              <a:latin typeface="VNI-Times" pitchFamily="2" charset="0"/>
            </a:endParaRP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 flipV="1">
            <a:off x="2243138" y="1338263"/>
            <a:ext cx="0" cy="26670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2016125" y="409098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A</a:t>
            </a:r>
            <a:r>
              <a:rPr lang="en-US" altLang="en-US" sz="2400" baseline="30000">
                <a:latin typeface="VNI-Times" pitchFamily="2" charset="0"/>
              </a:rPr>
              <a:t>/</a:t>
            </a:r>
            <a:endParaRPr lang="en-US" altLang="en-US" sz="2400">
              <a:latin typeface="VNI-Times" pitchFamily="2" charset="0"/>
            </a:endParaRPr>
          </a:p>
        </p:txBody>
      </p:sp>
      <p:sp>
        <p:nvSpPr>
          <p:cNvPr id="20503" name="Text Box 26"/>
          <p:cNvSpPr txBox="1">
            <a:spLocks noChangeArrowheads="1"/>
          </p:cNvSpPr>
          <p:nvPr/>
        </p:nvSpPr>
        <p:spPr bwMode="auto">
          <a:xfrm>
            <a:off x="234821" y="134848"/>
            <a:ext cx="118934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hợp</a:t>
            </a:r>
            <a:r>
              <a:rPr lang="en-US" altLang="en-US" b="1" dirty="0">
                <a:solidFill>
                  <a:srgbClr val="FF0000"/>
                </a:solidFill>
              </a:rPr>
              <a:t> 2: d  = OA = 8cm , f = OF=12cm ( </a:t>
            </a:r>
            <a:r>
              <a:rPr lang="en-US" altLang="en-US" b="1" dirty="0" err="1">
                <a:solidFill>
                  <a:srgbClr val="FF0000"/>
                </a:solidFill>
              </a:rPr>
              <a:t>Vật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trong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khoảng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tiêu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cự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của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thấu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kính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hội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tụ</a:t>
            </a:r>
            <a:r>
              <a:rPr lang="en-US" alt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2590799" y="5638801"/>
            <a:ext cx="864325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TH2: Ảnh A’B’ là ảnh ảo, cùng chiều và lớn hơn vật</a:t>
            </a: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2133601" y="5486401"/>
            <a:ext cx="4966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5239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20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6" grpId="0"/>
      <p:bldP spid="30727" grpId="0"/>
      <p:bldP spid="30728" grpId="0"/>
      <p:bldP spid="30729" grpId="0"/>
      <p:bldP spid="30731" grpId="0"/>
      <p:bldP spid="30732" grpId="0"/>
      <p:bldP spid="30741" grpId="0"/>
      <p:bldP spid="30743" grpId="0"/>
      <p:bldP spid="30747" grpId="0"/>
      <p:bldP spid="307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-38100" y="-18842"/>
            <a:ext cx="4495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209800" y="67407"/>
            <a:ext cx="998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C6: </a:t>
            </a:r>
            <a:r>
              <a:rPr lang="en-US" altLang="en-US" sz="2400" b="1" dirty="0" err="1"/>
              <a:t>Vận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dụng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kiến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thức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học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hãy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tính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khoảng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cách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từ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ảnh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đến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thấu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kính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và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chiều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cao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ảnh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trong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hai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trường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hợp</a:t>
            </a:r>
            <a:r>
              <a:rPr lang="en-US" altLang="en-US" sz="2400" b="1" dirty="0"/>
              <a:t> ở C5. Cho </a:t>
            </a:r>
            <a:r>
              <a:rPr lang="en-US" altLang="en-US" sz="2400" b="1" dirty="0" err="1"/>
              <a:t>biết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vật</a:t>
            </a:r>
            <a:r>
              <a:rPr lang="en-US" altLang="en-US" sz="2400" b="1" dirty="0"/>
              <a:t> AB </a:t>
            </a:r>
            <a:r>
              <a:rPr lang="en-US" altLang="en-US" sz="2400" b="1" dirty="0" err="1"/>
              <a:t>có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chiều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cao</a:t>
            </a:r>
            <a:r>
              <a:rPr lang="en-US" altLang="en-US" sz="2400" b="1" dirty="0"/>
              <a:t> h = 1cm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269081" y="494112"/>
            <a:ext cx="11887199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C6: </a:t>
            </a:r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 = OF = OF’ = 12cm, d = OA = 36cm, h = AB = 1cm.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d’ = OA’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  A’B’ = ?                        </a:t>
            </a:r>
          </a:p>
        </p:txBody>
      </p:sp>
      <p:graphicFrame>
        <p:nvGraphicFramePr>
          <p:cNvPr id="1026" name="Object 57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943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20" imgH="215640" progId="Equation.DSMT4">
                  <p:embed/>
                </p:oleObj>
              </mc:Choice>
              <mc:Fallback>
                <p:oleObj name="Equation" r:id="rId2" imgW="114120" imgH="215640" progId="Equation.DSMT4">
                  <p:embed/>
                  <p:pic>
                    <p:nvPicPr>
                      <p:cNvPr id="1026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8134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102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4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Text Box 109"/>
          <p:cNvSpPr txBox="1">
            <a:spLocks noChangeArrowheads="1"/>
          </p:cNvSpPr>
          <p:nvPr/>
        </p:nvSpPr>
        <p:spPr bwMode="auto">
          <a:xfrm>
            <a:off x="2209800" y="5334001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graphicFrame>
        <p:nvGraphicFramePr>
          <p:cNvPr id="39037" name="Object 125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458568993"/>
              </p:ext>
            </p:extLst>
          </p:nvPr>
        </p:nvGraphicFramePr>
        <p:xfrm>
          <a:off x="674066" y="2244272"/>
          <a:ext cx="5017893" cy="2029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55800" imgH="812520" progId="Equation.DSMT4">
                  <p:embed/>
                </p:oleObj>
              </mc:Choice>
              <mc:Fallback>
                <p:oleObj name="Equation" r:id="rId5" imgW="2755800" imgH="812520" progId="Equation.DSMT4">
                  <p:embed/>
                  <p:pic>
                    <p:nvPicPr>
                      <p:cNvPr id="39037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066" y="2244272"/>
                        <a:ext cx="5017893" cy="2029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43" name="Object 1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867239"/>
              </p:ext>
            </p:extLst>
          </p:nvPr>
        </p:nvGraphicFramePr>
        <p:xfrm>
          <a:off x="813079" y="4817406"/>
          <a:ext cx="4805296" cy="1996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98600" imgH="990360" progId="Equation.DSMT4">
                  <p:embed/>
                </p:oleObj>
              </mc:Choice>
              <mc:Fallback>
                <p:oleObj name="Equation" r:id="rId7" imgW="2298600" imgH="990360" progId="Equation.DSMT4">
                  <p:embed/>
                  <p:pic>
                    <p:nvPicPr>
                      <p:cNvPr id="39043" name="Object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079" y="4817406"/>
                        <a:ext cx="4805296" cy="19969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046" name="Text Box 134"/>
          <p:cNvSpPr txBox="1">
            <a:spLocks noChangeArrowheads="1"/>
          </p:cNvSpPr>
          <p:nvPr/>
        </p:nvSpPr>
        <p:spPr bwMode="auto">
          <a:xfrm>
            <a:off x="456725" y="171216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*</a:t>
            </a:r>
          </a:p>
        </p:txBody>
      </p:sp>
      <p:grpSp>
        <p:nvGrpSpPr>
          <p:cNvPr id="2" name="Group 135"/>
          <p:cNvGrpSpPr>
            <a:grpSpLocks/>
          </p:cNvGrpSpPr>
          <p:nvPr/>
        </p:nvGrpSpPr>
        <p:grpSpPr bwMode="auto">
          <a:xfrm>
            <a:off x="6131843" y="1704330"/>
            <a:ext cx="6405022" cy="3594883"/>
            <a:chOff x="576" y="720"/>
            <a:chExt cx="4368" cy="1776"/>
          </a:xfrm>
        </p:grpSpPr>
        <p:sp>
          <p:nvSpPr>
            <p:cNvPr id="1046" name="Line 136"/>
            <p:cNvSpPr>
              <a:spLocks noChangeShapeType="1"/>
            </p:cNvSpPr>
            <p:nvPr/>
          </p:nvSpPr>
          <p:spPr bwMode="auto">
            <a:xfrm flipH="1">
              <a:off x="3435" y="1575"/>
              <a:ext cx="0" cy="2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Line 137"/>
            <p:cNvSpPr>
              <a:spLocks noChangeShapeType="1"/>
            </p:cNvSpPr>
            <p:nvPr/>
          </p:nvSpPr>
          <p:spPr bwMode="auto">
            <a:xfrm>
              <a:off x="912" y="990"/>
              <a:ext cx="1728" cy="864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Line 138"/>
            <p:cNvSpPr>
              <a:spLocks noChangeShapeType="1"/>
            </p:cNvSpPr>
            <p:nvPr/>
          </p:nvSpPr>
          <p:spPr bwMode="auto">
            <a:xfrm>
              <a:off x="576" y="1569"/>
              <a:ext cx="4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Line 139"/>
            <p:cNvSpPr>
              <a:spLocks noChangeShapeType="1"/>
            </p:cNvSpPr>
            <p:nvPr/>
          </p:nvSpPr>
          <p:spPr bwMode="auto">
            <a:xfrm>
              <a:off x="903" y="990"/>
              <a:ext cx="1728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Text Box 140"/>
            <p:cNvSpPr txBox="1">
              <a:spLocks noChangeArrowheads="1"/>
            </p:cNvSpPr>
            <p:nvPr/>
          </p:nvSpPr>
          <p:spPr bwMode="auto">
            <a:xfrm>
              <a:off x="2640" y="1296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VNI-Times" pitchFamily="2" charset="0"/>
                  <a:sym typeface="Wingdings" panose="05000000000000000000" pitchFamily="2" charset="2"/>
                </a:rPr>
                <a:t>O</a:t>
              </a:r>
            </a:p>
          </p:txBody>
        </p:sp>
        <p:sp>
          <p:nvSpPr>
            <p:cNvPr id="1051" name="Line 141"/>
            <p:cNvSpPr>
              <a:spLocks noChangeShapeType="1"/>
            </p:cNvSpPr>
            <p:nvPr/>
          </p:nvSpPr>
          <p:spPr bwMode="auto">
            <a:xfrm>
              <a:off x="2637" y="724"/>
              <a:ext cx="3" cy="17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Line 142"/>
            <p:cNvSpPr>
              <a:spLocks noChangeShapeType="1"/>
            </p:cNvSpPr>
            <p:nvPr/>
          </p:nvSpPr>
          <p:spPr bwMode="auto">
            <a:xfrm>
              <a:off x="2637" y="984"/>
              <a:ext cx="1273" cy="1379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Line 143"/>
            <p:cNvSpPr>
              <a:spLocks noChangeShapeType="1"/>
            </p:cNvSpPr>
            <p:nvPr/>
          </p:nvSpPr>
          <p:spPr bwMode="auto">
            <a:xfrm flipH="1" flipV="1">
              <a:off x="909" y="984"/>
              <a:ext cx="3" cy="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Text Box 144"/>
            <p:cNvSpPr txBox="1">
              <a:spLocks noChangeArrowheads="1"/>
            </p:cNvSpPr>
            <p:nvPr/>
          </p:nvSpPr>
          <p:spPr bwMode="auto">
            <a:xfrm>
              <a:off x="816" y="720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FF3300"/>
                  </a:solidFill>
                  <a:latin typeface="VNI-Times" pitchFamily="2" charset="0"/>
                </a:rPr>
                <a:t>B</a:t>
              </a:r>
            </a:p>
          </p:txBody>
        </p:sp>
        <p:sp>
          <p:nvSpPr>
            <p:cNvPr id="1055" name="Text Box 145"/>
            <p:cNvSpPr txBox="1">
              <a:spLocks noChangeArrowheads="1"/>
            </p:cNvSpPr>
            <p:nvPr/>
          </p:nvSpPr>
          <p:spPr bwMode="auto">
            <a:xfrm>
              <a:off x="768" y="1632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FF3300"/>
                  </a:solidFill>
                  <a:latin typeface="VNI-Times" pitchFamily="2" charset="0"/>
                </a:rPr>
                <a:t>A</a:t>
              </a:r>
            </a:p>
          </p:txBody>
        </p:sp>
        <p:sp>
          <p:nvSpPr>
            <p:cNvPr id="1056" name="Rectangle 146"/>
            <p:cNvSpPr>
              <a:spLocks noChangeArrowheads="1"/>
            </p:cNvSpPr>
            <p:nvPr/>
          </p:nvSpPr>
          <p:spPr bwMode="auto">
            <a:xfrm>
              <a:off x="2016" y="1458"/>
              <a:ext cx="1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ym typeface="Wingdings" panose="05000000000000000000" pitchFamily="2" charset="2"/>
                </a:rPr>
                <a:t></a:t>
              </a:r>
            </a:p>
          </p:txBody>
        </p:sp>
        <p:sp>
          <p:nvSpPr>
            <p:cNvPr id="1057" name="Rectangle 147"/>
            <p:cNvSpPr>
              <a:spLocks noChangeArrowheads="1"/>
            </p:cNvSpPr>
            <p:nvPr/>
          </p:nvSpPr>
          <p:spPr bwMode="auto">
            <a:xfrm>
              <a:off x="3090" y="1470"/>
              <a:ext cx="1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ym typeface="Wingdings" panose="05000000000000000000" pitchFamily="2" charset="2"/>
                </a:rPr>
                <a:t></a:t>
              </a:r>
            </a:p>
          </p:txBody>
        </p:sp>
        <p:sp>
          <p:nvSpPr>
            <p:cNvPr id="1058" name="Text Box 148"/>
            <p:cNvSpPr txBox="1">
              <a:spLocks noChangeArrowheads="1"/>
            </p:cNvSpPr>
            <p:nvPr/>
          </p:nvSpPr>
          <p:spPr bwMode="auto">
            <a:xfrm>
              <a:off x="1968" y="1728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VNI-Times" pitchFamily="2" charset="0"/>
                  <a:sym typeface="Wingdings" panose="05000000000000000000" pitchFamily="2" charset="2"/>
                </a:rPr>
                <a:t>F</a:t>
              </a:r>
            </a:p>
          </p:txBody>
        </p:sp>
        <p:sp>
          <p:nvSpPr>
            <p:cNvPr id="1059" name="Text Box 149"/>
            <p:cNvSpPr txBox="1">
              <a:spLocks noChangeArrowheads="1"/>
            </p:cNvSpPr>
            <p:nvPr/>
          </p:nvSpPr>
          <p:spPr bwMode="auto">
            <a:xfrm>
              <a:off x="3168" y="1152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VNI-Times" pitchFamily="2" charset="0"/>
                  <a:sym typeface="Wingdings" panose="05000000000000000000" pitchFamily="2" charset="2"/>
                </a:rPr>
                <a:t>F</a:t>
              </a:r>
              <a:r>
                <a:rPr lang="en-US" altLang="en-US" sz="2400" baseline="30000">
                  <a:latin typeface="VNI-Times" pitchFamily="2" charset="0"/>
                  <a:sym typeface="Wingdings" panose="05000000000000000000" pitchFamily="2" charset="2"/>
                </a:rPr>
                <a:t>/</a:t>
              </a:r>
              <a:endParaRPr lang="en-US" altLang="en-US" sz="2400">
                <a:latin typeface="VNI-Times" pitchFamily="2" charset="0"/>
                <a:sym typeface="Wingdings" panose="05000000000000000000" pitchFamily="2" charset="2"/>
              </a:endParaRPr>
            </a:p>
          </p:txBody>
        </p:sp>
        <p:sp>
          <p:nvSpPr>
            <p:cNvPr id="1060" name="Line 150"/>
            <p:cNvSpPr>
              <a:spLocks noChangeShapeType="1"/>
            </p:cNvSpPr>
            <p:nvPr/>
          </p:nvSpPr>
          <p:spPr bwMode="auto">
            <a:xfrm flipV="1">
              <a:off x="2640" y="1857"/>
              <a:ext cx="1485" cy="3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Text Box 151"/>
            <p:cNvSpPr txBox="1">
              <a:spLocks noChangeArrowheads="1"/>
            </p:cNvSpPr>
            <p:nvPr/>
          </p:nvSpPr>
          <p:spPr bwMode="auto">
            <a:xfrm>
              <a:off x="3360" y="1296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FF3300"/>
                  </a:solidFill>
                  <a:latin typeface="VNI-Times" pitchFamily="2" charset="0"/>
                </a:rPr>
                <a:t>A</a:t>
              </a:r>
              <a:r>
                <a:rPr lang="en-US" altLang="en-US" sz="2400" baseline="30000">
                  <a:solidFill>
                    <a:srgbClr val="FF3300"/>
                  </a:solidFill>
                  <a:latin typeface="VNI-Times" pitchFamily="2" charset="0"/>
                </a:rPr>
                <a:t>/</a:t>
              </a:r>
              <a:endParaRPr lang="en-US" altLang="en-US" sz="2400">
                <a:solidFill>
                  <a:srgbClr val="FF3300"/>
                </a:solidFill>
                <a:latin typeface="VNI-Times" pitchFamily="2" charset="0"/>
              </a:endParaRPr>
            </a:p>
          </p:txBody>
        </p:sp>
        <p:sp>
          <p:nvSpPr>
            <p:cNvPr id="1062" name="Text Box 152"/>
            <p:cNvSpPr txBox="1">
              <a:spLocks noChangeArrowheads="1"/>
            </p:cNvSpPr>
            <p:nvPr/>
          </p:nvSpPr>
          <p:spPr bwMode="auto">
            <a:xfrm>
              <a:off x="3282" y="1880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FF3300"/>
                  </a:solidFill>
                  <a:latin typeface="VNI-Times" pitchFamily="2" charset="0"/>
                </a:rPr>
                <a:t>B</a:t>
              </a:r>
              <a:r>
                <a:rPr lang="en-US" altLang="en-US" sz="2400" baseline="30000">
                  <a:solidFill>
                    <a:srgbClr val="FF3300"/>
                  </a:solidFill>
                  <a:latin typeface="VNI-Times" pitchFamily="2" charset="0"/>
                </a:rPr>
                <a:t>/</a:t>
              </a:r>
              <a:endParaRPr lang="en-US" altLang="en-US" sz="2400">
                <a:solidFill>
                  <a:srgbClr val="FF3300"/>
                </a:solidFill>
                <a:latin typeface="VNI-Times" pitchFamily="2" charset="0"/>
              </a:endParaRPr>
            </a:p>
          </p:txBody>
        </p:sp>
        <p:sp>
          <p:nvSpPr>
            <p:cNvPr id="1063" name="Line 153"/>
            <p:cNvSpPr>
              <a:spLocks noChangeShapeType="1"/>
            </p:cNvSpPr>
            <p:nvPr/>
          </p:nvSpPr>
          <p:spPr bwMode="auto">
            <a:xfrm>
              <a:off x="1152" y="987"/>
              <a:ext cx="288" cy="0"/>
            </a:xfrm>
            <a:prstGeom prst="line">
              <a:avLst/>
            </a:prstGeom>
            <a:noFill/>
            <a:ln w="6350">
              <a:solidFill>
                <a:srgbClr val="FF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" name="Line 154"/>
            <p:cNvSpPr>
              <a:spLocks noChangeShapeType="1"/>
            </p:cNvSpPr>
            <p:nvPr/>
          </p:nvSpPr>
          <p:spPr bwMode="auto">
            <a:xfrm>
              <a:off x="1296" y="1182"/>
              <a:ext cx="384" cy="192"/>
            </a:xfrm>
            <a:prstGeom prst="line">
              <a:avLst/>
            </a:prstGeom>
            <a:noFill/>
            <a:ln w="9525">
              <a:solidFill>
                <a:srgbClr val="3399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" name="Line 155"/>
            <p:cNvSpPr>
              <a:spLocks noChangeShapeType="1"/>
            </p:cNvSpPr>
            <p:nvPr/>
          </p:nvSpPr>
          <p:spPr bwMode="auto">
            <a:xfrm>
              <a:off x="1230" y="1155"/>
              <a:ext cx="375" cy="171"/>
            </a:xfrm>
            <a:prstGeom prst="lin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" name="Line 156"/>
            <p:cNvSpPr>
              <a:spLocks noChangeShapeType="1"/>
            </p:cNvSpPr>
            <p:nvPr/>
          </p:nvSpPr>
          <p:spPr bwMode="auto">
            <a:xfrm>
              <a:off x="2688" y="1863"/>
              <a:ext cx="384" cy="3"/>
            </a:xfrm>
            <a:prstGeom prst="line">
              <a:avLst/>
            </a:prstGeom>
            <a:noFill/>
            <a:ln w="9525">
              <a:solidFill>
                <a:srgbClr val="3399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" name="Text Box 157"/>
            <p:cNvSpPr txBox="1">
              <a:spLocks noChangeArrowheads="1"/>
            </p:cNvSpPr>
            <p:nvPr/>
          </p:nvSpPr>
          <p:spPr bwMode="auto">
            <a:xfrm>
              <a:off x="2640" y="1920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/>
                <a:t>H</a:t>
              </a:r>
            </a:p>
          </p:txBody>
        </p:sp>
        <p:sp>
          <p:nvSpPr>
            <p:cNvPr id="1068" name="Text Box 158"/>
            <p:cNvSpPr txBox="1">
              <a:spLocks noChangeArrowheads="1"/>
            </p:cNvSpPr>
            <p:nvPr/>
          </p:nvSpPr>
          <p:spPr bwMode="auto">
            <a:xfrm>
              <a:off x="2688" y="816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I</a:t>
              </a:r>
            </a:p>
          </p:txBody>
        </p:sp>
        <p:sp>
          <p:nvSpPr>
            <p:cNvPr id="1069" name="Line 159"/>
            <p:cNvSpPr>
              <a:spLocks noChangeShapeType="1"/>
            </p:cNvSpPr>
            <p:nvPr/>
          </p:nvSpPr>
          <p:spPr bwMode="auto">
            <a:xfrm flipV="1">
              <a:off x="2802" y="1860"/>
              <a:ext cx="441" cy="9"/>
            </a:xfrm>
            <a:prstGeom prst="line">
              <a:avLst/>
            </a:prstGeom>
            <a:noFill/>
            <a:ln w="9525">
              <a:solidFill>
                <a:srgbClr val="3399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" name="Line 160"/>
            <p:cNvSpPr>
              <a:spLocks noChangeShapeType="1"/>
            </p:cNvSpPr>
            <p:nvPr/>
          </p:nvSpPr>
          <p:spPr bwMode="auto">
            <a:xfrm>
              <a:off x="2832" y="1200"/>
              <a:ext cx="262" cy="27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3080" y="1704330"/>
            <a:ext cx="2739745" cy="414985"/>
            <a:chOff x="732948" y="1940380"/>
            <a:chExt cx="2739745" cy="414985"/>
          </a:xfrm>
        </p:grpSpPr>
        <p:graphicFrame>
          <p:nvGraphicFramePr>
            <p:cNvPr id="39034" name="Object 122"/>
            <p:cNvGraphicFramePr>
              <a:graphicFrameLocks noGrp="1" noChangeAspect="1"/>
            </p:cNvGraphicFramePr>
            <p:nvPr>
              <p:ph sz="quarter" idx="3"/>
              <p:extLst>
                <p:ext uri="{D42A27DB-BD31-4B8C-83A1-F6EECF244321}">
                  <p14:modId xmlns:p14="http://schemas.microsoft.com/office/powerpoint/2010/main" val="3393273747"/>
                </p:ext>
              </p:extLst>
            </p:nvPr>
          </p:nvGraphicFramePr>
          <p:xfrm>
            <a:off x="732948" y="1948210"/>
            <a:ext cx="951692" cy="3755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419040" imgH="164880" progId="Equation.DSMT4">
                    <p:embed/>
                  </p:oleObj>
                </mc:Choice>
                <mc:Fallback>
                  <p:oleObj name="Equation" r:id="rId9" imgW="419040" imgH="164880" progId="Equation.DSMT4">
                    <p:embed/>
                    <p:pic>
                      <p:nvPicPr>
                        <p:cNvPr id="39034" name="Object 1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2948" y="1948210"/>
                          <a:ext cx="951692" cy="3755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035" name="Object 1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9290708"/>
                </p:ext>
              </p:extLst>
            </p:nvPr>
          </p:nvGraphicFramePr>
          <p:xfrm>
            <a:off x="2470906" y="1975057"/>
            <a:ext cx="1001787" cy="380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469800" imgH="177480" progId="Equation.DSMT4">
                    <p:embed/>
                  </p:oleObj>
                </mc:Choice>
                <mc:Fallback>
                  <p:oleObj name="Equation" r:id="rId11" imgW="469800" imgH="177480" progId="Equation.DSMT4">
                    <p:embed/>
                    <p:pic>
                      <p:nvPicPr>
                        <p:cNvPr id="39035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0906" y="1975057"/>
                          <a:ext cx="1001787" cy="3803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05000" y="1940380"/>
              <a:ext cx="438151" cy="39120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56725" y="4332206"/>
            <a:ext cx="2926718" cy="519113"/>
            <a:chOff x="456725" y="4332206"/>
            <a:chExt cx="2926718" cy="519113"/>
          </a:xfrm>
        </p:grpSpPr>
        <p:graphicFrame>
          <p:nvGraphicFramePr>
            <p:cNvPr id="39040" name="Object 1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9554659"/>
                </p:ext>
              </p:extLst>
            </p:nvPr>
          </p:nvGraphicFramePr>
          <p:xfrm>
            <a:off x="2132955" y="4343816"/>
            <a:ext cx="1250488" cy="364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609480" imgH="164880" progId="Equation.DSMT4">
                    <p:embed/>
                  </p:oleObj>
                </mc:Choice>
                <mc:Fallback>
                  <p:oleObj name="Equation" r:id="rId14" imgW="609480" imgH="164880" progId="Equation.DSMT4">
                    <p:embed/>
                    <p:pic>
                      <p:nvPicPr>
                        <p:cNvPr id="39040" name="Object 1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2955" y="4343816"/>
                          <a:ext cx="1250488" cy="3641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041" name="Object 1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2868915"/>
                </p:ext>
              </p:extLst>
            </p:nvPr>
          </p:nvGraphicFramePr>
          <p:xfrm>
            <a:off x="685324" y="4332206"/>
            <a:ext cx="928049" cy="381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444240" imgH="177480" progId="Equation.DSMT4">
                    <p:embed/>
                  </p:oleObj>
                </mc:Choice>
                <mc:Fallback>
                  <p:oleObj name="Equation" r:id="rId16" imgW="444240" imgH="177480" progId="Equation.DSMT4">
                    <p:embed/>
                    <p:pic>
                      <p:nvPicPr>
                        <p:cNvPr id="39041" name="Object 1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324" y="4332206"/>
                          <a:ext cx="928049" cy="3811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045" name="Text Box 133"/>
            <p:cNvSpPr txBox="1">
              <a:spLocks noChangeArrowheads="1"/>
            </p:cNvSpPr>
            <p:nvPr/>
          </p:nvSpPr>
          <p:spPr bwMode="auto">
            <a:xfrm>
              <a:off x="456725" y="4332206"/>
              <a:ext cx="4572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/>
                <a:t>*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17760" y="4357605"/>
              <a:ext cx="493715" cy="374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88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9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8" grpId="0"/>
      <p:bldP spid="38918" grpId="1"/>
      <p:bldP spid="38919" grpId="0"/>
      <p:bldP spid="390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13"/>
          <p:cNvSpPr txBox="1">
            <a:spLocks noChangeArrowheads="1"/>
          </p:cNvSpPr>
          <p:nvPr/>
        </p:nvSpPr>
        <p:spPr bwMode="auto">
          <a:xfrm>
            <a:off x="7461972" y="165026"/>
            <a:ext cx="469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4" name="Text Box 114"/>
          <p:cNvSpPr txBox="1">
            <a:spLocks noChangeArrowheads="1"/>
          </p:cNvSpPr>
          <p:nvPr/>
        </p:nvSpPr>
        <p:spPr bwMode="auto">
          <a:xfrm>
            <a:off x="7659106" y="2604083"/>
            <a:ext cx="671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H</a:t>
            </a:r>
          </a:p>
        </p:txBody>
      </p:sp>
      <p:sp>
        <p:nvSpPr>
          <p:cNvPr id="35" name="Text Box 100"/>
          <p:cNvSpPr txBox="1">
            <a:spLocks noChangeArrowheads="1"/>
          </p:cNvSpPr>
          <p:nvPr/>
        </p:nvSpPr>
        <p:spPr bwMode="auto">
          <a:xfrm>
            <a:off x="3908356" y="251717"/>
            <a:ext cx="430714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4139559" y="0"/>
            <a:ext cx="8122390" cy="4049485"/>
            <a:chOff x="3477084" y="0"/>
            <a:chExt cx="8122390" cy="4049485"/>
          </a:xfrm>
        </p:grpSpPr>
        <p:sp>
          <p:nvSpPr>
            <p:cNvPr id="37" name="Line 11"/>
            <p:cNvSpPr>
              <a:spLocks noChangeShapeType="1"/>
            </p:cNvSpPr>
            <p:nvPr/>
          </p:nvSpPr>
          <p:spPr bwMode="auto">
            <a:xfrm>
              <a:off x="7299843" y="0"/>
              <a:ext cx="46197" cy="40494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2"/>
            <p:cNvSpPr>
              <a:spLocks noChangeShapeType="1"/>
            </p:cNvSpPr>
            <p:nvPr/>
          </p:nvSpPr>
          <p:spPr bwMode="auto">
            <a:xfrm flipV="1">
              <a:off x="3477084" y="2011778"/>
              <a:ext cx="8051917" cy="193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13"/>
            <p:cNvSpPr>
              <a:spLocks noChangeArrowheads="1"/>
            </p:cNvSpPr>
            <p:nvPr/>
          </p:nvSpPr>
          <p:spPr bwMode="auto">
            <a:xfrm>
              <a:off x="11382906" y="1724238"/>
              <a:ext cx="216568" cy="210789"/>
            </a:xfrm>
            <a:prstGeom prst="flowChartExtra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/>
            </a:p>
          </p:txBody>
        </p:sp>
        <p:sp>
          <p:nvSpPr>
            <p:cNvPr id="40" name="Text Box 14"/>
            <p:cNvSpPr txBox="1">
              <a:spLocks noChangeArrowheads="1"/>
            </p:cNvSpPr>
            <p:nvPr/>
          </p:nvSpPr>
          <p:spPr bwMode="auto">
            <a:xfrm>
              <a:off x="7061718" y="1952924"/>
              <a:ext cx="505326" cy="457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>
              <a:off x="5961581" y="1900821"/>
              <a:ext cx="0" cy="211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>
              <a:off x="8720656" y="1900821"/>
              <a:ext cx="0" cy="211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5723456" y="2021471"/>
              <a:ext cx="3571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19" name="Text Box 43"/>
            <p:cNvSpPr txBox="1">
              <a:spLocks noChangeArrowheads="1"/>
            </p:cNvSpPr>
            <p:nvPr/>
          </p:nvSpPr>
          <p:spPr bwMode="auto">
            <a:xfrm>
              <a:off x="8512693" y="203575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649971" y="631287"/>
              <a:ext cx="2533" cy="1377874"/>
            </a:xfrm>
            <a:prstGeom prst="straightConnector1">
              <a:avLst/>
            </a:prstGeom>
            <a:ln w="38100">
              <a:solidFill>
                <a:srgbClr val="1307B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312446" y="659527"/>
            <a:ext cx="7238853" cy="2659749"/>
            <a:chOff x="3649971" y="659527"/>
            <a:chExt cx="7238853" cy="2659749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3649971" y="659527"/>
              <a:ext cx="7238853" cy="2659749"/>
            </a:xfrm>
            <a:prstGeom prst="line">
              <a:avLst/>
            </a:prstGeom>
            <a:ln w="28575">
              <a:solidFill>
                <a:srgbClr val="1307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4397826" y="944240"/>
              <a:ext cx="1144558" cy="421274"/>
            </a:xfrm>
            <a:prstGeom prst="straightConnector1">
              <a:avLst/>
            </a:prstGeom>
            <a:ln w="38100">
              <a:solidFill>
                <a:srgbClr val="1307B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8553610" y="2473292"/>
              <a:ext cx="1144558" cy="421274"/>
            </a:xfrm>
            <a:prstGeom prst="straightConnector1">
              <a:avLst/>
            </a:prstGeom>
            <a:ln w="38100">
              <a:solidFill>
                <a:srgbClr val="1307B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4312446" y="658577"/>
            <a:ext cx="3672970" cy="33833"/>
            <a:chOff x="3705899" y="397437"/>
            <a:chExt cx="3672970" cy="33833"/>
          </a:xfrm>
        </p:grpSpPr>
        <p:grpSp>
          <p:nvGrpSpPr>
            <p:cNvPr id="70" name="Group 69"/>
            <p:cNvGrpSpPr/>
            <p:nvPr/>
          </p:nvGrpSpPr>
          <p:grpSpPr>
            <a:xfrm>
              <a:off x="3705899" y="397437"/>
              <a:ext cx="3672970" cy="33833"/>
              <a:chOff x="21475" y="3247055"/>
              <a:chExt cx="3672970" cy="33833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21475" y="3247055"/>
                <a:ext cx="3672970" cy="3383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>
                <a:off x="1156997" y="3266405"/>
                <a:ext cx="803312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/>
            <p:cNvCxnSpPr/>
            <p:nvPr/>
          </p:nvCxnSpPr>
          <p:spPr>
            <a:xfrm>
              <a:off x="5823450" y="423684"/>
              <a:ext cx="80331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 rot="2523589">
            <a:off x="7500657" y="1918325"/>
            <a:ext cx="3672970" cy="33833"/>
            <a:chOff x="7937883" y="400613"/>
            <a:chExt cx="3672970" cy="33833"/>
          </a:xfrm>
        </p:grpSpPr>
        <p:grpSp>
          <p:nvGrpSpPr>
            <p:cNvPr id="74" name="Group 73"/>
            <p:cNvGrpSpPr/>
            <p:nvPr/>
          </p:nvGrpSpPr>
          <p:grpSpPr>
            <a:xfrm>
              <a:off x="7937883" y="400613"/>
              <a:ext cx="3672970" cy="33833"/>
              <a:chOff x="21475" y="3247055"/>
              <a:chExt cx="3672970" cy="33833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21475" y="3247055"/>
                <a:ext cx="3672970" cy="3383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>
                <a:off x="1156997" y="3266405"/>
                <a:ext cx="803312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Arrow Connector 76"/>
            <p:cNvCxnSpPr/>
            <p:nvPr/>
          </p:nvCxnSpPr>
          <p:spPr>
            <a:xfrm>
              <a:off x="7937883" y="400613"/>
              <a:ext cx="80331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 Box 100"/>
          <p:cNvSpPr txBox="1">
            <a:spLocks noChangeArrowheads="1"/>
          </p:cNvSpPr>
          <p:nvPr/>
        </p:nvSpPr>
        <p:spPr bwMode="auto">
          <a:xfrm>
            <a:off x="3859757" y="1619850"/>
            <a:ext cx="430714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10037711" y="1358240"/>
            <a:ext cx="696230" cy="2071993"/>
            <a:chOff x="9375236" y="1358240"/>
            <a:chExt cx="696230" cy="2071993"/>
          </a:xfrm>
        </p:grpSpPr>
        <p:sp>
          <p:nvSpPr>
            <p:cNvPr id="81" name="Text Box 100"/>
            <p:cNvSpPr txBox="1">
              <a:spLocks noChangeArrowheads="1"/>
            </p:cNvSpPr>
            <p:nvPr/>
          </p:nvSpPr>
          <p:spPr bwMode="auto">
            <a:xfrm>
              <a:off x="9425603" y="2907013"/>
              <a:ext cx="645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</a:p>
          </p:txBody>
        </p:sp>
        <p:sp>
          <p:nvSpPr>
            <p:cNvPr id="83" name="Text Box 100"/>
            <p:cNvSpPr txBox="1">
              <a:spLocks noChangeArrowheads="1"/>
            </p:cNvSpPr>
            <p:nvPr/>
          </p:nvSpPr>
          <p:spPr bwMode="auto">
            <a:xfrm>
              <a:off x="9375236" y="1358240"/>
              <a:ext cx="645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>
              <a:off x="9677927" y="2031161"/>
              <a:ext cx="0" cy="863405"/>
            </a:xfrm>
            <a:prstGeom prst="straightConnector1">
              <a:avLst/>
            </a:prstGeom>
            <a:ln w="28575">
              <a:solidFill>
                <a:srgbClr val="1307B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266029" y="461444"/>
            <a:ext cx="3421323" cy="618769"/>
            <a:chOff x="530737" y="2313087"/>
            <a:chExt cx="3421323" cy="618769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9774" y="2313087"/>
              <a:ext cx="438151" cy="618769"/>
            </a:xfrm>
            <a:prstGeom prst="rect">
              <a:avLst/>
            </a:prstGeom>
          </p:spPr>
        </p:pic>
        <p:sp>
          <p:nvSpPr>
            <p:cNvPr id="92" name="Text Box 4"/>
            <p:cNvSpPr txBox="1">
              <a:spLocks noChangeArrowheads="1"/>
            </p:cNvSpPr>
            <p:nvPr/>
          </p:nvSpPr>
          <p:spPr bwMode="auto">
            <a:xfrm>
              <a:off x="748308" y="2371346"/>
              <a:ext cx="10900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ABO</a:t>
              </a:r>
            </a:p>
          </p:txBody>
        </p:sp>
        <p:sp>
          <p:nvSpPr>
            <p:cNvPr id="93" name="AutoShape 13"/>
            <p:cNvSpPr>
              <a:spLocks noChangeArrowheads="1"/>
            </p:cNvSpPr>
            <p:nvPr/>
          </p:nvSpPr>
          <p:spPr bwMode="auto">
            <a:xfrm>
              <a:off x="530737" y="2473292"/>
              <a:ext cx="169060" cy="269588"/>
            </a:xfrm>
            <a:prstGeom prst="flowChartExtra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 b="1"/>
            </a:p>
          </p:txBody>
        </p:sp>
        <p:sp>
          <p:nvSpPr>
            <p:cNvPr id="94" name="Text Box 4"/>
            <p:cNvSpPr txBox="1">
              <a:spLocks noChangeArrowheads="1"/>
            </p:cNvSpPr>
            <p:nvPr/>
          </p:nvSpPr>
          <p:spPr bwMode="auto">
            <a:xfrm>
              <a:off x="2620403" y="2342473"/>
              <a:ext cx="133165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A’B’O</a:t>
              </a:r>
            </a:p>
          </p:txBody>
        </p:sp>
        <p:sp>
          <p:nvSpPr>
            <p:cNvPr id="95" name="AutoShape 13"/>
            <p:cNvSpPr>
              <a:spLocks noChangeArrowheads="1"/>
            </p:cNvSpPr>
            <p:nvPr/>
          </p:nvSpPr>
          <p:spPr bwMode="auto">
            <a:xfrm>
              <a:off x="2362604" y="2431942"/>
              <a:ext cx="169060" cy="269588"/>
            </a:xfrm>
            <a:prstGeom prst="flowChartExtra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 b="1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 Box 4"/>
              <p:cNvSpPr txBox="1">
                <a:spLocks noChangeArrowheads="1"/>
              </p:cNvSpPr>
              <p:nvPr/>
            </p:nvSpPr>
            <p:spPr bwMode="auto">
              <a:xfrm>
                <a:off x="266029" y="1286398"/>
                <a:ext cx="3061328" cy="71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⇒ </m:t>
                    </m:r>
                    <m:f>
                      <m:fPr>
                        <m:ctrlP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num>
                      <m:den>
                        <m:sSup>
                          <m:sSupPr>
                            <m:ctrlPr>
                              <a:rPr lang="en-US" altLang="en-US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altLang="en-US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num>
                      <m:den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</a:p>
            </p:txBody>
          </p:sp>
        </mc:Choice>
        <mc:Fallback xmlns="">
          <p:sp>
            <p:nvSpPr>
              <p:cNvPr id="9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029" y="1286398"/>
                <a:ext cx="3061328" cy="714683"/>
              </a:xfrm>
              <a:prstGeom prst="rect">
                <a:avLst/>
              </a:prstGeom>
              <a:blipFill>
                <a:blip r:embed="rId3"/>
                <a:stretch>
                  <a:fillRect b="-940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oup 98"/>
          <p:cNvGrpSpPr/>
          <p:nvPr/>
        </p:nvGrpSpPr>
        <p:grpSpPr>
          <a:xfrm>
            <a:off x="318238" y="2163907"/>
            <a:ext cx="3421323" cy="618769"/>
            <a:chOff x="530737" y="2313087"/>
            <a:chExt cx="3421323" cy="618769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9774" y="2313087"/>
              <a:ext cx="438151" cy="618769"/>
            </a:xfrm>
            <a:prstGeom prst="rect">
              <a:avLst/>
            </a:prstGeom>
          </p:spPr>
        </p:pic>
        <p:sp>
          <p:nvSpPr>
            <p:cNvPr id="101" name="Text Box 4"/>
            <p:cNvSpPr txBox="1">
              <a:spLocks noChangeArrowheads="1"/>
            </p:cNvSpPr>
            <p:nvPr/>
          </p:nvSpPr>
          <p:spPr bwMode="auto">
            <a:xfrm>
              <a:off x="748308" y="2371346"/>
              <a:ext cx="10900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OIF’</a:t>
              </a:r>
            </a:p>
          </p:txBody>
        </p:sp>
        <p:sp>
          <p:nvSpPr>
            <p:cNvPr id="102" name="AutoShape 13"/>
            <p:cNvSpPr>
              <a:spLocks noChangeArrowheads="1"/>
            </p:cNvSpPr>
            <p:nvPr/>
          </p:nvSpPr>
          <p:spPr bwMode="auto">
            <a:xfrm>
              <a:off x="530737" y="2473292"/>
              <a:ext cx="169060" cy="269588"/>
            </a:xfrm>
            <a:prstGeom prst="flowChartExtra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 b="1"/>
            </a:p>
          </p:txBody>
        </p:sp>
        <p:sp>
          <p:nvSpPr>
            <p:cNvPr id="103" name="Text Box 4"/>
            <p:cNvSpPr txBox="1">
              <a:spLocks noChangeArrowheads="1"/>
            </p:cNvSpPr>
            <p:nvPr/>
          </p:nvSpPr>
          <p:spPr bwMode="auto">
            <a:xfrm>
              <a:off x="2620403" y="2342473"/>
              <a:ext cx="133165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A’B’F’</a:t>
              </a:r>
            </a:p>
          </p:txBody>
        </p:sp>
        <p:sp>
          <p:nvSpPr>
            <p:cNvPr id="104" name="AutoShape 13"/>
            <p:cNvSpPr>
              <a:spLocks noChangeArrowheads="1"/>
            </p:cNvSpPr>
            <p:nvPr/>
          </p:nvSpPr>
          <p:spPr bwMode="auto">
            <a:xfrm>
              <a:off x="2362604" y="2431942"/>
              <a:ext cx="169060" cy="269588"/>
            </a:xfrm>
            <a:prstGeom prst="flowChartExtra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 b="1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 Box 4"/>
              <p:cNvSpPr txBox="1">
                <a:spLocks noChangeArrowheads="1"/>
              </p:cNvSpPr>
              <p:nvPr/>
            </p:nvSpPr>
            <p:spPr bwMode="auto">
              <a:xfrm>
                <a:off x="86200" y="2971749"/>
                <a:ext cx="4804234" cy="712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⇒ </m:t>
                    </m:r>
                    <m:f>
                      <m:fPr>
                        <m:ctrlP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𝑶𝑰</m:t>
                        </m:r>
                      </m:num>
                      <m:den>
                        <m:sSup>
                          <m:sSupPr>
                            <m:ctrlPr>
                              <a:rPr lang="en-US" altLang="en-US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altLang="en-US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sSup>
                          <m:sSupPr>
                            <m:ctrlPr>
                              <a:rPr lang="en-US" altLang="en-US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altLang="en-US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sSup>
                          <m:sSupPr>
                            <m:ctrlPr>
                              <a:rPr lang="en-US" alt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200" y="2971749"/>
                <a:ext cx="4804234" cy="712631"/>
              </a:xfrm>
              <a:prstGeom prst="rect">
                <a:avLst/>
              </a:prstGeom>
              <a:blipFill>
                <a:blip r:embed="rId4"/>
                <a:stretch>
                  <a:fillRect b="-940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 Box 4"/>
              <p:cNvSpPr txBox="1">
                <a:spLocks noChangeArrowheads="1"/>
              </p:cNvSpPr>
              <p:nvPr/>
            </p:nvSpPr>
            <p:spPr bwMode="auto">
              <a:xfrm>
                <a:off x="163163" y="4208059"/>
                <a:ext cx="5284805" cy="670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 dirty="0">
                    <a:cs typeface="Times New Roman" panose="02020603050405020304" pitchFamily="18" charset="0"/>
                    <a:sym typeface="Wingdings" panose="05000000000000000000" pitchFamily="2" charset="2"/>
                  </a:rPr>
                  <a:t>Từ (1) và (2)</a:t>
                </a:r>
                <a14:m>
                  <m:oMath xmlns:m="http://schemas.openxmlformats.org/officeDocument/2006/math">
                    <m:r>
                      <a:rPr lang="en-US" altLang="en-US" sz="2600" b="1" dirty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en-US" sz="2600" b="1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⇒ </m:t>
                    </m:r>
                    <m:r>
                      <a:rPr lang="en-US" alt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f>
                      <m:fPr>
                        <m:ctrlP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num>
                      <m:den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  <m:r>
                      <a:rPr lang="en-US" alt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𝑶𝑭</m:t>
                        </m:r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sSup>
                          <m:sSupPr>
                            <m:ctrlPr>
                              <a:rPr lang="en-US" altLang="en-US" sz="26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6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altLang="en-US" sz="26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  <m:r>
                      <a:rPr lang="en-US" alt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𝒉𝒂𝒚</m:t>
                    </m:r>
                    <m:r>
                      <a:rPr lang="en-US" alt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163" y="4208059"/>
                <a:ext cx="5284805" cy="670248"/>
              </a:xfrm>
              <a:prstGeom prst="rect">
                <a:avLst/>
              </a:prstGeom>
              <a:blipFill>
                <a:blip r:embed="rId5"/>
                <a:stretch>
                  <a:fillRect l="-2422" t="-909" b="-109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 Box 4"/>
              <p:cNvSpPr txBox="1">
                <a:spLocks noChangeArrowheads="1"/>
              </p:cNvSpPr>
              <p:nvPr/>
            </p:nvSpPr>
            <p:spPr bwMode="auto">
              <a:xfrm>
                <a:off x="5313368" y="4026498"/>
                <a:ext cx="5027034" cy="874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𝑶𝑨</m:t>
                          </m:r>
                        </m:num>
                        <m:den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altLang="en-US" sz="2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𝑶𝑭</m:t>
                          </m:r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𝑶</m:t>
                          </m:r>
                          <m:sSup>
                            <m:sSupPr>
                              <m:ctrlPr>
                                <a:rPr lang="en-US" altLang="en-US" sz="26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6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p>
                              <m:r>
                                <a:rPr lang="en-US" altLang="en-US" sz="26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𝑶𝑭</m:t>
                          </m:r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altLang="en-US" sz="2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2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𝒉𝒂𝒚</m:t>
                      </m:r>
                      <m:r>
                        <a:rPr lang="en-US" altLang="en-US" sz="2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3368" y="4026498"/>
                <a:ext cx="5027034" cy="8745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 Box 4"/>
              <p:cNvSpPr txBox="1">
                <a:spLocks noChangeArrowheads="1"/>
              </p:cNvSpPr>
              <p:nvPr/>
            </p:nvSpPr>
            <p:spPr bwMode="auto">
              <a:xfrm>
                <a:off x="163163" y="5506506"/>
                <a:ext cx="5027034" cy="874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altLang="en-US" sz="2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𝑶</m:t>
                          </m:r>
                          <m:sSup>
                            <m:sSupPr>
                              <m:ctrlPr>
                                <a:rPr lang="en-US" altLang="en-US" sz="26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6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p>
                              <m:r>
                                <a:rPr lang="en-US" altLang="en-US" sz="26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altLang="en-US" sz="2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altLang="en-US" sz="2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altLang="en-US" sz="2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en-US" sz="2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𝟏𝟖</m:t>
                      </m:r>
                      <m:r>
                        <a:rPr lang="en-US" altLang="en-US" sz="2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163" y="5506506"/>
                <a:ext cx="5027034" cy="8745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 Box 4"/>
              <p:cNvSpPr txBox="1">
                <a:spLocks noChangeArrowheads="1"/>
              </p:cNvSpPr>
              <p:nvPr/>
            </p:nvSpPr>
            <p:spPr bwMode="auto">
              <a:xfrm>
                <a:off x="5313368" y="5626415"/>
                <a:ext cx="5027034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vào (1) </a:t>
                </a:r>
                <a14:m>
                  <m:oMath xmlns:m="http://schemas.openxmlformats.org/officeDocument/2006/math">
                    <m:r>
                      <a:rPr lang="en-US" alt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sSup>
                      <m:sSupPr>
                        <m:ctrlP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</m:oMath>
                </a14:m>
                <a:endParaRPr lang="en-US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9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3368" y="5626415"/>
                <a:ext cx="5027034" cy="492443"/>
              </a:xfrm>
              <a:prstGeom prst="rect">
                <a:avLst/>
              </a:prstGeom>
              <a:blipFill>
                <a:blip r:embed="rId8"/>
                <a:stretch>
                  <a:fillRect l="-2184" t="-11111" b="-296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790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05" grpId="0"/>
      <p:bldP spid="106" grpId="0"/>
      <p:bldP spid="107" grpId="0"/>
      <p:bldP spid="108" grpId="0"/>
      <p:bldP spid="1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816150" y="334765"/>
            <a:ext cx="208850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/>
              <a:t>Ghi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nhớ</a:t>
            </a:r>
            <a:endParaRPr lang="en-US" altLang="en-US" sz="3600" b="1" dirty="0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615821" y="1219200"/>
            <a:ext cx="11353955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ª"/>
            </a:pP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thấu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tụ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khoảng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cự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ngược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thấu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thấu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khoảng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cự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755781" y="2819401"/>
            <a:ext cx="994007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khoảng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cự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ảo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615821" y="3953069"/>
            <a:ext cx="11439329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ª"/>
            </a:pP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dựng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A’B’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AB qua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thấu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(AB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vuông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góc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trục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thấu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A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nằm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endParaRPr lang="en-US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Trục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dựng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B’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vẽ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truyền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tia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B’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vuông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góc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xuống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trục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A’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242165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70" grpId="0"/>
      <p:bldP spid="36871" grpId="0"/>
      <p:bldP spid="368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9302" y="1791093"/>
            <a:ext cx="111519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42-43.4; 42-43.5; 42-43.6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3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– TKPK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TKPH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3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3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117669" y="460248"/>
            <a:ext cx="5495979" cy="8107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chemeClr val="accent1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Palatino Linotype (Body)"/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solidFill>
                <a:schemeClr val="accent1">
                  <a:lumMod val="50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Palatino Linotype (Body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9971"/>
      </p:ext>
    </p:extLst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4735" y="3266540"/>
            <a:ext cx="9851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3.1- [</a:t>
            </a:r>
            <a:r>
              <a:rPr lang="en-US" sz="2400" b="1" dirty="0" err="1"/>
              <a:t>Kiến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 </a:t>
            </a:r>
            <a:r>
              <a:rPr lang="en-US" sz="2400" b="1" dirty="0" err="1"/>
              <a:t>cuộc</a:t>
            </a:r>
            <a:r>
              <a:rPr lang="en-US" sz="2400" b="1" dirty="0"/>
              <a:t> </a:t>
            </a:r>
            <a:r>
              <a:rPr lang="en-US" sz="2400" b="1" dirty="0" err="1"/>
              <a:t>sống</a:t>
            </a:r>
            <a:r>
              <a:rPr lang="en-US" sz="2400" b="1" dirty="0"/>
              <a:t>] </a:t>
            </a:r>
            <a:r>
              <a:rPr lang="en-US" sz="2400" b="1" dirty="0" err="1"/>
              <a:t>Thấu</a:t>
            </a:r>
            <a:r>
              <a:rPr lang="en-US" sz="2400" b="1" dirty="0"/>
              <a:t> </a:t>
            </a:r>
            <a:r>
              <a:rPr lang="en-US" sz="2400" b="1" dirty="0" err="1"/>
              <a:t>kính</a:t>
            </a:r>
            <a:r>
              <a:rPr lang="en-US" sz="2400" b="1" dirty="0"/>
              <a:t> - </a:t>
            </a:r>
            <a:r>
              <a:rPr lang="en-US" sz="2400" b="1" dirty="0" err="1"/>
              <a:t>Giáo</a:t>
            </a:r>
            <a:r>
              <a:rPr lang="en-US" sz="2400" b="1" dirty="0"/>
              <a:t> </a:t>
            </a:r>
            <a:r>
              <a:rPr lang="en-US" sz="2400" b="1" dirty="0" err="1"/>
              <a:t>dục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- </a:t>
            </a:r>
            <a:r>
              <a:rPr lang="en-US" sz="2400" b="1" dirty="0" err="1"/>
              <a:t>VsionGlobal</a:t>
            </a:r>
            <a:r>
              <a:rPr lang="en-US" sz="2400" b="1" dirty="0"/>
              <a:t> (online-video-cutter.com)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85150" y="358052"/>
            <a:ext cx="79165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 (Body)"/>
                <a:cs typeface="Times New Roman" panose="02020603050405020304" pitchFamily="18" charset="0"/>
              </a:rPr>
              <a:t>NGUỒN TÀI LIỆU THAM KHẢO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72514" y="1095417"/>
            <a:ext cx="4960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 – </a:t>
            </a:r>
            <a:r>
              <a:rPr lang="en-US" sz="2400" b="1" dirty="0" err="1"/>
              <a:t>Sách</a:t>
            </a:r>
            <a:r>
              <a:rPr lang="en-US" sz="2400" b="1" dirty="0"/>
              <a:t> </a:t>
            </a:r>
            <a:r>
              <a:rPr lang="en-US" sz="2400" b="1" dirty="0" err="1"/>
              <a:t>giáo</a:t>
            </a:r>
            <a:r>
              <a:rPr lang="en-US" sz="2400" b="1" dirty="0"/>
              <a:t> </a:t>
            </a:r>
            <a:r>
              <a:rPr lang="en-US" sz="2400" b="1" dirty="0" err="1"/>
              <a:t>khoa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lí</a:t>
            </a:r>
            <a:r>
              <a:rPr lang="en-US" sz="2400" b="1" dirty="0"/>
              <a:t> </a:t>
            </a:r>
            <a:r>
              <a:rPr lang="en-US" sz="2400" b="1" dirty="0" err="1"/>
              <a:t>lớp</a:t>
            </a:r>
            <a:r>
              <a:rPr lang="en-US" sz="2400" b="1" dirty="0"/>
              <a:t> 9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72513" y="1835379"/>
            <a:ext cx="5229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2– </a:t>
            </a:r>
            <a:r>
              <a:rPr lang="en-US" sz="2400" b="1" dirty="0" err="1"/>
              <a:t>Sách</a:t>
            </a:r>
            <a:r>
              <a:rPr lang="en-US" sz="2400" b="1" dirty="0"/>
              <a:t> </a:t>
            </a:r>
            <a:r>
              <a:rPr lang="en-US" sz="2400" b="1" dirty="0" err="1"/>
              <a:t>giáo</a:t>
            </a:r>
            <a:r>
              <a:rPr lang="en-US" sz="2400" b="1" dirty="0"/>
              <a:t> </a:t>
            </a:r>
            <a:r>
              <a:rPr lang="en-US" sz="2400" b="1" dirty="0" err="1"/>
              <a:t>viên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lí</a:t>
            </a:r>
            <a:r>
              <a:rPr lang="en-US" sz="2400" b="1" dirty="0"/>
              <a:t> </a:t>
            </a:r>
            <a:r>
              <a:rPr lang="en-US" sz="2400" b="1" dirty="0" err="1"/>
              <a:t>lớp</a:t>
            </a:r>
            <a:r>
              <a:rPr lang="en-US" sz="2400" b="1" dirty="0"/>
              <a:t> 9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72513" y="2620209"/>
            <a:ext cx="6450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3–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ảnh</a:t>
            </a:r>
            <a:r>
              <a:rPr lang="en-US" sz="2400" b="1" dirty="0"/>
              <a:t>, </a:t>
            </a:r>
            <a:r>
              <a:rPr lang="en-US" sz="2400" b="1" dirty="0" err="1"/>
              <a:t>tư</a:t>
            </a:r>
            <a:r>
              <a:rPr lang="en-US" sz="2400" b="1" dirty="0"/>
              <a:t> </a:t>
            </a:r>
            <a:r>
              <a:rPr lang="en-US" sz="2400" b="1" dirty="0" err="1"/>
              <a:t>liệu</a:t>
            </a:r>
            <a:r>
              <a:rPr lang="en-US" sz="2400" b="1" dirty="0"/>
              <a:t> </a:t>
            </a:r>
            <a:r>
              <a:rPr lang="en-US" sz="2400" b="1" dirty="0" err="1"/>
              <a:t>tại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nguồn</a:t>
            </a:r>
            <a:r>
              <a:rPr lang="en-US" sz="2400" b="1" dirty="0"/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4735" y="4097537"/>
            <a:ext cx="4618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3.2- https://www.youtube.com</a:t>
            </a:r>
          </a:p>
        </p:txBody>
      </p:sp>
    </p:spTree>
    <p:extLst>
      <p:ext uri="{BB962C8B-B14F-4D97-AF65-F5344CB8AC3E}">
        <p14:creationId xmlns:p14="http://schemas.microsoft.com/office/powerpoint/2010/main" val="2661927496"/>
      </p:ext>
    </p:extLst>
  </p:cSld>
  <p:clrMapOvr>
    <a:masterClrMapping/>
  </p:clrMapOvr>
  <p:transition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92545" y="237836"/>
            <a:ext cx="11522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(?)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đặc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điểm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nhận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TKHT.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69107" y="862752"/>
            <a:ext cx="10797309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500" b="1" dirty="0" err="1">
                <a:solidFill>
                  <a:srgbClr val="000066"/>
                </a:solidFill>
              </a:rPr>
              <a:t>Trả</a:t>
            </a:r>
            <a:r>
              <a:rPr lang="en-US" altLang="en-US" sz="2500" b="1" dirty="0">
                <a:solidFill>
                  <a:srgbClr val="000066"/>
                </a:solidFill>
              </a:rPr>
              <a:t> </a:t>
            </a:r>
            <a:r>
              <a:rPr lang="en-US" altLang="en-US" sz="2500" b="1" dirty="0" err="1">
                <a:solidFill>
                  <a:srgbClr val="000066"/>
                </a:solidFill>
              </a:rPr>
              <a:t>lời</a:t>
            </a:r>
            <a:r>
              <a:rPr lang="en-US" altLang="en-US" sz="2500" b="1" dirty="0">
                <a:solidFill>
                  <a:srgbClr val="000066"/>
                </a:solidFill>
              </a:rPr>
              <a:t>: </a:t>
            </a:r>
          </a:p>
          <a:p>
            <a:pPr algn="just">
              <a:spcBef>
                <a:spcPct val="50000"/>
              </a:spcBef>
            </a:pP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Một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chùm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tia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tới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song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song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với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trục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chính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của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TKHT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cho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chùm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tia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ló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hội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tụ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tại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tiêu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điểm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của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thấu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kính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- TKHT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thường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dùng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có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phần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rìa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mỏng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hơn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phần</a:t>
            </a:r>
            <a:r>
              <a:rPr lang="en-US" alt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500" b="1" dirty="0" err="1">
                <a:solidFill>
                  <a:schemeClr val="accent3">
                    <a:lumMod val="50000"/>
                  </a:schemeClr>
                </a:solidFill>
              </a:rPr>
              <a:t>giữa</a:t>
            </a:r>
            <a:endParaRPr lang="en-US" altLang="en-US" sz="25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99629" y="255024"/>
            <a:ext cx="1089429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/>
              <a:t>Trả</a:t>
            </a:r>
            <a:r>
              <a:rPr lang="en-US" altLang="en-US" b="1" dirty="0"/>
              <a:t> </a:t>
            </a:r>
            <a:r>
              <a:rPr lang="en-US" altLang="en-US" b="1" dirty="0" err="1"/>
              <a:t>lời</a:t>
            </a:r>
            <a:r>
              <a:rPr lang="en-US" altLang="en-US" b="1" dirty="0"/>
              <a:t>: 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- Tia </a:t>
            </a:r>
            <a:r>
              <a:rPr lang="en-US" altLang="en-US" b="1" dirty="0" err="1">
                <a:solidFill>
                  <a:srgbClr val="FF0000"/>
                </a:solidFill>
              </a:rPr>
              <a:t>tới</a:t>
            </a:r>
            <a:r>
              <a:rPr lang="en-US" altLang="en-US" b="1" dirty="0">
                <a:solidFill>
                  <a:srgbClr val="FF0000"/>
                </a:solidFill>
              </a:rPr>
              <a:t> qua </a:t>
            </a:r>
            <a:r>
              <a:rPr lang="en-US" altLang="en-US" b="1" dirty="0" err="1">
                <a:solidFill>
                  <a:srgbClr val="FF0000"/>
                </a:solidFill>
              </a:rPr>
              <a:t>quang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tâm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thì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tia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ló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tiếp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tục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truyền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thẳng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theo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phương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của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tia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tới</a:t>
            </a:r>
            <a:r>
              <a:rPr lang="en-US" altLang="en-US" b="1" dirty="0">
                <a:solidFill>
                  <a:srgbClr val="FF0000"/>
                </a:solidFill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1307B5"/>
                </a:solidFill>
              </a:rPr>
              <a:t>Tia </a:t>
            </a:r>
            <a:r>
              <a:rPr lang="en-US" altLang="en-US" b="1" dirty="0" err="1">
                <a:solidFill>
                  <a:srgbClr val="1307B5"/>
                </a:solidFill>
              </a:rPr>
              <a:t>tới</a:t>
            </a:r>
            <a:r>
              <a:rPr lang="en-US" altLang="en-US" b="1" dirty="0">
                <a:solidFill>
                  <a:srgbClr val="1307B5"/>
                </a:solidFill>
              </a:rPr>
              <a:t> song </a:t>
            </a:r>
            <a:r>
              <a:rPr lang="en-US" altLang="en-US" b="1" dirty="0" err="1">
                <a:solidFill>
                  <a:srgbClr val="1307B5"/>
                </a:solidFill>
              </a:rPr>
              <a:t>song</a:t>
            </a:r>
            <a:r>
              <a:rPr lang="en-US" altLang="en-US" b="1" dirty="0">
                <a:solidFill>
                  <a:srgbClr val="1307B5"/>
                </a:solidFill>
              </a:rPr>
              <a:t> </a:t>
            </a:r>
            <a:r>
              <a:rPr lang="en-US" altLang="en-US" b="1" dirty="0" err="1">
                <a:solidFill>
                  <a:srgbClr val="1307B5"/>
                </a:solidFill>
              </a:rPr>
              <a:t>với</a:t>
            </a:r>
            <a:r>
              <a:rPr lang="en-US" altLang="en-US" b="1" dirty="0">
                <a:solidFill>
                  <a:srgbClr val="1307B5"/>
                </a:solidFill>
              </a:rPr>
              <a:t> </a:t>
            </a:r>
            <a:r>
              <a:rPr lang="en-US" altLang="en-US" b="1" dirty="0" err="1">
                <a:solidFill>
                  <a:srgbClr val="1307B5"/>
                </a:solidFill>
              </a:rPr>
              <a:t>trục</a:t>
            </a:r>
            <a:r>
              <a:rPr lang="en-US" altLang="en-US" b="1" dirty="0">
                <a:solidFill>
                  <a:srgbClr val="1307B5"/>
                </a:solidFill>
              </a:rPr>
              <a:t> </a:t>
            </a:r>
            <a:r>
              <a:rPr lang="en-US" altLang="en-US" b="1" dirty="0" err="1">
                <a:solidFill>
                  <a:srgbClr val="1307B5"/>
                </a:solidFill>
              </a:rPr>
              <a:t>chính</a:t>
            </a:r>
            <a:r>
              <a:rPr lang="en-US" altLang="en-US" b="1" dirty="0">
                <a:solidFill>
                  <a:srgbClr val="1307B5"/>
                </a:solidFill>
              </a:rPr>
              <a:t> </a:t>
            </a:r>
            <a:r>
              <a:rPr lang="en-US" altLang="en-US" b="1" dirty="0" err="1">
                <a:solidFill>
                  <a:srgbClr val="1307B5"/>
                </a:solidFill>
              </a:rPr>
              <a:t>thì</a:t>
            </a:r>
            <a:r>
              <a:rPr lang="en-US" altLang="en-US" b="1" dirty="0">
                <a:solidFill>
                  <a:srgbClr val="1307B5"/>
                </a:solidFill>
              </a:rPr>
              <a:t> </a:t>
            </a:r>
            <a:r>
              <a:rPr lang="en-US" altLang="en-US" b="1" dirty="0" err="1">
                <a:solidFill>
                  <a:srgbClr val="1307B5"/>
                </a:solidFill>
              </a:rPr>
              <a:t>tia</a:t>
            </a:r>
            <a:r>
              <a:rPr lang="en-US" altLang="en-US" b="1" dirty="0">
                <a:solidFill>
                  <a:srgbClr val="1307B5"/>
                </a:solidFill>
              </a:rPr>
              <a:t> </a:t>
            </a:r>
            <a:r>
              <a:rPr lang="en-US" altLang="en-US" b="1" dirty="0" err="1">
                <a:solidFill>
                  <a:srgbClr val="1307B5"/>
                </a:solidFill>
              </a:rPr>
              <a:t>ló</a:t>
            </a:r>
            <a:r>
              <a:rPr lang="en-US" altLang="en-US" b="1" dirty="0">
                <a:solidFill>
                  <a:srgbClr val="1307B5"/>
                </a:solidFill>
              </a:rPr>
              <a:t> qua </a:t>
            </a:r>
            <a:r>
              <a:rPr lang="en-US" altLang="en-US" b="1" dirty="0" err="1">
                <a:solidFill>
                  <a:srgbClr val="1307B5"/>
                </a:solidFill>
              </a:rPr>
              <a:t>tiêu</a:t>
            </a:r>
            <a:r>
              <a:rPr lang="en-US" altLang="en-US" b="1" dirty="0">
                <a:solidFill>
                  <a:srgbClr val="1307B5"/>
                </a:solidFill>
              </a:rPr>
              <a:t> </a:t>
            </a:r>
            <a:r>
              <a:rPr lang="en-US" altLang="en-US" b="1" dirty="0" err="1">
                <a:solidFill>
                  <a:srgbClr val="1307B5"/>
                </a:solidFill>
              </a:rPr>
              <a:t>điểm</a:t>
            </a:r>
            <a:r>
              <a:rPr lang="en-US" altLang="en-US" b="1" dirty="0">
                <a:solidFill>
                  <a:srgbClr val="1307B5"/>
                </a:solidFill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00B050"/>
                </a:solidFill>
              </a:rPr>
              <a:t>Tia </a:t>
            </a:r>
            <a:r>
              <a:rPr lang="en-US" altLang="en-US" b="1" dirty="0" err="1">
                <a:solidFill>
                  <a:srgbClr val="00B050"/>
                </a:solidFill>
              </a:rPr>
              <a:t>tới</a:t>
            </a:r>
            <a:r>
              <a:rPr lang="en-US" altLang="en-US" b="1" dirty="0">
                <a:solidFill>
                  <a:srgbClr val="00B050"/>
                </a:solidFill>
              </a:rPr>
              <a:t> qua </a:t>
            </a:r>
            <a:r>
              <a:rPr lang="en-US" altLang="en-US" b="1" dirty="0" err="1">
                <a:solidFill>
                  <a:srgbClr val="00B050"/>
                </a:solidFill>
              </a:rPr>
              <a:t>tiêu</a:t>
            </a:r>
            <a:r>
              <a:rPr lang="en-US" altLang="en-US" b="1" dirty="0">
                <a:solidFill>
                  <a:srgbClr val="00B050"/>
                </a:solidFill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</a:rPr>
              <a:t>điểm</a:t>
            </a:r>
            <a:r>
              <a:rPr lang="en-US" altLang="en-US" b="1" dirty="0">
                <a:solidFill>
                  <a:srgbClr val="00B050"/>
                </a:solidFill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</a:rPr>
              <a:t>thì</a:t>
            </a:r>
            <a:r>
              <a:rPr lang="en-US" altLang="en-US" b="1" dirty="0">
                <a:solidFill>
                  <a:srgbClr val="00B050"/>
                </a:solidFill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</a:rPr>
              <a:t>tia</a:t>
            </a:r>
            <a:r>
              <a:rPr lang="en-US" altLang="en-US" b="1" dirty="0">
                <a:solidFill>
                  <a:srgbClr val="00B050"/>
                </a:solidFill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</a:rPr>
              <a:t>ló</a:t>
            </a:r>
            <a:r>
              <a:rPr lang="en-US" altLang="en-US" b="1" dirty="0">
                <a:solidFill>
                  <a:srgbClr val="00B050"/>
                </a:solidFill>
              </a:rPr>
              <a:t> song </a:t>
            </a:r>
            <a:r>
              <a:rPr lang="en-US" altLang="en-US" b="1" dirty="0" err="1">
                <a:solidFill>
                  <a:srgbClr val="00B050"/>
                </a:solidFill>
              </a:rPr>
              <a:t>song</a:t>
            </a:r>
            <a:r>
              <a:rPr lang="en-US" altLang="en-US" b="1" dirty="0">
                <a:solidFill>
                  <a:srgbClr val="00B050"/>
                </a:solidFill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</a:rPr>
              <a:t>với</a:t>
            </a:r>
            <a:r>
              <a:rPr lang="en-US" altLang="en-US" b="1" dirty="0">
                <a:solidFill>
                  <a:srgbClr val="00B050"/>
                </a:solidFill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</a:rPr>
              <a:t>trục</a:t>
            </a:r>
            <a:r>
              <a:rPr lang="en-US" altLang="en-US" b="1" dirty="0">
                <a:solidFill>
                  <a:srgbClr val="00B050"/>
                </a:solidFill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</a:rPr>
              <a:t>chính</a:t>
            </a:r>
            <a:r>
              <a:rPr lang="en-US" altLang="en-US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4053" y="230463"/>
            <a:ext cx="10423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TKHT?</a:t>
            </a:r>
          </a:p>
        </p:txBody>
      </p:sp>
      <p:pic>
        <p:nvPicPr>
          <p:cNvPr id="6" name="Hình vẽ qua thấu kí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0331" y="2980384"/>
            <a:ext cx="2214578" cy="1443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8" name="Group 89"/>
          <p:cNvGrpSpPr>
            <a:grpSpLocks/>
          </p:cNvGrpSpPr>
          <p:nvPr/>
        </p:nvGrpSpPr>
        <p:grpSpPr bwMode="auto">
          <a:xfrm>
            <a:off x="4748213" y="3575050"/>
            <a:ext cx="3200400" cy="752475"/>
            <a:chOff x="2991" y="2252"/>
            <a:chExt cx="2016" cy="474"/>
          </a:xfrm>
        </p:grpSpPr>
        <p:sp>
          <p:nvSpPr>
            <p:cNvPr id="49" name="Line 59"/>
            <p:cNvSpPr>
              <a:spLocks noChangeShapeType="1"/>
            </p:cNvSpPr>
            <p:nvPr/>
          </p:nvSpPr>
          <p:spPr bwMode="auto">
            <a:xfrm flipV="1">
              <a:off x="2991" y="2252"/>
              <a:ext cx="2016" cy="47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0" name="Group 82"/>
            <p:cNvGrpSpPr>
              <a:grpSpLocks/>
            </p:cNvGrpSpPr>
            <p:nvPr/>
          </p:nvGrpSpPr>
          <p:grpSpPr bwMode="auto">
            <a:xfrm>
              <a:off x="3575" y="2545"/>
              <a:ext cx="181" cy="43"/>
              <a:chOff x="2208" y="2874"/>
              <a:chExt cx="181" cy="43"/>
            </a:xfrm>
          </p:grpSpPr>
          <p:sp>
            <p:nvSpPr>
              <p:cNvPr id="51" name="Line 65"/>
              <p:cNvSpPr>
                <a:spLocks noChangeShapeType="1"/>
              </p:cNvSpPr>
              <p:nvPr/>
            </p:nvSpPr>
            <p:spPr bwMode="auto">
              <a:xfrm flipV="1">
                <a:off x="2208" y="2883"/>
                <a:ext cx="144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66"/>
              <p:cNvSpPr>
                <a:spLocks noChangeShapeType="1"/>
              </p:cNvSpPr>
              <p:nvPr/>
            </p:nvSpPr>
            <p:spPr bwMode="auto">
              <a:xfrm flipV="1">
                <a:off x="2245" y="2874"/>
                <a:ext cx="144" cy="3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3" name="Group 110"/>
          <p:cNvGrpSpPr>
            <a:grpSpLocks/>
          </p:cNvGrpSpPr>
          <p:nvPr/>
        </p:nvGrpSpPr>
        <p:grpSpPr bwMode="auto">
          <a:xfrm>
            <a:off x="1524000" y="3319463"/>
            <a:ext cx="6858000" cy="2160587"/>
            <a:chOff x="954" y="2095"/>
            <a:chExt cx="4320" cy="1361"/>
          </a:xfrm>
        </p:grpSpPr>
        <p:sp>
          <p:nvSpPr>
            <p:cNvPr id="54" name="Text Box 113"/>
            <p:cNvSpPr txBox="1">
              <a:spLocks noChangeArrowheads="1"/>
            </p:cNvSpPr>
            <p:nvPr/>
          </p:nvSpPr>
          <p:spPr bwMode="auto">
            <a:xfrm>
              <a:off x="2808" y="2112"/>
              <a:ext cx="2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55" name="Text Box 114"/>
            <p:cNvSpPr txBox="1">
              <a:spLocks noChangeArrowheads="1"/>
            </p:cNvSpPr>
            <p:nvPr/>
          </p:nvSpPr>
          <p:spPr bwMode="auto">
            <a:xfrm>
              <a:off x="2785" y="3102"/>
              <a:ext cx="42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H</a:t>
              </a:r>
            </a:p>
          </p:txBody>
        </p:sp>
        <p:grpSp>
          <p:nvGrpSpPr>
            <p:cNvPr id="56" name="Group 10"/>
            <p:cNvGrpSpPr>
              <a:grpSpLocks/>
            </p:cNvGrpSpPr>
            <p:nvPr/>
          </p:nvGrpSpPr>
          <p:grpSpPr bwMode="auto">
            <a:xfrm>
              <a:off x="954" y="2095"/>
              <a:ext cx="4320" cy="1361"/>
              <a:chOff x="288" y="2016"/>
              <a:chExt cx="4560" cy="1968"/>
            </a:xfrm>
          </p:grpSpPr>
          <p:sp>
            <p:nvSpPr>
              <p:cNvPr id="78" name="Line 11"/>
              <p:cNvSpPr>
                <a:spLocks noChangeShapeType="1"/>
              </p:cNvSpPr>
              <p:nvPr/>
            </p:nvSpPr>
            <p:spPr bwMode="auto">
              <a:xfrm>
                <a:off x="2448" y="2016"/>
                <a:ext cx="0" cy="196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12"/>
              <p:cNvSpPr>
                <a:spLocks noChangeShapeType="1"/>
              </p:cNvSpPr>
              <p:nvPr/>
            </p:nvSpPr>
            <p:spPr bwMode="auto">
              <a:xfrm>
                <a:off x="480" y="2928"/>
                <a:ext cx="43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AutoShape 13"/>
              <p:cNvSpPr>
                <a:spLocks noChangeArrowheads="1"/>
              </p:cNvSpPr>
              <p:nvPr/>
            </p:nvSpPr>
            <p:spPr bwMode="auto">
              <a:xfrm>
                <a:off x="288" y="2880"/>
                <a:ext cx="144" cy="192"/>
              </a:xfrm>
              <a:prstGeom prst="flowChartExtra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600"/>
              </a:p>
            </p:txBody>
          </p:sp>
          <p:sp>
            <p:nvSpPr>
              <p:cNvPr id="81" name="Text Box 14"/>
              <p:cNvSpPr txBox="1">
                <a:spLocks noChangeArrowheads="1"/>
              </p:cNvSpPr>
              <p:nvPr/>
            </p:nvSpPr>
            <p:spPr bwMode="auto">
              <a:xfrm>
                <a:off x="2264" y="2879"/>
                <a:ext cx="336" cy="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  <p:sp>
          <p:nvSpPr>
            <p:cNvPr id="57" name="Line 39"/>
            <p:cNvSpPr>
              <a:spLocks noChangeShapeType="1"/>
            </p:cNvSpPr>
            <p:nvPr/>
          </p:nvSpPr>
          <p:spPr bwMode="auto">
            <a:xfrm>
              <a:off x="2133" y="2659"/>
              <a:ext cx="0" cy="1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40"/>
            <p:cNvSpPr>
              <a:spLocks noChangeShapeType="1"/>
            </p:cNvSpPr>
            <p:nvPr/>
          </p:nvSpPr>
          <p:spPr bwMode="auto">
            <a:xfrm>
              <a:off x="3871" y="2659"/>
              <a:ext cx="0" cy="1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 Box 42"/>
            <p:cNvSpPr txBox="1">
              <a:spLocks noChangeArrowheads="1"/>
            </p:cNvSpPr>
            <p:nvPr/>
          </p:nvSpPr>
          <p:spPr bwMode="auto">
            <a:xfrm>
              <a:off x="1983" y="2735"/>
              <a:ext cx="2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60" name="Text Box 43"/>
            <p:cNvSpPr txBox="1">
              <a:spLocks noChangeArrowheads="1"/>
            </p:cNvSpPr>
            <p:nvPr/>
          </p:nvSpPr>
          <p:spPr bwMode="auto">
            <a:xfrm>
              <a:off x="3740" y="2744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</a:p>
          </p:txBody>
        </p:sp>
        <p:grpSp>
          <p:nvGrpSpPr>
            <p:cNvPr id="61" name="Group 50"/>
            <p:cNvGrpSpPr>
              <a:grpSpLocks/>
            </p:cNvGrpSpPr>
            <p:nvPr/>
          </p:nvGrpSpPr>
          <p:grpSpPr bwMode="auto">
            <a:xfrm>
              <a:off x="1106" y="2885"/>
              <a:ext cx="546" cy="327"/>
              <a:chOff x="1065" y="2057"/>
              <a:chExt cx="546" cy="327"/>
            </a:xfrm>
          </p:grpSpPr>
          <p:sp>
            <p:nvSpPr>
              <p:cNvPr id="76" name="Text Box 100"/>
              <p:cNvSpPr txBox="1">
                <a:spLocks noChangeArrowheads="1"/>
              </p:cNvSpPr>
              <p:nvPr/>
            </p:nvSpPr>
            <p:spPr bwMode="auto">
              <a:xfrm>
                <a:off x="1065" y="2057"/>
                <a:ext cx="546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281" y="2265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62" name="Group 91"/>
            <p:cNvGrpSpPr>
              <a:grpSpLocks/>
            </p:cNvGrpSpPr>
            <p:nvPr/>
          </p:nvGrpSpPr>
          <p:grpSpPr bwMode="auto">
            <a:xfrm>
              <a:off x="1349" y="2304"/>
              <a:ext cx="1632" cy="816"/>
              <a:chOff x="1349" y="2304"/>
              <a:chExt cx="1632" cy="816"/>
            </a:xfrm>
          </p:grpSpPr>
          <p:sp>
            <p:nvSpPr>
              <p:cNvPr id="74" name="Line 58"/>
              <p:cNvSpPr>
                <a:spLocks noChangeShapeType="1"/>
              </p:cNvSpPr>
              <p:nvPr/>
            </p:nvSpPr>
            <p:spPr bwMode="auto">
              <a:xfrm flipV="1">
                <a:off x="1349" y="2304"/>
                <a:ext cx="1632" cy="8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64"/>
              <p:cNvSpPr>
                <a:spLocks noChangeShapeType="1"/>
              </p:cNvSpPr>
              <p:nvPr/>
            </p:nvSpPr>
            <p:spPr bwMode="auto">
              <a:xfrm flipV="1">
                <a:off x="2352" y="2548"/>
                <a:ext cx="144" cy="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" name="Group 88"/>
            <p:cNvGrpSpPr>
              <a:grpSpLocks/>
            </p:cNvGrpSpPr>
            <p:nvPr/>
          </p:nvGrpSpPr>
          <p:grpSpPr bwMode="auto">
            <a:xfrm>
              <a:off x="1344" y="2736"/>
              <a:ext cx="1632" cy="384"/>
              <a:chOff x="1344" y="2736"/>
              <a:chExt cx="1632" cy="384"/>
            </a:xfrm>
          </p:grpSpPr>
          <p:sp>
            <p:nvSpPr>
              <p:cNvPr id="70" name="Line 56"/>
              <p:cNvSpPr>
                <a:spLocks noChangeShapeType="1"/>
              </p:cNvSpPr>
              <p:nvPr/>
            </p:nvSpPr>
            <p:spPr bwMode="auto">
              <a:xfrm flipV="1">
                <a:off x="1344" y="2736"/>
                <a:ext cx="1632" cy="3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" name="Group 85"/>
              <p:cNvGrpSpPr>
                <a:grpSpLocks/>
              </p:cNvGrpSpPr>
              <p:nvPr/>
            </p:nvGrpSpPr>
            <p:grpSpPr bwMode="auto">
              <a:xfrm>
                <a:off x="2256" y="2863"/>
                <a:ext cx="181" cy="43"/>
                <a:chOff x="2208" y="2874"/>
                <a:chExt cx="181" cy="43"/>
              </a:xfrm>
            </p:grpSpPr>
            <p:sp>
              <p:nvSpPr>
                <p:cNvPr id="72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2208" y="2883"/>
                  <a:ext cx="144" cy="3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2245" y="2874"/>
                  <a:ext cx="144" cy="34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4" name="Group 97"/>
            <p:cNvGrpSpPr>
              <a:grpSpLocks/>
            </p:cNvGrpSpPr>
            <p:nvPr/>
          </p:nvGrpSpPr>
          <p:grpSpPr bwMode="auto">
            <a:xfrm>
              <a:off x="1349" y="3120"/>
              <a:ext cx="1632" cy="0"/>
              <a:chOff x="1349" y="3120"/>
              <a:chExt cx="1632" cy="0"/>
            </a:xfrm>
          </p:grpSpPr>
          <p:sp>
            <p:nvSpPr>
              <p:cNvPr id="65" name="Line 57"/>
              <p:cNvSpPr>
                <a:spLocks noChangeShapeType="1"/>
              </p:cNvSpPr>
              <p:nvPr/>
            </p:nvSpPr>
            <p:spPr bwMode="auto">
              <a:xfrm>
                <a:off x="1349" y="3120"/>
                <a:ext cx="1632" cy="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6" name="Group 96"/>
              <p:cNvGrpSpPr>
                <a:grpSpLocks/>
              </p:cNvGrpSpPr>
              <p:nvPr/>
            </p:nvGrpSpPr>
            <p:grpSpPr bwMode="auto">
              <a:xfrm>
                <a:off x="2234" y="3120"/>
                <a:ext cx="262" cy="0"/>
                <a:chOff x="2126" y="3216"/>
                <a:chExt cx="262" cy="0"/>
              </a:xfrm>
            </p:grpSpPr>
            <p:sp>
              <p:nvSpPr>
                <p:cNvPr id="67" name="Line 93"/>
                <p:cNvSpPr>
                  <a:spLocks noChangeShapeType="1"/>
                </p:cNvSpPr>
                <p:nvPr/>
              </p:nvSpPr>
              <p:spPr bwMode="auto">
                <a:xfrm flipH="1">
                  <a:off x="2126" y="3216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2160" y="3216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2196" y="3216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2" name="Group 109"/>
          <p:cNvGrpSpPr>
            <a:grpSpLocks/>
          </p:cNvGrpSpPr>
          <p:nvPr/>
        </p:nvGrpSpPr>
        <p:grpSpPr bwMode="auto">
          <a:xfrm>
            <a:off x="4776788" y="3429000"/>
            <a:ext cx="3276600" cy="1524000"/>
            <a:chOff x="3009" y="2160"/>
            <a:chExt cx="2064" cy="960"/>
          </a:xfrm>
        </p:grpSpPr>
        <p:sp>
          <p:nvSpPr>
            <p:cNvPr id="83" name="Line 61"/>
            <p:cNvSpPr>
              <a:spLocks noChangeShapeType="1"/>
            </p:cNvSpPr>
            <p:nvPr/>
          </p:nvSpPr>
          <p:spPr bwMode="auto">
            <a:xfrm flipV="1">
              <a:off x="3009" y="2160"/>
              <a:ext cx="2064" cy="96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" name="Group 108"/>
            <p:cNvGrpSpPr>
              <a:grpSpLocks/>
            </p:cNvGrpSpPr>
            <p:nvPr/>
          </p:nvGrpSpPr>
          <p:grpSpPr bwMode="auto">
            <a:xfrm>
              <a:off x="3484" y="2822"/>
              <a:ext cx="164" cy="77"/>
              <a:chOff x="3484" y="3024"/>
              <a:chExt cx="164" cy="77"/>
            </a:xfrm>
          </p:grpSpPr>
          <p:sp>
            <p:nvSpPr>
              <p:cNvPr id="85" name="Line 105"/>
              <p:cNvSpPr>
                <a:spLocks noChangeShapeType="1"/>
              </p:cNvSpPr>
              <p:nvPr/>
            </p:nvSpPr>
            <p:spPr bwMode="auto">
              <a:xfrm flipV="1">
                <a:off x="3552" y="3024"/>
                <a:ext cx="96" cy="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106"/>
              <p:cNvSpPr>
                <a:spLocks noChangeShapeType="1"/>
              </p:cNvSpPr>
              <p:nvPr/>
            </p:nvSpPr>
            <p:spPr bwMode="auto">
              <a:xfrm flipV="1">
                <a:off x="3518" y="3040"/>
                <a:ext cx="96" cy="45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107"/>
              <p:cNvSpPr>
                <a:spLocks noChangeShapeType="1"/>
              </p:cNvSpPr>
              <p:nvPr/>
            </p:nvSpPr>
            <p:spPr bwMode="auto">
              <a:xfrm flipV="1">
                <a:off x="3484" y="3056"/>
                <a:ext cx="96" cy="45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cxnSp>
        <p:nvCxnSpPr>
          <p:cNvPr id="88" name="Straight Connector 87"/>
          <p:cNvCxnSpPr/>
          <p:nvPr/>
        </p:nvCxnSpPr>
        <p:spPr>
          <a:xfrm>
            <a:off x="4772025" y="3657600"/>
            <a:ext cx="3733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1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220">
                <p:cTn id="5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47141881"/>
              </p:ext>
            </p:extLst>
          </p:nvPr>
        </p:nvGraphicFramePr>
        <p:xfrm>
          <a:off x="100542" y="1637211"/>
          <a:ext cx="12158133" cy="4871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462827" y="816384"/>
            <a:ext cx="4626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3" name="Rectangle 2"/>
          <p:cNvSpPr/>
          <p:nvPr/>
        </p:nvSpPr>
        <p:spPr>
          <a:xfrm>
            <a:off x="757381" y="293164"/>
            <a:ext cx="10658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43: ẢNH CỦA MỘT VẬT TẠO BỞI THẤU KÍNH HỘI TỤ</a:t>
            </a:r>
          </a:p>
        </p:txBody>
      </p:sp>
    </p:spTree>
    <p:extLst>
      <p:ext uri="{BB962C8B-B14F-4D97-AF65-F5344CB8AC3E}">
        <p14:creationId xmlns:p14="http://schemas.microsoft.com/office/powerpoint/2010/main" val="3245719901"/>
      </p:ext>
    </p:extLst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7422" y="714933"/>
            <a:ext cx="82649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009" y="1166022"/>
            <a:ext cx="368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 116)</a:t>
            </a:r>
          </a:p>
        </p:txBody>
      </p:sp>
      <p:pic>
        <p:nvPicPr>
          <p:cNvPr id="6" name="Converging Lenses - Designmat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8000" end="646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777" y="1826924"/>
            <a:ext cx="5241860" cy="362743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651656" y="1826923"/>
            <a:ext cx="36945" cy="4849091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224040" y="1969177"/>
            <a:ext cx="928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730838" y="1929444"/>
            <a:ext cx="5286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511" y="2630078"/>
            <a:ext cx="6195345" cy="3664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5" name="Rectangle 114"/>
          <p:cNvSpPr/>
          <p:nvPr/>
        </p:nvSpPr>
        <p:spPr>
          <a:xfrm>
            <a:off x="5918511" y="1596091"/>
            <a:ext cx="5497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7381" y="293164"/>
            <a:ext cx="10658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43: ẢNH CỦA MỘT VẬT TẠO BỞI THẤU KÍNH HỘI TỤ</a:t>
            </a:r>
          </a:p>
        </p:txBody>
      </p:sp>
    </p:spTree>
    <p:extLst>
      <p:ext uri="{BB962C8B-B14F-4D97-AF65-F5344CB8AC3E}">
        <p14:creationId xmlns:p14="http://schemas.microsoft.com/office/powerpoint/2010/main" val="188683920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8" grpId="0"/>
      <p:bldP spid="9" grpId="0"/>
      <p:bldP spid="1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9682" y="2989588"/>
            <a:ext cx="5497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663" y="4036579"/>
            <a:ext cx="10692537" cy="2742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23459" y="3405086"/>
            <a:ext cx="636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C3. 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918524" y="3397667"/>
            <a:ext cx="78672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ảo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chiều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264" y="92383"/>
            <a:ext cx="7503736" cy="3297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31889" y="277889"/>
            <a:ext cx="7413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C2. 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076162" y="277889"/>
            <a:ext cx="36121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6082136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Line 4"/>
          <p:cNvSpPr>
            <a:spLocks noChangeShapeType="1"/>
          </p:cNvSpPr>
          <p:nvPr/>
        </p:nvSpPr>
        <p:spPr bwMode="auto">
          <a:xfrm flipH="1">
            <a:off x="2562226" y="3429000"/>
            <a:ext cx="3033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3105150" y="29718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90763" y="3733801"/>
            <a:ext cx="8018462" cy="633413"/>
            <a:chOff x="537" y="2160"/>
            <a:chExt cx="5051" cy="399"/>
          </a:xfrm>
        </p:grpSpPr>
        <p:sp>
          <p:nvSpPr>
            <p:cNvPr id="9278" name="Rectangle 7"/>
            <p:cNvSpPr>
              <a:spLocks noChangeArrowheads="1"/>
            </p:cNvSpPr>
            <p:nvPr/>
          </p:nvSpPr>
          <p:spPr bwMode="auto">
            <a:xfrm>
              <a:off x="544" y="2180"/>
              <a:ext cx="5044" cy="328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9" name="Line 8"/>
            <p:cNvSpPr>
              <a:spLocks noChangeShapeType="1"/>
            </p:cNvSpPr>
            <p:nvPr/>
          </p:nvSpPr>
          <p:spPr bwMode="auto">
            <a:xfrm>
              <a:off x="547" y="2160"/>
              <a:ext cx="0" cy="3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0" name="Line 9"/>
            <p:cNvSpPr>
              <a:spLocks noChangeShapeType="1"/>
            </p:cNvSpPr>
            <p:nvPr/>
          </p:nvSpPr>
          <p:spPr bwMode="auto">
            <a:xfrm>
              <a:off x="651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1" name="Line 10"/>
            <p:cNvSpPr>
              <a:spLocks noChangeShapeType="1"/>
            </p:cNvSpPr>
            <p:nvPr/>
          </p:nvSpPr>
          <p:spPr bwMode="auto">
            <a:xfrm>
              <a:off x="73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2" name="Line 11"/>
            <p:cNvSpPr>
              <a:spLocks noChangeShapeType="1"/>
            </p:cNvSpPr>
            <p:nvPr/>
          </p:nvSpPr>
          <p:spPr bwMode="auto">
            <a:xfrm>
              <a:off x="81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3" name="Line 12"/>
            <p:cNvSpPr>
              <a:spLocks noChangeShapeType="1"/>
            </p:cNvSpPr>
            <p:nvPr/>
          </p:nvSpPr>
          <p:spPr bwMode="auto">
            <a:xfrm>
              <a:off x="89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4" name="Line 13"/>
            <p:cNvSpPr>
              <a:spLocks noChangeShapeType="1"/>
            </p:cNvSpPr>
            <p:nvPr/>
          </p:nvSpPr>
          <p:spPr bwMode="auto">
            <a:xfrm>
              <a:off x="96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5" name="Line 14"/>
            <p:cNvSpPr>
              <a:spLocks noChangeShapeType="1"/>
            </p:cNvSpPr>
            <p:nvPr/>
          </p:nvSpPr>
          <p:spPr bwMode="auto">
            <a:xfrm>
              <a:off x="1049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6" name="Line 15"/>
            <p:cNvSpPr>
              <a:spLocks noChangeShapeType="1"/>
            </p:cNvSpPr>
            <p:nvPr/>
          </p:nvSpPr>
          <p:spPr bwMode="auto">
            <a:xfrm>
              <a:off x="112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7" name="Line 16"/>
            <p:cNvSpPr>
              <a:spLocks noChangeShapeType="1"/>
            </p:cNvSpPr>
            <p:nvPr/>
          </p:nvSpPr>
          <p:spPr bwMode="auto">
            <a:xfrm>
              <a:off x="120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8" name="Line 17"/>
            <p:cNvSpPr>
              <a:spLocks noChangeShapeType="1"/>
            </p:cNvSpPr>
            <p:nvPr/>
          </p:nvSpPr>
          <p:spPr bwMode="auto">
            <a:xfrm>
              <a:off x="128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9" name="Line 18"/>
            <p:cNvSpPr>
              <a:spLocks noChangeShapeType="1"/>
            </p:cNvSpPr>
            <p:nvPr/>
          </p:nvSpPr>
          <p:spPr bwMode="auto">
            <a:xfrm>
              <a:off x="136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0" name="Line 19"/>
            <p:cNvSpPr>
              <a:spLocks noChangeShapeType="1"/>
            </p:cNvSpPr>
            <p:nvPr/>
          </p:nvSpPr>
          <p:spPr bwMode="auto">
            <a:xfrm>
              <a:off x="152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1" name="Line 20"/>
            <p:cNvSpPr>
              <a:spLocks noChangeShapeType="1"/>
            </p:cNvSpPr>
            <p:nvPr/>
          </p:nvSpPr>
          <p:spPr bwMode="auto">
            <a:xfrm>
              <a:off x="160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2" name="Line 21"/>
            <p:cNvSpPr>
              <a:spLocks noChangeShapeType="1"/>
            </p:cNvSpPr>
            <p:nvPr/>
          </p:nvSpPr>
          <p:spPr bwMode="auto">
            <a:xfrm>
              <a:off x="168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3" name="Line 22"/>
            <p:cNvSpPr>
              <a:spLocks noChangeShapeType="1"/>
            </p:cNvSpPr>
            <p:nvPr/>
          </p:nvSpPr>
          <p:spPr bwMode="auto">
            <a:xfrm>
              <a:off x="176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4" name="Line 23"/>
            <p:cNvSpPr>
              <a:spLocks noChangeShapeType="1"/>
            </p:cNvSpPr>
            <p:nvPr/>
          </p:nvSpPr>
          <p:spPr bwMode="auto">
            <a:xfrm>
              <a:off x="192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5" name="Line 24"/>
            <p:cNvSpPr>
              <a:spLocks noChangeShapeType="1"/>
            </p:cNvSpPr>
            <p:nvPr/>
          </p:nvSpPr>
          <p:spPr bwMode="auto">
            <a:xfrm>
              <a:off x="200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6" name="Line 25"/>
            <p:cNvSpPr>
              <a:spLocks noChangeShapeType="1"/>
            </p:cNvSpPr>
            <p:nvPr/>
          </p:nvSpPr>
          <p:spPr bwMode="auto">
            <a:xfrm>
              <a:off x="208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7" name="Line 26"/>
            <p:cNvSpPr>
              <a:spLocks noChangeShapeType="1"/>
            </p:cNvSpPr>
            <p:nvPr/>
          </p:nvSpPr>
          <p:spPr bwMode="auto">
            <a:xfrm>
              <a:off x="216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8" name="Line 27"/>
            <p:cNvSpPr>
              <a:spLocks noChangeShapeType="1"/>
            </p:cNvSpPr>
            <p:nvPr/>
          </p:nvSpPr>
          <p:spPr bwMode="auto">
            <a:xfrm>
              <a:off x="232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9" name="Line 28"/>
            <p:cNvSpPr>
              <a:spLocks noChangeShapeType="1"/>
            </p:cNvSpPr>
            <p:nvPr/>
          </p:nvSpPr>
          <p:spPr bwMode="auto">
            <a:xfrm>
              <a:off x="240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0" name="Line 29"/>
            <p:cNvSpPr>
              <a:spLocks noChangeShapeType="1"/>
            </p:cNvSpPr>
            <p:nvPr/>
          </p:nvSpPr>
          <p:spPr bwMode="auto">
            <a:xfrm>
              <a:off x="247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1" name="Line 30"/>
            <p:cNvSpPr>
              <a:spLocks noChangeShapeType="1"/>
            </p:cNvSpPr>
            <p:nvPr/>
          </p:nvSpPr>
          <p:spPr bwMode="auto">
            <a:xfrm>
              <a:off x="255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2" name="Line 31"/>
            <p:cNvSpPr>
              <a:spLocks noChangeShapeType="1"/>
            </p:cNvSpPr>
            <p:nvPr/>
          </p:nvSpPr>
          <p:spPr bwMode="auto">
            <a:xfrm>
              <a:off x="271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3" name="Line 32"/>
            <p:cNvSpPr>
              <a:spLocks noChangeShapeType="1"/>
            </p:cNvSpPr>
            <p:nvPr/>
          </p:nvSpPr>
          <p:spPr bwMode="auto">
            <a:xfrm>
              <a:off x="279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4" name="Line 33"/>
            <p:cNvSpPr>
              <a:spLocks noChangeShapeType="1"/>
            </p:cNvSpPr>
            <p:nvPr/>
          </p:nvSpPr>
          <p:spPr bwMode="auto">
            <a:xfrm>
              <a:off x="287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5" name="Line 34"/>
            <p:cNvSpPr>
              <a:spLocks noChangeShapeType="1"/>
            </p:cNvSpPr>
            <p:nvPr/>
          </p:nvSpPr>
          <p:spPr bwMode="auto">
            <a:xfrm>
              <a:off x="295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6" name="Line 35"/>
            <p:cNvSpPr>
              <a:spLocks noChangeShapeType="1"/>
            </p:cNvSpPr>
            <p:nvPr/>
          </p:nvSpPr>
          <p:spPr bwMode="auto">
            <a:xfrm>
              <a:off x="3115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7" name="Line 36"/>
            <p:cNvSpPr>
              <a:spLocks noChangeShapeType="1"/>
            </p:cNvSpPr>
            <p:nvPr/>
          </p:nvSpPr>
          <p:spPr bwMode="auto">
            <a:xfrm>
              <a:off x="319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" name="Line 37"/>
            <p:cNvSpPr>
              <a:spLocks noChangeShapeType="1"/>
            </p:cNvSpPr>
            <p:nvPr/>
          </p:nvSpPr>
          <p:spPr bwMode="auto">
            <a:xfrm>
              <a:off x="327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" name="Line 38"/>
            <p:cNvSpPr>
              <a:spLocks noChangeShapeType="1"/>
            </p:cNvSpPr>
            <p:nvPr/>
          </p:nvSpPr>
          <p:spPr bwMode="auto">
            <a:xfrm>
              <a:off x="335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" name="Line 39"/>
            <p:cNvSpPr>
              <a:spLocks noChangeShapeType="1"/>
            </p:cNvSpPr>
            <p:nvPr/>
          </p:nvSpPr>
          <p:spPr bwMode="auto">
            <a:xfrm>
              <a:off x="351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" name="Line 40"/>
            <p:cNvSpPr>
              <a:spLocks noChangeShapeType="1"/>
            </p:cNvSpPr>
            <p:nvPr/>
          </p:nvSpPr>
          <p:spPr bwMode="auto">
            <a:xfrm>
              <a:off x="359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2" name="Line 41"/>
            <p:cNvSpPr>
              <a:spLocks noChangeShapeType="1"/>
            </p:cNvSpPr>
            <p:nvPr/>
          </p:nvSpPr>
          <p:spPr bwMode="auto">
            <a:xfrm>
              <a:off x="367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3" name="Line 42"/>
            <p:cNvSpPr>
              <a:spLocks noChangeShapeType="1"/>
            </p:cNvSpPr>
            <p:nvPr/>
          </p:nvSpPr>
          <p:spPr bwMode="auto">
            <a:xfrm>
              <a:off x="375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4" name="Line 43"/>
            <p:cNvSpPr>
              <a:spLocks noChangeShapeType="1"/>
            </p:cNvSpPr>
            <p:nvPr/>
          </p:nvSpPr>
          <p:spPr bwMode="auto">
            <a:xfrm>
              <a:off x="391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5" name="Line 44"/>
            <p:cNvSpPr>
              <a:spLocks noChangeShapeType="1"/>
            </p:cNvSpPr>
            <p:nvPr/>
          </p:nvSpPr>
          <p:spPr bwMode="auto">
            <a:xfrm>
              <a:off x="399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6" name="Line 45"/>
            <p:cNvSpPr>
              <a:spLocks noChangeShapeType="1"/>
            </p:cNvSpPr>
            <p:nvPr/>
          </p:nvSpPr>
          <p:spPr bwMode="auto">
            <a:xfrm>
              <a:off x="406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7" name="Line 46"/>
            <p:cNvSpPr>
              <a:spLocks noChangeShapeType="1"/>
            </p:cNvSpPr>
            <p:nvPr/>
          </p:nvSpPr>
          <p:spPr bwMode="auto">
            <a:xfrm>
              <a:off x="414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8" name="Line 47"/>
            <p:cNvSpPr>
              <a:spLocks noChangeShapeType="1"/>
            </p:cNvSpPr>
            <p:nvPr/>
          </p:nvSpPr>
          <p:spPr bwMode="auto">
            <a:xfrm>
              <a:off x="430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9" name="Line 48"/>
            <p:cNvSpPr>
              <a:spLocks noChangeShapeType="1"/>
            </p:cNvSpPr>
            <p:nvPr/>
          </p:nvSpPr>
          <p:spPr bwMode="auto">
            <a:xfrm>
              <a:off x="438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0" name="Line 49"/>
            <p:cNvSpPr>
              <a:spLocks noChangeShapeType="1"/>
            </p:cNvSpPr>
            <p:nvPr/>
          </p:nvSpPr>
          <p:spPr bwMode="auto">
            <a:xfrm>
              <a:off x="446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1" name="Line 50"/>
            <p:cNvSpPr>
              <a:spLocks noChangeShapeType="1"/>
            </p:cNvSpPr>
            <p:nvPr/>
          </p:nvSpPr>
          <p:spPr bwMode="auto">
            <a:xfrm>
              <a:off x="454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2" name="Line 51"/>
            <p:cNvSpPr>
              <a:spLocks noChangeShapeType="1"/>
            </p:cNvSpPr>
            <p:nvPr/>
          </p:nvSpPr>
          <p:spPr bwMode="auto">
            <a:xfrm>
              <a:off x="4705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3" name="Line 52"/>
            <p:cNvSpPr>
              <a:spLocks noChangeShapeType="1"/>
            </p:cNvSpPr>
            <p:nvPr/>
          </p:nvSpPr>
          <p:spPr bwMode="auto">
            <a:xfrm>
              <a:off x="4785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" name="Line 53"/>
            <p:cNvSpPr>
              <a:spLocks noChangeShapeType="1"/>
            </p:cNvSpPr>
            <p:nvPr/>
          </p:nvSpPr>
          <p:spPr bwMode="auto">
            <a:xfrm>
              <a:off x="486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5" name="Line 54"/>
            <p:cNvSpPr>
              <a:spLocks noChangeShapeType="1"/>
            </p:cNvSpPr>
            <p:nvPr/>
          </p:nvSpPr>
          <p:spPr bwMode="auto">
            <a:xfrm>
              <a:off x="494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6" name="Line 55"/>
            <p:cNvSpPr>
              <a:spLocks noChangeShapeType="1"/>
            </p:cNvSpPr>
            <p:nvPr/>
          </p:nvSpPr>
          <p:spPr bwMode="auto">
            <a:xfrm>
              <a:off x="510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" name="Line 56"/>
            <p:cNvSpPr>
              <a:spLocks noChangeShapeType="1"/>
            </p:cNvSpPr>
            <p:nvPr/>
          </p:nvSpPr>
          <p:spPr bwMode="auto">
            <a:xfrm>
              <a:off x="518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8" name="Line 57"/>
            <p:cNvSpPr>
              <a:spLocks noChangeShapeType="1"/>
            </p:cNvSpPr>
            <p:nvPr/>
          </p:nvSpPr>
          <p:spPr bwMode="auto">
            <a:xfrm>
              <a:off x="526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9" name="Line 58"/>
            <p:cNvSpPr>
              <a:spLocks noChangeShapeType="1"/>
            </p:cNvSpPr>
            <p:nvPr/>
          </p:nvSpPr>
          <p:spPr bwMode="auto">
            <a:xfrm>
              <a:off x="534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0" name="Line 59"/>
            <p:cNvSpPr>
              <a:spLocks noChangeShapeType="1"/>
            </p:cNvSpPr>
            <p:nvPr/>
          </p:nvSpPr>
          <p:spPr bwMode="auto">
            <a:xfrm>
              <a:off x="1446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1" name="Line 60"/>
            <p:cNvSpPr>
              <a:spLocks noChangeShapeType="1"/>
            </p:cNvSpPr>
            <p:nvPr/>
          </p:nvSpPr>
          <p:spPr bwMode="auto">
            <a:xfrm>
              <a:off x="2242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2" name="Line 61"/>
            <p:cNvSpPr>
              <a:spLocks noChangeShapeType="1"/>
            </p:cNvSpPr>
            <p:nvPr/>
          </p:nvSpPr>
          <p:spPr bwMode="auto">
            <a:xfrm>
              <a:off x="3035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3" name="Line 62"/>
            <p:cNvSpPr>
              <a:spLocks noChangeShapeType="1"/>
            </p:cNvSpPr>
            <p:nvPr/>
          </p:nvSpPr>
          <p:spPr bwMode="auto">
            <a:xfrm>
              <a:off x="3830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" name="Line 63"/>
            <p:cNvSpPr>
              <a:spLocks noChangeShapeType="1"/>
            </p:cNvSpPr>
            <p:nvPr/>
          </p:nvSpPr>
          <p:spPr bwMode="auto">
            <a:xfrm>
              <a:off x="4626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" name="Line 64"/>
            <p:cNvSpPr>
              <a:spLocks noChangeShapeType="1"/>
            </p:cNvSpPr>
            <p:nvPr/>
          </p:nvSpPr>
          <p:spPr bwMode="auto">
            <a:xfrm>
              <a:off x="5421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6" name="Line 65"/>
            <p:cNvSpPr>
              <a:spLocks noChangeShapeType="1"/>
            </p:cNvSpPr>
            <p:nvPr/>
          </p:nvSpPr>
          <p:spPr bwMode="auto">
            <a:xfrm>
              <a:off x="1842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7" name="Line 66"/>
            <p:cNvSpPr>
              <a:spLocks noChangeShapeType="1"/>
            </p:cNvSpPr>
            <p:nvPr/>
          </p:nvSpPr>
          <p:spPr bwMode="auto">
            <a:xfrm>
              <a:off x="2638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8" name="Line 67"/>
            <p:cNvSpPr>
              <a:spLocks noChangeShapeType="1"/>
            </p:cNvSpPr>
            <p:nvPr/>
          </p:nvSpPr>
          <p:spPr bwMode="auto">
            <a:xfrm>
              <a:off x="3433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9" name="Line 68"/>
            <p:cNvSpPr>
              <a:spLocks noChangeShapeType="1"/>
            </p:cNvSpPr>
            <p:nvPr/>
          </p:nvSpPr>
          <p:spPr bwMode="auto">
            <a:xfrm>
              <a:off x="4228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0" name="Line 69"/>
            <p:cNvSpPr>
              <a:spLocks noChangeShapeType="1"/>
            </p:cNvSpPr>
            <p:nvPr/>
          </p:nvSpPr>
          <p:spPr bwMode="auto">
            <a:xfrm>
              <a:off x="5023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1" name="Text Box 70"/>
            <p:cNvSpPr txBox="1">
              <a:spLocks noChangeArrowheads="1"/>
            </p:cNvSpPr>
            <p:nvPr/>
          </p:nvSpPr>
          <p:spPr bwMode="auto">
            <a:xfrm>
              <a:off x="1291" y="2287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9342" name="Text Box 71"/>
            <p:cNvSpPr txBox="1">
              <a:spLocks noChangeArrowheads="1"/>
            </p:cNvSpPr>
            <p:nvPr/>
          </p:nvSpPr>
          <p:spPr bwMode="auto">
            <a:xfrm>
              <a:off x="2092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9343" name="Text Box 72"/>
            <p:cNvSpPr txBox="1">
              <a:spLocks noChangeArrowheads="1"/>
            </p:cNvSpPr>
            <p:nvPr/>
          </p:nvSpPr>
          <p:spPr bwMode="auto">
            <a:xfrm>
              <a:off x="2884" y="2290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9344" name="Text Box 73"/>
            <p:cNvSpPr txBox="1">
              <a:spLocks noChangeArrowheads="1"/>
            </p:cNvSpPr>
            <p:nvPr/>
          </p:nvSpPr>
          <p:spPr bwMode="auto">
            <a:xfrm>
              <a:off x="3682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9345" name="Text Box 74"/>
            <p:cNvSpPr txBox="1">
              <a:spLocks noChangeArrowheads="1"/>
            </p:cNvSpPr>
            <p:nvPr/>
          </p:nvSpPr>
          <p:spPr bwMode="auto">
            <a:xfrm>
              <a:off x="4474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9346" name="Text Box 75"/>
            <p:cNvSpPr txBox="1">
              <a:spLocks noChangeArrowheads="1"/>
            </p:cNvSpPr>
            <p:nvPr/>
          </p:nvSpPr>
          <p:spPr bwMode="auto">
            <a:xfrm>
              <a:off x="5268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9347" name="Text Box 76"/>
            <p:cNvSpPr txBox="1">
              <a:spLocks noChangeArrowheads="1"/>
            </p:cNvSpPr>
            <p:nvPr/>
          </p:nvSpPr>
          <p:spPr bwMode="auto">
            <a:xfrm>
              <a:off x="540" y="2284"/>
              <a:ext cx="41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</a:t>
              </a:r>
              <a:r>
                <a:rPr lang="en-US" altLang="en-US" sz="22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9348" name="Line 77"/>
            <p:cNvSpPr>
              <a:spLocks noChangeShapeType="1"/>
            </p:cNvSpPr>
            <p:nvPr/>
          </p:nvSpPr>
          <p:spPr bwMode="auto">
            <a:xfrm>
              <a:off x="543" y="2505"/>
              <a:ext cx="50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" name="Text Box 78"/>
            <p:cNvSpPr txBox="1">
              <a:spLocks noChangeArrowheads="1"/>
            </p:cNvSpPr>
            <p:nvPr/>
          </p:nvSpPr>
          <p:spPr bwMode="auto">
            <a:xfrm>
              <a:off x="954" y="2193"/>
              <a:ext cx="20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9350" name="Text Box 79"/>
            <p:cNvSpPr txBox="1">
              <a:spLocks noChangeArrowheads="1"/>
            </p:cNvSpPr>
            <p:nvPr/>
          </p:nvSpPr>
          <p:spPr bwMode="auto">
            <a:xfrm>
              <a:off x="1686" y="2199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9351" name="Text Box 80"/>
            <p:cNvSpPr txBox="1">
              <a:spLocks noChangeArrowheads="1"/>
            </p:cNvSpPr>
            <p:nvPr/>
          </p:nvSpPr>
          <p:spPr bwMode="auto">
            <a:xfrm>
              <a:off x="2484" y="2199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9352" name="Text Box 81"/>
            <p:cNvSpPr txBox="1">
              <a:spLocks noChangeArrowheads="1"/>
            </p:cNvSpPr>
            <p:nvPr/>
          </p:nvSpPr>
          <p:spPr bwMode="auto">
            <a:xfrm>
              <a:off x="3282" y="2196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9353" name="Text Box 82"/>
            <p:cNvSpPr txBox="1">
              <a:spLocks noChangeArrowheads="1"/>
            </p:cNvSpPr>
            <p:nvPr/>
          </p:nvSpPr>
          <p:spPr bwMode="auto">
            <a:xfrm>
              <a:off x="4074" y="2195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45</a:t>
              </a:r>
            </a:p>
          </p:txBody>
        </p:sp>
        <p:sp>
          <p:nvSpPr>
            <p:cNvPr id="9354" name="Text Box 83"/>
            <p:cNvSpPr txBox="1">
              <a:spLocks noChangeArrowheads="1"/>
            </p:cNvSpPr>
            <p:nvPr/>
          </p:nvSpPr>
          <p:spPr bwMode="auto">
            <a:xfrm>
              <a:off x="4872" y="2199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55</a:t>
              </a:r>
            </a:p>
          </p:txBody>
        </p:sp>
        <p:sp>
          <p:nvSpPr>
            <p:cNvPr id="9355" name="Line 84"/>
            <p:cNvSpPr>
              <a:spLocks noChangeShapeType="1"/>
            </p:cNvSpPr>
            <p:nvPr/>
          </p:nvSpPr>
          <p:spPr bwMode="auto">
            <a:xfrm>
              <a:off x="537" y="2164"/>
              <a:ext cx="50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56" name="Line 85"/>
            <p:cNvSpPr>
              <a:spLocks noChangeShapeType="1"/>
            </p:cNvSpPr>
            <p:nvPr/>
          </p:nvSpPr>
          <p:spPr bwMode="auto">
            <a:xfrm>
              <a:off x="5572" y="2164"/>
              <a:ext cx="0" cy="3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5210175" y="2528889"/>
            <a:ext cx="838200" cy="1216025"/>
            <a:chOff x="2631" y="537"/>
            <a:chExt cx="528" cy="766"/>
          </a:xfrm>
        </p:grpSpPr>
        <p:grpSp>
          <p:nvGrpSpPr>
            <p:cNvPr id="9271" name="Group 87"/>
            <p:cNvGrpSpPr>
              <a:grpSpLocks/>
            </p:cNvGrpSpPr>
            <p:nvPr/>
          </p:nvGrpSpPr>
          <p:grpSpPr bwMode="auto">
            <a:xfrm>
              <a:off x="2744" y="1123"/>
              <a:ext cx="313" cy="180"/>
              <a:chOff x="2031" y="2501"/>
              <a:chExt cx="326" cy="242"/>
            </a:xfrm>
          </p:grpSpPr>
          <p:sp>
            <p:nvSpPr>
              <p:cNvPr id="9276" name="AutoShape 88"/>
              <p:cNvSpPr>
                <a:spLocks noChangeArrowheads="1"/>
              </p:cNvSpPr>
              <p:nvPr/>
            </p:nvSpPr>
            <p:spPr bwMode="auto">
              <a:xfrm rot="-144122" flipH="1" flipV="1">
                <a:off x="2031" y="2575"/>
                <a:ext cx="326" cy="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47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741" y="16169"/>
                    </a:moveTo>
                    <a:cubicBezTo>
                      <a:pt x="7798" y="16137"/>
                      <a:pt x="5430" y="13742"/>
                      <a:pt x="5430" y="10800"/>
                    </a:cubicBezTo>
                    <a:cubicBezTo>
                      <a:pt x="5430" y="7834"/>
                      <a:pt x="7834" y="5430"/>
                      <a:pt x="10800" y="5430"/>
                    </a:cubicBezTo>
                    <a:cubicBezTo>
                      <a:pt x="13765" y="5430"/>
                      <a:pt x="16170" y="7834"/>
                      <a:pt x="16170" y="10800"/>
                    </a:cubicBezTo>
                    <a:cubicBezTo>
                      <a:pt x="16170" y="13742"/>
                      <a:pt x="13801" y="16137"/>
                      <a:pt x="10858" y="16169"/>
                    </a:cubicBezTo>
                    <a:lnTo>
                      <a:pt x="10918" y="21599"/>
                    </a:lnTo>
                    <a:cubicBezTo>
                      <a:pt x="16836" y="21534"/>
                      <a:pt x="21600" y="1671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18"/>
                      <a:pt x="4763" y="21534"/>
                      <a:pt x="10681" y="2159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17400000" lon="20999994" rev="0"/>
                </a:camera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713" name="AutoShape 89"/>
              <p:cNvSpPr>
                <a:spLocks noChangeArrowheads="1"/>
              </p:cNvSpPr>
              <p:nvPr/>
            </p:nvSpPr>
            <p:spPr bwMode="auto">
              <a:xfrm flipH="1">
                <a:off x="2130" y="2501"/>
                <a:ext cx="136" cy="181"/>
              </a:xfrm>
              <a:prstGeom prst="can">
                <a:avLst>
                  <a:gd name="adj" fmla="val 38970"/>
                </a:avLst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6714" name="AutoShape 90"/>
            <p:cNvSpPr>
              <a:spLocks noChangeArrowheads="1"/>
            </p:cNvSpPr>
            <p:nvPr/>
          </p:nvSpPr>
          <p:spPr bwMode="auto">
            <a:xfrm>
              <a:off x="2871" y="1056"/>
              <a:ext cx="61" cy="96"/>
            </a:xfrm>
            <a:prstGeom prst="can">
              <a:avLst>
                <a:gd name="adj" fmla="val 9931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1254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273" name="Group 91"/>
            <p:cNvGrpSpPr>
              <a:grpSpLocks/>
            </p:cNvGrpSpPr>
            <p:nvPr/>
          </p:nvGrpSpPr>
          <p:grpSpPr bwMode="auto">
            <a:xfrm>
              <a:off x="2631" y="537"/>
              <a:ext cx="528" cy="528"/>
              <a:chOff x="3552" y="240"/>
              <a:chExt cx="1584" cy="1824"/>
            </a:xfrm>
          </p:grpSpPr>
          <p:sp>
            <p:nvSpPr>
              <p:cNvPr id="9274" name="Oval 92"/>
              <p:cNvSpPr>
                <a:spLocks noChangeArrowheads="1"/>
              </p:cNvSpPr>
              <p:nvPr/>
            </p:nvSpPr>
            <p:spPr bwMode="auto">
              <a:xfrm rot="-1711819">
                <a:off x="3552" y="240"/>
                <a:ext cx="1584" cy="18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717" name="Oval 93"/>
              <p:cNvSpPr>
                <a:spLocks noChangeArrowheads="1"/>
              </p:cNvSpPr>
              <p:nvPr/>
            </p:nvSpPr>
            <p:spPr bwMode="auto">
              <a:xfrm rot="-1771866">
                <a:off x="3600" y="288"/>
                <a:ext cx="1488" cy="172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2549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-1628775" y="3468688"/>
            <a:ext cx="533400" cy="265112"/>
            <a:chOff x="3347" y="2339"/>
            <a:chExt cx="384" cy="240"/>
          </a:xfrm>
        </p:grpSpPr>
        <p:sp>
          <p:nvSpPr>
            <p:cNvPr id="9269" name="AutoShape 95"/>
            <p:cNvSpPr>
              <a:spLocks noChangeArrowheads="1"/>
            </p:cNvSpPr>
            <p:nvPr/>
          </p:nvSpPr>
          <p:spPr bwMode="auto">
            <a:xfrm rot="-144122" flipH="1" flipV="1">
              <a:off x="3347" y="2412"/>
              <a:ext cx="384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41" y="16169"/>
                  </a:moveTo>
                  <a:cubicBezTo>
                    <a:pt x="7798" y="16137"/>
                    <a:pt x="5430" y="13742"/>
                    <a:pt x="5430" y="10800"/>
                  </a:cubicBezTo>
                  <a:cubicBezTo>
                    <a:pt x="5430" y="7834"/>
                    <a:pt x="7834" y="5430"/>
                    <a:pt x="10800" y="5430"/>
                  </a:cubicBezTo>
                  <a:cubicBezTo>
                    <a:pt x="13765" y="5430"/>
                    <a:pt x="16170" y="7834"/>
                    <a:pt x="16170" y="10800"/>
                  </a:cubicBezTo>
                  <a:cubicBezTo>
                    <a:pt x="16170" y="13742"/>
                    <a:pt x="13801" y="16137"/>
                    <a:pt x="10858" y="16169"/>
                  </a:cubicBezTo>
                  <a:lnTo>
                    <a:pt x="10918" y="21599"/>
                  </a:lnTo>
                  <a:cubicBezTo>
                    <a:pt x="16836" y="21534"/>
                    <a:pt x="21600" y="1671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6718"/>
                    <a:pt x="4763" y="21534"/>
                    <a:pt x="10681" y="2159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>
                <a:rot lat="17400000" lon="20999994" rev="0"/>
              </a:camera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720" name="AutoShape 96"/>
            <p:cNvSpPr>
              <a:spLocks noChangeArrowheads="1"/>
            </p:cNvSpPr>
            <p:nvPr/>
          </p:nvSpPr>
          <p:spPr bwMode="auto">
            <a:xfrm flipH="1">
              <a:off x="3464" y="2339"/>
              <a:ext cx="160" cy="180"/>
            </a:xfrm>
            <a:prstGeom prst="can">
              <a:avLst>
                <a:gd name="adj" fmla="val 32760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97"/>
          <p:cNvGrpSpPr>
            <a:grpSpLocks/>
          </p:cNvGrpSpPr>
          <p:nvPr/>
        </p:nvGrpSpPr>
        <p:grpSpPr bwMode="auto">
          <a:xfrm>
            <a:off x="-1524000" y="5103814"/>
            <a:ext cx="557212" cy="307975"/>
            <a:chOff x="4276" y="959"/>
            <a:chExt cx="351" cy="194"/>
          </a:xfrm>
        </p:grpSpPr>
        <p:grpSp>
          <p:nvGrpSpPr>
            <p:cNvPr id="9265" name="Group 98"/>
            <p:cNvGrpSpPr>
              <a:grpSpLocks/>
            </p:cNvGrpSpPr>
            <p:nvPr/>
          </p:nvGrpSpPr>
          <p:grpSpPr bwMode="auto">
            <a:xfrm rot="-125279">
              <a:off x="4276" y="1051"/>
              <a:ext cx="351" cy="102"/>
              <a:chOff x="2031" y="2501"/>
              <a:chExt cx="326" cy="242"/>
            </a:xfrm>
          </p:grpSpPr>
          <p:sp>
            <p:nvSpPr>
              <p:cNvPr id="9267" name="AutoShape 99"/>
              <p:cNvSpPr>
                <a:spLocks noChangeArrowheads="1"/>
              </p:cNvSpPr>
              <p:nvPr/>
            </p:nvSpPr>
            <p:spPr bwMode="auto">
              <a:xfrm rot="-144122" flipH="1" flipV="1">
                <a:off x="2031" y="2575"/>
                <a:ext cx="326" cy="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47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741" y="16169"/>
                    </a:moveTo>
                    <a:cubicBezTo>
                      <a:pt x="7798" y="16137"/>
                      <a:pt x="5430" y="13742"/>
                      <a:pt x="5430" y="10800"/>
                    </a:cubicBezTo>
                    <a:cubicBezTo>
                      <a:pt x="5430" y="7834"/>
                      <a:pt x="7834" y="5430"/>
                      <a:pt x="10800" y="5430"/>
                    </a:cubicBezTo>
                    <a:cubicBezTo>
                      <a:pt x="13765" y="5430"/>
                      <a:pt x="16170" y="7834"/>
                      <a:pt x="16170" y="10800"/>
                    </a:cubicBezTo>
                    <a:cubicBezTo>
                      <a:pt x="16170" y="13742"/>
                      <a:pt x="13801" y="16137"/>
                      <a:pt x="10858" y="16169"/>
                    </a:cubicBezTo>
                    <a:lnTo>
                      <a:pt x="10918" y="21599"/>
                    </a:lnTo>
                    <a:cubicBezTo>
                      <a:pt x="16836" y="21534"/>
                      <a:pt x="21600" y="1671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18"/>
                      <a:pt x="4763" y="21534"/>
                      <a:pt x="10681" y="2159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17400000" lon="20999994" rev="0"/>
                </a:camera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724" name="AutoShape 100"/>
              <p:cNvSpPr>
                <a:spLocks noChangeArrowheads="1"/>
              </p:cNvSpPr>
              <p:nvPr/>
            </p:nvSpPr>
            <p:spPr bwMode="auto">
              <a:xfrm flipH="1">
                <a:off x="2130" y="2494"/>
                <a:ext cx="136" cy="183"/>
              </a:xfrm>
              <a:prstGeom prst="can">
                <a:avLst>
                  <a:gd name="adj" fmla="val 38970"/>
                </a:avLst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6725" name="AutoShape 101"/>
            <p:cNvSpPr>
              <a:spLocks noChangeArrowheads="1"/>
            </p:cNvSpPr>
            <p:nvPr/>
          </p:nvSpPr>
          <p:spPr bwMode="auto">
            <a:xfrm rot="-125279">
              <a:off x="4417" y="959"/>
              <a:ext cx="86" cy="107"/>
            </a:xfrm>
            <a:prstGeom prst="can">
              <a:avLst>
                <a:gd name="adj" fmla="val 7851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1254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" name="Group 190"/>
          <p:cNvGrpSpPr>
            <a:grpSpLocks/>
          </p:cNvGrpSpPr>
          <p:nvPr/>
        </p:nvGrpSpPr>
        <p:grpSpPr bwMode="auto">
          <a:xfrm rot="19512642" flipH="1">
            <a:off x="-1995488" y="3414713"/>
            <a:ext cx="928688" cy="698500"/>
            <a:chOff x="2952" y="1398"/>
            <a:chExt cx="696" cy="570"/>
          </a:xfrm>
        </p:grpSpPr>
        <p:sp>
          <p:nvSpPr>
            <p:cNvPr id="9254" name="Freeform 191"/>
            <p:cNvSpPr>
              <a:spLocks/>
            </p:cNvSpPr>
            <p:nvPr/>
          </p:nvSpPr>
          <p:spPr bwMode="auto">
            <a:xfrm>
              <a:off x="2952" y="1398"/>
              <a:ext cx="610" cy="505"/>
            </a:xfrm>
            <a:custGeom>
              <a:avLst/>
              <a:gdLst>
                <a:gd name="T0" fmla="*/ 229 w 610"/>
                <a:gd name="T1" fmla="*/ 274 h 505"/>
                <a:gd name="T2" fmla="*/ 191 w 610"/>
                <a:gd name="T3" fmla="*/ 267 h 505"/>
                <a:gd name="T4" fmla="*/ 151 w 610"/>
                <a:gd name="T5" fmla="*/ 251 h 505"/>
                <a:gd name="T6" fmla="*/ 105 w 610"/>
                <a:gd name="T7" fmla="*/ 220 h 505"/>
                <a:gd name="T8" fmla="*/ 68 w 610"/>
                <a:gd name="T9" fmla="*/ 226 h 505"/>
                <a:gd name="T10" fmla="*/ 88 w 610"/>
                <a:gd name="T11" fmla="*/ 259 h 505"/>
                <a:gd name="T12" fmla="*/ 123 w 610"/>
                <a:gd name="T13" fmla="*/ 312 h 505"/>
                <a:gd name="T14" fmla="*/ 175 w 610"/>
                <a:gd name="T15" fmla="*/ 343 h 505"/>
                <a:gd name="T16" fmla="*/ 249 w 610"/>
                <a:gd name="T17" fmla="*/ 385 h 505"/>
                <a:gd name="T18" fmla="*/ 305 w 610"/>
                <a:gd name="T19" fmla="*/ 399 h 505"/>
                <a:gd name="T20" fmla="*/ 335 w 610"/>
                <a:gd name="T21" fmla="*/ 411 h 505"/>
                <a:gd name="T22" fmla="*/ 371 w 610"/>
                <a:gd name="T23" fmla="*/ 421 h 505"/>
                <a:gd name="T24" fmla="*/ 398 w 610"/>
                <a:gd name="T25" fmla="*/ 433 h 505"/>
                <a:gd name="T26" fmla="*/ 435 w 610"/>
                <a:gd name="T27" fmla="*/ 459 h 505"/>
                <a:gd name="T28" fmla="*/ 462 w 610"/>
                <a:gd name="T29" fmla="*/ 483 h 505"/>
                <a:gd name="T30" fmla="*/ 494 w 610"/>
                <a:gd name="T31" fmla="*/ 500 h 505"/>
                <a:gd name="T32" fmla="*/ 506 w 610"/>
                <a:gd name="T33" fmla="*/ 490 h 505"/>
                <a:gd name="T34" fmla="*/ 516 w 610"/>
                <a:gd name="T35" fmla="*/ 448 h 505"/>
                <a:gd name="T36" fmla="*/ 550 w 610"/>
                <a:gd name="T37" fmla="*/ 404 h 505"/>
                <a:gd name="T38" fmla="*/ 581 w 610"/>
                <a:gd name="T39" fmla="*/ 354 h 505"/>
                <a:gd name="T40" fmla="*/ 595 w 610"/>
                <a:gd name="T41" fmla="*/ 325 h 505"/>
                <a:gd name="T42" fmla="*/ 573 w 610"/>
                <a:gd name="T43" fmla="*/ 304 h 505"/>
                <a:gd name="T44" fmla="*/ 541 w 610"/>
                <a:gd name="T45" fmla="*/ 291 h 505"/>
                <a:gd name="T46" fmla="*/ 522 w 610"/>
                <a:gd name="T47" fmla="*/ 278 h 505"/>
                <a:gd name="T48" fmla="*/ 477 w 610"/>
                <a:gd name="T49" fmla="*/ 190 h 505"/>
                <a:gd name="T50" fmla="*/ 441 w 610"/>
                <a:gd name="T51" fmla="*/ 125 h 505"/>
                <a:gd name="T52" fmla="*/ 414 w 610"/>
                <a:gd name="T53" fmla="*/ 91 h 505"/>
                <a:gd name="T54" fmla="*/ 394 w 610"/>
                <a:gd name="T55" fmla="*/ 55 h 505"/>
                <a:gd name="T56" fmla="*/ 373 w 610"/>
                <a:gd name="T57" fmla="*/ 39 h 505"/>
                <a:gd name="T58" fmla="*/ 337 w 610"/>
                <a:gd name="T59" fmla="*/ 27 h 505"/>
                <a:gd name="T60" fmla="*/ 300 w 610"/>
                <a:gd name="T61" fmla="*/ 17 h 505"/>
                <a:gd name="T62" fmla="*/ 252 w 610"/>
                <a:gd name="T63" fmla="*/ 16 h 505"/>
                <a:gd name="T64" fmla="*/ 206 w 610"/>
                <a:gd name="T65" fmla="*/ 11 h 505"/>
                <a:gd name="T66" fmla="*/ 189 w 610"/>
                <a:gd name="T67" fmla="*/ 6 h 505"/>
                <a:gd name="T68" fmla="*/ 146 w 610"/>
                <a:gd name="T69" fmla="*/ 3 h 505"/>
                <a:gd name="T70" fmla="*/ 98 w 610"/>
                <a:gd name="T71" fmla="*/ 6 h 505"/>
                <a:gd name="T72" fmla="*/ 54 w 610"/>
                <a:gd name="T73" fmla="*/ 5 h 505"/>
                <a:gd name="T74" fmla="*/ 12 w 610"/>
                <a:gd name="T75" fmla="*/ 0 h 505"/>
                <a:gd name="T76" fmla="*/ 2 w 610"/>
                <a:gd name="T77" fmla="*/ 26 h 505"/>
                <a:gd name="T78" fmla="*/ 24 w 610"/>
                <a:gd name="T79" fmla="*/ 44 h 505"/>
                <a:gd name="T80" fmla="*/ 72 w 610"/>
                <a:gd name="T81" fmla="*/ 54 h 505"/>
                <a:gd name="T82" fmla="*/ 122 w 610"/>
                <a:gd name="T83" fmla="*/ 71 h 505"/>
                <a:gd name="T84" fmla="*/ 159 w 610"/>
                <a:gd name="T85" fmla="*/ 72 h 505"/>
                <a:gd name="T86" fmla="*/ 195 w 610"/>
                <a:gd name="T87" fmla="*/ 101 h 505"/>
                <a:gd name="T88" fmla="*/ 228 w 610"/>
                <a:gd name="T89" fmla="*/ 125 h 505"/>
                <a:gd name="T90" fmla="*/ 248 w 610"/>
                <a:gd name="T91" fmla="*/ 149 h 505"/>
                <a:gd name="T92" fmla="*/ 267 w 610"/>
                <a:gd name="T93" fmla="*/ 175 h 505"/>
                <a:gd name="T94" fmla="*/ 274 w 610"/>
                <a:gd name="T95" fmla="*/ 200 h 505"/>
                <a:gd name="T96" fmla="*/ 275 w 610"/>
                <a:gd name="T97" fmla="*/ 241 h 5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0"/>
                <a:gd name="T148" fmla="*/ 0 h 505"/>
                <a:gd name="T149" fmla="*/ 610 w 610"/>
                <a:gd name="T150" fmla="*/ 505 h 5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0" h="505">
                  <a:moveTo>
                    <a:pt x="249" y="265"/>
                  </a:moveTo>
                  <a:lnTo>
                    <a:pt x="229" y="274"/>
                  </a:lnTo>
                  <a:lnTo>
                    <a:pt x="214" y="274"/>
                  </a:lnTo>
                  <a:lnTo>
                    <a:pt x="191" y="267"/>
                  </a:lnTo>
                  <a:lnTo>
                    <a:pt x="167" y="265"/>
                  </a:lnTo>
                  <a:lnTo>
                    <a:pt x="151" y="251"/>
                  </a:lnTo>
                  <a:lnTo>
                    <a:pt x="128" y="229"/>
                  </a:lnTo>
                  <a:lnTo>
                    <a:pt x="105" y="220"/>
                  </a:lnTo>
                  <a:lnTo>
                    <a:pt x="82" y="219"/>
                  </a:lnTo>
                  <a:lnTo>
                    <a:pt x="68" y="226"/>
                  </a:lnTo>
                  <a:lnTo>
                    <a:pt x="77" y="239"/>
                  </a:lnTo>
                  <a:lnTo>
                    <a:pt x="88" y="259"/>
                  </a:lnTo>
                  <a:lnTo>
                    <a:pt x="108" y="288"/>
                  </a:lnTo>
                  <a:lnTo>
                    <a:pt x="123" y="312"/>
                  </a:lnTo>
                  <a:lnTo>
                    <a:pt x="152" y="328"/>
                  </a:lnTo>
                  <a:lnTo>
                    <a:pt x="175" y="343"/>
                  </a:lnTo>
                  <a:lnTo>
                    <a:pt x="192" y="353"/>
                  </a:lnTo>
                  <a:lnTo>
                    <a:pt x="249" y="385"/>
                  </a:lnTo>
                  <a:lnTo>
                    <a:pt x="276" y="391"/>
                  </a:lnTo>
                  <a:lnTo>
                    <a:pt x="305" y="399"/>
                  </a:lnTo>
                  <a:lnTo>
                    <a:pt x="320" y="403"/>
                  </a:lnTo>
                  <a:lnTo>
                    <a:pt x="335" y="411"/>
                  </a:lnTo>
                  <a:lnTo>
                    <a:pt x="356" y="416"/>
                  </a:lnTo>
                  <a:lnTo>
                    <a:pt x="371" y="421"/>
                  </a:lnTo>
                  <a:lnTo>
                    <a:pt x="386" y="426"/>
                  </a:lnTo>
                  <a:lnTo>
                    <a:pt x="398" y="433"/>
                  </a:lnTo>
                  <a:lnTo>
                    <a:pt x="416" y="442"/>
                  </a:lnTo>
                  <a:lnTo>
                    <a:pt x="435" y="459"/>
                  </a:lnTo>
                  <a:lnTo>
                    <a:pt x="450" y="471"/>
                  </a:lnTo>
                  <a:lnTo>
                    <a:pt x="462" y="483"/>
                  </a:lnTo>
                  <a:lnTo>
                    <a:pt x="477" y="492"/>
                  </a:lnTo>
                  <a:lnTo>
                    <a:pt x="494" y="500"/>
                  </a:lnTo>
                  <a:lnTo>
                    <a:pt x="504" y="505"/>
                  </a:lnTo>
                  <a:lnTo>
                    <a:pt x="506" y="490"/>
                  </a:lnTo>
                  <a:lnTo>
                    <a:pt x="509" y="475"/>
                  </a:lnTo>
                  <a:lnTo>
                    <a:pt x="516" y="448"/>
                  </a:lnTo>
                  <a:lnTo>
                    <a:pt x="539" y="421"/>
                  </a:lnTo>
                  <a:lnTo>
                    <a:pt x="550" y="404"/>
                  </a:lnTo>
                  <a:lnTo>
                    <a:pt x="571" y="373"/>
                  </a:lnTo>
                  <a:lnTo>
                    <a:pt x="581" y="354"/>
                  </a:lnTo>
                  <a:lnTo>
                    <a:pt x="592" y="338"/>
                  </a:lnTo>
                  <a:lnTo>
                    <a:pt x="595" y="325"/>
                  </a:lnTo>
                  <a:lnTo>
                    <a:pt x="610" y="322"/>
                  </a:lnTo>
                  <a:lnTo>
                    <a:pt x="573" y="304"/>
                  </a:lnTo>
                  <a:lnTo>
                    <a:pt x="561" y="297"/>
                  </a:lnTo>
                  <a:lnTo>
                    <a:pt x="541" y="291"/>
                  </a:lnTo>
                  <a:lnTo>
                    <a:pt x="530" y="285"/>
                  </a:lnTo>
                  <a:lnTo>
                    <a:pt x="522" y="278"/>
                  </a:lnTo>
                  <a:lnTo>
                    <a:pt x="512" y="256"/>
                  </a:lnTo>
                  <a:lnTo>
                    <a:pt x="477" y="190"/>
                  </a:lnTo>
                  <a:lnTo>
                    <a:pt x="460" y="154"/>
                  </a:lnTo>
                  <a:lnTo>
                    <a:pt x="441" y="125"/>
                  </a:lnTo>
                  <a:lnTo>
                    <a:pt x="427" y="110"/>
                  </a:lnTo>
                  <a:lnTo>
                    <a:pt x="414" y="91"/>
                  </a:lnTo>
                  <a:lnTo>
                    <a:pt x="404" y="74"/>
                  </a:lnTo>
                  <a:lnTo>
                    <a:pt x="394" y="55"/>
                  </a:lnTo>
                  <a:lnTo>
                    <a:pt x="385" y="44"/>
                  </a:lnTo>
                  <a:lnTo>
                    <a:pt x="373" y="39"/>
                  </a:lnTo>
                  <a:lnTo>
                    <a:pt x="350" y="35"/>
                  </a:lnTo>
                  <a:lnTo>
                    <a:pt x="337" y="27"/>
                  </a:lnTo>
                  <a:lnTo>
                    <a:pt x="321" y="17"/>
                  </a:lnTo>
                  <a:lnTo>
                    <a:pt x="300" y="17"/>
                  </a:lnTo>
                  <a:lnTo>
                    <a:pt x="273" y="21"/>
                  </a:lnTo>
                  <a:lnTo>
                    <a:pt x="252" y="16"/>
                  </a:lnTo>
                  <a:lnTo>
                    <a:pt x="228" y="24"/>
                  </a:lnTo>
                  <a:lnTo>
                    <a:pt x="206" y="11"/>
                  </a:lnTo>
                  <a:lnTo>
                    <a:pt x="194" y="8"/>
                  </a:lnTo>
                  <a:lnTo>
                    <a:pt x="189" y="6"/>
                  </a:lnTo>
                  <a:lnTo>
                    <a:pt x="171" y="3"/>
                  </a:lnTo>
                  <a:lnTo>
                    <a:pt x="146" y="3"/>
                  </a:lnTo>
                  <a:lnTo>
                    <a:pt x="117" y="3"/>
                  </a:lnTo>
                  <a:lnTo>
                    <a:pt x="98" y="6"/>
                  </a:lnTo>
                  <a:lnTo>
                    <a:pt x="75" y="5"/>
                  </a:lnTo>
                  <a:lnTo>
                    <a:pt x="54" y="5"/>
                  </a:lnTo>
                  <a:lnTo>
                    <a:pt x="33" y="2"/>
                  </a:lnTo>
                  <a:lnTo>
                    <a:pt x="12" y="0"/>
                  </a:lnTo>
                  <a:lnTo>
                    <a:pt x="0" y="9"/>
                  </a:lnTo>
                  <a:lnTo>
                    <a:pt x="2" y="26"/>
                  </a:lnTo>
                  <a:lnTo>
                    <a:pt x="9" y="35"/>
                  </a:lnTo>
                  <a:lnTo>
                    <a:pt x="24" y="44"/>
                  </a:lnTo>
                  <a:lnTo>
                    <a:pt x="44" y="51"/>
                  </a:lnTo>
                  <a:lnTo>
                    <a:pt x="72" y="54"/>
                  </a:lnTo>
                  <a:lnTo>
                    <a:pt x="101" y="65"/>
                  </a:lnTo>
                  <a:lnTo>
                    <a:pt x="122" y="71"/>
                  </a:lnTo>
                  <a:lnTo>
                    <a:pt x="140" y="71"/>
                  </a:lnTo>
                  <a:lnTo>
                    <a:pt x="159" y="72"/>
                  </a:lnTo>
                  <a:lnTo>
                    <a:pt x="177" y="87"/>
                  </a:lnTo>
                  <a:lnTo>
                    <a:pt x="195" y="101"/>
                  </a:lnTo>
                  <a:lnTo>
                    <a:pt x="209" y="113"/>
                  </a:lnTo>
                  <a:lnTo>
                    <a:pt x="228" y="125"/>
                  </a:lnTo>
                  <a:lnTo>
                    <a:pt x="236" y="132"/>
                  </a:lnTo>
                  <a:lnTo>
                    <a:pt x="248" y="149"/>
                  </a:lnTo>
                  <a:lnTo>
                    <a:pt x="259" y="158"/>
                  </a:lnTo>
                  <a:lnTo>
                    <a:pt x="267" y="175"/>
                  </a:lnTo>
                  <a:lnTo>
                    <a:pt x="274" y="188"/>
                  </a:lnTo>
                  <a:lnTo>
                    <a:pt x="274" y="200"/>
                  </a:lnTo>
                  <a:lnTo>
                    <a:pt x="277" y="218"/>
                  </a:lnTo>
                  <a:lnTo>
                    <a:pt x="275" y="241"/>
                  </a:lnTo>
                  <a:lnTo>
                    <a:pt x="249" y="265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55" name="Freeform 192"/>
            <p:cNvSpPr>
              <a:spLocks/>
            </p:cNvSpPr>
            <p:nvPr/>
          </p:nvSpPr>
          <p:spPr bwMode="auto">
            <a:xfrm>
              <a:off x="3140" y="1402"/>
              <a:ext cx="106" cy="58"/>
            </a:xfrm>
            <a:custGeom>
              <a:avLst/>
              <a:gdLst>
                <a:gd name="T0" fmla="*/ 0 w 106"/>
                <a:gd name="T1" fmla="*/ 0 h 58"/>
                <a:gd name="T2" fmla="*/ 53 w 106"/>
                <a:gd name="T3" fmla="*/ 28 h 58"/>
                <a:gd name="T4" fmla="*/ 106 w 106"/>
                <a:gd name="T5" fmla="*/ 58 h 58"/>
                <a:gd name="T6" fmla="*/ 0 60000 65536"/>
                <a:gd name="T7" fmla="*/ 0 60000 65536"/>
                <a:gd name="T8" fmla="*/ 0 60000 65536"/>
                <a:gd name="T9" fmla="*/ 0 w 106"/>
                <a:gd name="T10" fmla="*/ 0 h 58"/>
                <a:gd name="T11" fmla="*/ 106 w 106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6" h="58">
                  <a:moveTo>
                    <a:pt x="0" y="0"/>
                  </a:moveTo>
                  <a:lnTo>
                    <a:pt x="53" y="28"/>
                  </a:lnTo>
                  <a:lnTo>
                    <a:pt x="106" y="5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56" name="Freeform 193"/>
            <p:cNvSpPr>
              <a:spLocks/>
            </p:cNvSpPr>
            <p:nvPr/>
          </p:nvSpPr>
          <p:spPr bwMode="auto">
            <a:xfrm rot="-1242821">
              <a:off x="3037" y="1616"/>
              <a:ext cx="15" cy="48"/>
            </a:xfrm>
            <a:custGeom>
              <a:avLst/>
              <a:gdLst>
                <a:gd name="T0" fmla="*/ 1 w 70"/>
                <a:gd name="T1" fmla="*/ 0 h 169"/>
                <a:gd name="T2" fmla="*/ 2 w 70"/>
                <a:gd name="T3" fmla="*/ 4 h 169"/>
                <a:gd name="T4" fmla="*/ 3 w 70"/>
                <a:gd name="T5" fmla="*/ 7 h 169"/>
                <a:gd name="T6" fmla="*/ 3 w 70"/>
                <a:gd name="T7" fmla="*/ 9 h 169"/>
                <a:gd name="T8" fmla="*/ 3 w 70"/>
                <a:gd name="T9" fmla="*/ 11 h 169"/>
                <a:gd name="T10" fmla="*/ 1 w 70"/>
                <a:gd name="T11" fmla="*/ 13 h 169"/>
                <a:gd name="T12" fmla="*/ 0 w 70"/>
                <a:gd name="T13" fmla="*/ 14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57" name="Freeform 194"/>
            <p:cNvSpPr>
              <a:spLocks/>
            </p:cNvSpPr>
            <p:nvPr/>
          </p:nvSpPr>
          <p:spPr bwMode="auto">
            <a:xfrm rot="-1448732">
              <a:off x="3112" y="1454"/>
              <a:ext cx="6" cy="17"/>
            </a:xfrm>
            <a:custGeom>
              <a:avLst/>
              <a:gdLst>
                <a:gd name="T0" fmla="*/ 6 w 6"/>
                <a:gd name="T1" fmla="*/ 0 h 17"/>
                <a:gd name="T2" fmla="*/ 2 w 6"/>
                <a:gd name="T3" fmla="*/ 9 h 17"/>
                <a:gd name="T4" fmla="*/ 0 w 6"/>
                <a:gd name="T5" fmla="*/ 17 h 17"/>
                <a:gd name="T6" fmla="*/ 0 60000 65536"/>
                <a:gd name="T7" fmla="*/ 0 60000 65536"/>
                <a:gd name="T8" fmla="*/ 0 60000 65536"/>
                <a:gd name="T9" fmla="*/ 0 w 6"/>
                <a:gd name="T10" fmla="*/ 0 h 17"/>
                <a:gd name="T11" fmla="*/ 6 w 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7">
                  <a:moveTo>
                    <a:pt x="6" y="0"/>
                  </a:moveTo>
                  <a:lnTo>
                    <a:pt x="2" y="9"/>
                  </a:lnTo>
                  <a:lnTo>
                    <a:pt x="0" y="1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58" name="Freeform 195"/>
            <p:cNvSpPr>
              <a:spLocks/>
            </p:cNvSpPr>
            <p:nvPr/>
          </p:nvSpPr>
          <p:spPr bwMode="auto">
            <a:xfrm rot="-996419">
              <a:off x="3023" y="1438"/>
              <a:ext cx="3" cy="14"/>
            </a:xfrm>
            <a:custGeom>
              <a:avLst/>
              <a:gdLst>
                <a:gd name="T0" fmla="*/ 3 w 3"/>
                <a:gd name="T1" fmla="*/ 0 h 14"/>
                <a:gd name="T2" fmla="*/ 0 w 3"/>
                <a:gd name="T3" fmla="*/ 7 h 14"/>
                <a:gd name="T4" fmla="*/ 0 w 3"/>
                <a:gd name="T5" fmla="*/ 14 h 14"/>
                <a:gd name="T6" fmla="*/ 0 60000 65536"/>
                <a:gd name="T7" fmla="*/ 0 60000 65536"/>
                <a:gd name="T8" fmla="*/ 0 60000 65536"/>
                <a:gd name="T9" fmla="*/ 0 w 3"/>
                <a:gd name="T10" fmla="*/ 0 h 14"/>
                <a:gd name="T11" fmla="*/ 3 w 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4">
                  <a:moveTo>
                    <a:pt x="3" y="0"/>
                  </a:moveTo>
                  <a:lnTo>
                    <a:pt x="0" y="7"/>
                  </a:lnTo>
                  <a:lnTo>
                    <a:pt x="0" y="1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9259" name="Group 196"/>
            <p:cNvGrpSpPr>
              <a:grpSpLocks/>
            </p:cNvGrpSpPr>
            <p:nvPr/>
          </p:nvGrpSpPr>
          <p:grpSpPr bwMode="auto">
            <a:xfrm rot="-9224892">
              <a:off x="3406" y="1698"/>
              <a:ext cx="242" cy="270"/>
              <a:chOff x="2457" y="2549"/>
              <a:chExt cx="557" cy="547"/>
            </a:xfrm>
          </p:grpSpPr>
          <p:sp>
            <p:nvSpPr>
              <p:cNvPr id="9263" name="Freeform 197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279 w 1112"/>
                  <a:gd name="T1" fmla="*/ 35 h 1094"/>
                  <a:gd name="T2" fmla="*/ 265 w 1112"/>
                  <a:gd name="T3" fmla="*/ 68 h 1094"/>
                  <a:gd name="T4" fmla="*/ 255 w 1112"/>
                  <a:gd name="T5" fmla="*/ 93 h 1094"/>
                  <a:gd name="T6" fmla="*/ 243 w 1112"/>
                  <a:gd name="T7" fmla="*/ 119 h 1094"/>
                  <a:gd name="T8" fmla="*/ 236 w 1112"/>
                  <a:gd name="T9" fmla="*/ 147 h 1094"/>
                  <a:gd name="T10" fmla="*/ 232 w 1112"/>
                  <a:gd name="T11" fmla="*/ 175 h 1094"/>
                  <a:gd name="T12" fmla="*/ 227 w 1112"/>
                  <a:gd name="T13" fmla="*/ 203 h 1094"/>
                  <a:gd name="T14" fmla="*/ 227 w 1112"/>
                  <a:gd name="T15" fmla="*/ 229 h 1094"/>
                  <a:gd name="T16" fmla="*/ 227 w 1112"/>
                  <a:gd name="T17" fmla="*/ 250 h 1094"/>
                  <a:gd name="T18" fmla="*/ 227 w 1112"/>
                  <a:gd name="T19" fmla="*/ 260 h 1094"/>
                  <a:gd name="T20" fmla="*/ 61 w 1112"/>
                  <a:gd name="T21" fmla="*/ 274 h 1094"/>
                  <a:gd name="T22" fmla="*/ 33 w 1112"/>
                  <a:gd name="T23" fmla="*/ 112 h 1094"/>
                  <a:gd name="T24" fmla="*/ 7 w 1112"/>
                  <a:gd name="T25" fmla="*/ 17 h 1094"/>
                  <a:gd name="T26" fmla="*/ 0 w 1112"/>
                  <a:gd name="T27" fmla="*/ 0 h 1094"/>
                  <a:gd name="T28" fmla="*/ 105 w 1112"/>
                  <a:gd name="T29" fmla="*/ 18 h 1094"/>
                  <a:gd name="T30" fmla="*/ 192 w 1112"/>
                  <a:gd name="T31" fmla="*/ 25 h 1094"/>
                  <a:gd name="T32" fmla="*/ 248 w 1112"/>
                  <a:gd name="T33" fmla="*/ 25 h 1094"/>
                  <a:gd name="T34" fmla="*/ 279 w 1112"/>
                  <a:gd name="T35" fmla="*/ 35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64" name="Oval 198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60" name="Freeform 199"/>
            <p:cNvSpPr>
              <a:spLocks/>
            </p:cNvSpPr>
            <p:nvPr/>
          </p:nvSpPr>
          <p:spPr bwMode="auto">
            <a:xfrm rot="-5887819">
              <a:off x="3109" y="1667"/>
              <a:ext cx="13" cy="9"/>
            </a:xfrm>
            <a:custGeom>
              <a:avLst/>
              <a:gdLst>
                <a:gd name="T0" fmla="*/ 3 w 55"/>
                <a:gd name="T1" fmla="*/ 2 h 33"/>
                <a:gd name="T2" fmla="*/ 1 w 55"/>
                <a:gd name="T3" fmla="*/ 2 h 33"/>
                <a:gd name="T4" fmla="*/ 0 w 55"/>
                <a:gd name="T5" fmla="*/ 1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61" name="Freeform 200"/>
            <p:cNvSpPr>
              <a:spLocks/>
            </p:cNvSpPr>
            <p:nvPr/>
          </p:nvSpPr>
          <p:spPr bwMode="auto">
            <a:xfrm rot="-487818">
              <a:off x="3226" y="1413"/>
              <a:ext cx="47" cy="29"/>
            </a:xfrm>
            <a:custGeom>
              <a:avLst/>
              <a:gdLst>
                <a:gd name="T0" fmla="*/ 0 w 53"/>
                <a:gd name="T1" fmla="*/ 0 h 34"/>
                <a:gd name="T2" fmla="*/ 13 w 53"/>
                <a:gd name="T3" fmla="*/ 6 h 34"/>
                <a:gd name="T4" fmla="*/ 42 w 53"/>
                <a:gd name="T5" fmla="*/ 25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62" name="Freeform 201"/>
            <p:cNvSpPr>
              <a:spLocks/>
            </p:cNvSpPr>
            <p:nvPr/>
          </p:nvSpPr>
          <p:spPr bwMode="auto">
            <a:xfrm>
              <a:off x="2956" y="1405"/>
              <a:ext cx="40" cy="7"/>
            </a:xfrm>
            <a:custGeom>
              <a:avLst/>
              <a:gdLst>
                <a:gd name="T0" fmla="*/ 0 w 40"/>
                <a:gd name="T1" fmla="*/ 4 h 7"/>
                <a:gd name="T2" fmla="*/ 16 w 40"/>
                <a:gd name="T3" fmla="*/ 6 h 7"/>
                <a:gd name="T4" fmla="*/ 25 w 40"/>
                <a:gd name="T5" fmla="*/ 7 h 7"/>
                <a:gd name="T6" fmla="*/ 33 w 40"/>
                <a:gd name="T7" fmla="*/ 5 h 7"/>
                <a:gd name="T8" fmla="*/ 40 w 4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7"/>
                <a:gd name="T17" fmla="*/ 40 w 4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7">
                  <a:moveTo>
                    <a:pt x="0" y="4"/>
                  </a:moveTo>
                  <a:lnTo>
                    <a:pt x="16" y="6"/>
                  </a:lnTo>
                  <a:lnTo>
                    <a:pt x="25" y="7"/>
                  </a:lnTo>
                  <a:lnTo>
                    <a:pt x="33" y="5"/>
                  </a:lnTo>
                  <a:lnTo>
                    <a:pt x="4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6826" name="Line 202"/>
          <p:cNvSpPr>
            <a:spLocks noChangeShapeType="1"/>
          </p:cNvSpPr>
          <p:nvPr/>
        </p:nvSpPr>
        <p:spPr bwMode="auto">
          <a:xfrm flipH="1">
            <a:off x="4343400" y="2967038"/>
            <a:ext cx="1295400" cy="4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27" name="Text Box 203"/>
          <p:cNvSpPr txBox="1">
            <a:spLocks noChangeArrowheads="1"/>
          </p:cNvSpPr>
          <p:nvPr/>
        </p:nvSpPr>
        <p:spPr bwMode="auto">
          <a:xfrm>
            <a:off x="3886200" y="2895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26828" name="Line 204"/>
          <p:cNvSpPr>
            <a:spLocks noChangeShapeType="1"/>
          </p:cNvSpPr>
          <p:nvPr/>
        </p:nvSpPr>
        <p:spPr bwMode="auto">
          <a:xfrm flipH="1" flipV="1">
            <a:off x="3124200" y="2970214"/>
            <a:ext cx="1219200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29" name="Text Box 205"/>
          <p:cNvSpPr txBox="1">
            <a:spLocks noChangeArrowheads="1"/>
          </p:cNvSpPr>
          <p:nvPr/>
        </p:nvSpPr>
        <p:spPr bwMode="auto">
          <a:xfrm>
            <a:off x="2857500" y="29337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2F</a:t>
            </a:r>
          </a:p>
        </p:txBody>
      </p:sp>
      <p:grpSp>
        <p:nvGrpSpPr>
          <p:cNvPr id="11" name="Group 206"/>
          <p:cNvGrpSpPr>
            <a:grpSpLocks/>
          </p:cNvGrpSpPr>
          <p:nvPr/>
        </p:nvGrpSpPr>
        <p:grpSpPr bwMode="auto">
          <a:xfrm>
            <a:off x="-1517650" y="2611438"/>
            <a:ext cx="350837" cy="906462"/>
            <a:chOff x="838" y="589"/>
            <a:chExt cx="221" cy="571"/>
          </a:xfrm>
        </p:grpSpPr>
        <p:pic>
          <p:nvPicPr>
            <p:cNvPr id="9250" name="Picture 207" descr="Lua do clea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" y="589"/>
              <a:ext cx="221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51" name="Group 208"/>
            <p:cNvGrpSpPr>
              <a:grpSpLocks/>
            </p:cNvGrpSpPr>
            <p:nvPr/>
          </p:nvGrpSpPr>
          <p:grpSpPr bwMode="auto">
            <a:xfrm>
              <a:off x="873" y="912"/>
              <a:ext cx="145" cy="248"/>
              <a:chOff x="870" y="788"/>
              <a:chExt cx="139" cy="372"/>
            </a:xfrm>
          </p:grpSpPr>
          <p:sp>
            <p:nvSpPr>
              <p:cNvPr id="9252" name="AutoShape 209"/>
              <p:cNvSpPr>
                <a:spLocks noChangeArrowheads="1"/>
              </p:cNvSpPr>
              <p:nvPr/>
            </p:nvSpPr>
            <p:spPr bwMode="auto">
              <a:xfrm rot="10800000">
                <a:off x="871" y="788"/>
                <a:ext cx="138" cy="69"/>
              </a:xfrm>
              <a:prstGeom prst="flowChartManualOperation">
                <a:avLst/>
              </a:prstGeom>
              <a:gradFill rotWithShape="1">
                <a:gsLst>
                  <a:gs pos="0">
                    <a:srgbClr val="FF3300"/>
                  </a:gs>
                  <a:gs pos="50000">
                    <a:srgbClr val="FFE5DF"/>
                  </a:gs>
                  <a:gs pos="100000">
                    <a:srgbClr val="FF33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53" name="Rectangle 210"/>
              <p:cNvSpPr>
                <a:spLocks noChangeArrowheads="1"/>
              </p:cNvSpPr>
              <p:nvPr/>
            </p:nvSpPr>
            <p:spPr bwMode="auto">
              <a:xfrm>
                <a:off x="870" y="853"/>
                <a:ext cx="137" cy="307"/>
              </a:xfrm>
              <a:prstGeom prst="rect">
                <a:avLst/>
              </a:prstGeom>
              <a:gradFill rotWithShape="1">
                <a:gsLst>
                  <a:gs pos="0">
                    <a:srgbClr val="FF3300"/>
                  </a:gs>
                  <a:gs pos="50000">
                    <a:srgbClr val="FFD8CE"/>
                  </a:gs>
                  <a:gs pos="100000">
                    <a:srgbClr val="FF33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3" name="Group 211"/>
          <p:cNvGrpSpPr>
            <a:grpSpLocks/>
          </p:cNvGrpSpPr>
          <p:nvPr/>
        </p:nvGrpSpPr>
        <p:grpSpPr bwMode="auto">
          <a:xfrm rot="18852729" flipH="1">
            <a:off x="-1788319" y="5160169"/>
            <a:ext cx="928688" cy="698500"/>
            <a:chOff x="2952" y="1398"/>
            <a:chExt cx="696" cy="570"/>
          </a:xfrm>
        </p:grpSpPr>
        <p:sp>
          <p:nvSpPr>
            <p:cNvPr id="9239" name="Freeform 212"/>
            <p:cNvSpPr>
              <a:spLocks/>
            </p:cNvSpPr>
            <p:nvPr/>
          </p:nvSpPr>
          <p:spPr bwMode="auto">
            <a:xfrm>
              <a:off x="2952" y="1398"/>
              <a:ext cx="610" cy="505"/>
            </a:xfrm>
            <a:custGeom>
              <a:avLst/>
              <a:gdLst>
                <a:gd name="T0" fmla="*/ 229 w 610"/>
                <a:gd name="T1" fmla="*/ 274 h 505"/>
                <a:gd name="T2" fmla="*/ 191 w 610"/>
                <a:gd name="T3" fmla="*/ 267 h 505"/>
                <a:gd name="T4" fmla="*/ 151 w 610"/>
                <a:gd name="T5" fmla="*/ 251 h 505"/>
                <a:gd name="T6" fmla="*/ 105 w 610"/>
                <a:gd name="T7" fmla="*/ 220 h 505"/>
                <a:gd name="T8" fmla="*/ 68 w 610"/>
                <a:gd name="T9" fmla="*/ 226 h 505"/>
                <a:gd name="T10" fmla="*/ 88 w 610"/>
                <a:gd name="T11" fmla="*/ 259 h 505"/>
                <a:gd name="T12" fmla="*/ 123 w 610"/>
                <a:gd name="T13" fmla="*/ 312 h 505"/>
                <a:gd name="T14" fmla="*/ 175 w 610"/>
                <a:gd name="T15" fmla="*/ 343 h 505"/>
                <a:gd name="T16" fmla="*/ 249 w 610"/>
                <a:gd name="T17" fmla="*/ 385 h 505"/>
                <a:gd name="T18" fmla="*/ 305 w 610"/>
                <a:gd name="T19" fmla="*/ 399 h 505"/>
                <a:gd name="T20" fmla="*/ 335 w 610"/>
                <a:gd name="T21" fmla="*/ 411 h 505"/>
                <a:gd name="T22" fmla="*/ 371 w 610"/>
                <a:gd name="T23" fmla="*/ 421 h 505"/>
                <a:gd name="T24" fmla="*/ 398 w 610"/>
                <a:gd name="T25" fmla="*/ 433 h 505"/>
                <a:gd name="T26" fmla="*/ 435 w 610"/>
                <a:gd name="T27" fmla="*/ 459 h 505"/>
                <a:gd name="T28" fmla="*/ 462 w 610"/>
                <a:gd name="T29" fmla="*/ 483 h 505"/>
                <a:gd name="T30" fmla="*/ 494 w 610"/>
                <a:gd name="T31" fmla="*/ 500 h 505"/>
                <a:gd name="T32" fmla="*/ 506 w 610"/>
                <a:gd name="T33" fmla="*/ 490 h 505"/>
                <a:gd name="T34" fmla="*/ 516 w 610"/>
                <a:gd name="T35" fmla="*/ 448 h 505"/>
                <a:gd name="T36" fmla="*/ 550 w 610"/>
                <a:gd name="T37" fmla="*/ 404 h 505"/>
                <a:gd name="T38" fmla="*/ 581 w 610"/>
                <a:gd name="T39" fmla="*/ 354 h 505"/>
                <a:gd name="T40" fmla="*/ 595 w 610"/>
                <a:gd name="T41" fmla="*/ 325 h 505"/>
                <a:gd name="T42" fmla="*/ 573 w 610"/>
                <a:gd name="T43" fmla="*/ 304 h 505"/>
                <a:gd name="T44" fmla="*/ 541 w 610"/>
                <a:gd name="T45" fmla="*/ 291 h 505"/>
                <a:gd name="T46" fmla="*/ 522 w 610"/>
                <a:gd name="T47" fmla="*/ 278 h 505"/>
                <a:gd name="T48" fmla="*/ 477 w 610"/>
                <a:gd name="T49" fmla="*/ 190 h 505"/>
                <a:gd name="T50" fmla="*/ 441 w 610"/>
                <a:gd name="T51" fmla="*/ 125 h 505"/>
                <a:gd name="T52" fmla="*/ 414 w 610"/>
                <a:gd name="T53" fmla="*/ 91 h 505"/>
                <a:gd name="T54" fmla="*/ 394 w 610"/>
                <a:gd name="T55" fmla="*/ 55 h 505"/>
                <a:gd name="T56" fmla="*/ 373 w 610"/>
                <a:gd name="T57" fmla="*/ 39 h 505"/>
                <a:gd name="T58" fmla="*/ 337 w 610"/>
                <a:gd name="T59" fmla="*/ 27 h 505"/>
                <a:gd name="T60" fmla="*/ 300 w 610"/>
                <a:gd name="T61" fmla="*/ 17 h 505"/>
                <a:gd name="T62" fmla="*/ 252 w 610"/>
                <a:gd name="T63" fmla="*/ 16 h 505"/>
                <a:gd name="T64" fmla="*/ 206 w 610"/>
                <a:gd name="T65" fmla="*/ 11 h 505"/>
                <a:gd name="T66" fmla="*/ 189 w 610"/>
                <a:gd name="T67" fmla="*/ 6 h 505"/>
                <a:gd name="T68" fmla="*/ 146 w 610"/>
                <a:gd name="T69" fmla="*/ 3 h 505"/>
                <a:gd name="T70" fmla="*/ 98 w 610"/>
                <a:gd name="T71" fmla="*/ 6 h 505"/>
                <a:gd name="T72" fmla="*/ 54 w 610"/>
                <a:gd name="T73" fmla="*/ 5 h 505"/>
                <a:gd name="T74" fmla="*/ 12 w 610"/>
                <a:gd name="T75" fmla="*/ 0 h 505"/>
                <a:gd name="T76" fmla="*/ 2 w 610"/>
                <a:gd name="T77" fmla="*/ 26 h 505"/>
                <a:gd name="T78" fmla="*/ 24 w 610"/>
                <a:gd name="T79" fmla="*/ 44 h 505"/>
                <a:gd name="T80" fmla="*/ 72 w 610"/>
                <a:gd name="T81" fmla="*/ 54 h 505"/>
                <a:gd name="T82" fmla="*/ 122 w 610"/>
                <a:gd name="T83" fmla="*/ 71 h 505"/>
                <a:gd name="T84" fmla="*/ 159 w 610"/>
                <a:gd name="T85" fmla="*/ 72 h 505"/>
                <a:gd name="T86" fmla="*/ 195 w 610"/>
                <a:gd name="T87" fmla="*/ 101 h 505"/>
                <a:gd name="T88" fmla="*/ 228 w 610"/>
                <a:gd name="T89" fmla="*/ 125 h 505"/>
                <a:gd name="T90" fmla="*/ 248 w 610"/>
                <a:gd name="T91" fmla="*/ 149 h 505"/>
                <a:gd name="T92" fmla="*/ 267 w 610"/>
                <a:gd name="T93" fmla="*/ 175 h 505"/>
                <a:gd name="T94" fmla="*/ 274 w 610"/>
                <a:gd name="T95" fmla="*/ 200 h 505"/>
                <a:gd name="T96" fmla="*/ 275 w 610"/>
                <a:gd name="T97" fmla="*/ 241 h 5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0"/>
                <a:gd name="T148" fmla="*/ 0 h 505"/>
                <a:gd name="T149" fmla="*/ 610 w 610"/>
                <a:gd name="T150" fmla="*/ 505 h 5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0" h="505">
                  <a:moveTo>
                    <a:pt x="249" y="265"/>
                  </a:moveTo>
                  <a:lnTo>
                    <a:pt x="229" y="274"/>
                  </a:lnTo>
                  <a:lnTo>
                    <a:pt x="214" y="274"/>
                  </a:lnTo>
                  <a:lnTo>
                    <a:pt x="191" y="267"/>
                  </a:lnTo>
                  <a:lnTo>
                    <a:pt x="167" y="265"/>
                  </a:lnTo>
                  <a:lnTo>
                    <a:pt x="151" y="251"/>
                  </a:lnTo>
                  <a:lnTo>
                    <a:pt x="128" y="229"/>
                  </a:lnTo>
                  <a:lnTo>
                    <a:pt x="105" y="220"/>
                  </a:lnTo>
                  <a:lnTo>
                    <a:pt x="82" y="219"/>
                  </a:lnTo>
                  <a:lnTo>
                    <a:pt x="68" y="226"/>
                  </a:lnTo>
                  <a:lnTo>
                    <a:pt x="77" y="239"/>
                  </a:lnTo>
                  <a:lnTo>
                    <a:pt x="88" y="259"/>
                  </a:lnTo>
                  <a:lnTo>
                    <a:pt x="108" y="288"/>
                  </a:lnTo>
                  <a:lnTo>
                    <a:pt x="123" y="312"/>
                  </a:lnTo>
                  <a:lnTo>
                    <a:pt x="152" y="328"/>
                  </a:lnTo>
                  <a:lnTo>
                    <a:pt x="175" y="343"/>
                  </a:lnTo>
                  <a:lnTo>
                    <a:pt x="192" y="353"/>
                  </a:lnTo>
                  <a:lnTo>
                    <a:pt x="249" y="385"/>
                  </a:lnTo>
                  <a:lnTo>
                    <a:pt x="276" y="391"/>
                  </a:lnTo>
                  <a:lnTo>
                    <a:pt x="305" y="399"/>
                  </a:lnTo>
                  <a:lnTo>
                    <a:pt x="320" y="403"/>
                  </a:lnTo>
                  <a:lnTo>
                    <a:pt x="335" y="411"/>
                  </a:lnTo>
                  <a:lnTo>
                    <a:pt x="356" y="416"/>
                  </a:lnTo>
                  <a:lnTo>
                    <a:pt x="371" y="421"/>
                  </a:lnTo>
                  <a:lnTo>
                    <a:pt x="386" y="426"/>
                  </a:lnTo>
                  <a:lnTo>
                    <a:pt x="398" y="433"/>
                  </a:lnTo>
                  <a:lnTo>
                    <a:pt x="416" y="442"/>
                  </a:lnTo>
                  <a:lnTo>
                    <a:pt x="435" y="459"/>
                  </a:lnTo>
                  <a:lnTo>
                    <a:pt x="450" y="471"/>
                  </a:lnTo>
                  <a:lnTo>
                    <a:pt x="462" y="483"/>
                  </a:lnTo>
                  <a:lnTo>
                    <a:pt x="477" y="492"/>
                  </a:lnTo>
                  <a:lnTo>
                    <a:pt x="494" y="500"/>
                  </a:lnTo>
                  <a:lnTo>
                    <a:pt x="504" y="505"/>
                  </a:lnTo>
                  <a:lnTo>
                    <a:pt x="506" y="490"/>
                  </a:lnTo>
                  <a:lnTo>
                    <a:pt x="509" y="475"/>
                  </a:lnTo>
                  <a:lnTo>
                    <a:pt x="516" y="448"/>
                  </a:lnTo>
                  <a:lnTo>
                    <a:pt x="539" y="421"/>
                  </a:lnTo>
                  <a:lnTo>
                    <a:pt x="550" y="404"/>
                  </a:lnTo>
                  <a:lnTo>
                    <a:pt x="571" y="373"/>
                  </a:lnTo>
                  <a:lnTo>
                    <a:pt x="581" y="354"/>
                  </a:lnTo>
                  <a:lnTo>
                    <a:pt x="592" y="338"/>
                  </a:lnTo>
                  <a:lnTo>
                    <a:pt x="595" y="325"/>
                  </a:lnTo>
                  <a:lnTo>
                    <a:pt x="610" y="322"/>
                  </a:lnTo>
                  <a:lnTo>
                    <a:pt x="573" y="304"/>
                  </a:lnTo>
                  <a:lnTo>
                    <a:pt x="561" y="297"/>
                  </a:lnTo>
                  <a:lnTo>
                    <a:pt x="541" y="291"/>
                  </a:lnTo>
                  <a:lnTo>
                    <a:pt x="530" y="285"/>
                  </a:lnTo>
                  <a:lnTo>
                    <a:pt x="522" y="278"/>
                  </a:lnTo>
                  <a:lnTo>
                    <a:pt x="512" y="256"/>
                  </a:lnTo>
                  <a:lnTo>
                    <a:pt x="477" y="190"/>
                  </a:lnTo>
                  <a:lnTo>
                    <a:pt x="460" y="154"/>
                  </a:lnTo>
                  <a:lnTo>
                    <a:pt x="441" y="125"/>
                  </a:lnTo>
                  <a:lnTo>
                    <a:pt x="427" y="110"/>
                  </a:lnTo>
                  <a:lnTo>
                    <a:pt x="414" y="91"/>
                  </a:lnTo>
                  <a:lnTo>
                    <a:pt x="404" y="74"/>
                  </a:lnTo>
                  <a:lnTo>
                    <a:pt x="394" y="55"/>
                  </a:lnTo>
                  <a:lnTo>
                    <a:pt x="385" y="44"/>
                  </a:lnTo>
                  <a:lnTo>
                    <a:pt x="373" y="39"/>
                  </a:lnTo>
                  <a:lnTo>
                    <a:pt x="350" y="35"/>
                  </a:lnTo>
                  <a:lnTo>
                    <a:pt x="337" y="27"/>
                  </a:lnTo>
                  <a:lnTo>
                    <a:pt x="321" y="17"/>
                  </a:lnTo>
                  <a:lnTo>
                    <a:pt x="300" y="17"/>
                  </a:lnTo>
                  <a:lnTo>
                    <a:pt x="273" y="21"/>
                  </a:lnTo>
                  <a:lnTo>
                    <a:pt x="252" y="16"/>
                  </a:lnTo>
                  <a:lnTo>
                    <a:pt x="228" y="24"/>
                  </a:lnTo>
                  <a:lnTo>
                    <a:pt x="206" y="11"/>
                  </a:lnTo>
                  <a:lnTo>
                    <a:pt x="194" y="8"/>
                  </a:lnTo>
                  <a:lnTo>
                    <a:pt x="189" y="6"/>
                  </a:lnTo>
                  <a:lnTo>
                    <a:pt x="171" y="3"/>
                  </a:lnTo>
                  <a:lnTo>
                    <a:pt x="146" y="3"/>
                  </a:lnTo>
                  <a:lnTo>
                    <a:pt x="117" y="3"/>
                  </a:lnTo>
                  <a:lnTo>
                    <a:pt x="98" y="6"/>
                  </a:lnTo>
                  <a:lnTo>
                    <a:pt x="75" y="5"/>
                  </a:lnTo>
                  <a:lnTo>
                    <a:pt x="54" y="5"/>
                  </a:lnTo>
                  <a:lnTo>
                    <a:pt x="33" y="2"/>
                  </a:lnTo>
                  <a:lnTo>
                    <a:pt x="12" y="0"/>
                  </a:lnTo>
                  <a:lnTo>
                    <a:pt x="0" y="9"/>
                  </a:lnTo>
                  <a:lnTo>
                    <a:pt x="2" y="26"/>
                  </a:lnTo>
                  <a:lnTo>
                    <a:pt x="9" y="35"/>
                  </a:lnTo>
                  <a:lnTo>
                    <a:pt x="24" y="44"/>
                  </a:lnTo>
                  <a:lnTo>
                    <a:pt x="44" y="51"/>
                  </a:lnTo>
                  <a:lnTo>
                    <a:pt x="72" y="54"/>
                  </a:lnTo>
                  <a:lnTo>
                    <a:pt x="101" y="65"/>
                  </a:lnTo>
                  <a:lnTo>
                    <a:pt x="122" y="71"/>
                  </a:lnTo>
                  <a:lnTo>
                    <a:pt x="140" y="71"/>
                  </a:lnTo>
                  <a:lnTo>
                    <a:pt x="159" y="72"/>
                  </a:lnTo>
                  <a:lnTo>
                    <a:pt x="177" y="87"/>
                  </a:lnTo>
                  <a:lnTo>
                    <a:pt x="195" y="101"/>
                  </a:lnTo>
                  <a:lnTo>
                    <a:pt x="209" y="113"/>
                  </a:lnTo>
                  <a:lnTo>
                    <a:pt x="228" y="125"/>
                  </a:lnTo>
                  <a:lnTo>
                    <a:pt x="236" y="132"/>
                  </a:lnTo>
                  <a:lnTo>
                    <a:pt x="248" y="149"/>
                  </a:lnTo>
                  <a:lnTo>
                    <a:pt x="259" y="158"/>
                  </a:lnTo>
                  <a:lnTo>
                    <a:pt x="267" y="175"/>
                  </a:lnTo>
                  <a:lnTo>
                    <a:pt x="274" y="188"/>
                  </a:lnTo>
                  <a:lnTo>
                    <a:pt x="274" y="200"/>
                  </a:lnTo>
                  <a:lnTo>
                    <a:pt x="277" y="218"/>
                  </a:lnTo>
                  <a:lnTo>
                    <a:pt x="275" y="241"/>
                  </a:lnTo>
                  <a:lnTo>
                    <a:pt x="249" y="265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0" name="Freeform 213"/>
            <p:cNvSpPr>
              <a:spLocks/>
            </p:cNvSpPr>
            <p:nvPr/>
          </p:nvSpPr>
          <p:spPr bwMode="auto">
            <a:xfrm>
              <a:off x="3140" y="1402"/>
              <a:ext cx="106" cy="58"/>
            </a:xfrm>
            <a:custGeom>
              <a:avLst/>
              <a:gdLst>
                <a:gd name="T0" fmla="*/ 0 w 106"/>
                <a:gd name="T1" fmla="*/ 0 h 58"/>
                <a:gd name="T2" fmla="*/ 53 w 106"/>
                <a:gd name="T3" fmla="*/ 28 h 58"/>
                <a:gd name="T4" fmla="*/ 106 w 106"/>
                <a:gd name="T5" fmla="*/ 58 h 58"/>
                <a:gd name="T6" fmla="*/ 0 60000 65536"/>
                <a:gd name="T7" fmla="*/ 0 60000 65536"/>
                <a:gd name="T8" fmla="*/ 0 60000 65536"/>
                <a:gd name="T9" fmla="*/ 0 w 106"/>
                <a:gd name="T10" fmla="*/ 0 h 58"/>
                <a:gd name="T11" fmla="*/ 106 w 106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6" h="58">
                  <a:moveTo>
                    <a:pt x="0" y="0"/>
                  </a:moveTo>
                  <a:lnTo>
                    <a:pt x="53" y="28"/>
                  </a:lnTo>
                  <a:lnTo>
                    <a:pt x="106" y="5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1" name="Freeform 214"/>
            <p:cNvSpPr>
              <a:spLocks/>
            </p:cNvSpPr>
            <p:nvPr/>
          </p:nvSpPr>
          <p:spPr bwMode="auto">
            <a:xfrm rot="-1242821">
              <a:off x="3037" y="1616"/>
              <a:ext cx="15" cy="48"/>
            </a:xfrm>
            <a:custGeom>
              <a:avLst/>
              <a:gdLst>
                <a:gd name="T0" fmla="*/ 1 w 70"/>
                <a:gd name="T1" fmla="*/ 0 h 169"/>
                <a:gd name="T2" fmla="*/ 2 w 70"/>
                <a:gd name="T3" fmla="*/ 4 h 169"/>
                <a:gd name="T4" fmla="*/ 3 w 70"/>
                <a:gd name="T5" fmla="*/ 7 h 169"/>
                <a:gd name="T6" fmla="*/ 3 w 70"/>
                <a:gd name="T7" fmla="*/ 9 h 169"/>
                <a:gd name="T8" fmla="*/ 3 w 70"/>
                <a:gd name="T9" fmla="*/ 11 h 169"/>
                <a:gd name="T10" fmla="*/ 1 w 70"/>
                <a:gd name="T11" fmla="*/ 13 h 169"/>
                <a:gd name="T12" fmla="*/ 0 w 70"/>
                <a:gd name="T13" fmla="*/ 14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2" name="Freeform 215"/>
            <p:cNvSpPr>
              <a:spLocks/>
            </p:cNvSpPr>
            <p:nvPr/>
          </p:nvSpPr>
          <p:spPr bwMode="auto">
            <a:xfrm rot="-1448732">
              <a:off x="3112" y="1454"/>
              <a:ext cx="6" cy="17"/>
            </a:xfrm>
            <a:custGeom>
              <a:avLst/>
              <a:gdLst>
                <a:gd name="T0" fmla="*/ 6 w 6"/>
                <a:gd name="T1" fmla="*/ 0 h 17"/>
                <a:gd name="T2" fmla="*/ 2 w 6"/>
                <a:gd name="T3" fmla="*/ 9 h 17"/>
                <a:gd name="T4" fmla="*/ 0 w 6"/>
                <a:gd name="T5" fmla="*/ 17 h 17"/>
                <a:gd name="T6" fmla="*/ 0 60000 65536"/>
                <a:gd name="T7" fmla="*/ 0 60000 65536"/>
                <a:gd name="T8" fmla="*/ 0 60000 65536"/>
                <a:gd name="T9" fmla="*/ 0 w 6"/>
                <a:gd name="T10" fmla="*/ 0 h 17"/>
                <a:gd name="T11" fmla="*/ 6 w 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7">
                  <a:moveTo>
                    <a:pt x="6" y="0"/>
                  </a:moveTo>
                  <a:lnTo>
                    <a:pt x="2" y="9"/>
                  </a:lnTo>
                  <a:lnTo>
                    <a:pt x="0" y="1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3" name="Freeform 216"/>
            <p:cNvSpPr>
              <a:spLocks/>
            </p:cNvSpPr>
            <p:nvPr/>
          </p:nvSpPr>
          <p:spPr bwMode="auto">
            <a:xfrm rot="-996419">
              <a:off x="3023" y="1438"/>
              <a:ext cx="3" cy="14"/>
            </a:xfrm>
            <a:custGeom>
              <a:avLst/>
              <a:gdLst>
                <a:gd name="T0" fmla="*/ 3 w 3"/>
                <a:gd name="T1" fmla="*/ 0 h 14"/>
                <a:gd name="T2" fmla="*/ 0 w 3"/>
                <a:gd name="T3" fmla="*/ 7 h 14"/>
                <a:gd name="T4" fmla="*/ 0 w 3"/>
                <a:gd name="T5" fmla="*/ 14 h 14"/>
                <a:gd name="T6" fmla="*/ 0 60000 65536"/>
                <a:gd name="T7" fmla="*/ 0 60000 65536"/>
                <a:gd name="T8" fmla="*/ 0 60000 65536"/>
                <a:gd name="T9" fmla="*/ 0 w 3"/>
                <a:gd name="T10" fmla="*/ 0 h 14"/>
                <a:gd name="T11" fmla="*/ 3 w 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4">
                  <a:moveTo>
                    <a:pt x="3" y="0"/>
                  </a:moveTo>
                  <a:lnTo>
                    <a:pt x="0" y="7"/>
                  </a:lnTo>
                  <a:lnTo>
                    <a:pt x="0" y="1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9244" name="Group 217"/>
            <p:cNvGrpSpPr>
              <a:grpSpLocks/>
            </p:cNvGrpSpPr>
            <p:nvPr/>
          </p:nvGrpSpPr>
          <p:grpSpPr bwMode="auto">
            <a:xfrm rot="-9224892">
              <a:off x="3406" y="1698"/>
              <a:ext cx="242" cy="270"/>
              <a:chOff x="2457" y="2549"/>
              <a:chExt cx="557" cy="547"/>
            </a:xfrm>
          </p:grpSpPr>
          <p:sp>
            <p:nvSpPr>
              <p:cNvPr id="9248" name="Freeform 218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279 w 1112"/>
                  <a:gd name="T1" fmla="*/ 35 h 1094"/>
                  <a:gd name="T2" fmla="*/ 265 w 1112"/>
                  <a:gd name="T3" fmla="*/ 68 h 1094"/>
                  <a:gd name="T4" fmla="*/ 255 w 1112"/>
                  <a:gd name="T5" fmla="*/ 93 h 1094"/>
                  <a:gd name="T6" fmla="*/ 243 w 1112"/>
                  <a:gd name="T7" fmla="*/ 119 h 1094"/>
                  <a:gd name="T8" fmla="*/ 236 w 1112"/>
                  <a:gd name="T9" fmla="*/ 147 h 1094"/>
                  <a:gd name="T10" fmla="*/ 232 w 1112"/>
                  <a:gd name="T11" fmla="*/ 175 h 1094"/>
                  <a:gd name="T12" fmla="*/ 227 w 1112"/>
                  <a:gd name="T13" fmla="*/ 203 h 1094"/>
                  <a:gd name="T14" fmla="*/ 227 w 1112"/>
                  <a:gd name="T15" fmla="*/ 229 h 1094"/>
                  <a:gd name="T16" fmla="*/ 227 w 1112"/>
                  <a:gd name="T17" fmla="*/ 250 h 1094"/>
                  <a:gd name="T18" fmla="*/ 227 w 1112"/>
                  <a:gd name="T19" fmla="*/ 260 h 1094"/>
                  <a:gd name="T20" fmla="*/ 61 w 1112"/>
                  <a:gd name="T21" fmla="*/ 274 h 1094"/>
                  <a:gd name="T22" fmla="*/ 33 w 1112"/>
                  <a:gd name="T23" fmla="*/ 112 h 1094"/>
                  <a:gd name="T24" fmla="*/ 7 w 1112"/>
                  <a:gd name="T25" fmla="*/ 17 h 1094"/>
                  <a:gd name="T26" fmla="*/ 0 w 1112"/>
                  <a:gd name="T27" fmla="*/ 0 h 1094"/>
                  <a:gd name="T28" fmla="*/ 105 w 1112"/>
                  <a:gd name="T29" fmla="*/ 18 h 1094"/>
                  <a:gd name="T30" fmla="*/ 192 w 1112"/>
                  <a:gd name="T31" fmla="*/ 25 h 1094"/>
                  <a:gd name="T32" fmla="*/ 248 w 1112"/>
                  <a:gd name="T33" fmla="*/ 25 h 1094"/>
                  <a:gd name="T34" fmla="*/ 279 w 1112"/>
                  <a:gd name="T35" fmla="*/ 35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49" name="Oval 219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45" name="Freeform 220"/>
            <p:cNvSpPr>
              <a:spLocks/>
            </p:cNvSpPr>
            <p:nvPr/>
          </p:nvSpPr>
          <p:spPr bwMode="auto">
            <a:xfrm rot="-5887819">
              <a:off x="3109" y="1667"/>
              <a:ext cx="13" cy="9"/>
            </a:xfrm>
            <a:custGeom>
              <a:avLst/>
              <a:gdLst>
                <a:gd name="T0" fmla="*/ 3 w 55"/>
                <a:gd name="T1" fmla="*/ 2 h 33"/>
                <a:gd name="T2" fmla="*/ 1 w 55"/>
                <a:gd name="T3" fmla="*/ 2 h 33"/>
                <a:gd name="T4" fmla="*/ 0 w 55"/>
                <a:gd name="T5" fmla="*/ 1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6" name="Freeform 221"/>
            <p:cNvSpPr>
              <a:spLocks/>
            </p:cNvSpPr>
            <p:nvPr/>
          </p:nvSpPr>
          <p:spPr bwMode="auto">
            <a:xfrm rot="-487818">
              <a:off x="3226" y="1413"/>
              <a:ext cx="47" cy="29"/>
            </a:xfrm>
            <a:custGeom>
              <a:avLst/>
              <a:gdLst>
                <a:gd name="T0" fmla="*/ 0 w 53"/>
                <a:gd name="T1" fmla="*/ 0 h 34"/>
                <a:gd name="T2" fmla="*/ 13 w 53"/>
                <a:gd name="T3" fmla="*/ 6 h 34"/>
                <a:gd name="T4" fmla="*/ 42 w 53"/>
                <a:gd name="T5" fmla="*/ 25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7" name="Freeform 222"/>
            <p:cNvSpPr>
              <a:spLocks/>
            </p:cNvSpPr>
            <p:nvPr/>
          </p:nvSpPr>
          <p:spPr bwMode="auto">
            <a:xfrm>
              <a:off x="2956" y="1405"/>
              <a:ext cx="40" cy="7"/>
            </a:xfrm>
            <a:custGeom>
              <a:avLst/>
              <a:gdLst>
                <a:gd name="T0" fmla="*/ 0 w 40"/>
                <a:gd name="T1" fmla="*/ 4 h 7"/>
                <a:gd name="T2" fmla="*/ 16 w 40"/>
                <a:gd name="T3" fmla="*/ 6 h 7"/>
                <a:gd name="T4" fmla="*/ 25 w 40"/>
                <a:gd name="T5" fmla="*/ 7 h 7"/>
                <a:gd name="T6" fmla="*/ 33 w 40"/>
                <a:gd name="T7" fmla="*/ 5 h 7"/>
                <a:gd name="T8" fmla="*/ 40 w 4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7"/>
                <a:gd name="T17" fmla="*/ 40 w 4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7">
                  <a:moveTo>
                    <a:pt x="0" y="4"/>
                  </a:moveTo>
                  <a:lnTo>
                    <a:pt x="16" y="6"/>
                  </a:lnTo>
                  <a:lnTo>
                    <a:pt x="25" y="7"/>
                  </a:lnTo>
                  <a:lnTo>
                    <a:pt x="33" y="5"/>
                  </a:lnTo>
                  <a:lnTo>
                    <a:pt x="4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6847" name="Rectangle 223"/>
          <p:cNvSpPr>
            <a:spLocks noChangeArrowheads="1"/>
          </p:cNvSpPr>
          <p:nvPr/>
        </p:nvSpPr>
        <p:spPr bwMode="auto">
          <a:xfrm>
            <a:off x="-1778000" y="4191001"/>
            <a:ext cx="1066800" cy="92551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6848" name="Picture 224" descr="Lua do clea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15289" y="2590801"/>
            <a:ext cx="268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49" name="Line 225"/>
          <p:cNvSpPr>
            <a:spLocks noChangeShapeType="1"/>
          </p:cNvSpPr>
          <p:nvPr/>
        </p:nvSpPr>
        <p:spPr bwMode="auto">
          <a:xfrm flipH="1" flipV="1">
            <a:off x="5638800" y="2962276"/>
            <a:ext cx="1371600" cy="95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50" name="Text Box 226"/>
          <p:cNvSpPr txBox="1">
            <a:spLocks noChangeArrowheads="1"/>
          </p:cNvSpPr>
          <p:nvPr/>
        </p:nvSpPr>
        <p:spPr bwMode="auto">
          <a:xfrm>
            <a:off x="6781800" y="3048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F’</a:t>
            </a:r>
          </a:p>
        </p:txBody>
      </p:sp>
      <p:sp>
        <p:nvSpPr>
          <p:cNvPr id="26890" name="Line 266"/>
          <p:cNvSpPr>
            <a:spLocks noChangeShapeType="1"/>
          </p:cNvSpPr>
          <p:nvPr/>
        </p:nvSpPr>
        <p:spPr bwMode="auto">
          <a:xfrm>
            <a:off x="4343400" y="29718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91" name="Text Box 267"/>
          <p:cNvSpPr txBox="1">
            <a:spLocks noChangeArrowheads="1"/>
          </p:cNvSpPr>
          <p:nvPr/>
        </p:nvSpPr>
        <p:spPr bwMode="auto">
          <a:xfrm>
            <a:off x="3429000" y="3014663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6979" name="Text Box 355"/>
          <p:cNvSpPr txBox="1">
            <a:spLocks noChangeArrowheads="1"/>
          </p:cNvSpPr>
          <p:nvPr/>
        </p:nvSpPr>
        <p:spPr bwMode="auto">
          <a:xfrm>
            <a:off x="169389" y="175427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2400" b="1" dirty="0">
                <a:latin typeface="Times New Roman" panose="02020603050405020304" pitchFamily="18" charset="0"/>
              </a:rPr>
              <a:t> 2: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400" b="1" dirty="0">
                <a:latin typeface="Times New Roman" panose="02020603050405020304" pitchFamily="18" charset="0"/>
              </a:rPr>
              <a:t> &gt; 2f</a:t>
            </a:r>
          </a:p>
        </p:txBody>
      </p:sp>
      <p:sp>
        <p:nvSpPr>
          <p:cNvPr id="27010" name="Line 386"/>
          <p:cNvSpPr>
            <a:spLocks noChangeShapeType="1"/>
          </p:cNvSpPr>
          <p:nvPr/>
        </p:nvSpPr>
        <p:spPr bwMode="auto">
          <a:xfrm>
            <a:off x="3095625" y="2971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" name="Group 110"/>
          <p:cNvGrpSpPr>
            <a:grpSpLocks/>
          </p:cNvGrpSpPr>
          <p:nvPr/>
        </p:nvGrpSpPr>
        <p:grpSpPr bwMode="auto">
          <a:xfrm>
            <a:off x="4577876" y="178603"/>
            <a:ext cx="7659688" cy="2160587"/>
            <a:chOff x="449" y="2095"/>
            <a:chExt cx="4825" cy="1361"/>
          </a:xfrm>
        </p:grpSpPr>
        <p:sp>
          <p:nvSpPr>
            <p:cNvPr id="147" name="Text Box 113"/>
            <p:cNvSpPr txBox="1">
              <a:spLocks noChangeArrowheads="1"/>
            </p:cNvSpPr>
            <p:nvPr/>
          </p:nvSpPr>
          <p:spPr bwMode="auto">
            <a:xfrm>
              <a:off x="2808" y="2112"/>
              <a:ext cx="2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grpSp>
          <p:nvGrpSpPr>
            <p:cNvPr id="149" name="Group 10"/>
            <p:cNvGrpSpPr>
              <a:grpSpLocks/>
            </p:cNvGrpSpPr>
            <p:nvPr/>
          </p:nvGrpSpPr>
          <p:grpSpPr bwMode="auto">
            <a:xfrm>
              <a:off x="449" y="2095"/>
              <a:ext cx="4825" cy="1361"/>
              <a:chOff x="-245" y="2016"/>
              <a:chExt cx="5093" cy="1968"/>
            </a:xfrm>
          </p:grpSpPr>
          <p:sp>
            <p:nvSpPr>
              <p:cNvPr id="171" name="Line 11"/>
              <p:cNvSpPr>
                <a:spLocks noChangeShapeType="1"/>
              </p:cNvSpPr>
              <p:nvPr/>
            </p:nvSpPr>
            <p:spPr bwMode="auto">
              <a:xfrm>
                <a:off x="2448" y="2016"/>
                <a:ext cx="0" cy="196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Line 12"/>
              <p:cNvSpPr>
                <a:spLocks noChangeShapeType="1"/>
              </p:cNvSpPr>
              <p:nvPr/>
            </p:nvSpPr>
            <p:spPr bwMode="auto">
              <a:xfrm>
                <a:off x="-245" y="2925"/>
                <a:ext cx="5093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AutoShape 13"/>
              <p:cNvSpPr>
                <a:spLocks noChangeArrowheads="1"/>
              </p:cNvSpPr>
              <p:nvPr/>
            </p:nvSpPr>
            <p:spPr bwMode="auto">
              <a:xfrm>
                <a:off x="4385" y="3040"/>
                <a:ext cx="136" cy="123"/>
              </a:xfrm>
              <a:prstGeom prst="flowChartExtra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600"/>
              </a:p>
            </p:txBody>
          </p:sp>
          <p:sp>
            <p:nvSpPr>
              <p:cNvPr id="174" name="Text Box 14"/>
              <p:cNvSpPr txBox="1">
                <a:spLocks noChangeArrowheads="1"/>
              </p:cNvSpPr>
              <p:nvPr/>
            </p:nvSpPr>
            <p:spPr bwMode="auto">
              <a:xfrm>
                <a:off x="2264" y="2879"/>
                <a:ext cx="336" cy="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  <p:sp>
          <p:nvSpPr>
            <p:cNvPr id="150" name="Line 39"/>
            <p:cNvSpPr>
              <a:spLocks noChangeShapeType="1"/>
            </p:cNvSpPr>
            <p:nvPr/>
          </p:nvSpPr>
          <p:spPr bwMode="auto">
            <a:xfrm>
              <a:off x="2133" y="2659"/>
              <a:ext cx="0" cy="1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40"/>
            <p:cNvSpPr>
              <a:spLocks noChangeShapeType="1"/>
            </p:cNvSpPr>
            <p:nvPr/>
          </p:nvSpPr>
          <p:spPr bwMode="auto">
            <a:xfrm>
              <a:off x="3871" y="2659"/>
              <a:ext cx="0" cy="1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Text Box 42"/>
            <p:cNvSpPr txBox="1">
              <a:spLocks noChangeArrowheads="1"/>
            </p:cNvSpPr>
            <p:nvPr/>
          </p:nvSpPr>
          <p:spPr bwMode="auto">
            <a:xfrm>
              <a:off x="1983" y="2735"/>
              <a:ext cx="2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153" name="Text Box 43"/>
            <p:cNvSpPr txBox="1">
              <a:spLocks noChangeArrowheads="1"/>
            </p:cNvSpPr>
            <p:nvPr/>
          </p:nvSpPr>
          <p:spPr bwMode="auto">
            <a:xfrm>
              <a:off x="3740" y="2744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9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6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2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2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26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26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" pathEditMode="relative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" pathEditMode="relative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" pathEditMode="relative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4497 0.00324 L 0.01163 0.182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89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9166 -0.24722 " pathEditMode="relative" ptsTypes="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9166 -0.24722 " pathEditMode="relative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9166 -0.24722 " pathEditMode="relative" ptsTypes="AA">
                                      <p:cBhvr>
                                        <p:cTn id="65" dur="2000" fill="hold"/>
                                        <p:tgtEl>
                                          <p:spTgt spid="2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27 -0.24739 L 0.86094 -0.2473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27 -0.2474 L 0.86094 -0.247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27 -0.2474 L 0.86094 -0.247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85625 -0.24602 L -0.01042 0.0633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33" y="1546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6" dur="2000"/>
                                        <p:tgtEl>
                                          <p:spTgt spid="2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7" grpId="0"/>
      <p:bldP spid="26847" grpId="0" animBg="1"/>
      <p:bldP spid="26847" grpId="1" animBg="1"/>
      <p:bldP spid="26850" grpId="0"/>
      <p:bldP spid="268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2305051" y="3532188"/>
            <a:ext cx="8018463" cy="633412"/>
            <a:chOff x="537" y="2160"/>
            <a:chExt cx="5051" cy="399"/>
          </a:xfrm>
        </p:grpSpPr>
        <p:sp>
          <p:nvSpPr>
            <p:cNvPr id="12340" name="Rectangle 103"/>
            <p:cNvSpPr>
              <a:spLocks noChangeArrowheads="1"/>
            </p:cNvSpPr>
            <p:nvPr/>
          </p:nvSpPr>
          <p:spPr bwMode="auto">
            <a:xfrm>
              <a:off x="544" y="2180"/>
              <a:ext cx="5044" cy="328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41" name="Line 104"/>
            <p:cNvSpPr>
              <a:spLocks noChangeShapeType="1"/>
            </p:cNvSpPr>
            <p:nvPr/>
          </p:nvSpPr>
          <p:spPr bwMode="auto">
            <a:xfrm>
              <a:off x="547" y="2160"/>
              <a:ext cx="0" cy="3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2" name="Line 105"/>
            <p:cNvSpPr>
              <a:spLocks noChangeShapeType="1"/>
            </p:cNvSpPr>
            <p:nvPr/>
          </p:nvSpPr>
          <p:spPr bwMode="auto">
            <a:xfrm>
              <a:off x="651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Line 106"/>
            <p:cNvSpPr>
              <a:spLocks noChangeShapeType="1"/>
            </p:cNvSpPr>
            <p:nvPr/>
          </p:nvSpPr>
          <p:spPr bwMode="auto">
            <a:xfrm>
              <a:off x="73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Line 107"/>
            <p:cNvSpPr>
              <a:spLocks noChangeShapeType="1"/>
            </p:cNvSpPr>
            <p:nvPr/>
          </p:nvSpPr>
          <p:spPr bwMode="auto">
            <a:xfrm>
              <a:off x="81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Line 108"/>
            <p:cNvSpPr>
              <a:spLocks noChangeShapeType="1"/>
            </p:cNvSpPr>
            <p:nvPr/>
          </p:nvSpPr>
          <p:spPr bwMode="auto">
            <a:xfrm>
              <a:off x="89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6" name="Line 109"/>
            <p:cNvSpPr>
              <a:spLocks noChangeShapeType="1"/>
            </p:cNvSpPr>
            <p:nvPr/>
          </p:nvSpPr>
          <p:spPr bwMode="auto">
            <a:xfrm>
              <a:off x="96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Line 110"/>
            <p:cNvSpPr>
              <a:spLocks noChangeShapeType="1"/>
            </p:cNvSpPr>
            <p:nvPr/>
          </p:nvSpPr>
          <p:spPr bwMode="auto">
            <a:xfrm>
              <a:off x="1049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Line 111"/>
            <p:cNvSpPr>
              <a:spLocks noChangeShapeType="1"/>
            </p:cNvSpPr>
            <p:nvPr/>
          </p:nvSpPr>
          <p:spPr bwMode="auto">
            <a:xfrm>
              <a:off x="112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Line 112"/>
            <p:cNvSpPr>
              <a:spLocks noChangeShapeType="1"/>
            </p:cNvSpPr>
            <p:nvPr/>
          </p:nvSpPr>
          <p:spPr bwMode="auto">
            <a:xfrm>
              <a:off x="120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0" name="Line 113"/>
            <p:cNvSpPr>
              <a:spLocks noChangeShapeType="1"/>
            </p:cNvSpPr>
            <p:nvPr/>
          </p:nvSpPr>
          <p:spPr bwMode="auto">
            <a:xfrm>
              <a:off x="128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1" name="Line 114"/>
            <p:cNvSpPr>
              <a:spLocks noChangeShapeType="1"/>
            </p:cNvSpPr>
            <p:nvPr/>
          </p:nvSpPr>
          <p:spPr bwMode="auto">
            <a:xfrm>
              <a:off x="136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2" name="Line 115"/>
            <p:cNvSpPr>
              <a:spLocks noChangeShapeType="1"/>
            </p:cNvSpPr>
            <p:nvPr/>
          </p:nvSpPr>
          <p:spPr bwMode="auto">
            <a:xfrm>
              <a:off x="152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3" name="Line 116"/>
            <p:cNvSpPr>
              <a:spLocks noChangeShapeType="1"/>
            </p:cNvSpPr>
            <p:nvPr/>
          </p:nvSpPr>
          <p:spPr bwMode="auto">
            <a:xfrm>
              <a:off x="160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Line 117"/>
            <p:cNvSpPr>
              <a:spLocks noChangeShapeType="1"/>
            </p:cNvSpPr>
            <p:nvPr/>
          </p:nvSpPr>
          <p:spPr bwMode="auto">
            <a:xfrm>
              <a:off x="168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5" name="Line 118"/>
            <p:cNvSpPr>
              <a:spLocks noChangeShapeType="1"/>
            </p:cNvSpPr>
            <p:nvPr/>
          </p:nvSpPr>
          <p:spPr bwMode="auto">
            <a:xfrm>
              <a:off x="176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6" name="Line 119"/>
            <p:cNvSpPr>
              <a:spLocks noChangeShapeType="1"/>
            </p:cNvSpPr>
            <p:nvPr/>
          </p:nvSpPr>
          <p:spPr bwMode="auto">
            <a:xfrm>
              <a:off x="192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Line 120"/>
            <p:cNvSpPr>
              <a:spLocks noChangeShapeType="1"/>
            </p:cNvSpPr>
            <p:nvPr/>
          </p:nvSpPr>
          <p:spPr bwMode="auto">
            <a:xfrm>
              <a:off x="200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8" name="Line 121"/>
            <p:cNvSpPr>
              <a:spLocks noChangeShapeType="1"/>
            </p:cNvSpPr>
            <p:nvPr/>
          </p:nvSpPr>
          <p:spPr bwMode="auto">
            <a:xfrm>
              <a:off x="208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9" name="Line 122"/>
            <p:cNvSpPr>
              <a:spLocks noChangeShapeType="1"/>
            </p:cNvSpPr>
            <p:nvPr/>
          </p:nvSpPr>
          <p:spPr bwMode="auto">
            <a:xfrm>
              <a:off x="216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0" name="Line 123"/>
            <p:cNvSpPr>
              <a:spLocks noChangeShapeType="1"/>
            </p:cNvSpPr>
            <p:nvPr/>
          </p:nvSpPr>
          <p:spPr bwMode="auto">
            <a:xfrm>
              <a:off x="232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1" name="Line 124"/>
            <p:cNvSpPr>
              <a:spLocks noChangeShapeType="1"/>
            </p:cNvSpPr>
            <p:nvPr/>
          </p:nvSpPr>
          <p:spPr bwMode="auto">
            <a:xfrm>
              <a:off x="240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2" name="Line 125"/>
            <p:cNvSpPr>
              <a:spLocks noChangeShapeType="1"/>
            </p:cNvSpPr>
            <p:nvPr/>
          </p:nvSpPr>
          <p:spPr bwMode="auto">
            <a:xfrm>
              <a:off x="247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3" name="Line 126"/>
            <p:cNvSpPr>
              <a:spLocks noChangeShapeType="1"/>
            </p:cNvSpPr>
            <p:nvPr/>
          </p:nvSpPr>
          <p:spPr bwMode="auto">
            <a:xfrm>
              <a:off x="255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4" name="Line 127"/>
            <p:cNvSpPr>
              <a:spLocks noChangeShapeType="1"/>
            </p:cNvSpPr>
            <p:nvPr/>
          </p:nvSpPr>
          <p:spPr bwMode="auto">
            <a:xfrm>
              <a:off x="271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5" name="Line 128"/>
            <p:cNvSpPr>
              <a:spLocks noChangeShapeType="1"/>
            </p:cNvSpPr>
            <p:nvPr/>
          </p:nvSpPr>
          <p:spPr bwMode="auto">
            <a:xfrm>
              <a:off x="279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6" name="Line 129"/>
            <p:cNvSpPr>
              <a:spLocks noChangeShapeType="1"/>
            </p:cNvSpPr>
            <p:nvPr/>
          </p:nvSpPr>
          <p:spPr bwMode="auto">
            <a:xfrm>
              <a:off x="287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7" name="Line 130"/>
            <p:cNvSpPr>
              <a:spLocks noChangeShapeType="1"/>
            </p:cNvSpPr>
            <p:nvPr/>
          </p:nvSpPr>
          <p:spPr bwMode="auto">
            <a:xfrm>
              <a:off x="295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8" name="Line 131"/>
            <p:cNvSpPr>
              <a:spLocks noChangeShapeType="1"/>
            </p:cNvSpPr>
            <p:nvPr/>
          </p:nvSpPr>
          <p:spPr bwMode="auto">
            <a:xfrm>
              <a:off x="3115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9" name="Line 132"/>
            <p:cNvSpPr>
              <a:spLocks noChangeShapeType="1"/>
            </p:cNvSpPr>
            <p:nvPr/>
          </p:nvSpPr>
          <p:spPr bwMode="auto">
            <a:xfrm>
              <a:off x="319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0" name="Line 133"/>
            <p:cNvSpPr>
              <a:spLocks noChangeShapeType="1"/>
            </p:cNvSpPr>
            <p:nvPr/>
          </p:nvSpPr>
          <p:spPr bwMode="auto">
            <a:xfrm>
              <a:off x="327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1" name="Line 134"/>
            <p:cNvSpPr>
              <a:spLocks noChangeShapeType="1"/>
            </p:cNvSpPr>
            <p:nvPr/>
          </p:nvSpPr>
          <p:spPr bwMode="auto">
            <a:xfrm>
              <a:off x="335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2" name="Line 135"/>
            <p:cNvSpPr>
              <a:spLocks noChangeShapeType="1"/>
            </p:cNvSpPr>
            <p:nvPr/>
          </p:nvSpPr>
          <p:spPr bwMode="auto">
            <a:xfrm>
              <a:off x="351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3" name="Line 136"/>
            <p:cNvSpPr>
              <a:spLocks noChangeShapeType="1"/>
            </p:cNvSpPr>
            <p:nvPr/>
          </p:nvSpPr>
          <p:spPr bwMode="auto">
            <a:xfrm>
              <a:off x="359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4" name="Line 137"/>
            <p:cNvSpPr>
              <a:spLocks noChangeShapeType="1"/>
            </p:cNvSpPr>
            <p:nvPr/>
          </p:nvSpPr>
          <p:spPr bwMode="auto">
            <a:xfrm>
              <a:off x="367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5" name="Line 138"/>
            <p:cNvSpPr>
              <a:spLocks noChangeShapeType="1"/>
            </p:cNvSpPr>
            <p:nvPr/>
          </p:nvSpPr>
          <p:spPr bwMode="auto">
            <a:xfrm>
              <a:off x="375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6" name="Line 139"/>
            <p:cNvSpPr>
              <a:spLocks noChangeShapeType="1"/>
            </p:cNvSpPr>
            <p:nvPr/>
          </p:nvSpPr>
          <p:spPr bwMode="auto">
            <a:xfrm>
              <a:off x="391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7" name="Line 140"/>
            <p:cNvSpPr>
              <a:spLocks noChangeShapeType="1"/>
            </p:cNvSpPr>
            <p:nvPr/>
          </p:nvSpPr>
          <p:spPr bwMode="auto">
            <a:xfrm>
              <a:off x="399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8" name="Line 141"/>
            <p:cNvSpPr>
              <a:spLocks noChangeShapeType="1"/>
            </p:cNvSpPr>
            <p:nvPr/>
          </p:nvSpPr>
          <p:spPr bwMode="auto">
            <a:xfrm>
              <a:off x="406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9" name="Line 142"/>
            <p:cNvSpPr>
              <a:spLocks noChangeShapeType="1"/>
            </p:cNvSpPr>
            <p:nvPr/>
          </p:nvSpPr>
          <p:spPr bwMode="auto">
            <a:xfrm>
              <a:off x="414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0" name="Line 143"/>
            <p:cNvSpPr>
              <a:spLocks noChangeShapeType="1"/>
            </p:cNvSpPr>
            <p:nvPr/>
          </p:nvSpPr>
          <p:spPr bwMode="auto">
            <a:xfrm>
              <a:off x="430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1" name="Line 144"/>
            <p:cNvSpPr>
              <a:spLocks noChangeShapeType="1"/>
            </p:cNvSpPr>
            <p:nvPr/>
          </p:nvSpPr>
          <p:spPr bwMode="auto">
            <a:xfrm>
              <a:off x="438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2" name="Line 145"/>
            <p:cNvSpPr>
              <a:spLocks noChangeShapeType="1"/>
            </p:cNvSpPr>
            <p:nvPr/>
          </p:nvSpPr>
          <p:spPr bwMode="auto">
            <a:xfrm>
              <a:off x="446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3" name="Line 146"/>
            <p:cNvSpPr>
              <a:spLocks noChangeShapeType="1"/>
            </p:cNvSpPr>
            <p:nvPr/>
          </p:nvSpPr>
          <p:spPr bwMode="auto">
            <a:xfrm>
              <a:off x="454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4" name="Line 147"/>
            <p:cNvSpPr>
              <a:spLocks noChangeShapeType="1"/>
            </p:cNvSpPr>
            <p:nvPr/>
          </p:nvSpPr>
          <p:spPr bwMode="auto">
            <a:xfrm>
              <a:off x="4705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5" name="Line 148"/>
            <p:cNvSpPr>
              <a:spLocks noChangeShapeType="1"/>
            </p:cNvSpPr>
            <p:nvPr/>
          </p:nvSpPr>
          <p:spPr bwMode="auto">
            <a:xfrm>
              <a:off x="4785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6" name="Line 149"/>
            <p:cNvSpPr>
              <a:spLocks noChangeShapeType="1"/>
            </p:cNvSpPr>
            <p:nvPr/>
          </p:nvSpPr>
          <p:spPr bwMode="auto">
            <a:xfrm>
              <a:off x="486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7" name="Line 150"/>
            <p:cNvSpPr>
              <a:spLocks noChangeShapeType="1"/>
            </p:cNvSpPr>
            <p:nvPr/>
          </p:nvSpPr>
          <p:spPr bwMode="auto">
            <a:xfrm>
              <a:off x="494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8" name="Line 151"/>
            <p:cNvSpPr>
              <a:spLocks noChangeShapeType="1"/>
            </p:cNvSpPr>
            <p:nvPr/>
          </p:nvSpPr>
          <p:spPr bwMode="auto">
            <a:xfrm>
              <a:off x="510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9" name="Line 152"/>
            <p:cNvSpPr>
              <a:spLocks noChangeShapeType="1"/>
            </p:cNvSpPr>
            <p:nvPr/>
          </p:nvSpPr>
          <p:spPr bwMode="auto">
            <a:xfrm>
              <a:off x="518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0" name="Line 153"/>
            <p:cNvSpPr>
              <a:spLocks noChangeShapeType="1"/>
            </p:cNvSpPr>
            <p:nvPr/>
          </p:nvSpPr>
          <p:spPr bwMode="auto">
            <a:xfrm>
              <a:off x="526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" name="Line 154"/>
            <p:cNvSpPr>
              <a:spLocks noChangeShapeType="1"/>
            </p:cNvSpPr>
            <p:nvPr/>
          </p:nvSpPr>
          <p:spPr bwMode="auto">
            <a:xfrm>
              <a:off x="534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" name="Line 155"/>
            <p:cNvSpPr>
              <a:spLocks noChangeShapeType="1"/>
            </p:cNvSpPr>
            <p:nvPr/>
          </p:nvSpPr>
          <p:spPr bwMode="auto">
            <a:xfrm>
              <a:off x="1446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" name="Line 156"/>
            <p:cNvSpPr>
              <a:spLocks noChangeShapeType="1"/>
            </p:cNvSpPr>
            <p:nvPr/>
          </p:nvSpPr>
          <p:spPr bwMode="auto">
            <a:xfrm>
              <a:off x="2242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4" name="Line 157"/>
            <p:cNvSpPr>
              <a:spLocks noChangeShapeType="1"/>
            </p:cNvSpPr>
            <p:nvPr/>
          </p:nvSpPr>
          <p:spPr bwMode="auto">
            <a:xfrm>
              <a:off x="3035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5" name="Line 158"/>
            <p:cNvSpPr>
              <a:spLocks noChangeShapeType="1"/>
            </p:cNvSpPr>
            <p:nvPr/>
          </p:nvSpPr>
          <p:spPr bwMode="auto">
            <a:xfrm>
              <a:off x="3830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6" name="Line 159"/>
            <p:cNvSpPr>
              <a:spLocks noChangeShapeType="1"/>
            </p:cNvSpPr>
            <p:nvPr/>
          </p:nvSpPr>
          <p:spPr bwMode="auto">
            <a:xfrm>
              <a:off x="4626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7" name="Line 160"/>
            <p:cNvSpPr>
              <a:spLocks noChangeShapeType="1"/>
            </p:cNvSpPr>
            <p:nvPr/>
          </p:nvSpPr>
          <p:spPr bwMode="auto">
            <a:xfrm>
              <a:off x="5421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8" name="Line 161"/>
            <p:cNvSpPr>
              <a:spLocks noChangeShapeType="1"/>
            </p:cNvSpPr>
            <p:nvPr/>
          </p:nvSpPr>
          <p:spPr bwMode="auto">
            <a:xfrm>
              <a:off x="1842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9" name="Line 162"/>
            <p:cNvSpPr>
              <a:spLocks noChangeShapeType="1"/>
            </p:cNvSpPr>
            <p:nvPr/>
          </p:nvSpPr>
          <p:spPr bwMode="auto">
            <a:xfrm>
              <a:off x="2638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0" name="Line 163"/>
            <p:cNvSpPr>
              <a:spLocks noChangeShapeType="1"/>
            </p:cNvSpPr>
            <p:nvPr/>
          </p:nvSpPr>
          <p:spPr bwMode="auto">
            <a:xfrm>
              <a:off x="3433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1" name="Line 164"/>
            <p:cNvSpPr>
              <a:spLocks noChangeShapeType="1"/>
            </p:cNvSpPr>
            <p:nvPr/>
          </p:nvSpPr>
          <p:spPr bwMode="auto">
            <a:xfrm>
              <a:off x="4228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2" name="Line 165"/>
            <p:cNvSpPr>
              <a:spLocks noChangeShapeType="1"/>
            </p:cNvSpPr>
            <p:nvPr/>
          </p:nvSpPr>
          <p:spPr bwMode="auto">
            <a:xfrm>
              <a:off x="5023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3" name="Text Box 166"/>
            <p:cNvSpPr txBox="1">
              <a:spLocks noChangeArrowheads="1"/>
            </p:cNvSpPr>
            <p:nvPr/>
          </p:nvSpPr>
          <p:spPr bwMode="auto">
            <a:xfrm>
              <a:off x="1291" y="2287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2404" name="Text Box 167"/>
            <p:cNvSpPr txBox="1">
              <a:spLocks noChangeArrowheads="1"/>
            </p:cNvSpPr>
            <p:nvPr/>
          </p:nvSpPr>
          <p:spPr bwMode="auto">
            <a:xfrm>
              <a:off x="2092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2405" name="Text Box 168"/>
            <p:cNvSpPr txBox="1">
              <a:spLocks noChangeArrowheads="1"/>
            </p:cNvSpPr>
            <p:nvPr/>
          </p:nvSpPr>
          <p:spPr bwMode="auto">
            <a:xfrm>
              <a:off x="2884" y="2290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12406" name="Text Box 169"/>
            <p:cNvSpPr txBox="1">
              <a:spLocks noChangeArrowheads="1"/>
            </p:cNvSpPr>
            <p:nvPr/>
          </p:nvSpPr>
          <p:spPr bwMode="auto">
            <a:xfrm>
              <a:off x="3682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12407" name="Text Box 170"/>
            <p:cNvSpPr txBox="1">
              <a:spLocks noChangeArrowheads="1"/>
            </p:cNvSpPr>
            <p:nvPr/>
          </p:nvSpPr>
          <p:spPr bwMode="auto">
            <a:xfrm>
              <a:off x="4474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12408" name="Text Box 171"/>
            <p:cNvSpPr txBox="1">
              <a:spLocks noChangeArrowheads="1"/>
            </p:cNvSpPr>
            <p:nvPr/>
          </p:nvSpPr>
          <p:spPr bwMode="auto">
            <a:xfrm>
              <a:off x="5268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2409" name="Text Box 172"/>
            <p:cNvSpPr txBox="1">
              <a:spLocks noChangeArrowheads="1"/>
            </p:cNvSpPr>
            <p:nvPr/>
          </p:nvSpPr>
          <p:spPr bwMode="auto">
            <a:xfrm>
              <a:off x="540" y="2284"/>
              <a:ext cx="41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</a:t>
              </a:r>
              <a:r>
                <a:rPr lang="en-US" altLang="en-US" sz="22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12410" name="Line 173"/>
            <p:cNvSpPr>
              <a:spLocks noChangeShapeType="1"/>
            </p:cNvSpPr>
            <p:nvPr/>
          </p:nvSpPr>
          <p:spPr bwMode="auto">
            <a:xfrm>
              <a:off x="543" y="2505"/>
              <a:ext cx="50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1" name="Text Box 174"/>
            <p:cNvSpPr txBox="1">
              <a:spLocks noChangeArrowheads="1"/>
            </p:cNvSpPr>
            <p:nvPr/>
          </p:nvSpPr>
          <p:spPr bwMode="auto">
            <a:xfrm>
              <a:off x="954" y="2193"/>
              <a:ext cx="20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2412" name="Text Box 175"/>
            <p:cNvSpPr txBox="1">
              <a:spLocks noChangeArrowheads="1"/>
            </p:cNvSpPr>
            <p:nvPr/>
          </p:nvSpPr>
          <p:spPr bwMode="auto">
            <a:xfrm>
              <a:off x="1686" y="2199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2413" name="Text Box 176"/>
            <p:cNvSpPr txBox="1">
              <a:spLocks noChangeArrowheads="1"/>
            </p:cNvSpPr>
            <p:nvPr/>
          </p:nvSpPr>
          <p:spPr bwMode="auto">
            <a:xfrm>
              <a:off x="2484" y="2199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2414" name="Text Box 177"/>
            <p:cNvSpPr txBox="1">
              <a:spLocks noChangeArrowheads="1"/>
            </p:cNvSpPr>
            <p:nvPr/>
          </p:nvSpPr>
          <p:spPr bwMode="auto">
            <a:xfrm>
              <a:off x="3282" y="2196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12415" name="Text Box 178"/>
            <p:cNvSpPr txBox="1">
              <a:spLocks noChangeArrowheads="1"/>
            </p:cNvSpPr>
            <p:nvPr/>
          </p:nvSpPr>
          <p:spPr bwMode="auto">
            <a:xfrm>
              <a:off x="4074" y="2195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45</a:t>
              </a:r>
            </a:p>
          </p:txBody>
        </p:sp>
        <p:sp>
          <p:nvSpPr>
            <p:cNvPr id="12416" name="Text Box 179"/>
            <p:cNvSpPr txBox="1">
              <a:spLocks noChangeArrowheads="1"/>
            </p:cNvSpPr>
            <p:nvPr/>
          </p:nvSpPr>
          <p:spPr bwMode="auto">
            <a:xfrm>
              <a:off x="4872" y="2199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55</a:t>
              </a:r>
            </a:p>
          </p:txBody>
        </p:sp>
        <p:sp>
          <p:nvSpPr>
            <p:cNvPr id="12417" name="Line 180"/>
            <p:cNvSpPr>
              <a:spLocks noChangeShapeType="1"/>
            </p:cNvSpPr>
            <p:nvPr/>
          </p:nvSpPr>
          <p:spPr bwMode="auto">
            <a:xfrm>
              <a:off x="537" y="2164"/>
              <a:ext cx="50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8" name="Line 181"/>
            <p:cNvSpPr>
              <a:spLocks noChangeShapeType="1"/>
            </p:cNvSpPr>
            <p:nvPr/>
          </p:nvSpPr>
          <p:spPr bwMode="auto">
            <a:xfrm>
              <a:off x="5572" y="2164"/>
              <a:ext cx="0" cy="3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82"/>
          <p:cNvGrpSpPr>
            <a:grpSpLocks/>
          </p:cNvGrpSpPr>
          <p:nvPr/>
        </p:nvGrpSpPr>
        <p:grpSpPr bwMode="auto">
          <a:xfrm>
            <a:off x="5224463" y="2327276"/>
            <a:ext cx="838200" cy="1216025"/>
            <a:chOff x="2631" y="537"/>
            <a:chExt cx="528" cy="766"/>
          </a:xfrm>
        </p:grpSpPr>
        <p:grpSp>
          <p:nvGrpSpPr>
            <p:cNvPr id="12333" name="Group 183"/>
            <p:cNvGrpSpPr>
              <a:grpSpLocks/>
            </p:cNvGrpSpPr>
            <p:nvPr/>
          </p:nvGrpSpPr>
          <p:grpSpPr bwMode="auto">
            <a:xfrm>
              <a:off x="2744" y="1123"/>
              <a:ext cx="313" cy="180"/>
              <a:chOff x="2031" y="2501"/>
              <a:chExt cx="326" cy="242"/>
            </a:xfrm>
          </p:grpSpPr>
          <p:sp>
            <p:nvSpPr>
              <p:cNvPr id="12338" name="AutoShape 184"/>
              <p:cNvSpPr>
                <a:spLocks noChangeArrowheads="1"/>
              </p:cNvSpPr>
              <p:nvPr/>
            </p:nvSpPr>
            <p:spPr bwMode="auto">
              <a:xfrm rot="-144122" flipH="1" flipV="1">
                <a:off x="2031" y="2575"/>
                <a:ext cx="326" cy="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47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741" y="16169"/>
                    </a:moveTo>
                    <a:cubicBezTo>
                      <a:pt x="7798" y="16137"/>
                      <a:pt x="5430" y="13742"/>
                      <a:pt x="5430" y="10800"/>
                    </a:cubicBezTo>
                    <a:cubicBezTo>
                      <a:pt x="5430" y="7834"/>
                      <a:pt x="7834" y="5430"/>
                      <a:pt x="10800" y="5430"/>
                    </a:cubicBezTo>
                    <a:cubicBezTo>
                      <a:pt x="13765" y="5430"/>
                      <a:pt x="16170" y="7834"/>
                      <a:pt x="16170" y="10800"/>
                    </a:cubicBezTo>
                    <a:cubicBezTo>
                      <a:pt x="16170" y="13742"/>
                      <a:pt x="13801" y="16137"/>
                      <a:pt x="10858" y="16169"/>
                    </a:cubicBezTo>
                    <a:lnTo>
                      <a:pt x="10918" y="21599"/>
                    </a:lnTo>
                    <a:cubicBezTo>
                      <a:pt x="16836" y="21534"/>
                      <a:pt x="21600" y="1671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18"/>
                      <a:pt x="4763" y="21534"/>
                      <a:pt x="10681" y="2159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17400000" lon="20999994" rev="0"/>
                </a:camera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809" name="AutoShape 185"/>
              <p:cNvSpPr>
                <a:spLocks noChangeArrowheads="1"/>
              </p:cNvSpPr>
              <p:nvPr/>
            </p:nvSpPr>
            <p:spPr bwMode="auto">
              <a:xfrm flipH="1">
                <a:off x="2130" y="2501"/>
                <a:ext cx="136" cy="182"/>
              </a:xfrm>
              <a:prstGeom prst="can">
                <a:avLst>
                  <a:gd name="adj" fmla="val 38970"/>
                </a:avLst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6810" name="AutoShape 186"/>
            <p:cNvSpPr>
              <a:spLocks noChangeArrowheads="1"/>
            </p:cNvSpPr>
            <p:nvPr/>
          </p:nvSpPr>
          <p:spPr bwMode="auto">
            <a:xfrm>
              <a:off x="2871" y="1056"/>
              <a:ext cx="61" cy="96"/>
            </a:xfrm>
            <a:prstGeom prst="can">
              <a:avLst>
                <a:gd name="adj" fmla="val 9931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1254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2335" name="Group 187"/>
            <p:cNvGrpSpPr>
              <a:grpSpLocks/>
            </p:cNvGrpSpPr>
            <p:nvPr/>
          </p:nvGrpSpPr>
          <p:grpSpPr bwMode="auto">
            <a:xfrm>
              <a:off x="2631" y="537"/>
              <a:ext cx="528" cy="528"/>
              <a:chOff x="3552" y="240"/>
              <a:chExt cx="1584" cy="1824"/>
            </a:xfrm>
          </p:grpSpPr>
          <p:sp>
            <p:nvSpPr>
              <p:cNvPr id="12336" name="Oval 188"/>
              <p:cNvSpPr>
                <a:spLocks noChangeArrowheads="1"/>
              </p:cNvSpPr>
              <p:nvPr/>
            </p:nvSpPr>
            <p:spPr bwMode="auto">
              <a:xfrm rot="-1711819">
                <a:off x="3552" y="240"/>
                <a:ext cx="1584" cy="18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813" name="Oval 189"/>
              <p:cNvSpPr>
                <a:spLocks noChangeArrowheads="1"/>
              </p:cNvSpPr>
              <p:nvPr/>
            </p:nvSpPr>
            <p:spPr bwMode="auto">
              <a:xfrm rot="-1771866">
                <a:off x="3600" y="288"/>
                <a:ext cx="1488" cy="172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2549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" name="Group 227"/>
          <p:cNvGrpSpPr>
            <a:grpSpLocks/>
          </p:cNvGrpSpPr>
          <p:nvPr/>
        </p:nvGrpSpPr>
        <p:grpSpPr bwMode="auto">
          <a:xfrm>
            <a:off x="6305551" y="3198814"/>
            <a:ext cx="557213" cy="307975"/>
            <a:chOff x="4276" y="959"/>
            <a:chExt cx="351" cy="194"/>
          </a:xfrm>
        </p:grpSpPr>
        <p:grpSp>
          <p:nvGrpSpPr>
            <p:cNvPr id="12329" name="Group 228"/>
            <p:cNvGrpSpPr>
              <a:grpSpLocks/>
            </p:cNvGrpSpPr>
            <p:nvPr/>
          </p:nvGrpSpPr>
          <p:grpSpPr bwMode="auto">
            <a:xfrm rot="-125279">
              <a:off x="4276" y="1051"/>
              <a:ext cx="351" cy="102"/>
              <a:chOff x="2031" y="2501"/>
              <a:chExt cx="326" cy="242"/>
            </a:xfrm>
          </p:grpSpPr>
          <p:sp>
            <p:nvSpPr>
              <p:cNvPr id="12331" name="AutoShape 229"/>
              <p:cNvSpPr>
                <a:spLocks noChangeArrowheads="1"/>
              </p:cNvSpPr>
              <p:nvPr/>
            </p:nvSpPr>
            <p:spPr bwMode="auto">
              <a:xfrm rot="-144122" flipH="1" flipV="1">
                <a:off x="2031" y="2575"/>
                <a:ext cx="326" cy="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47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741" y="16169"/>
                    </a:moveTo>
                    <a:cubicBezTo>
                      <a:pt x="7798" y="16137"/>
                      <a:pt x="5430" y="13742"/>
                      <a:pt x="5430" y="10800"/>
                    </a:cubicBezTo>
                    <a:cubicBezTo>
                      <a:pt x="5430" y="7834"/>
                      <a:pt x="7834" y="5430"/>
                      <a:pt x="10800" y="5430"/>
                    </a:cubicBezTo>
                    <a:cubicBezTo>
                      <a:pt x="13765" y="5430"/>
                      <a:pt x="16170" y="7834"/>
                      <a:pt x="16170" y="10800"/>
                    </a:cubicBezTo>
                    <a:cubicBezTo>
                      <a:pt x="16170" y="13742"/>
                      <a:pt x="13801" y="16137"/>
                      <a:pt x="10858" y="16169"/>
                    </a:cubicBezTo>
                    <a:lnTo>
                      <a:pt x="10918" y="21599"/>
                    </a:lnTo>
                    <a:cubicBezTo>
                      <a:pt x="16836" y="21534"/>
                      <a:pt x="21600" y="1671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18"/>
                      <a:pt x="4763" y="21534"/>
                      <a:pt x="10681" y="2159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17400000" lon="20999994" rev="0"/>
                </a:camera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854" name="AutoShape 230"/>
              <p:cNvSpPr>
                <a:spLocks noChangeArrowheads="1"/>
              </p:cNvSpPr>
              <p:nvPr/>
            </p:nvSpPr>
            <p:spPr bwMode="auto">
              <a:xfrm flipH="1">
                <a:off x="2130" y="2494"/>
                <a:ext cx="136" cy="183"/>
              </a:xfrm>
              <a:prstGeom prst="can">
                <a:avLst>
                  <a:gd name="adj" fmla="val 38970"/>
                </a:avLst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6855" name="AutoShape 231"/>
            <p:cNvSpPr>
              <a:spLocks noChangeArrowheads="1"/>
            </p:cNvSpPr>
            <p:nvPr/>
          </p:nvSpPr>
          <p:spPr bwMode="auto">
            <a:xfrm rot="-125279">
              <a:off x="4417" y="959"/>
              <a:ext cx="86" cy="107"/>
            </a:xfrm>
            <a:prstGeom prst="can">
              <a:avLst>
                <a:gd name="adj" fmla="val 7851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1254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8" name="Group 232"/>
          <p:cNvGrpSpPr>
            <a:grpSpLocks/>
          </p:cNvGrpSpPr>
          <p:nvPr/>
        </p:nvGrpSpPr>
        <p:grpSpPr bwMode="auto">
          <a:xfrm rot="18852729" flipH="1">
            <a:off x="-1667668" y="5879307"/>
            <a:ext cx="928687" cy="698500"/>
            <a:chOff x="2952" y="1398"/>
            <a:chExt cx="696" cy="570"/>
          </a:xfrm>
        </p:grpSpPr>
        <p:sp>
          <p:nvSpPr>
            <p:cNvPr id="12318" name="Freeform 233"/>
            <p:cNvSpPr>
              <a:spLocks/>
            </p:cNvSpPr>
            <p:nvPr/>
          </p:nvSpPr>
          <p:spPr bwMode="auto">
            <a:xfrm>
              <a:off x="2952" y="1398"/>
              <a:ext cx="610" cy="505"/>
            </a:xfrm>
            <a:custGeom>
              <a:avLst/>
              <a:gdLst>
                <a:gd name="T0" fmla="*/ 229 w 610"/>
                <a:gd name="T1" fmla="*/ 274 h 505"/>
                <a:gd name="T2" fmla="*/ 191 w 610"/>
                <a:gd name="T3" fmla="*/ 267 h 505"/>
                <a:gd name="T4" fmla="*/ 151 w 610"/>
                <a:gd name="T5" fmla="*/ 251 h 505"/>
                <a:gd name="T6" fmla="*/ 105 w 610"/>
                <a:gd name="T7" fmla="*/ 220 h 505"/>
                <a:gd name="T8" fmla="*/ 68 w 610"/>
                <a:gd name="T9" fmla="*/ 226 h 505"/>
                <a:gd name="T10" fmla="*/ 88 w 610"/>
                <a:gd name="T11" fmla="*/ 259 h 505"/>
                <a:gd name="T12" fmla="*/ 123 w 610"/>
                <a:gd name="T13" fmla="*/ 312 h 505"/>
                <a:gd name="T14" fmla="*/ 175 w 610"/>
                <a:gd name="T15" fmla="*/ 343 h 505"/>
                <a:gd name="T16" fmla="*/ 249 w 610"/>
                <a:gd name="T17" fmla="*/ 385 h 505"/>
                <a:gd name="T18" fmla="*/ 305 w 610"/>
                <a:gd name="T19" fmla="*/ 399 h 505"/>
                <a:gd name="T20" fmla="*/ 335 w 610"/>
                <a:gd name="T21" fmla="*/ 411 h 505"/>
                <a:gd name="T22" fmla="*/ 371 w 610"/>
                <a:gd name="T23" fmla="*/ 421 h 505"/>
                <a:gd name="T24" fmla="*/ 398 w 610"/>
                <a:gd name="T25" fmla="*/ 433 h 505"/>
                <a:gd name="T26" fmla="*/ 435 w 610"/>
                <a:gd name="T27" fmla="*/ 459 h 505"/>
                <a:gd name="T28" fmla="*/ 462 w 610"/>
                <a:gd name="T29" fmla="*/ 483 h 505"/>
                <a:gd name="T30" fmla="*/ 494 w 610"/>
                <a:gd name="T31" fmla="*/ 500 h 505"/>
                <a:gd name="T32" fmla="*/ 506 w 610"/>
                <a:gd name="T33" fmla="*/ 490 h 505"/>
                <a:gd name="T34" fmla="*/ 516 w 610"/>
                <a:gd name="T35" fmla="*/ 448 h 505"/>
                <a:gd name="T36" fmla="*/ 550 w 610"/>
                <a:gd name="T37" fmla="*/ 404 h 505"/>
                <a:gd name="T38" fmla="*/ 581 w 610"/>
                <a:gd name="T39" fmla="*/ 354 h 505"/>
                <a:gd name="T40" fmla="*/ 595 w 610"/>
                <a:gd name="T41" fmla="*/ 325 h 505"/>
                <a:gd name="T42" fmla="*/ 573 w 610"/>
                <a:gd name="T43" fmla="*/ 304 h 505"/>
                <a:gd name="T44" fmla="*/ 541 w 610"/>
                <a:gd name="T45" fmla="*/ 291 h 505"/>
                <a:gd name="T46" fmla="*/ 522 w 610"/>
                <a:gd name="T47" fmla="*/ 278 h 505"/>
                <a:gd name="T48" fmla="*/ 477 w 610"/>
                <a:gd name="T49" fmla="*/ 190 h 505"/>
                <a:gd name="T50" fmla="*/ 441 w 610"/>
                <a:gd name="T51" fmla="*/ 125 h 505"/>
                <a:gd name="T52" fmla="*/ 414 w 610"/>
                <a:gd name="T53" fmla="*/ 91 h 505"/>
                <a:gd name="T54" fmla="*/ 394 w 610"/>
                <a:gd name="T55" fmla="*/ 55 h 505"/>
                <a:gd name="T56" fmla="*/ 373 w 610"/>
                <a:gd name="T57" fmla="*/ 39 h 505"/>
                <a:gd name="T58" fmla="*/ 337 w 610"/>
                <a:gd name="T59" fmla="*/ 27 h 505"/>
                <a:gd name="T60" fmla="*/ 300 w 610"/>
                <a:gd name="T61" fmla="*/ 17 h 505"/>
                <a:gd name="T62" fmla="*/ 252 w 610"/>
                <a:gd name="T63" fmla="*/ 16 h 505"/>
                <a:gd name="T64" fmla="*/ 206 w 610"/>
                <a:gd name="T65" fmla="*/ 11 h 505"/>
                <a:gd name="T66" fmla="*/ 189 w 610"/>
                <a:gd name="T67" fmla="*/ 6 h 505"/>
                <a:gd name="T68" fmla="*/ 146 w 610"/>
                <a:gd name="T69" fmla="*/ 3 h 505"/>
                <a:gd name="T70" fmla="*/ 98 w 610"/>
                <a:gd name="T71" fmla="*/ 6 h 505"/>
                <a:gd name="T72" fmla="*/ 54 w 610"/>
                <a:gd name="T73" fmla="*/ 5 h 505"/>
                <a:gd name="T74" fmla="*/ 12 w 610"/>
                <a:gd name="T75" fmla="*/ 0 h 505"/>
                <a:gd name="T76" fmla="*/ 2 w 610"/>
                <a:gd name="T77" fmla="*/ 26 h 505"/>
                <a:gd name="T78" fmla="*/ 24 w 610"/>
                <a:gd name="T79" fmla="*/ 44 h 505"/>
                <a:gd name="T80" fmla="*/ 72 w 610"/>
                <a:gd name="T81" fmla="*/ 54 h 505"/>
                <a:gd name="T82" fmla="*/ 122 w 610"/>
                <a:gd name="T83" fmla="*/ 71 h 505"/>
                <a:gd name="T84" fmla="*/ 159 w 610"/>
                <a:gd name="T85" fmla="*/ 72 h 505"/>
                <a:gd name="T86" fmla="*/ 195 w 610"/>
                <a:gd name="T87" fmla="*/ 101 h 505"/>
                <a:gd name="T88" fmla="*/ 228 w 610"/>
                <a:gd name="T89" fmla="*/ 125 h 505"/>
                <a:gd name="T90" fmla="*/ 248 w 610"/>
                <a:gd name="T91" fmla="*/ 149 h 505"/>
                <a:gd name="T92" fmla="*/ 267 w 610"/>
                <a:gd name="T93" fmla="*/ 175 h 505"/>
                <a:gd name="T94" fmla="*/ 274 w 610"/>
                <a:gd name="T95" fmla="*/ 200 h 505"/>
                <a:gd name="T96" fmla="*/ 275 w 610"/>
                <a:gd name="T97" fmla="*/ 241 h 5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0"/>
                <a:gd name="T148" fmla="*/ 0 h 505"/>
                <a:gd name="T149" fmla="*/ 610 w 610"/>
                <a:gd name="T150" fmla="*/ 505 h 5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0" h="505">
                  <a:moveTo>
                    <a:pt x="249" y="265"/>
                  </a:moveTo>
                  <a:lnTo>
                    <a:pt x="229" y="274"/>
                  </a:lnTo>
                  <a:lnTo>
                    <a:pt x="214" y="274"/>
                  </a:lnTo>
                  <a:lnTo>
                    <a:pt x="191" y="267"/>
                  </a:lnTo>
                  <a:lnTo>
                    <a:pt x="167" y="265"/>
                  </a:lnTo>
                  <a:lnTo>
                    <a:pt x="151" y="251"/>
                  </a:lnTo>
                  <a:lnTo>
                    <a:pt x="128" y="229"/>
                  </a:lnTo>
                  <a:lnTo>
                    <a:pt x="105" y="220"/>
                  </a:lnTo>
                  <a:lnTo>
                    <a:pt x="82" y="219"/>
                  </a:lnTo>
                  <a:lnTo>
                    <a:pt x="68" y="226"/>
                  </a:lnTo>
                  <a:lnTo>
                    <a:pt x="77" y="239"/>
                  </a:lnTo>
                  <a:lnTo>
                    <a:pt x="88" y="259"/>
                  </a:lnTo>
                  <a:lnTo>
                    <a:pt x="108" y="288"/>
                  </a:lnTo>
                  <a:lnTo>
                    <a:pt x="123" y="312"/>
                  </a:lnTo>
                  <a:lnTo>
                    <a:pt x="152" y="328"/>
                  </a:lnTo>
                  <a:lnTo>
                    <a:pt x="175" y="343"/>
                  </a:lnTo>
                  <a:lnTo>
                    <a:pt x="192" y="353"/>
                  </a:lnTo>
                  <a:lnTo>
                    <a:pt x="249" y="385"/>
                  </a:lnTo>
                  <a:lnTo>
                    <a:pt x="276" y="391"/>
                  </a:lnTo>
                  <a:lnTo>
                    <a:pt x="305" y="399"/>
                  </a:lnTo>
                  <a:lnTo>
                    <a:pt x="320" y="403"/>
                  </a:lnTo>
                  <a:lnTo>
                    <a:pt x="335" y="411"/>
                  </a:lnTo>
                  <a:lnTo>
                    <a:pt x="356" y="416"/>
                  </a:lnTo>
                  <a:lnTo>
                    <a:pt x="371" y="421"/>
                  </a:lnTo>
                  <a:lnTo>
                    <a:pt x="386" y="426"/>
                  </a:lnTo>
                  <a:lnTo>
                    <a:pt x="398" y="433"/>
                  </a:lnTo>
                  <a:lnTo>
                    <a:pt x="416" y="442"/>
                  </a:lnTo>
                  <a:lnTo>
                    <a:pt x="435" y="459"/>
                  </a:lnTo>
                  <a:lnTo>
                    <a:pt x="450" y="471"/>
                  </a:lnTo>
                  <a:lnTo>
                    <a:pt x="462" y="483"/>
                  </a:lnTo>
                  <a:lnTo>
                    <a:pt x="477" y="492"/>
                  </a:lnTo>
                  <a:lnTo>
                    <a:pt x="494" y="500"/>
                  </a:lnTo>
                  <a:lnTo>
                    <a:pt x="504" y="505"/>
                  </a:lnTo>
                  <a:lnTo>
                    <a:pt x="506" y="490"/>
                  </a:lnTo>
                  <a:lnTo>
                    <a:pt x="509" y="475"/>
                  </a:lnTo>
                  <a:lnTo>
                    <a:pt x="516" y="448"/>
                  </a:lnTo>
                  <a:lnTo>
                    <a:pt x="539" y="421"/>
                  </a:lnTo>
                  <a:lnTo>
                    <a:pt x="550" y="404"/>
                  </a:lnTo>
                  <a:lnTo>
                    <a:pt x="571" y="373"/>
                  </a:lnTo>
                  <a:lnTo>
                    <a:pt x="581" y="354"/>
                  </a:lnTo>
                  <a:lnTo>
                    <a:pt x="592" y="338"/>
                  </a:lnTo>
                  <a:lnTo>
                    <a:pt x="595" y="325"/>
                  </a:lnTo>
                  <a:lnTo>
                    <a:pt x="610" y="322"/>
                  </a:lnTo>
                  <a:lnTo>
                    <a:pt x="573" y="304"/>
                  </a:lnTo>
                  <a:lnTo>
                    <a:pt x="561" y="297"/>
                  </a:lnTo>
                  <a:lnTo>
                    <a:pt x="541" y="291"/>
                  </a:lnTo>
                  <a:lnTo>
                    <a:pt x="530" y="285"/>
                  </a:lnTo>
                  <a:lnTo>
                    <a:pt x="522" y="278"/>
                  </a:lnTo>
                  <a:lnTo>
                    <a:pt x="512" y="256"/>
                  </a:lnTo>
                  <a:lnTo>
                    <a:pt x="477" y="190"/>
                  </a:lnTo>
                  <a:lnTo>
                    <a:pt x="460" y="154"/>
                  </a:lnTo>
                  <a:lnTo>
                    <a:pt x="441" y="125"/>
                  </a:lnTo>
                  <a:lnTo>
                    <a:pt x="427" y="110"/>
                  </a:lnTo>
                  <a:lnTo>
                    <a:pt x="414" y="91"/>
                  </a:lnTo>
                  <a:lnTo>
                    <a:pt x="404" y="74"/>
                  </a:lnTo>
                  <a:lnTo>
                    <a:pt x="394" y="55"/>
                  </a:lnTo>
                  <a:lnTo>
                    <a:pt x="385" y="44"/>
                  </a:lnTo>
                  <a:lnTo>
                    <a:pt x="373" y="39"/>
                  </a:lnTo>
                  <a:lnTo>
                    <a:pt x="350" y="35"/>
                  </a:lnTo>
                  <a:lnTo>
                    <a:pt x="337" y="27"/>
                  </a:lnTo>
                  <a:lnTo>
                    <a:pt x="321" y="17"/>
                  </a:lnTo>
                  <a:lnTo>
                    <a:pt x="300" y="17"/>
                  </a:lnTo>
                  <a:lnTo>
                    <a:pt x="273" y="21"/>
                  </a:lnTo>
                  <a:lnTo>
                    <a:pt x="252" y="16"/>
                  </a:lnTo>
                  <a:lnTo>
                    <a:pt x="228" y="24"/>
                  </a:lnTo>
                  <a:lnTo>
                    <a:pt x="206" y="11"/>
                  </a:lnTo>
                  <a:lnTo>
                    <a:pt x="194" y="8"/>
                  </a:lnTo>
                  <a:lnTo>
                    <a:pt x="189" y="6"/>
                  </a:lnTo>
                  <a:lnTo>
                    <a:pt x="171" y="3"/>
                  </a:lnTo>
                  <a:lnTo>
                    <a:pt x="146" y="3"/>
                  </a:lnTo>
                  <a:lnTo>
                    <a:pt x="117" y="3"/>
                  </a:lnTo>
                  <a:lnTo>
                    <a:pt x="98" y="6"/>
                  </a:lnTo>
                  <a:lnTo>
                    <a:pt x="75" y="5"/>
                  </a:lnTo>
                  <a:lnTo>
                    <a:pt x="54" y="5"/>
                  </a:lnTo>
                  <a:lnTo>
                    <a:pt x="33" y="2"/>
                  </a:lnTo>
                  <a:lnTo>
                    <a:pt x="12" y="0"/>
                  </a:lnTo>
                  <a:lnTo>
                    <a:pt x="0" y="9"/>
                  </a:lnTo>
                  <a:lnTo>
                    <a:pt x="2" y="26"/>
                  </a:lnTo>
                  <a:lnTo>
                    <a:pt x="9" y="35"/>
                  </a:lnTo>
                  <a:lnTo>
                    <a:pt x="24" y="44"/>
                  </a:lnTo>
                  <a:lnTo>
                    <a:pt x="44" y="51"/>
                  </a:lnTo>
                  <a:lnTo>
                    <a:pt x="72" y="54"/>
                  </a:lnTo>
                  <a:lnTo>
                    <a:pt x="101" y="65"/>
                  </a:lnTo>
                  <a:lnTo>
                    <a:pt x="122" y="71"/>
                  </a:lnTo>
                  <a:lnTo>
                    <a:pt x="140" y="71"/>
                  </a:lnTo>
                  <a:lnTo>
                    <a:pt x="159" y="72"/>
                  </a:lnTo>
                  <a:lnTo>
                    <a:pt x="177" y="87"/>
                  </a:lnTo>
                  <a:lnTo>
                    <a:pt x="195" y="101"/>
                  </a:lnTo>
                  <a:lnTo>
                    <a:pt x="209" y="113"/>
                  </a:lnTo>
                  <a:lnTo>
                    <a:pt x="228" y="125"/>
                  </a:lnTo>
                  <a:lnTo>
                    <a:pt x="236" y="132"/>
                  </a:lnTo>
                  <a:lnTo>
                    <a:pt x="248" y="149"/>
                  </a:lnTo>
                  <a:lnTo>
                    <a:pt x="259" y="158"/>
                  </a:lnTo>
                  <a:lnTo>
                    <a:pt x="267" y="175"/>
                  </a:lnTo>
                  <a:lnTo>
                    <a:pt x="274" y="188"/>
                  </a:lnTo>
                  <a:lnTo>
                    <a:pt x="274" y="200"/>
                  </a:lnTo>
                  <a:lnTo>
                    <a:pt x="277" y="218"/>
                  </a:lnTo>
                  <a:lnTo>
                    <a:pt x="275" y="241"/>
                  </a:lnTo>
                  <a:lnTo>
                    <a:pt x="249" y="265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19" name="Freeform 234"/>
            <p:cNvSpPr>
              <a:spLocks/>
            </p:cNvSpPr>
            <p:nvPr/>
          </p:nvSpPr>
          <p:spPr bwMode="auto">
            <a:xfrm>
              <a:off x="3140" y="1402"/>
              <a:ext cx="106" cy="58"/>
            </a:xfrm>
            <a:custGeom>
              <a:avLst/>
              <a:gdLst>
                <a:gd name="T0" fmla="*/ 0 w 106"/>
                <a:gd name="T1" fmla="*/ 0 h 58"/>
                <a:gd name="T2" fmla="*/ 53 w 106"/>
                <a:gd name="T3" fmla="*/ 28 h 58"/>
                <a:gd name="T4" fmla="*/ 106 w 106"/>
                <a:gd name="T5" fmla="*/ 58 h 58"/>
                <a:gd name="T6" fmla="*/ 0 60000 65536"/>
                <a:gd name="T7" fmla="*/ 0 60000 65536"/>
                <a:gd name="T8" fmla="*/ 0 60000 65536"/>
                <a:gd name="T9" fmla="*/ 0 w 106"/>
                <a:gd name="T10" fmla="*/ 0 h 58"/>
                <a:gd name="T11" fmla="*/ 106 w 106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6" h="58">
                  <a:moveTo>
                    <a:pt x="0" y="0"/>
                  </a:moveTo>
                  <a:lnTo>
                    <a:pt x="53" y="28"/>
                  </a:lnTo>
                  <a:lnTo>
                    <a:pt x="106" y="5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20" name="Freeform 235"/>
            <p:cNvSpPr>
              <a:spLocks/>
            </p:cNvSpPr>
            <p:nvPr/>
          </p:nvSpPr>
          <p:spPr bwMode="auto">
            <a:xfrm rot="-1242821">
              <a:off x="3037" y="1616"/>
              <a:ext cx="15" cy="48"/>
            </a:xfrm>
            <a:custGeom>
              <a:avLst/>
              <a:gdLst>
                <a:gd name="T0" fmla="*/ 1 w 70"/>
                <a:gd name="T1" fmla="*/ 0 h 169"/>
                <a:gd name="T2" fmla="*/ 2 w 70"/>
                <a:gd name="T3" fmla="*/ 4 h 169"/>
                <a:gd name="T4" fmla="*/ 3 w 70"/>
                <a:gd name="T5" fmla="*/ 7 h 169"/>
                <a:gd name="T6" fmla="*/ 3 w 70"/>
                <a:gd name="T7" fmla="*/ 9 h 169"/>
                <a:gd name="T8" fmla="*/ 3 w 70"/>
                <a:gd name="T9" fmla="*/ 11 h 169"/>
                <a:gd name="T10" fmla="*/ 1 w 70"/>
                <a:gd name="T11" fmla="*/ 13 h 169"/>
                <a:gd name="T12" fmla="*/ 0 w 70"/>
                <a:gd name="T13" fmla="*/ 14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21" name="Freeform 236"/>
            <p:cNvSpPr>
              <a:spLocks/>
            </p:cNvSpPr>
            <p:nvPr/>
          </p:nvSpPr>
          <p:spPr bwMode="auto">
            <a:xfrm rot="-1448732">
              <a:off x="3112" y="1454"/>
              <a:ext cx="6" cy="17"/>
            </a:xfrm>
            <a:custGeom>
              <a:avLst/>
              <a:gdLst>
                <a:gd name="T0" fmla="*/ 6 w 6"/>
                <a:gd name="T1" fmla="*/ 0 h 17"/>
                <a:gd name="T2" fmla="*/ 2 w 6"/>
                <a:gd name="T3" fmla="*/ 9 h 17"/>
                <a:gd name="T4" fmla="*/ 0 w 6"/>
                <a:gd name="T5" fmla="*/ 17 h 17"/>
                <a:gd name="T6" fmla="*/ 0 60000 65536"/>
                <a:gd name="T7" fmla="*/ 0 60000 65536"/>
                <a:gd name="T8" fmla="*/ 0 60000 65536"/>
                <a:gd name="T9" fmla="*/ 0 w 6"/>
                <a:gd name="T10" fmla="*/ 0 h 17"/>
                <a:gd name="T11" fmla="*/ 6 w 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7">
                  <a:moveTo>
                    <a:pt x="6" y="0"/>
                  </a:moveTo>
                  <a:lnTo>
                    <a:pt x="2" y="9"/>
                  </a:lnTo>
                  <a:lnTo>
                    <a:pt x="0" y="1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22" name="Freeform 237"/>
            <p:cNvSpPr>
              <a:spLocks/>
            </p:cNvSpPr>
            <p:nvPr/>
          </p:nvSpPr>
          <p:spPr bwMode="auto">
            <a:xfrm rot="-996419">
              <a:off x="3023" y="1438"/>
              <a:ext cx="3" cy="14"/>
            </a:xfrm>
            <a:custGeom>
              <a:avLst/>
              <a:gdLst>
                <a:gd name="T0" fmla="*/ 3 w 3"/>
                <a:gd name="T1" fmla="*/ 0 h 14"/>
                <a:gd name="T2" fmla="*/ 0 w 3"/>
                <a:gd name="T3" fmla="*/ 7 h 14"/>
                <a:gd name="T4" fmla="*/ 0 w 3"/>
                <a:gd name="T5" fmla="*/ 14 h 14"/>
                <a:gd name="T6" fmla="*/ 0 60000 65536"/>
                <a:gd name="T7" fmla="*/ 0 60000 65536"/>
                <a:gd name="T8" fmla="*/ 0 60000 65536"/>
                <a:gd name="T9" fmla="*/ 0 w 3"/>
                <a:gd name="T10" fmla="*/ 0 h 14"/>
                <a:gd name="T11" fmla="*/ 3 w 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4">
                  <a:moveTo>
                    <a:pt x="3" y="0"/>
                  </a:moveTo>
                  <a:lnTo>
                    <a:pt x="0" y="7"/>
                  </a:lnTo>
                  <a:lnTo>
                    <a:pt x="0" y="1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2323" name="Group 238"/>
            <p:cNvGrpSpPr>
              <a:grpSpLocks/>
            </p:cNvGrpSpPr>
            <p:nvPr/>
          </p:nvGrpSpPr>
          <p:grpSpPr bwMode="auto">
            <a:xfrm rot="-9224892">
              <a:off x="3406" y="1698"/>
              <a:ext cx="242" cy="270"/>
              <a:chOff x="2457" y="2549"/>
              <a:chExt cx="557" cy="547"/>
            </a:xfrm>
          </p:grpSpPr>
          <p:sp>
            <p:nvSpPr>
              <p:cNvPr id="12327" name="Freeform 239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279 w 1112"/>
                  <a:gd name="T1" fmla="*/ 35 h 1094"/>
                  <a:gd name="T2" fmla="*/ 265 w 1112"/>
                  <a:gd name="T3" fmla="*/ 68 h 1094"/>
                  <a:gd name="T4" fmla="*/ 255 w 1112"/>
                  <a:gd name="T5" fmla="*/ 93 h 1094"/>
                  <a:gd name="T6" fmla="*/ 243 w 1112"/>
                  <a:gd name="T7" fmla="*/ 119 h 1094"/>
                  <a:gd name="T8" fmla="*/ 236 w 1112"/>
                  <a:gd name="T9" fmla="*/ 147 h 1094"/>
                  <a:gd name="T10" fmla="*/ 232 w 1112"/>
                  <a:gd name="T11" fmla="*/ 175 h 1094"/>
                  <a:gd name="T12" fmla="*/ 227 w 1112"/>
                  <a:gd name="T13" fmla="*/ 203 h 1094"/>
                  <a:gd name="T14" fmla="*/ 227 w 1112"/>
                  <a:gd name="T15" fmla="*/ 229 h 1094"/>
                  <a:gd name="T16" fmla="*/ 227 w 1112"/>
                  <a:gd name="T17" fmla="*/ 250 h 1094"/>
                  <a:gd name="T18" fmla="*/ 227 w 1112"/>
                  <a:gd name="T19" fmla="*/ 260 h 1094"/>
                  <a:gd name="T20" fmla="*/ 61 w 1112"/>
                  <a:gd name="T21" fmla="*/ 274 h 1094"/>
                  <a:gd name="T22" fmla="*/ 33 w 1112"/>
                  <a:gd name="T23" fmla="*/ 112 h 1094"/>
                  <a:gd name="T24" fmla="*/ 7 w 1112"/>
                  <a:gd name="T25" fmla="*/ 17 h 1094"/>
                  <a:gd name="T26" fmla="*/ 0 w 1112"/>
                  <a:gd name="T27" fmla="*/ 0 h 1094"/>
                  <a:gd name="T28" fmla="*/ 105 w 1112"/>
                  <a:gd name="T29" fmla="*/ 18 h 1094"/>
                  <a:gd name="T30" fmla="*/ 192 w 1112"/>
                  <a:gd name="T31" fmla="*/ 25 h 1094"/>
                  <a:gd name="T32" fmla="*/ 248 w 1112"/>
                  <a:gd name="T33" fmla="*/ 25 h 1094"/>
                  <a:gd name="T34" fmla="*/ 279 w 1112"/>
                  <a:gd name="T35" fmla="*/ 35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28" name="Oval 240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2324" name="Freeform 241"/>
            <p:cNvSpPr>
              <a:spLocks/>
            </p:cNvSpPr>
            <p:nvPr/>
          </p:nvSpPr>
          <p:spPr bwMode="auto">
            <a:xfrm rot="-5887819">
              <a:off x="3109" y="1667"/>
              <a:ext cx="13" cy="9"/>
            </a:xfrm>
            <a:custGeom>
              <a:avLst/>
              <a:gdLst>
                <a:gd name="T0" fmla="*/ 3 w 55"/>
                <a:gd name="T1" fmla="*/ 2 h 33"/>
                <a:gd name="T2" fmla="*/ 1 w 55"/>
                <a:gd name="T3" fmla="*/ 2 h 33"/>
                <a:gd name="T4" fmla="*/ 0 w 55"/>
                <a:gd name="T5" fmla="*/ 1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25" name="Freeform 242"/>
            <p:cNvSpPr>
              <a:spLocks/>
            </p:cNvSpPr>
            <p:nvPr/>
          </p:nvSpPr>
          <p:spPr bwMode="auto">
            <a:xfrm rot="-487818">
              <a:off x="3226" y="1413"/>
              <a:ext cx="47" cy="29"/>
            </a:xfrm>
            <a:custGeom>
              <a:avLst/>
              <a:gdLst>
                <a:gd name="T0" fmla="*/ 0 w 53"/>
                <a:gd name="T1" fmla="*/ 0 h 34"/>
                <a:gd name="T2" fmla="*/ 13 w 53"/>
                <a:gd name="T3" fmla="*/ 6 h 34"/>
                <a:gd name="T4" fmla="*/ 42 w 53"/>
                <a:gd name="T5" fmla="*/ 25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26" name="Freeform 243"/>
            <p:cNvSpPr>
              <a:spLocks/>
            </p:cNvSpPr>
            <p:nvPr/>
          </p:nvSpPr>
          <p:spPr bwMode="auto">
            <a:xfrm>
              <a:off x="2956" y="1405"/>
              <a:ext cx="40" cy="7"/>
            </a:xfrm>
            <a:custGeom>
              <a:avLst/>
              <a:gdLst>
                <a:gd name="T0" fmla="*/ 0 w 40"/>
                <a:gd name="T1" fmla="*/ 4 h 7"/>
                <a:gd name="T2" fmla="*/ 16 w 40"/>
                <a:gd name="T3" fmla="*/ 6 h 7"/>
                <a:gd name="T4" fmla="*/ 25 w 40"/>
                <a:gd name="T5" fmla="*/ 7 h 7"/>
                <a:gd name="T6" fmla="*/ 33 w 40"/>
                <a:gd name="T7" fmla="*/ 5 h 7"/>
                <a:gd name="T8" fmla="*/ 40 w 4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7"/>
                <a:gd name="T17" fmla="*/ 40 w 4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7">
                  <a:moveTo>
                    <a:pt x="0" y="4"/>
                  </a:moveTo>
                  <a:lnTo>
                    <a:pt x="16" y="6"/>
                  </a:lnTo>
                  <a:lnTo>
                    <a:pt x="25" y="7"/>
                  </a:lnTo>
                  <a:lnTo>
                    <a:pt x="33" y="5"/>
                  </a:lnTo>
                  <a:lnTo>
                    <a:pt x="4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6868" name="Rectangle 244"/>
          <p:cNvSpPr>
            <a:spLocks noChangeArrowheads="1"/>
          </p:cNvSpPr>
          <p:nvPr/>
        </p:nvSpPr>
        <p:spPr bwMode="auto">
          <a:xfrm>
            <a:off x="6108700" y="2286001"/>
            <a:ext cx="1066800" cy="92551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0" name="Group 245"/>
          <p:cNvGrpSpPr>
            <a:grpSpLocks/>
          </p:cNvGrpSpPr>
          <p:nvPr/>
        </p:nvGrpSpPr>
        <p:grpSpPr bwMode="auto">
          <a:xfrm>
            <a:off x="2200275" y="3271838"/>
            <a:ext cx="533400" cy="265112"/>
            <a:chOff x="3347" y="2339"/>
            <a:chExt cx="384" cy="240"/>
          </a:xfrm>
        </p:grpSpPr>
        <p:sp>
          <p:nvSpPr>
            <p:cNvPr id="12316" name="AutoShape 246"/>
            <p:cNvSpPr>
              <a:spLocks noChangeArrowheads="1"/>
            </p:cNvSpPr>
            <p:nvPr/>
          </p:nvSpPr>
          <p:spPr bwMode="auto">
            <a:xfrm rot="-144122" flipH="1" flipV="1">
              <a:off x="3347" y="2412"/>
              <a:ext cx="384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41" y="16169"/>
                  </a:moveTo>
                  <a:cubicBezTo>
                    <a:pt x="7798" y="16137"/>
                    <a:pt x="5430" y="13742"/>
                    <a:pt x="5430" y="10800"/>
                  </a:cubicBezTo>
                  <a:cubicBezTo>
                    <a:pt x="5430" y="7834"/>
                    <a:pt x="7834" y="5430"/>
                    <a:pt x="10800" y="5430"/>
                  </a:cubicBezTo>
                  <a:cubicBezTo>
                    <a:pt x="13765" y="5430"/>
                    <a:pt x="16170" y="7834"/>
                    <a:pt x="16170" y="10800"/>
                  </a:cubicBezTo>
                  <a:cubicBezTo>
                    <a:pt x="16170" y="13742"/>
                    <a:pt x="13801" y="16137"/>
                    <a:pt x="10858" y="16169"/>
                  </a:cubicBezTo>
                  <a:lnTo>
                    <a:pt x="10918" y="21599"/>
                  </a:lnTo>
                  <a:cubicBezTo>
                    <a:pt x="16836" y="21534"/>
                    <a:pt x="21600" y="1671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6718"/>
                    <a:pt x="4763" y="21534"/>
                    <a:pt x="10681" y="2159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>
                <a:rot lat="17400000" lon="20999994" rev="0"/>
              </a:camera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871" name="AutoShape 247"/>
            <p:cNvSpPr>
              <a:spLocks noChangeArrowheads="1"/>
            </p:cNvSpPr>
            <p:nvPr/>
          </p:nvSpPr>
          <p:spPr bwMode="auto">
            <a:xfrm flipH="1">
              <a:off x="3464" y="2339"/>
              <a:ext cx="160" cy="180"/>
            </a:xfrm>
            <a:prstGeom prst="can">
              <a:avLst>
                <a:gd name="adj" fmla="val 32760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1" name="Group 248"/>
          <p:cNvGrpSpPr>
            <a:grpSpLocks/>
          </p:cNvGrpSpPr>
          <p:nvPr/>
        </p:nvGrpSpPr>
        <p:grpSpPr bwMode="auto">
          <a:xfrm rot="19512642" flipH="1">
            <a:off x="-2024063" y="3251200"/>
            <a:ext cx="928688" cy="698500"/>
            <a:chOff x="2952" y="1398"/>
            <a:chExt cx="696" cy="570"/>
          </a:xfrm>
        </p:grpSpPr>
        <p:sp>
          <p:nvSpPr>
            <p:cNvPr id="12305" name="Freeform 249"/>
            <p:cNvSpPr>
              <a:spLocks/>
            </p:cNvSpPr>
            <p:nvPr/>
          </p:nvSpPr>
          <p:spPr bwMode="auto">
            <a:xfrm>
              <a:off x="2952" y="1398"/>
              <a:ext cx="610" cy="505"/>
            </a:xfrm>
            <a:custGeom>
              <a:avLst/>
              <a:gdLst>
                <a:gd name="T0" fmla="*/ 229 w 610"/>
                <a:gd name="T1" fmla="*/ 274 h 505"/>
                <a:gd name="T2" fmla="*/ 191 w 610"/>
                <a:gd name="T3" fmla="*/ 267 h 505"/>
                <a:gd name="T4" fmla="*/ 151 w 610"/>
                <a:gd name="T5" fmla="*/ 251 h 505"/>
                <a:gd name="T6" fmla="*/ 105 w 610"/>
                <a:gd name="T7" fmla="*/ 220 h 505"/>
                <a:gd name="T8" fmla="*/ 68 w 610"/>
                <a:gd name="T9" fmla="*/ 226 h 505"/>
                <a:gd name="T10" fmla="*/ 88 w 610"/>
                <a:gd name="T11" fmla="*/ 259 h 505"/>
                <a:gd name="T12" fmla="*/ 123 w 610"/>
                <a:gd name="T13" fmla="*/ 312 h 505"/>
                <a:gd name="T14" fmla="*/ 175 w 610"/>
                <a:gd name="T15" fmla="*/ 343 h 505"/>
                <a:gd name="T16" fmla="*/ 249 w 610"/>
                <a:gd name="T17" fmla="*/ 385 h 505"/>
                <a:gd name="T18" fmla="*/ 305 w 610"/>
                <a:gd name="T19" fmla="*/ 399 h 505"/>
                <a:gd name="T20" fmla="*/ 335 w 610"/>
                <a:gd name="T21" fmla="*/ 411 h 505"/>
                <a:gd name="T22" fmla="*/ 371 w 610"/>
                <a:gd name="T23" fmla="*/ 421 h 505"/>
                <a:gd name="T24" fmla="*/ 398 w 610"/>
                <a:gd name="T25" fmla="*/ 433 h 505"/>
                <a:gd name="T26" fmla="*/ 435 w 610"/>
                <a:gd name="T27" fmla="*/ 459 h 505"/>
                <a:gd name="T28" fmla="*/ 462 w 610"/>
                <a:gd name="T29" fmla="*/ 483 h 505"/>
                <a:gd name="T30" fmla="*/ 494 w 610"/>
                <a:gd name="T31" fmla="*/ 500 h 505"/>
                <a:gd name="T32" fmla="*/ 506 w 610"/>
                <a:gd name="T33" fmla="*/ 490 h 505"/>
                <a:gd name="T34" fmla="*/ 516 w 610"/>
                <a:gd name="T35" fmla="*/ 448 h 505"/>
                <a:gd name="T36" fmla="*/ 550 w 610"/>
                <a:gd name="T37" fmla="*/ 404 h 505"/>
                <a:gd name="T38" fmla="*/ 581 w 610"/>
                <a:gd name="T39" fmla="*/ 354 h 505"/>
                <a:gd name="T40" fmla="*/ 595 w 610"/>
                <a:gd name="T41" fmla="*/ 325 h 505"/>
                <a:gd name="T42" fmla="*/ 573 w 610"/>
                <a:gd name="T43" fmla="*/ 304 h 505"/>
                <a:gd name="T44" fmla="*/ 541 w 610"/>
                <a:gd name="T45" fmla="*/ 291 h 505"/>
                <a:gd name="T46" fmla="*/ 522 w 610"/>
                <a:gd name="T47" fmla="*/ 278 h 505"/>
                <a:gd name="T48" fmla="*/ 477 w 610"/>
                <a:gd name="T49" fmla="*/ 190 h 505"/>
                <a:gd name="T50" fmla="*/ 441 w 610"/>
                <a:gd name="T51" fmla="*/ 125 h 505"/>
                <a:gd name="T52" fmla="*/ 414 w 610"/>
                <a:gd name="T53" fmla="*/ 91 h 505"/>
                <a:gd name="T54" fmla="*/ 394 w 610"/>
                <a:gd name="T55" fmla="*/ 55 h 505"/>
                <a:gd name="T56" fmla="*/ 373 w 610"/>
                <a:gd name="T57" fmla="*/ 39 h 505"/>
                <a:gd name="T58" fmla="*/ 337 w 610"/>
                <a:gd name="T59" fmla="*/ 27 h 505"/>
                <a:gd name="T60" fmla="*/ 300 w 610"/>
                <a:gd name="T61" fmla="*/ 17 h 505"/>
                <a:gd name="T62" fmla="*/ 252 w 610"/>
                <a:gd name="T63" fmla="*/ 16 h 505"/>
                <a:gd name="T64" fmla="*/ 206 w 610"/>
                <a:gd name="T65" fmla="*/ 11 h 505"/>
                <a:gd name="T66" fmla="*/ 189 w 610"/>
                <a:gd name="T67" fmla="*/ 6 h 505"/>
                <a:gd name="T68" fmla="*/ 146 w 610"/>
                <a:gd name="T69" fmla="*/ 3 h 505"/>
                <a:gd name="T70" fmla="*/ 98 w 610"/>
                <a:gd name="T71" fmla="*/ 6 h 505"/>
                <a:gd name="T72" fmla="*/ 54 w 610"/>
                <a:gd name="T73" fmla="*/ 5 h 505"/>
                <a:gd name="T74" fmla="*/ 12 w 610"/>
                <a:gd name="T75" fmla="*/ 0 h 505"/>
                <a:gd name="T76" fmla="*/ 2 w 610"/>
                <a:gd name="T77" fmla="*/ 26 h 505"/>
                <a:gd name="T78" fmla="*/ 24 w 610"/>
                <a:gd name="T79" fmla="*/ 44 h 505"/>
                <a:gd name="T80" fmla="*/ 72 w 610"/>
                <a:gd name="T81" fmla="*/ 54 h 505"/>
                <a:gd name="T82" fmla="*/ 122 w 610"/>
                <a:gd name="T83" fmla="*/ 71 h 505"/>
                <a:gd name="T84" fmla="*/ 159 w 610"/>
                <a:gd name="T85" fmla="*/ 72 h 505"/>
                <a:gd name="T86" fmla="*/ 195 w 610"/>
                <a:gd name="T87" fmla="*/ 101 h 505"/>
                <a:gd name="T88" fmla="*/ 228 w 610"/>
                <a:gd name="T89" fmla="*/ 125 h 505"/>
                <a:gd name="T90" fmla="*/ 248 w 610"/>
                <a:gd name="T91" fmla="*/ 149 h 505"/>
                <a:gd name="T92" fmla="*/ 267 w 610"/>
                <a:gd name="T93" fmla="*/ 175 h 505"/>
                <a:gd name="T94" fmla="*/ 274 w 610"/>
                <a:gd name="T95" fmla="*/ 200 h 505"/>
                <a:gd name="T96" fmla="*/ 275 w 610"/>
                <a:gd name="T97" fmla="*/ 241 h 5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0"/>
                <a:gd name="T148" fmla="*/ 0 h 505"/>
                <a:gd name="T149" fmla="*/ 610 w 610"/>
                <a:gd name="T150" fmla="*/ 505 h 5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0" h="505">
                  <a:moveTo>
                    <a:pt x="249" y="265"/>
                  </a:moveTo>
                  <a:lnTo>
                    <a:pt x="229" y="274"/>
                  </a:lnTo>
                  <a:lnTo>
                    <a:pt x="214" y="274"/>
                  </a:lnTo>
                  <a:lnTo>
                    <a:pt x="191" y="267"/>
                  </a:lnTo>
                  <a:lnTo>
                    <a:pt x="167" y="265"/>
                  </a:lnTo>
                  <a:lnTo>
                    <a:pt x="151" y="251"/>
                  </a:lnTo>
                  <a:lnTo>
                    <a:pt x="128" y="229"/>
                  </a:lnTo>
                  <a:lnTo>
                    <a:pt x="105" y="220"/>
                  </a:lnTo>
                  <a:lnTo>
                    <a:pt x="82" y="219"/>
                  </a:lnTo>
                  <a:lnTo>
                    <a:pt x="68" y="226"/>
                  </a:lnTo>
                  <a:lnTo>
                    <a:pt x="77" y="239"/>
                  </a:lnTo>
                  <a:lnTo>
                    <a:pt x="88" y="259"/>
                  </a:lnTo>
                  <a:lnTo>
                    <a:pt x="108" y="288"/>
                  </a:lnTo>
                  <a:lnTo>
                    <a:pt x="123" y="312"/>
                  </a:lnTo>
                  <a:lnTo>
                    <a:pt x="152" y="328"/>
                  </a:lnTo>
                  <a:lnTo>
                    <a:pt x="175" y="343"/>
                  </a:lnTo>
                  <a:lnTo>
                    <a:pt x="192" y="353"/>
                  </a:lnTo>
                  <a:lnTo>
                    <a:pt x="249" y="385"/>
                  </a:lnTo>
                  <a:lnTo>
                    <a:pt x="276" y="391"/>
                  </a:lnTo>
                  <a:lnTo>
                    <a:pt x="305" y="399"/>
                  </a:lnTo>
                  <a:lnTo>
                    <a:pt x="320" y="403"/>
                  </a:lnTo>
                  <a:lnTo>
                    <a:pt x="335" y="411"/>
                  </a:lnTo>
                  <a:lnTo>
                    <a:pt x="356" y="416"/>
                  </a:lnTo>
                  <a:lnTo>
                    <a:pt x="371" y="421"/>
                  </a:lnTo>
                  <a:lnTo>
                    <a:pt x="386" y="426"/>
                  </a:lnTo>
                  <a:lnTo>
                    <a:pt x="398" y="433"/>
                  </a:lnTo>
                  <a:lnTo>
                    <a:pt x="416" y="442"/>
                  </a:lnTo>
                  <a:lnTo>
                    <a:pt x="435" y="459"/>
                  </a:lnTo>
                  <a:lnTo>
                    <a:pt x="450" y="471"/>
                  </a:lnTo>
                  <a:lnTo>
                    <a:pt x="462" y="483"/>
                  </a:lnTo>
                  <a:lnTo>
                    <a:pt x="477" y="492"/>
                  </a:lnTo>
                  <a:lnTo>
                    <a:pt x="494" y="500"/>
                  </a:lnTo>
                  <a:lnTo>
                    <a:pt x="504" y="505"/>
                  </a:lnTo>
                  <a:lnTo>
                    <a:pt x="506" y="490"/>
                  </a:lnTo>
                  <a:lnTo>
                    <a:pt x="509" y="475"/>
                  </a:lnTo>
                  <a:lnTo>
                    <a:pt x="516" y="448"/>
                  </a:lnTo>
                  <a:lnTo>
                    <a:pt x="539" y="421"/>
                  </a:lnTo>
                  <a:lnTo>
                    <a:pt x="550" y="404"/>
                  </a:lnTo>
                  <a:lnTo>
                    <a:pt x="571" y="373"/>
                  </a:lnTo>
                  <a:lnTo>
                    <a:pt x="581" y="354"/>
                  </a:lnTo>
                  <a:lnTo>
                    <a:pt x="592" y="338"/>
                  </a:lnTo>
                  <a:lnTo>
                    <a:pt x="595" y="325"/>
                  </a:lnTo>
                  <a:lnTo>
                    <a:pt x="610" y="322"/>
                  </a:lnTo>
                  <a:lnTo>
                    <a:pt x="573" y="304"/>
                  </a:lnTo>
                  <a:lnTo>
                    <a:pt x="561" y="297"/>
                  </a:lnTo>
                  <a:lnTo>
                    <a:pt x="541" y="291"/>
                  </a:lnTo>
                  <a:lnTo>
                    <a:pt x="530" y="285"/>
                  </a:lnTo>
                  <a:lnTo>
                    <a:pt x="522" y="278"/>
                  </a:lnTo>
                  <a:lnTo>
                    <a:pt x="512" y="256"/>
                  </a:lnTo>
                  <a:lnTo>
                    <a:pt x="477" y="190"/>
                  </a:lnTo>
                  <a:lnTo>
                    <a:pt x="460" y="154"/>
                  </a:lnTo>
                  <a:lnTo>
                    <a:pt x="441" y="125"/>
                  </a:lnTo>
                  <a:lnTo>
                    <a:pt x="427" y="110"/>
                  </a:lnTo>
                  <a:lnTo>
                    <a:pt x="414" y="91"/>
                  </a:lnTo>
                  <a:lnTo>
                    <a:pt x="404" y="74"/>
                  </a:lnTo>
                  <a:lnTo>
                    <a:pt x="394" y="55"/>
                  </a:lnTo>
                  <a:lnTo>
                    <a:pt x="385" y="44"/>
                  </a:lnTo>
                  <a:lnTo>
                    <a:pt x="373" y="39"/>
                  </a:lnTo>
                  <a:lnTo>
                    <a:pt x="350" y="35"/>
                  </a:lnTo>
                  <a:lnTo>
                    <a:pt x="337" y="27"/>
                  </a:lnTo>
                  <a:lnTo>
                    <a:pt x="321" y="17"/>
                  </a:lnTo>
                  <a:lnTo>
                    <a:pt x="300" y="17"/>
                  </a:lnTo>
                  <a:lnTo>
                    <a:pt x="273" y="21"/>
                  </a:lnTo>
                  <a:lnTo>
                    <a:pt x="252" y="16"/>
                  </a:lnTo>
                  <a:lnTo>
                    <a:pt x="228" y="24"/>
                  </a:lnTo>
                  <a:lnTo>
                    <a:pt x="206" y="11"/>
                  </a:lnTo>
                  <a:lnTo>
                    <a:pt x="194" y="8"/>
                  </a:lnTo>
                  <a:lnTo>
                    <a:pt x="189" y="6"/>
                  </a:lnTo>
                  <a:lnTo>
                    <a:pt x="171" y="3"/>
                  </a:lnTo>
                  <a:lnTo>
                    <a:pt x="146" y="3"/>
                  </a:lnTo>
                  <a:lnTo>
                    <a:pt x="117" y="3"/>
                  </a:lnTo>
                  <a:lnTo>
                    <a:pt x="98" y="6"/>
                  </a:lnTo>
                  <a:lnTo>
                    <a:pt x="75" y="5"/>
                  </a:lnTo>
                  <a:lnTo>
                    <a:pt x="54" y="5"/>
                  </a:lnTo>
                  <a:lnTo>
                    <a:pt x="33" y="2"/>
                  </a:lnTo>
                  <a:lnTo>
                    <a:pt x="12" y="0"/>
                  </a:lnTo>
                  <a:lnTo>
                    <a:pt x="0" y="9"/>
                  </a:lnTo>
                  <a:lnTo>
                    <a:pt x="2" y="26"/>
                  </a:lnTo>
                  <a:lnTo>
                    <a:pt x="9" y="35"/>
                  </a:lnTo>
                  <a:lnTo>
                    <a:pt x="24" y="44"/>
                  </a:lnTo>
                  <a:lnTo>
                    <a:pt x="44" y="51"/>
                  </a:lnTo>
                  <a:lnTo>
                    <a:pt x="72" y="54"/>
                  </a:lnTo>
                  <a:lnTo>
                    <a:pt x="101" y="65"/>
                  </a:lnTo>
                  <a:lnTo>
                    <a:pt x="122" y="71"/>
                  </a:lnTo>
                  <a:lnTo>
                    <a:pt x="140" y="71"/>
                  </a:lnTo>
                  <a:lnTo>
                    <a:pt x="159" y="72"/>
                  </a:lnTo>
                  <a:lnTo>
                    <a:pt x="177" y="87"/>
                  </a:lnTo>
                  <a:lnTo>
                    <a:pt x="195" y="101"/>
                  </a:lnTo>
                  <a:lnTo>
                    <a:pt x="209" y="113"/>
                  </a:lnTo>
                  <a:lnTo>
                    <a:pt x="228" y="125"/>
                  </a:lnTo>
                  <a:lnTo>
                    <a:pt x="236" y="132"/>
                  </a:lnTo>
                  <a:lnTo>
                    <a:pt x="248" y="149"/>
                  </a:lnTo>
                  <a:lnTo>
                    <a:pt x="259" y="158"/>
                  </a:lnTo>
                  <a:lnTo>
                    <a:pt x="267" y="175"/>
                  </a:lnTo>
                  <a:lnTo>
                    <a:pt x="274" y="188"/>
                  </a:lnTo>
                  <a:lnTo>
                    <a:pt x="274" y="200"/>
                  </a:lnTo>
                  <a:lnTo>
                    <a:pt x="277" y="218"/>
                  </a:lnTo>
                  <a:lnTo>
                    <a:pt x="275" y="241"/>
                  </a:lnTo>
                  <a:lnTo>
                    <a:pt x="249" y="265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6" name="Freeform 250"/>
            <p:cNvSpPr>
              <a:spLocks/>
            </p:cNvSpPr>
            <p:nvPr/>
          </p:nvSpPr>
          <p:spPr bwMode="auto">
            <a:xfrm>
              <a:off x="3140" y="1402"/>
              <a:ext cx="106" cy="58"/>
            </a:xfrm>
            <a:custGeom>
              <a:avLst/>
              <a:gdLst>
                <a:gd name="T0" fmla="*/ 0 w 106"/>
                <a:gd name="T1" fmla="*/ 0 h 58"/>
                <a:gd name="T2" fmla="*/ 53 w 106"/>
                <a:gd name="T3" fmla="*/ 28 h 58"/>
                <a:gd name="T4" fmla="*/ 106 w 106"/>
                <a:gd name="T5" fmla="*/ 58 h 58"/>
                <a:gd name="T6" fmla="*/ 0 60000 65536"/>
                <a:gd name="T7" fmla="*/ 0 60000 65536"/>
                <a:gd name="T8" fmla="*/ 0 60000 65536"/>
                <a:gd name="T9" fmla="*/ 0 w 106"/>
                <a:gd name="T10" fmla="*/ 0 h 58"/>
                <a:gd name="T11" fmla="*/ 106 w 106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6" h="58">
                  <a:moveTo>
                    <a:pt x="0" y="0"/>
                  </a:moveTo>
                  <a:lnTo>
                    <a:pt x="53" y="28"/>
                  </a:lnTo>
                  <a:lnTo>
                    <a:pt x="106" y="5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7" name="Freeform 251"/>
            <p:cNvSpPr>
              <a:spLocks/>
            </p:cNvSpPr>
            <p:nvPr/>
          </p:nvSpPr>
          <p:spPr bwMode="auto">
            <a:xfrm rot="-1242821">
              <a:off x="3037" y="1616"/>
              <a:ext cx="15" cy="48"/>
            </a:xfrm>
            <a:custGeom>
              <a:avLst/>
              <a:gdLst>
                <a:gd name="T0" fmla="*/ 1 w 70"/>
                <a:gd name="T1" fmla="*/ 0 h 169"/>
                <a:gd name="T2" fmla="*/ 2 w 70"/>
                <a:gd name="T3" fmla="*/ 4 h 169"/>
                <a:gd name="T4" fmla="*/ 3 w 70"/>
                <a:gd name="T5" fmla="*/ 7 h 169"/>
                <a:gd name="T6" fmla="*/ 3 w 70"/>
                <a:gd name="T7" fmla="*/ 9 h 169"/>
                <a:gd name="T8" fmla="*/ 3 w 70"/>
                <a:gd name="T9" fmla="*/ 11 h 169"/>
                <a:gd name="T10" fmla="*/ 1 w 70"/>
                <a:gd name="T11" fmla="*/ 13 h 169"/>
                <a:gd name="T12" fmla="*/ 0 w 70"/>
                <a:gd name="T13" fmla="*/ 14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8" name="Freeform 252"/>
            <p:cNvSpPr>
              <a:spLocks/>
            </p:cNvSpPr>
            <p:nvPr/>
          </p:nvSpPr>
          <p:spPr bwMode="auto">
            <a:xfrm rot="-1448732">
              <a:off x="3112" y="1454"/>
              <a:ext cx="6" cy="17"/>
            </a:xfrm>
            <a:custGeom>
              <a:avLst/>
              <a:gdLst>
                <a:gd name="T0" fmla="*/ 6 w 6"/>
                <a:gd name="T1" fmla="*/ 0 h 17"/>
                <a:gd name="T2" fmla="*/ 2 w 6"/>
                <a:gd name="T3" fmla="*/ 9 h 17"/>
                <a:gd name="T4" fmla="*/ 0 w 6"/>
                <a:gd name="T5" fmla="*/ 17 h 17"/>
                <a:gd name="T6" fmla="*/ 0 60000 65536"/>
                <a:gd name="T7" fmla="*/ 0 60000 65536"/>
                <a:gd name="T8" fmla="*/ 0 60000 65536"/>
                <a:gd name="T9" fmla="*/ 0 w 6"/>
                <a:gd name="T10" fmla="*/ 0 h 17"/>
                <a:gd name="T11" fmla="*/ 6 w 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7">
                  <a:moveTo>
                    <a:pt x="6" y="0"/>
                  </a:moveTo>
                  <a:lnTo>
                    <a:pt x="2" y="9"/>
                  </a:lnTo>
                  <a:lnTo>
                    <a:pt x="0" y="1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9" name="Freeform 253"/>
            <p:cNvSpPr>
              <a:spLocks/>
            </p:cNvSpPr>
            <p:nvPr/>
          </p:nvSpPr>
          <p:spPr bwMode="auto">
            <a:xfrm rot="-996419">
              <a:off x="3023" y="1438"/>
              <a:ext cx="3" cy="14"/>
            </a:xfrm>
            <a:custGeom>
              <a:avLst/>
              <a:gdLst>
                <a:gd name="T0" fmla="*/ 3 w 3"/>
                <a:gd name="T1" fmla="*/ 0 h 14"/>
                <a:gd name="T2" fmla="*/ 0 w 3"/>
                <a:gd name="T3" fmla="*/ 7 h 14"/>
                <a:gd name="T4" fmla="*/ 0 w 3"/>
                <a:gd name="T5" fmla="*/ 14 h 14"/>
                <a:gd name="T6" fmla="*/ 0 60000 65536"/>
                <a:gd name="T7" fmla="*/ 0 60000 65536"/>
                <a:gd name="T8" fmla="*/ 0 60000 65536"/>
                <a:gd name="T9" fmla="*/ 0 w 3"/>
                <a:gd name="T10" fmla="*/ 0 h 14"/>
                <a:gd name="T11" fmla="*/ 3 w 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4">
                  <a:moveTo>
                    <a:pt x="3" y="0"/>
                  </a:moveTo>
                  <a:lnTo>
                    <a:pt x="0" y="7"/>
                  </a:lnTo>
                  <a:lnTo>
                    <a:pt x="0" y="1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2310" name="Group 254"/>
            <p:cNvGrpSpPr>
              <a:grpSpLocks/>
            </p:cNvGrpSpPr>
            <p:nvPr/>
          </p:nvGrpSpPr>
          <p:grpSpPr bwMode="auto">
            <a:xfrm rot="-9224892">
              <a:off x="3406" y="1698"/>
              <a:ext cx="242" cy="270"/>
              <a:chOff x="2457" y="2549"/>
              <a:chExt cx="557" cy="547"/>
            </a:xfrm>
          </p:grpSpPr>
          <p:sp>
            <p:nvSpPr>
              <p:cNvPr id="12314" name="Freeform 255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279 w 1112"/>
                  <a:gd name="T1" fmla="*/ 35 h 1094"/>
                  <a:gd name="T2" fmla="*/ 265 w 1112"/>
                  <a:gd name="T3" fmla="*/ 68 h 1094"/>
                  <a:gd name="T4" fmla="*/ 255 w 1112"/>
                  <a:gd name="T5" fmla="*/ 93 h 1094"/>
                  <a:gd name="T6" fmla="*/ 243 w 1112"/>
                  <a:gd name="T7" fmla="*/ 119 h 1094"/>
                  <a:gd name="T8" fmla="*/ 236 w 1112"/>
                  <a:gd name="T9" fmla="*/ 147 h 1094"/>
                  <a:gd name="T10" fmla="*/ 232 w 1112"/>
                  <a:gd name="T11" fmla="*/ 175 h 1094"/>
                  <a:gd name="T12" fmla="*/ 227 w 1112"/>
                  <a:gd name="T13" fmla="*/ 203 h 1094"/>
                  <a:gd name="T14" fmla="*/ 227 w 1112"/>
                  <a:gd name="T15" fmla="*/ 229 h 1094"/>
                  <a:gd name="T16" fmla="*/ 227 w 1112"/>
                  <a:gd name="T17" fmla="*/ 250 h 1094"/>
                  <a:gd name="T18" fmla="*/ 227 w 1112"/>
                  <a:gd name="T19" fmla="*/ 260 h 1094"/>
                  <a:gd name="T20" fmla="*/ 61 w 1112"/>
                  <a:gd name="T21" fmla="*/ 274 h 1094"/>
                  <a:gd name="T22" fmla="*/ 33 w 1112"/>
                  <a:gd name="T23" fmla="*/ 112 h 1094"/>
                  <a:gd name="T24" fmla="*/ 7 w 1112"/>
                  <a:gd name="T25" fmla="*/ 17 h 1094"/>
                  <a:gd name="T26" fmla="*/ 0 w 1112"/>
                  <a:gd name="T27" fmla="*/ 0 h 1094"/>
                  <a:gd name="T28" fmla="*/ 105 w 1112"/>
                  <a:gd name="T29" fmla="*/ 18 h 1094"/>
                  <a:gd name="T30" fmla="*/ 192 w 1112"/>
                  <a:gd name="T31" fmla="*/ 25 h 1094"/>
                  <a:gd name="T32" fmla="*/ 248 w 1112"/>
                  <a:gd name="T33" fmla="*/ 25 h 1094"/>
                  <a:gd name="T34" fmla="*/ 279 w 1112"/>
                  <a:gd name="T35" fmla="*/ 35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15" name="Oval 256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2311" name="Freeform 257"/>
            <p:cNvSpPr>
              <a:spLocks/>
            </p:cNvSpPr>
            <p:nvPr/>
          </p:nvSpPr>
          <p:spPr bwMode="auto">
            <a:xfrm rot="-5887819">
              <a:off x="3109" y="1667"/>
              <a:ext cx="13" cy="9"/>
            </a:xfrm>
            <a:custGeom>
              <a:avLst/>
              <a:gdLst>
                <a:gd name="T0" fmla="*/ 3 w 55"/>
                <a:gd name="T1" fmla="*/ 2 h 33"/>
                <a:gd name="T2" fmla="*/ 1 w 55"/>
                <a:gd name="T3" fmla="*/ 2 h 33"/>
                <a:gd name="T4" fmla="*/ 0 w 55"/>
                <a:gd name="T5" fmla="*/ 1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12" name="Freeform 258"/>
            <p:cNvSpPr>
              <a:spLocks/>
            </p:cNvSpPr>
            <p:nvPr/>
          </p:nvSpPr>
          <p:spPr bwMode="auto">
            <a:xfrm rot="-487818">
              <a:off x="3226" y="1413"/>
              <a:ext cx="47" cy="29"/>
            </a:xfrm>
            <a:custGeom>
              <a:avLst/>
              <a:gdLst>
                <a:gd name="T0" fmla="*/ 0 w 53"/>
                <a:gd name="T1" fmla="*/ 0 h 34"/>
                <a:gd name="T2" fmla="*/ 13 w 53"/>
                <a:gd name="T3" fmla="*/ 6 h 34"/>
                <a:gd name="T4" fmla="*/ 42 w 53"/>
                <a:gd name="T5" fmla="*/ 25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13" name="Freeform 259"/>
            <p:cNvSpPr>
              <a:spLocks/>
            </p:cNvSpPr>
            <p:nvPr/>
          </p:nvSpPr>
          <p:spPr bwMode="auto">
            <a:xfrm>
              <a:off x="2956" y="1405"/>
              <a:ext cx="40" cy="7"/>
            </a:xfrm>
            <a:custGeom>
              <a:avLst/>
              <a:gdLst>
                <a:gd name="T0" fmla="*/ 0 w 40"/>
                <a:gd name="T1" fmla="*/ 4 h 7"/>
                <a:gd name="T2" fmla="*/ 16 w 40"/>
                <a:gd name="T3" fmla="*/ 6 h 7"/>
                <a:gd name="T4" fmla="*/ 25 w 40"/>
                <a:gd name="T5" fmla="*/ 7 h 7"/>
                <a:gd name="T6" fmla="*/ 33 w 40"/>
                <a:gd name="T7" fmla="*/ 5 h 7"/>
                <a:gd name="T8" fmla="*/ 40 w 4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7"/>
                <a:gd name="T17" fmla="*/ 40 w 4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7">
                  <a:moveTo>
                    <a:pt x="0" y="4"/>
                  </a:moveTo>
                  <a:lnTo>
                    <a:pt x="16" y="6"/>
                  </a:lnTo>
                  <a:lnTo>
                    <a:pt x="25" y="7"/>
                  </a:lnTo>
                  <a:lnTo>
                    <a:pt x="33" y="5"/>
                  </a:lnTo>
                  <a:lnTo>
                    <a:pt x="4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3" name="Group 260"/>
          <p:cNvGrpSpPr>
            <a:grpSpLocks/>
          </p:cNvGrpSpPr>
          <p:nvPr/>
        </p:nvGrpSpPr>
        <p:grpSpPr bwMode="auto">
          <a:xfrm>
            <a:off x="2311400" y="2414588"/>
            <a:ext cx="350838" cy="906462"/>
            <a:chOff x="838" y="589"/>
            <a:chExt cx="221" cy="571"/>
          </a:xfrm>
        </p:grpSpPr>
        <p:pic>
          <p:nvPicPr>
            <p:cNvPr id="12301" name="Picture 261" descr="Lua do clea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" y="589"/>
              <a:ext cx="221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302" name="Group 262"/>
            <p:cNvGrpSpPr>
              <a:grpSpLocks/>
            </p:cNvGrpSpPr>
            <p:nvPr/>
          </p:nvGrpSpPr>
          <p:grpSpPr bwMode="auto">
            <a:xfrm>
              <a:off x="873" y="912"/>
              <a:ext cx="145" cy="248"/>
              <a:chOff x="870" y="788"/>
              <a:chExt cx="139" cy="372"/>
            </a:xfrm>
          </p:grpSpPr>
          <p:sp>
            <p:nvSpPr>
              <p:cNvPr id="12303" name="AutoShape 263"/>
              <p:cNvSpPr>
                <a:spLocks noChangeArrowheads="1"/>
              </p:cNvSpPr>
              <p:nvPr/>
            </p:nvSpPr>
            <p:spPr bwMode="auto">
              <a:xfrm rot="10800000">
                <a:off x="871" y="788"/>
                <a:ext cx="138" cy="69"/>
              </a:xfrm>
              <a:prstGeom prst="flowChartManualOperation">
                <a:avLst/>
              </a:prstGeom>
              <a:gradFill rotWithShape="1">
                <a:gsLst>
                  <a:gs pos="0">
                    <a:srgbClr val="FF3300"/>
                  </a:gs>
                  <a:gs pos="50000">
                    <a:srgbClr val="FFE5DF"/>
                  </a:gs>
                  <a:gs pos="100000">
                    <a:srgbClr val="FF33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4" name="Rectangle 264"/>
              <p:cNvSpPr>
                <a:spLocks noChangeArrowheads="1"/>
              </p:cNvSpPr>
              <p:nvPr/>
            </p:nvSpPr>
            <p:spPr bwMode="auto">
              <a:xfrm>
                <a:off x="870" y="853"/>
                <a:ext cx="137" cy="307"/>
              </a:xfrm>
              <a:prstGeom prst="rect">
                <a:avLst/>
              </a:prstGeom>
              <a:gradFill rotWithShape="1">
                <a:gsLst>
                  <a:gs pos="0">
                    <a:srgbClr val="FF3300"/>
                  </a:gs>
                  <a:gs pos="50000">
                    <a:srgbClr val="FFD8CE"/>
                  </a:gs>
                  <a:gs pos="100000">
                    <a:srgbClr val="FF33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26889" name="Picture 265" descr="Lua do clea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51963" y="2417763"/>
            <a:ext cx="444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80" name="Text Box 356"/>
          <p:cNvSpPr txBox="1">
            <a:spLocks noChangeArrowheads="1"/>
          </p:cNvSpPr>
          <p:nvPr/>
        </p:nvSpPr>
        <p:spPr bwMode="auto">
          <a:xfrm>
            <a:off x="1676400" y="6096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Trường hợp 3: f &lt;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400" b="1">
                <a:latin typeface="Times New Roman" panose="02020603050405020304" pitchFamily="18" charset="0"/>
              </a:rPr>
              <a:t> &lt; 2f</a:t>
            </a:r>
          </a:p>
        </p:txBody>
      </p:sp>
      <p:sp>
        <p:nvSpPr>
          <p:cNvPr id="27011" name="Text Box 387"/>
          <p:cNvSpPr txBox="1">
            <a:spLocks noChangeArrowheads="1"/>
          </p:cNvSpPr>
          <p:nvPr/>
        </p:nvSpPr>
        <p:spPr bwMode="auto">
          <a:xfrm>
            <a:off x="3297238" y="3495675"/>
            <a:ext cx="381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9900"/>
                </a:solidFill>
                <a:latin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4520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27746E-6 L 0.25833 -4.27746E-6 " pathEditMode="relative" ptsTypes="AA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25816 2.96296E-6 L 0.3665 2.96296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 0 L 0.10833 0 " pathEditMode="relative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 0 L 0.10833 0 " pathEditMode="relative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.3665 -0.00301 L 0.00816 0.274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0.675 -0.37778 " pathEditMode="relative" ptsTypes="AA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67361 -0.37777 L 0.99861 -0.3777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.325 0 " pathEditMode="relative" ptsTypes="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.325 0 " pathEditMode="relative" ptsTypes="AA">
                                      <p:cBhvr>
                                        <p:cTn id="66" dur="2000" fill="hold"/>
                                        <p:tgtEl>
                                          <p:spTgt spid="26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99444 -0.37777 L -0.02222 0.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2388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68" grpId="0" animBg="1"/>
      <p:bldP spid="26868" grpId="1" animBg="1"/>
      <p:bldP spid="26980" grpId="0"/>
      <p:bldP spid="270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01876" y="5502276"/>
            <a:ext cx="8018463" cy="633413"/>
            <a:chOff x="537" y="2160"/>
            <a:chExt cx="5051" cy="399"/>
          </a:xfrm>
        </p:grpSpPr>
        <p:sp>
          <p:nvSpPr>
            <p:cNvPr id="13364" name="Rectangle 3"/>
            <p:cNvSpPr>
              <a:spLocks noChangeArrowheads="1"/>
            </p:cNvSpPr>
            <p:nvPr/>
          </p:nvSpPr>
          <p:spPr bwMode="auto">
            <a:xfrm>
              <a:off x="544" y="2180"/>
              <a:ext cx="5044" cy="328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65" name="Line 4"/>
            <p:cNvSpPr>
              <a:spLocks noChangeShapeType="1"/>
            </p:cNvSpPr>
            <p:nvPr/>
          </p:nvSpPr>
          <p:spPr bwMode="auto">
            <a:xfrm>
              <a:off x="547" y="2160"/>
              <a:ext cx="0" cy="3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Line 5"/>
            <p:cNvSpPr>
              <a:spLocks noChangeShapeType="1"/>
            </p:cNvSpPr>
            <p:nvPr/>
          </p:nvSpPr>
          <p:spPr bwMode="auto">
            <a:xfrm>
              <a:off x="651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7" name="Line 6"/>
            <p:cNvSpPr>
              <a:spLocks noChangeShapeType="1"/>
            </p:cNvSpPr>
            <p:nvPr/>
          </p:nvSpPr>
          <p:spPr bwMode="auto">
            <a:xfrm>
              <a:off x="73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Line 7"/>
            <p:cNvSpPr>
              <a:spLocks noChangeShapeType="1"/>
            </p:cNvSpPr>
            <p:nvPr/>
          </p:nvSpPr>
          <p:spPr bwMode="auto">
            <a:xfrm>
              <a:off x="81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9" name="Line 8"/>
            <p:cNvSpPr>
              <a:spLocks noChangeShapeType="1"/>
            </p:cNvSpPr>
            <p:nvPr/>
          </p:nvSpPr>
          <p:spPr bwMode="auto">
            <a:xfrm>
              <a:off x="89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Line 9"/>
            <p:cNvSpPr>
              <a:spLocks noChangeShapeType="1"/>
            </p:cNvSpPr>
            <p:nvPr/>
          </p:nvSpPr>
          <p:spPr bwMode="auto">
            <a:xfrm>
              <a:off x="96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Line 10"/>
            <p:cNvSpPr>
              <a:spLocks noChangeShapeType="1"/>
            </p:cNvSpPr>
            <p:nvPr/>
          </p:nvSpPr>
          <p:spPr bwMode="auto">
            <a:xfrm>
              <a:off x="1049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2" name="Line 11"/>
            <p:cNvSpPr>
              <a:spLocks noChangeShapeType="1"/>
            </p:cNvSpPr>
            <p:nvPr/>
          </p:nvSpPr>
          <p:spPr bwMode="auto">
            <a:xfrm>
              <a:off x="112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Line 12"/>
            <p:cNvSpPr>
              <a:spLocks noChangeShapeType="1"/>
            </p:cNvSpPr>
            <p:nvPr/>
          </p:nvSpPr>
          <p:spPr bwMode="auto">
            <a:xfrm>
              <a:off x="120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Line 13"/>
            <p:cNvSpPr>
              <a:spLocks noChangeShapeType="1"/>
            </p:cNvSpPr>
            <p:nvPr/>
          </p:nvSpPr>
          <p:spPr bwMode="auto">
            <a:xfrm>
              <a:off x="128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5" name="Line 14"/>
            <p:cNvSpPr>
              <a:spLocks noChangeShapeType="1"/>
            </p:cNvSpPr>
            <p:nvPr/>
          </p:nvSpPr>
          <p:spPr bwMode="auto">
            <a:xfrm>
              <a:off x="136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6" name="Line 15"/>
            <p:cNvSpPr>
              <a:spLocks noChangeShapeType="1"/>
            </p:cNvSpPr>
            <p:nvPr/>
          </p:nvSpPr>
          <p:spPr bwMode="auto">
            <a:xfrm>
              <a:off x="152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7" name="Line 16"/>
            <p:cNvSpPr>
              <a:spLocks noChangeShapeType="1"/>
            </p:cNvSpPr>
            <p:nvPr/>
          </p:nvSpPr>
          <p:spPr bwMode="auto">
            <a:xfrm>
              <a:off x="160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8" name="Line 17"/>
            <p:cNvSpPr>
              <a:spLocks noChangeShapeType="1"/>
            </p:cNvSpPr>
            <p:nvPr/>
          </p:nvSpPr>
          <p:spPr bwMode="auto">
            <a:xfrm>
              <a:off x="168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9" name="Line 18"/>
            <p:cNvSpPr>
              <a:spLocks noChangeShapeType="1"/>
            </p:cNvSpPr>
            <p:nvPr/>
          </p:nvSpPr>
          <p:spPr bwMode="auto">
            <a:xfrm>
              <a:off x="176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0" name="Line 19"/>
            <p:cNvSpPr>
              <a:spLocks noChangeShapeType="1"/>
            </p:cNvSpPr>
            <p:nvPr/>
          </p:nvSpPr>
          <p:spPr bwMode="auto">
            <a:xfrm>
              <a:off x="192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1" name="Line 20"/>
            <p:cNvSpPr>
              <a:spLocks noChangeShapeType="1"/>
            </p:cNvSpPr>
            <p:nvPr/>
          </p:nvSpPr>
          <p:spPr bwMode="auto">
            <a:xfrm>
              <a:off x="200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2" name="Line 21"/>
            <p:cNvSpPr>
              <a:spLocks noChangeShapeType="1"/>
            </p:cNvSpPr>
            <p:nvPr/>
          </p:nvSpPr>
          <p:spPr bwMode="auto">
            <a:xfrm>
              <a:off x="208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3" name="Line 22"/>
            <p:cNvSpPr>
              <a:spLocks noChangeShapeType="1"/>
            </p:cNvSpPr>
            <p:nvPr/>
          </p:nvSpPr>
          <p:spPr bwMode="auto">
            <a:xfrm>
              <a:off x="216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4" name="Line 23"/>
            <p:cNvSpPr>
              <a:spLocks noChangeShapeType="1"/>
            </p:cNvSpPr>
            <p:nvPr/>
          </p:nvSpPr>
          <p:spPr bwMode="auto">
            <a:xfrm>
              <a:off x="232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5" name="Line 24"/>
            <p:cNvSpPr>
              <a:spLocks noChangeShapeType="1"/>
            </p:cNvSpPr>
            <p:nvPr/>
          </p:nvSpPr>
          <p:spPr bwMode="auto">
            <a:xfrm>
              <a:off x="240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6" name="Line 25"/>
            <p:cNvSpPr>
              <a:spLocks noChangeShapeType="1"/>
            </p:cNvSpPr>
            <p:nvPr/>
          </p:nvSpPr>
          <p:spPr bwMode="auto">
            <a:xfrm>
              <a:off x="247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7" name="Line 26"/>
            <p:cNvSpPr>
              <a:spLocks noChangeShapeType="1"/>
            </p:cNvSpPr>
            <p:nvPr/>
          </p:nvSpPr>
          <p:spPr bwMode="auto">
            <a:xfrm>
              <a:off x="255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8" name="Line 27"/>
            <p:cNvSpPr>
              <a:spLocks noChangeShapeType="1"/>
            </p:cNvSpPr>
            <p:nvPr/>
          </p:nvSpPr>
          <p:spPr bwMode="auto">
            <a:xfrm>
              <a:off x="271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9" name="Line 28"/>
            <p:cNvSpPr>
              <a:spLocks noChangeShapeType="1"/>
            </p:cNvSpPr>
            <p:nvPr/>
          </p:nvSpPr>
          <p:spPr bwMode="auto">
            <a:xfrm>
              <a:off x="279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0" name="Line 29"/>
            <p:cNvSpPr>
              <a:spLocks noChangeShapeType="1"/>
            </p:cNvSpPr>
            <p:nvPr/>
          </p:nvSpPr>
          <p:spPr bwMode="auto">
            <a:xfrm>
              <a:off x="287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1" name="Line 30"/>
            <p:cNvSpPr>
              <a:spLocks noChangeShapeType="1"/>
            </p:cNvSpPr>
            <p:nvPr/>
          </p:nvSpPr>
          <p:spPr bwMode="auto">
            <a:xfrm>
              <a:off x="295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2" name="Line 31"/>
            <p:cNvSpPr>
              <a:spLocks noChangeShapeType="1"/>
            </p:cNvSpPr>
            <p:nvPr/>
          </p:nvSpPr>
          <p:spPr bwMode="auto">
            <a:xfrm>
              <a:off x="3115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3" name="Line 32"/>
            <p:cNvSpPr>
              <a:spLocks noChangeShapeType="1"/>
            </p:cNvSpPr>
            <p:nvPr/>
          </p:nvSpPr>
          <p:spPr bwMode="auto">
            <a:xfrm>
              <a:off x="319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4" name="Line 33"/>
            <p:cNvSpPr>
              <a:spLocks noChangeShapeType="1"/>
            </p:cNvSpPr>
            <p:nvPr/>
          </p:nvSpPr>
          <p:spPr bwMode="auto">
            <a:xfrm>
              <a:off x="327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5" name="Line 34"/>
            <p:cNvSpPr>
              <a:spLocks noChangeShapeType="1"/>
            </p:cNvSpPr>
            <p:nvPr/>
          </p:nvSpPr>
          <p:spPr bwMode="auto">
            <a:xfrm>
              <a:off x="335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6" name="Line 35"/>
            <p:cNvSpPr>
              <a:spLocks noChangeShapeType="1"/>
            </p:cNvSpPr>
            <p:nvPr/>
          </p:nvSpPr>
          <p:spPr bwMode="auto">
            <a:xfrm>
              <a:off x="351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7" name="Line 36"/>
            <p:cNvSpPr>
              <a:spLocks noChangeShapeType="1"/>
            </p:cNvSpPr>
            <p:nvPr/>
          </p:nvSpPr>
          <p:spPr bwMode="auto">
            <a:xfrm>
              <a:off x="359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8" name="Line 37"/>
            <p:cNvSpPr>
              <a:spLocks noChangeShapeType="1"/>
            </p:cNvSpPr>
            <p:nvPr/>
          </p:nvSpPr>
          <p:spPr bwMode="auto">
            <a:xfrm>
              <a:off x="367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9" name="Line 38"/>
            <p:cNvSpPr>
              <a:spLocks noChangeShapeType="1"/>
            </p:cNvSpPr>
            <p:nvPr/>
          </p:nvSpPr>
          <p:spPr bwMode="auto">
            <a:xfrm>
              <a:off x="375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0" name="Line 39"/>
            <p:cNvSpPr>
              <a:spLocks noChangeShapeType="1"/>
            </p:cNvSpPr>
            <p:nvPr/>
          </p:nvSpPr>
          <p:spPr bwMode="auto">
            <a:xfrm>
              <a:off x="391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1" name="Line 40"/>
            <p:cNvSpPr>
              <a:spLocks noChangeShapeType="1"/>
            </p:cNvSpPr>
            <p:nvPr/>
          </p:nvSpPr>
          <p:spPr bwMode="auto">
            <a:xfrm>
              <a:off x="3990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2" name="Line 41"/>
            <p:cNvSpPr>
              <a:spLocks noChangeShapeType="1"/>
            </p:cNvSpPr>
            <p:nvPr/>
          </p:nvSpPr>
          <p:spPr bwMode="auto">
            <a:xfrm>
              <a:off x="406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3" name="Line 42"/>
            <p:cNvSpPr>
              <a:spLocks noChangeShapeType="1"/>
            </p:cNvSpPr>
            <p:nvPr/>
          </p:nvSpPr>
          <p:spPr bwMode="auto">
            <a:xfrm>
              <a:off x="4149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4" name="Line 43"/>
            <p:cNvSpPr>
              <a:spLocks noChangeShapeType="1"/>
            </p:cNvSpPr>
            <p:nvPr/>
          </p:nvSpPr>
          <p:spPr bwMode="auto">
            <a:xfrm>
              <a:off x="4308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5" name="Line 44"/>
            <p:cNvSpPr>
              <a:spLocks noChangeShapeType="1"/>
            </p:cNvSpPr>
            <p:nvPr/>
          </p:nvSpPr>
          <p:spPr bwMode="auto">
            <a:xfrm>
              <a:off x="438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6" name="Line 45"/>
            <p:cNvSpPr>
              <a:spLocks noChangeShapeType="1"/>
            </p:cNvSpPr>
            <p:nvPr/>
          </p:nvSpPr>
          <p:spPr bwMode="auto">
            <a:xfrm>
              <a:off x="4467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7" name="Line 46"/>
            <p:cNvSpPr>
              <a:spLocks noChangeShapeType="1"/>
            </p:cNvSpPr>
            <p:nvPr/>
          </p:nvSpPr>
          <p:spPr bwMode="auto">
            <a:xfrm>
              <a:off x="4546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8" name="Line 47"/>
            <p:cNvSpPr>
              <a:spLocks noChangeShapeType="1"/>
            </p:cNvSpPr>
            <p:nvPr/>
          </p:nvSpPr>
          <p:spPr bwMode="auto">
            <a:xfrm>
              <a:off x="4705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9" name="Line 48"/>
            <p:cNvSpPr>
              <a:spLocks noChangeShapeType="1"/>
            </p:cNvSpPr>
            <p:nvPr/>
          </p:nvSpPr>
          <p:spPr bwMode="auto">
            <a:xfrm>
              <a:off x="4785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0" name="Line 49"/>
            <p:cNvSpPr>
              <a:spLocks noChangeShapeType="1"/>
            </p:cNvSpPr>
            <p:nvPr/>
          </p:nvSpPr>
          <p:spPr bwMode="auto">
            <a:xfrm>
              <a:off x="486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1" name="Line 50"/>
            <p:cNvSpPr>
              <a:spLocks noChangeShapeType="1"/>
            </p:cNvSpPr>
            <p:nvPr/>
          </p:nvSpPr>
          <p:spPr bwMode="auto">
            <a:xfrm>
              <a:off x="4944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2" name="Line 51"/>
            <p:cNvSpPr>
              <a:spLocks noChangeShapeType="1"/>
            </p:cNvSpPr>
            <p:nvPr/>
          </p:nvSpPr>
          <p:spPr bwMode="auto">
            <a:xfrm>
              <a:off x="5103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3" name="Line 52"/>
            <p:cNvSpPr>
              <a:spLocks noChangeShapeType="1"/>
            </p:cNvSpPr>
            <p:nvPr/>
          </p:nvSpPr>
          <p:spPr bwMode="auto">
            <a:xfrm>
              <a:off x="518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4" name="Line 53"/>
            <p:cNvSpPr>
              <a:spLocks noChangeShapeType="1"/>
            </p:cNvSpPr>
            <p:nvPr/>
          </p:nvSpPr>
          <p:spPr bwMode="auto">
            <a:xfrm>
              <a:off x="5262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" name="Line 54"/>
            <p:cNvSpPr>
              <a:spLocks noChangeShapeType="1"/>
            </p:cNvSpPr>
            <p:nvPr/>
          </p:nvSpPr>
          <p:spPr bwMode="auto">
            <a:xfrm>
              <a:off x="5341" y="2179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" name="Line 55"/>
            <p:cNvSpPr>
              <a:spLocks noChangeShapeType="1"/>
            </p:cNvSpPr>
            <p:nvPr/>
          </p:nvSpPr>
          <p:spPr bwMode="auto">
            <a:xfrm>
              <a:off x="1446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7" name="Line 56"/>
            <p:cNvSpPr>
              <a:spLocks noChangeShapeType="1"/>
            </p:cNvSpPr>
            <p:nvPr/>
          </p:nvSpPr>
          <p:spPr bwMode="auto">
            <a:xfrm>
              <a:off x="2242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8" name="Line 57"/>
            <p:cNvSpPr>
              <a:spLocks noChangeShapeType="1"/>
            </p:cNvSpPr>
            <p:nvPr/>
          </p:nvSpPr>
          <p:spPr bwMode="auto">
            <a:xfrm>
              <a:off x="3035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9" name="Line 58"/>
            <p:cNvSpPr>
              <a:spLocks noChangeShapeType="1"/>
            </p:cNvSpPr>
            <p:nvPr/>
          </p:nvSpPr>
          <p:spPr bwMode="auto">
            <a:xfrm>
              <a:off x="3830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" name="Line 59"/>
            <p:cNvSpPr>
              <a:spLocks noChangeShapeType="1"/>
            </p:cNvSpPr>
            <p:nvPr/>
          </p:nvSpPr>
          <p:spPr bwMode="auto">
            <a:xfrm>
              <a:off x="4626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1" name="Line 60"/>
            <p:cNvSpPr>
              <a:spLocks noChangeShapeType="1"/>
            </p:cNvSpPr>
            <p:nvPr/>
          </p:nvSpPr>
          <p:spPr bwMode="auto">
            <a:xfrm>
              <a:off x="5421" y="2179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2" name="Line 61"/>
            <p:cNvSpPr>
              <a:spLocks noChangeShapeType="1"/>
            </p:cNvSpPr>
            <p:nvPr/>
          </p:nvSpPr>
          <p:spPr bwMode="auto">
            <a:xfrm>
              <a:off x="1842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3" name="Line 62"/>
            <p:cNvSpPr>
              <a:spLocks noChangeShapeType="1"/>
            </p:cNvSpPr>
            <p:nvPr/>
          </p:nvSpPr>
          <p:spPr bwMode="auto">
            <a:xfrm>
              <a:off x="2638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4" name="Line 63"/>
            <p:cNvSpPr>
              <a:spLocks noChangeShapeType="1"/>
            </p:cNvSpPr>
            <p:nvPr/>
          </p:nvSpPr>
          <p:spPr bwMode="auto">
            <a:xfrm>
              <a:off x="3433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5" name="Line 64"/>
            <p:cNvSpPr>
              <a:spLocks noChangeShapeType="1"/>
            </p:cNvSpPr>
            <p:nvPr/>
          </p:nvSpPr>
          <p:spPr bwMode="auto">
            <a:xfrm>
              <a:off x="4228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6" name="Line 65"/>
            <p:cNvSpPr>
              <a:spLocks noChangeShapeType="1"/>
            </p:cNvSpPr>
            <p:nvPr/>
          </p:nvSpPr>
          <p:spPr bwMode="auto">
            <a:xfrm>
              <a:off x="5023" y="2179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7" name="Text Box 66"/>
            <p:cNvSpPr txBox="1">
              <a:spLocks noChangeArrowheads="1"/>
            </p:cNvSpPr>
            <p:nvPr/>
          </p:nvSpPr>
          <p:spPr bwMode="auto">
            <a:xfrm>
              <a:off x="1291" y="2287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3428" name="Text Box 67"/>
            <p:cNvSpPr txBox="1">
              <a:spLocks noChangeArrowheads="1"/>
            </p:cNvSpPr>
            <p:nvPr/>
          </p:nvSpPr>
          <p:spPr bwMode="auto">
            <a:xfrm>
              <a:off x="2092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3429" name="Text Box 68"/>
            <p:cNvSpPr txBox="1">
              <a:spLocks noChangeArrowheads="1"/>
            </p:cNvSpPr>
            <p:nvPr/>
          </p:nvSpPr>
          <p:spPr bwMode="auto">
            <a:xfrm>
              <a:off x="2884" y="2290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13430" name="Text Box 69"/>
            <p:cNvSpPr txBox="1">
              <a:spLocks noChangeArrowheads="1"/>
            </p:cNvSpPr>
            <p:nvPr/>
          </p:nvSpPr>
          <p:spPr bwMode="auto">
            <a:xfrm>
              <a:off x="3682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13431" name="Text Box 70"/>
            <p:cNvSpPr txBox="1">
              <a:spLocks noChangeArrowheads="1"/>
            </p:cNvSpPr>
            <p:nvPr/>
          </p:nvSpPr>
          <p:spPr bwMode="auto">
            <a:xfrm>
              <a:off x="4474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13432" name="Text Box 71"/>
            <p:cNvSpPr txBox="1">
              <a:spLocks noChangeArrowheads="1"/>
            </p:cNvSpPr>
            <p:nvPr/>
          </p:nvSpPr>
          <p:spPr bwMode="auto">
            <a:xfrm>
              <a:off x="5268" y="2282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3433" name="Text Box 72"/>
            <p:cNvSpPr txBox="1">
              <a:spLocks noChangeArrowheads="1"/>
            </p:cNvSpPr>
            <p:nvPr/>
          </p:nvSpPr>
          <p:spPr bwMode="auto">
            <a:xfrm>
              <a:off x="540" y="2284"/>
              <a:ext cx="41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</a:t>
              </a:r>
              <a:r>
                <a:rPr lang="en-US" altLang="en-US" sz="22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13434" name="Line 73"/>
            <p:cNvSpPr>
              <a:spLocks noChangeShapeType="1"/>
            </p:cNvSpPr>
            <p:nvPr/>
          </p:nvSpPr>
          <p:spPr bwMode="auto">
            <a:xfrm>
              <a:off x="543" y="2505"/>
              <a:ext cx="50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5" name="Text Box 74"/>
            <p:cNvSpPr txBox="1">
              <a:spLocks noChangeArrowheads="1"/>
            </p:cNvSpPr>
            <p:nvPr/>
          </p:nvSpPr>
          <p:spPr bwMode="auto">
            <a:xfrm>
              <a:off x="954" y="2193"/>
              <a:ext cx="20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3436" name="Text Box 75"/>
            <p:cNvSpPr txBox="1">
              <a:spLocks noChangeArrowheads="1"/>
            </p:cNvSpPr>
            <p:nvPr/>
          </p:nvSpPr>
          <p:spPr bwMode="auto">
            <a:xfrm>
              <a:off x="1686" y="2199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3437" name="Text Box 76"/>
            <p:cNvSpPr txBox="1">
              <a:spLocks noChangeArrowheads="1"/>
            </p:cNvSpPr>
            <p:nvPr/>
          </p:nvSpPr>
          <p:spPr bwMode="auto">
            <a:xfrm>
              <a:off x="2484" y="2199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3438" name="Text Box 77"/>
            <p:cNvSpPr txBox="1">
              <a:spLocks noChangeArrowheads="1"/>
            </p:cNvSpPr>
            <p:nvPr/>
          </p:nvSpPr>
          <p:spPr bwMode="auto">
            <a:xfrm>
              <a:off x="3282" y="2196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13439" name="Text Box 78"/>
            <p:cNvSpPr txBox="1">
              <a:spLocks noChangeArrowheads="1"/>
            </p:cNvSpPr>
            <p:nvPr/>
          </p:nvSpPr>
          <p:spPr bwMode="auto">
            <a:xfrm>
              <a:off x="4074" y="2195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45</a:t>
              </a:r>
            </a:p>
          </p:txBody>
        </p:sp>
        <p:sp>
          <p:nvSpPr>
            <p:cNvPr id="13440" name="Text Box 79"/>
            <p:cNvSpPr txBox="1">
              <a:spLocks noChangeArrowheads="1"/>
            </p:cNvSpPr>
            <p:nvPr/>
          </p:nvSpPr>
          <p:spPr bwMode="auto">
            <a:xfrm>
              <a:off x="4872" y="2199"/>
              <a:ext cx="2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55</a:t>
              </a:r>
            </a:p>
          </p:txBody>
        </p:sp>
        <p:sp>
          <p:nvSpPr>
            <p:cNvPr id="13441" name="Line 80"/>
            <p:cNvSpPr>
              <a:spLocks noChangeShapeType="1"/>
            </p:cNvSpPr>
            <p:nvPr/>
          </p:nvSpPr>
          <p:spPr bwMode="auto">
            <a:xfrm>
              <a:off x="537" y="2164"/>
              <a:ext cx="50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2" name="Line 81"/>
            <p:cNvSpPr>
              <a:spLocks noChangeShapeType="1"/>
            </p:cNvSpPr>
            <p:nvPr/>
          </p:nvSpPr>
          <p:spPr bwMode="auto">
            <a:xfrm>
              <a:off x="5572" y="2164"/>
              <a:ext cx="0" cy="3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730" name="Text Box 82"/>
          <p:cNvSpPr txBox="1">
            <a:spLocks noChangeArrowheads="1"/>
          </p:cNvSpPr>
          <p:nvPr/>
        </p:nvSpPr>
        <p:spPr bwMode="auto">
          <a:xfrm>
            <a:off x="3290888" y="5435600"/>
            <a:ext cx="381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9900"/>
                </a:solidFill>
                <a:latin typeface="Times New Roman" panose="02020603050405020304" pitchFamily="18" charset="0"/>
              </a:rPr>
              <a:t>8</a:t>
            </a: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5221288" y="4197351"/>
            <a:ext cx="838200" cy="1216025"/>
            <a:chOff x="2631" y="537"/>
            <a:chExt cx="528" cy="766"/>
          </a:xfrm>
        </p:grpSpPr>
        <p:grpSp>
          <p:nvGrpSpPr>
            <p:cNvPr id="13357" name="Group 86"/>
            <p:cNvGrpSpPr>
              <a:grpSpLocks/>
            </p:cNvGrpSpPr>
            <p:nvPr/>
          </p:nvGrpSpPr>
          <p:grpSpPr bwMode="auto">
            <a:xfrm>
              <a:off x="2744" y="1123"/>
              <a:ext cx="313" cy="180"/>
              <a:chOff x="2031" y="2501"/>
              <a:chExt cx="326" cy="242"/>
            </a:xfrm>
          </p:grpSpPr>
          <p:sp>
            <p:nvSpPr>
              <p:cNvPr id="13362" name="AutoShape 87"/>
              <p:cNvSpPr>
                <a:spLocks noChangeArrowheads="1"/>
              </p:cNvSpPr>
              <p:nvPr/>
            </p:nvSpPr>
            <p:spPr bwMode="auto">
              <a:xfrm rot="-144122" flipH="1" flipV="1">
                <a:off x="2031" y="2575"/>
                <a:ext cx="326" cy="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47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741" y="16169"/>
                    </a:moveTo>
                    <a:cubicBezTo>
                      <a:pt x="7798" y="16137"/>
                      <a:pt x="5430" y="13742"/>
                      <a:pt x="5430" y="10800"/>
                    </a:cubicBezTo>
                    <a:cubicBezTo>
                      <a:pt x="5430" y="7834"/>
                      <a:pt x="7834" y="5430"/>
                      <a:pt x="10800" y="5430"/>
                    </a:cubicBezTo>
                    <a:cubicBezTo>
                      <a:pt x="13765" y="5430"/>
                      <a:pt x="16170" y="7834"/>
                      <a:pt x="16170" y="10800"/>
                    </a:cubicBezTo>
                    <a:cubicBezTo>
                      <a:pt x="16170" y="13742"/>
                      <a:pt x="13801" y="16137"/>
                      <a:pt x="10858" y="16169"/>
                    </a:cubicBezTo>
                    <a:lnTo>
                      <a:pt x="10918" y="21599"/>
                    </a:lnTo>
                    <a:cubicBezTo>
                      <a:pt x="16836" y="21534"/>
                      <a:pt x="21600" y="1671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18"/>
                      <a:pt x="4763" y="21534"/>
                      <a:pt x="10681" y="2159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17400000" lon="20999994" rev="0"/>
                </a:camera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736" name="AutoShape 88"/>
              <p:cNvSpPr>
                <a:spLocks noChangeArrowheads="1"/>
              </p:cNvSpPr>
              <p:nvPr/>
            </p:nvSpPr>
            <p:spPr bwMode="auto">
              <a:xfrm flipH="1">
                <a:off x="2130" y="2501"/>
                <a:ext cx="136" cy="182"/>
              </a:xfrm>
              <a:prstGeom prst="can">
                <a:avLst>
                  <a:gd name="adj" fmla="val 38970"/>
                </a:avLst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7737" name="AutoShape 89"/>
            <p:cNvSpPr>
              <a:spLocks noChangeArrowheads="1"/>
            </p:cNvSpPr>
            <p:nvPr/>
          </p:nvSpPr>
          <p:spPr bwMode="auto">
            <a:xfrm>
              <a:off x="2871" y="1056"/>
              <a:ext cx="61" cy="96"/>
            </a:xfrm>
            <a:prstGeom prst="can">
              <a:avLst>
                <a:gd name="adj" fmla="val 9931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1254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3359" name="Group 90"/>
            <p:cNvGrpSpPr>
              <a:grpSpLocks/>
            </p:cNvGrpSpPr>
            <p:nvPr/>
          </p:nvGrpSpPr>
          <p:grpSpPr bwMode="auto">
            <a:xfrm>
              <a:off x="2631" y="537"/>
              <a:ext cx="528" cy="528"/>
              <a:chOff x="3552" y="240"/>
              <a:chExt cx="1584" cy="1824"/>
            </a:xfrm>
          </p:grpSpPr>
          <p:sp>
            <p:nvSpPr>
              <p:cNvPr id="13360" name="Oval 91"/>
              <p:cNvSpPr>
                <a:spLocks noChangeArrowheads="1"/>
              </p:cNvSpPr>
              <p:nvPr/>
            </p:nvSpPr>
            <p:spPr bwMode="auto">
              <a:xfrm rot="-1711819">
                <a:off x="3552" y="240"/>
                <a:ext cx="1584" cy="18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740" name="Oval 92"/>
              <p:cNvSpPr>
                <a:spLocks noChangeArrowheads="1"/>
              </p:cNvSpPr>
              <p:nvPr/>
            </p:nvSpPr>
            <p:spPr bwMode="auto">
              <a:xfrm rot="-1771866">
                <a:off x="3600" y="288"/>
                <a:ext cx="1488" cy="172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2549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3189288" y="5122863"/>
            <a:ext cx="533400" cy="265112"/>
            <a:chOff x="3347" y="2339"/>
            <a:chExt cx="384" cy="240"/>
          </a:xfrm>
        </p:grpSpPr>
        <p:sp>
          <p:nvSpPr>
            <p:cNvPr id="13355" name="AutoShape 94"/>
            <p:cNvSpPr>
              <a:spLocks noChangeArrowheads="1"/>
            </p:cNvSpPr>
            <p:nvPr/>
          </p:nvSpPr>
          <p:spPr bwMode="auto">
            <a:xfrm rot="-144122" flipH="1" flipV="1">
              <a:off x="3347" y="2412"/>
              <a:ext cx="384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41" y="16169"/>
                  </a:moveTo>
                  <a:cubicBezTo>
                    <a:pt x="7798" y="16137"/>
                    <a:pt x="5430" y="13742"/>
                    <a:pt x="5430" y="10800"/>
                  </a:cubicBezTo>
                  <a:cubicBezTo>
                    <a:pt x="5430" y="7834"/>
                    <a:pt x="7834" y="5430"/>
                    <a:pt x="10800" y="5430"/>
                  </a:cubicBezTo>
                  <a:cubicBezTo>
                    <a:pt x="13765" y="5430"/>
                    <a:pt x="16170" y="7834"/>
                    <a:pt x="16170" y="10800"/>
                  </a:cubicBezTo>
                  <a:cubicBezTo>
                    <a:pt x="16170" y="13742"/>
                    <a:pt x="13801" y="16137"/>
                    <a:pt x="10858" y="16169"/>
                  </a:cubicBezTo>
                  <a:lnTo>
                    <a:pt x="10918" y="21599"/>
                  </a:lnTo>
                  <a:cubicBezTo>
                    <a:pt x="16836" y="21534"/>
                    <a:pt x="21600" y="1671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6718"/>
                    <a:pt x="4763" y="21534"/>
                    <a:pt x="10681" y="2159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>
                <a:rot lat="17400000" lon="20999994" rev="0"/>
              </a:camera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743" name="AutoShape 95"/>
            <p:cNvSpPr>
              <a:spLocks noChangeArrowheads="1"/>
            </p:cNvSpPr>
            <p:nvPr/>
          </p:nvSpPr>
          <p:spPr bwMode="auto">
            <a:xfrm flipH="1">
              <a:off x="3464" y="2339"/>
              <a:ext cx="160" cy="180"/>
            </a:xfrm>
            <a:prstGeom prst="can">
              <a:avLst>
                <a:gd name="adj" fmla="val 32760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96"/>
          <p:cNvGrpSpPr>
            <a:grpSpLocks/>
          </p:cNvGrpSpPr>
          <p:nvPr/>
        </p:nvGrpSpPr>
        <p:grpSpPr bwMode="auto">
          <a:xfrm>
            <a:off x="6345238" y="5086351"/>
            <a:ext cx="557212" cy="307975"/>
            <a:chOff x="4276" y="959"/>
            <a:chExt cx="351" cy="194"/>
          </a:xfrm>
        </p:grpSpPr>
        <p:grpSp>
          <p:nvGrpSpPr>
            <p:cNvPr id="13351" name="Group 97"/>
            <p:cNvGrpSpPr>
              <a:grpSpLocks/>
            </p:cNvGrpSpPr>
            <p:nvPr/>
          </p:nvGrpSpPr>
          <p:grpSpPr bwMode="auto">
            <a:xfrm rot="-125279">
              <a:off x="4276" y="1051"/>
              <a:ext cx="351" cy="102"/>
              <a:chOff x="2031" y="2501"/>
              <a:chExt cx="326" cy="242"/>
            </a:xfrm>
          </p:grpSpPr>
          <p:sp>
            <p:nvSpPr>
              <p:cNvPr id="13353" name="AutoShape 98"/>
              <p:cNvSpPr>
                <a:spLocks noChangeArrowheads="1"/>
              </p:cNvSpPr>
              <p:nvPr/>
            </p:nvSpPr>
            <p:spPr bwMode="auto">
              <a:xfrm rot="-144122" flipH="1" flipV="1">
                <a:off x="2031" y="2575"/>
                <a:ext cx="326" cy="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47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741" y="16169"/>
                    </a:moveTo>
                    <a:cubicBezTo>
                      <a:pt x="7798" y="16137"/>
                      <a:pt x="5430" y="13742"/>
                      <a:pt x="5430" y="10800"/>
                    </a:cubicBezTo>
                    <a:cubicBezTo>
                      <a:pt x="5430" y="7834"/>
                      <a:pt x="7834" y="5430"/>
                      <a:pt x="10800" y="5430"/>
                    </a:cubicBezTo>
                    <a:cubicBezTo>
                      <a:pt x="13765" y="5430"/>
                      <a:pt x="16170" y="7834"/>
                      <a:pt x="16170" y="10800"/>
                    </a:cubicBezTo>
                    <a:cubicBezTo>
                      <a:pt x="16170" y="13742"/>
                      <a:pt x="13801" y="16137"/>
                      <a:pt x="10858" y="16169"/>
                    </a:cubicBezTo>
                    <a:lnTo>
                      <a:pt x="10918" y="21599"/>
                    </a:lnTo>
                    <a:cubicBezTo>
                      <a:pt x="16836" y="21534"/>
                      <a:pt x="21600" y="1671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18"/>
                      <a:pt x="4763" y="21534"/>
                      <a:pt x="10681" y="2159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17400000" lon="20999994" rev="0"/>
                </a:camera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747" name="AutoShape 99"/>
              <p:cNvSpPr>
                <a:spLocks noChangeArrowheads="1"/>
              </p:cNvSpPr>
              <p:nvPr/>
            </p:nvSpPr>
            <p:spPr bwMode="auto">
              <a:xfrm flipH="1">
                <a:off x="2130" y="2494"/>
                <a:ext cx="136" cy="183"/>
              </a:xfrm>
              <a:prstGeom prst="can">
                <a:avLst>
                  <a:gd name="adj" fmla="val 38970"/>
                </a:avLst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7748" name="AutoShape 100"/>
            <p:cNvSpPr>
              <a:spLocks noChangeArrowheads="1"/>
            </p:cNvSpPr>
            <p:nvPr/>
          </p:nvSpPr>
          <p:spPr bwMode="auto">
            <a:xfrm rot="-125279">
              <a:off x="4417" y="959"/>
              <a:ext cx="86" cy="107"/>
            </a:xfrm>
            <a:prstGeom prst="can">
              <a:avLst>
                <a:gd name="adj" fmla="val 7851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1254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" name="Group 101"/>
          <p:cNvGrpSpPr>
            <a:grpSpLocks/>
          </p:cNvGrpSpPr>
          <p:nvPr/>
        </p:nvGrpSpPr>
        <p:grpSpPr bwMode="auto">
          <a:xfrm rot="19512642" flipH="1">
            <a:off x="-1439863" y="5145088"/>
            <a:ext cx="928688" cy="698500"/>
            <a:chOff x="2952" y="1398"/>
            <a:chExt cx="696" cy="570"/>
          </a:xfrm>
        </p:grpSpPr>
        <p:sp>
          <p:nvSpPr>
            <p:cNvPr id="13340" name="Freeform 102"/>
            <p:cNvSpPr>
              <a:spLocks/>
            </p:cNvSpPr>
            <p:nvPr/>
          </p:nvSpPr>
          <p:spPr bwMode="auto">
            <a:xfrm>
              <a:off x="2952" y="1398"/>
              <a:ext cx="610" cy="505"/>
            </a:xfrm>
            <a:custGeom>
              <a:avLst/>
              <a:gdLst>
                <a:gd name="T0" fmla="*/ 229 w 610"/>
                <a:gd name="T1" fmla="*/ 274 h 505"/>
                <a:gd name="T2" fmla="*/ 191 w 610"/>
                <a:gd name="T3" fmla="*/ 267 h 505"/>
                <a:gd name="T4" fmla="*/ 151 w 610"/>
                <a:gd name="T5" fmla="*/ 251 h 505"/>
                <a:gd name="T6" fmla="*/ 105 w 610"/>
                <a:gd name="T7" fmla="*/ 220 h 505"/>
                <a:gd name="T8" fmla="*/ 68 w 610"/>
                <a:gd name="T9" fmla="*/ 226 h 505"/>
                <a:gd name="T10" fmla="*/ 88 w 610"/>
                <a:gd name="T11" fmla="*/ 259 h 505"/>
                <a:gd name="T12" fmla="*/ 123 w 610"/>
                <a:gd name="T13" fmla="*/ 312 h 505"/>
                <a:gd name="T14" fmla="*/ 175 w 610"/>
                <a:gd name="T15" fmla="*/ 343 h 505"/>
                <a:gd name="T16" fmla="*/ 249 w 610"/>
                <a:gd name="T17" fmla="*/ 385 h 505"/>
                <a:gd name="T18" fmla="*/ 305 w 610"/>
                <a:gd name="T19" fmla="*/ 399 h 505"/>
                <a:gd name="T20" fmla="*/ 335 w 610"/>
                <a:gd name="T21" fmla="*/ 411 h 505"/>
                <a:gd name="T22" fmla="*/ 371 w 610"/>
                <a:gd name="T23" fmla="*/ 421 h 505"/>
                <a:gd name="T24" fmla="*/ 398 w 610"/>
                <a:gd name="T25" fmla="*/ 433 h 505"/>
                <a:gd name="T26" fmla="*/ 435 w 610"/>
                <a:gd name="T27" fmla="*/ 459 h 505"/>
                <a:gd name="T28" fmla="*/ 462 w 610"/>
                <a:gd name="T29" fmla="*/ 483 h 505"/>
                <a:gd name="T30" fmla="*/ 494 w 610"/>
                <a:gd name="T31" fmla="*/ 500 h 505"/>
                <a:gd name="T32" fmla="*/ 506 w 610"/>
                <a:gd name="T33" fmla="*/ 490 h 505"/>
                <a:gd name="T34" fmla="*/ 516 w 610"/>
                <a:gd name="T35" fmla="*/ 448 h 505"/>
                <a:gd name="T36" fmla="*/ 550 w 610"/>
                <a:gd name="T37" fmla="*/ 404 h 505"/>
                <a:gd name="T38" fmla="*/ 581 w 610"/>
                <a:gd name="T39" fmla="*/ 354 h 505"/>
                <a:gd name="T40" fmla="*/ 595 w 610"/>
                <a:gd name="T41" fmla="*/ 325 h 505"/>
                <a:gd name="T42" fmla="*/ 573 w 610"/>
                <a:gd name="T43" fmla="*/ 304 h 505"/>
                <a:gd name="T44" fmla="*/ 541 w 610"/>
                <a:gd name="T45" fmla="*/ 291 h 505"/>
                <a:gd name="T46" fmla="*/ 522 w 610"/>
                <a:gd name="T47" fmla="*/ 278 h 505"/>
                <a:gd name="T48" fmla="*/ 477 w 610"/>
                <a:gd name="T49" fmla="*/ 190 h 505"/>
                <a:gd name="T50" fmla="*/ 441 w 610"/>
                <a:gd name="T51" fmla="*/ 125 h 505"/>
                <a:gd name="T52" fmla="*/ 414 w 610"/>
                <a:gd name="T53" fmla="*/ 91 h 505"/>
                <a:gd name="T54" fmla="*/ 394 w 610"/>
                <a:gd name="T55" fmla="*/ 55 h 505"/>
                <a:gd name="T56" fmla="*/ 373 w 610"/>
                <a:gd name="T57" fmla="*/ 39 h 505"/>
                <a:gd name="T58" fmla="*/ 337 w 610"/>
                <a:gd name="T59" fmla="*/ 27 h 505"/>
                <a:gd name="T60" fmla="*/ 300 w 610"/>
                <a:gd name="T61" fmla="*/ 17 h 505"/>
                <a:gd name="T62" fmla="*/ 252 w 610"/>
                <a:gd name="T63" fmla="*/ 16 h 505"/>
                <a:gd name="T64" fmla="*/ 206 w 610"/>
                <a:gd name="T65" fmla="*/ 11 h 505"/>
                <a:gd name="T66" fmla="*/ 189 w 610"/>
                <a:gd name="T67" fmla="*/ 6 h 505"/>
                <a:gd name="T68" fmla="*/ 146 w 610"/>
                <a:gd name="T69" fmla="*/ 3 h 505"/>
                <a:gd name="T70" fmla="*/ 98 w 610"/>
                <a:gd name="T71" fmla="*/ 6 h 505"/>
                <a:gd name="T72" fmla="*/ 54 w 610"/>
                <a:gd name="T73" fmla="*/ 5 h 505"/>
                <a:gd name="T74" fmla="*/ 12 w 610"/>
                <a:gd name="T75" fmla="*/ 0 h 505"/>
                <a:gd name="T76" fmla="*/ 2 w 610"/>
                <a:gd name="T77" fmla="*/ 26 h 505"/>
                <a:gd name="T78" fmla="*/ 24 w 610"/>
                <a:gd name="T79" fmla="*/ 44 h 505"/>
                <a:gd name="T80" fmla="*/ 72 w 610"/>
                <a:gd name="T81" fmla="*/ 54 h 505"/>
                <a:gd name="T82" fmla="*/ 122 w 610"/>
                <a:gd name="T83" fmla="*/ 71 h 505"/>
                <a:gd name="T84" fmla="*/ 159 w 610"/>
                <a:gd name="T85" fmla="*/ 72 h 505"/>
                <a:gd name="T86" fmla="*/ 195 w 610"/>
                <a:gd name="T87" fmla="*/ 101 h 505"/>
                <a:gd name="T88" fmla="*/ 228 w 610"/>
                <a:gd name="T89" fmla="*/ 125 h 505"/>
                <a:gd name="T90" fmla="*/ 248 w 610"/>
                <a:gd name="T91" fmla="*/ 149 h 505"/>
                <a:gd name="T92" fmla="*/ 267 w 610"/>
                <a:gd name="T93" fmla="*/ 175 h 505"/>
                <a:gd name="T94" fmla="*/ 274 w 610"/>
                <a:gd name="T95" fmla="*/ 200 h 505"/>
                <a:gd name="T96" fmla="*/ 275 w 610"/>
                <a:gd name="T97" fmla="*/ 241 h 5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0"/>
                <a:gd name="T148" fmla="*/ 0 h 505"/>
                <a:gd name="T149" fmla="*/ 610 w 610"/>
                <a:gd name="T150" fmla="*/ 505 h 5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0" h="505">
                  <a:moveTo>
                    <a:pt x="249" y="265"/>
                  </a:moveTo>
                  <a:lnTo>
                    <a:pt x="229" y="274"/>
                  </a:lnTo>
                  <a:lnTo>
                    <a:pt x="214" y="274"/>
                  </a:lnTo>
                  <a:lnTo>
                    <a:pt x="191" y="267"/>
                  </a:lnTo>
                  <a:lnTo>
                    <a:pt x="167" y="265"/>
                  </a:lnTo>
                  <a:lnTo>
                    <a:pt x="151" y="251"/>
                  </a:lnTo>
                  <a:lnTo>
                    <a:pt x="128" y="229"/>
                  </a:lnTo>
                  <a:lnTo>
                    <a:pt x="105" y="220"/>
                  </a:lnTo>
                  <a:lnTo>
                    <a:pt x="82" y="219"/>
                  </a:lnTo>
                  <a:lnTo>
                    <a:pt x="68" y="226"/>
                  </a:lnTo>
                  <a:lnTo>
                    <a:pt x="77" y="239"/>
                  </a:lnTo>
                  <a:lnTo>
                    <a:pt x="88" y="259"/>
                  </a:lnTo>
                  <a:lnTo>
                    <a:pt x="108" y="288"/>
                  </a:lnTo>
                  <a:lnTo>
                    <a:pt x="123" y="312"/>
                  </a:lnTo>
                  <a:lnTo>
                    <a:pt x="152" y="328"/>
                  </a:lnTo>
                  <a:lnTo>
                    <a:pt x="175" y="343"/>
                  </a:lnTo>
                  <a:lnTo>
                    <a:pt x="192" y="353"/>
                  </a:lnTo>
                  <a:lnTo>
                    <a:pt x="249" y="385"/>
                  </a:lnTo>
                  <a:lnTo>
                    <a:pt x="276" y="391"/>
                  </a:lnTo>
                  <a:lnTo>
                    <a:pt x="305" y="399"/>
                  </a:lnTo>
                  <a:lnTo>
                    <a:pt x="320" y="403"/>
                  </a:lnTo>
                  <a:lnTo>
                    <a:pt x="335" y="411"/>
                  </a:lnTo>
                  <a:lnTo>
                    <a:pt x="356" y="416"/>
                  </a:lnTo>
                  <a:lnTo>
                    <a:pt x="371" y="421"/>
                  </a:lnTo>
                  <a:lnTo>
                    <a:pt x="386" y="426"/>
                  </a:lnTo>
                  <a:lnTo>
                    <a:pt x="398" y="433"/>
                  </a:lnTo>
                  <a:lnTo>
                    <a:pt x="416" y="442"/>
                  </a:lnTo>
                  <a:lnTo>
                    <a:pt x="435" y="459"/>
                  </a:lnTo>
                  <a:lnTo>
                    <a:pt x="450" y="471"/>
                  </a:lnTo>
                  <a:lnTo>
                    <a:pt x="462" y="483"/>
                  </a:lnTo>
                  <a:lnTo>
                    <a:pt x="477" y="492"/>
                  </a:lnTo>
                  <a:lnTo>
                    <a:pt x="494" y="500"/>
                  </a:lnTo>
                  <a:lnTo>
                    <a:pt x="504" y="505"/>
                  </a:lnTo>
                  <a:lnTo>
                    <a:pt x="506" y="490"/>
                  </a:lnTo>
                  <a:lnTo>
                    <a:pt x="509" y="475"/>
                  </a:lnTo>
                  <a:lnTo>
                    <a:pt x="516" y="448"/>
                  </a:lnTo>
                  <a:lnTo>
                    <a:pt x="539" y="421"/>
                  </a:lnTo>
                  <a:lnTo>
                    <a:pt x="550" y="404"/>
                  </a:lnTo>
                  <a:lnTo>
                    <a:pt x="571" y="373"/>
                  </a:lnTo>
                  <a:lnTo>
                    <a:pt x="581" y="354"/>
                  </a:lnTo>
                  <a:lnTo>
                    <a:pt x="592" y="338"/>
                  </a:lnTo>
                  <a:lnTo>
                    <a:pt x="595" y="325"/>
                  </a:lnTo>
                  <a:lnTo>
                    <a:pt x="610" y="322"/>
                  </a:lnTo>
                  <a:lnTo>
                    <a:pt x="573" y="304"/>
                  </a:lnTo>
                  <a:lnTo>
                    <a:pt x="561" y="297"/>
                  </a:lnTo>
                  <a:lnTo>
                    <a:pt x="541" y="291"/>
                  </a:lnTo>
                  <a:lnTo>
                    <a:pt x="530" y="285"/>
                  </a:lnTo>
                  <a:lnTo>
                    <a:pt x="522" y="278"/>
                  </a:lnTo>
                  <a:lnTo>
                    <a:pt x="512" y="256"/>
                  </a:lnTo>
                  <a:lnTo>
                    <a:pt x="477" y="190"/>
                  </a:lnTo>
                  <a:lnTo>
                    <a:pt x="460" y="154"/>
                  </a:lnTo>
                  <a:lnTo>
                    <a:pt x="441" y="125"/>
                  </a:lnTo>
                  <a:lnTo>
                    <a:pt x="427" y="110"/>
                  </a:lnTo>
                  <a:lnTo>
                    <a:pt x="414" y="91"/>
                  </a:lnTo>
                  <a:lnTo>
                    <a:pt x="404" y="74"/>
                  </a:lnTo>
                  <a:lnTo>
                    <a:pt x="394" y="55"/>
                  </a:lnTo>
                  <a:lnTo>
                    <a:pt x="385" y="44"/>
                  </a:lnTo>
                  <a:lnTo>
                    <a:pt x="373" y="39"/>
                  </a:lnTo>
                  <a:lnTo>
                    <a:pt x="350" y="35"/>
                  </a:lnTo>
                  <a:lnTo>
                    <a:pt x="337" y="27"/>
                  </a:lnTo>
                  <a:lnTo>
                    <a:pt x="321" y="17"/>
                  </a:lnTo>
                  <a:lnTo>
                    <a:pt x="300" y="17"/>
                  </a:lnTo>
                  <a:lnTo>
                    <a:pt x="273" y="21"/>
                  </a:lnTo>
                  <a:lnTo>
                    <a:pt x="252" y="16"/>
                  </a:lnTo>
                  <a:lnTo>
                    <a:pt x="228" y="24"/>
                  </a:lnTo>
                  <a:lnTo>
                    <a:pt x="206" y="11"/>
                  </a:lnTo>
                  <a:lnTo>
                    <a:pt x="194" y="8"/>
                  </a:lnTo>
                  <a:lnTo>
                    <a:pt x="189" y="6"/>
                  </a:lnTo>
                  <a:lnTo>
                    <a:pt x="171" y="3"/>
                  </a:lnTo>
                  <a:lnTo>
                    <a:pt x="146" y="3"/>
                  </a:lnTo>
                  <a:lnTo>
                    <a:pt x="117" y="3"/>
                  </a:lnTo>
                  <a:lnTo>
                    <a:pt x="98" y="6"/>
                  </a:lnTo>
                  <a:lnTo>
                    <a:pt x="75" y="5"/>
                  </a:lnTo>
                  <a:lnTo>
                    <a:pt x="54" y="5"/>
                  </a:lnTo>
                  <a:lnTo>
                    <a:pt x="33" y="2"/>
                  </a:lnTo>
                  <a:lnTo>
                    <a:pt x="12" y="0"/>
                  </a:lnTo>
                  <a:lnTo>
                    <a:pt x="0" y="9"/>
                  </a:lnTo>
                  <a:lnTo>
                    <a:pt x="2" y="26"/>
                  </a:lnTo>
                  <a:lnTo>
                    <a:pt x="9" y="35"/>
                  </a:lnTo>
                  <a:lnTo>
                    <a:pt x="24" y="44"/>
                  </a:lnTo>
                  <a:lnTo>
                    <a:pt x="44" y="51"/>
                  </a:lnTo>
                  <a:lnTo>
                    <a:pt x="72" y="54"/>
                  </a:lnTo>
                  <a:lnTo>
                    <a:pt x="101" y="65"/>
                  </a:lnTo>
                  <a:lnTo>
                    <a:pt x="122" y="71"/>
                  </a:lnTo>
                  <a:lnTo>
                    <a:pt x="140" y="71"/>
                  </a:lnTo>
                  <a:lnTo>
                    <a:pt x="159" y="72"/>
                  </a:lnTo>
                  <a:lnTo>
                    <a:pt x="177" y="87"/>
                  </a:lnTo>
                  <a:lnTo>
                    <a:pt x="195" y="101"/>
                  </a:lnTo>
                  <a:lnTo>
                    <a:pt x="209" y="113"/>
                  </a:lnTo>
                  <a:lnTo>
                    <a:pt x="228" y="125"/>
                  </a:lnTo>
                  <a:lnTo>
                    <a:pt x="236" y="132"/>
                  </a:lnTo>
                  <a:lnTo>
                    <a:pt x="248" y="149"/>
                  </a:lnTo>
                  <a:lnTo>
                    <a:pt x="259" y="158"/>
                  </a:lnTo>
                  <a:lnTo>
                    <a:pt x="267" y="175"/>
                  </a:lnTo>
                  <a:lnTo>
                    <a:pt x="274" y="188"/>
                  </a:lnTo>
                  <a:lnTo>
                    <a:pt x="274" y="200"/>
                  </a:lnTo>
                  <a:lnTo>
                    <a:pt x="277" y="218"/>
                  </a:lnTo>
                  <a:lnTo>
                    <a:pt x="275" y="241"/>
                  </a:lnTo>
                  <a:lnTo>
                    <a:pt x="249" y="265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41" name="Freeform 103"/>
            <p:cNvSpPr>
              <a:spLocks/>
            </p:cNvSpPr>
            <p:nvPr/>
          </p:nvSpPr>
          <p:spPr bwMode="auto">
            <a:xfrm>
              <a:off x="3140" y="1402"/>
              <a:ext cx="106" cy="58"/>
            </a:xfrm>
            <a:custGeom>
              <a:avLst/>
              <a:gdLst>
                <a:gd name="T0" fmla="*/ 0 w 106"/>
                <a:gd name="T1" fmla="*/ 0 h 58"/>
                <a:gd name="T2" fmla="*/ 53 w 106"/>
                <a:gd name="T3" fmla="*/ 28 h 58"/>
                <a:gd name="T4" fmla="*/ 106 w 106"/>
                <a:gd name="T5" fmla="*/ 58 h 58"/>
                <a:gd name="T6" fmla="*/ 0 60000 65536"/>
                <a:gd name="T7" fmla="*/ 0 60000 65536"/>
                <a:gd name="T8" fmla="*/ 0 60000 65536"/>
                <a:gd name="T9" fmla="*/ 0 w 106"/>
                <a:gd name="T10" fmla="*/ 0 h 58"/>
                <a:gd name="T11" fmla="*/ 106 w 106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6" h="58">
                  <a:moveTo>
                    <a:pt x="0" y="0"/>
                  </a:moveTo>
                  <a:lnTo>
                    <a:pt x="53" y="28"/>
                  </a:lnTo>
                  <a:lnTo>
                    <a:pt x="106" y="5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42" name="Freeform 104"/>
            <p:cNvSpPr>
              <a:spLocks/>
            </p:cNvSpPr>
            <p:nvPr/>
          </p:nvSpPr>
          <p:spPr bwMode="auto">
            <a:xfrm rot="-1242821">
              <a:off x="3037" y="1616"/>
              <a:ext cx="15" cy="48"/>
            </a:xfrm>
            <a:custGeom>
              <a:avLst/>
              <a:gdLst>
                <a:gd name="T0" fmla="*/ 1 w 70"/>
                <a:gd name="T1" fmla="*/ 0 h 169"/>
                <a:gd name="T2" fmla="*/ 2 w 70"/>
                <a:gd name="T3" fmla="*/ 4 h 169"/>
                <a:gd name="T4" fmla="*/ 3 w 70"/>
                <a:gd name="T5" fmla="*/ 7 h 169"/>
                <a:gd name="T6" fmla="*/ 3 w 70"/>
                <a:gd name="T7" fmla="*/ 9 h 169"/>
                <a:gd name="T8" fmla="*/ 3 w 70"/>
                <a:gd name="T9" fmla="*/ 11 h 169"/>
                <a:gd name="T10" fmla="*/ 1 w 70"/>
                <a:gd name="T11" fmla="*/ 13 h 169"/>
                <a:gd name="T12" fmla="*/ 0 w 70"/>
                <a:gd name="T13" fmla="*/ 14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43" name="Freeform 105"/>
            <p:cNvSpPr>
              <a:spLocks/>
            </p:cNvSpPr>
            <p:nvPr/>
          </p:nvSpPr>
          <p:spPr bwMode="auto">
            <a:xfrm rot="-1448732">
              <a:off x="3112" y="1454"/>
              <a:ext cx="6" cy="17"/>
            </a:xfrm>
            <a:custGeom>
              <a:avLst/>
              <a:gdLst>
                <a:gd name="T0" fmla="*/ 6 w 6"/>
                <a:gd name="T1" fmla="*/ 0 h 17"/>
                <a:gd name="T2" fmla="*/ 2 w 6"/>
                <a:gd name="T3" fmla="*/ 9 h 17"/>
                <a:gd name="T4" fmla="*/ 0 w 6"/>
                <a:gd name="T5" fmla="*/ 17 h 17"/>
                <a:gd name="T6" fmla="*/ 0 60000 65536"/>
                <a:gd name="T7" fmla="*/ 0 60000 65536"/>
                <a:gd name="T8" fmla="*/ 0 60000 65536"/>
                <a:gd name="T9" fmla="*/ 0 w 6"/>
                <a:gd name="T10" fmla="*/ 0 h 17"/>
                <a:gd name="T11" fmla="*/ 6 w 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7">
                  <a:moveTo>
                    <a:pt x="6" y="0"/>
                  </a:moveTo>
                  <a:lnTo>
                    <a:pt x="2" y="9"/>
                  </a:lnTo>
                  <a:lnTo>
                    <a:pt x="0" y="1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44" name="Freeform 106"/>
            <p:cNvSpPr>
              <a:spLocks/>
            </p:cNvSpPr>
            <p:nvPr/>
          </p:nvSpPr>
          <p:spPr bwMode="auto">
            <a:xfrm rot="-996419">
              <a:off x="3023" y="1438"/>
              <a:ext cx="3" cy="14"/>
            </a:xfrm>
            <a:custGeom>
              <a:avLst/>
              <a:gdLst>
                <a:gd name="T0" fmla="*/ 3 w 3"/>
                <a:gd name="T1" fmla="*/ 0 h 14"/>
                <a:gd name="T2" fmla="*/ 0 w 3"/>
                <a:gd name="T3" fmla="*/ 7 h 14"/>
                <a:gd name="T4" fmla="*/ 0 w 3"/>
                <a:gd name="T5" fmla="*/ 14 h 14"/>
                <a:gd name="T6" fmla="*/ 0 60000 65536"/>
                <a:gd name="T7" fmla="*/ 0 60000 65536"/>
                <a:gd name="T8" fmla="*/ 0 60000 65536"/>
                <a:gd name="T9" fmla="*/ 0 w 3"/>
                <a:gd name="T10" fmla="*/ 0 h 14"/>
                <a:gd name="T11" fmla="*/ 3 w 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4">
                  <a:moveTo>
                    <a:pt x="3" y="0"/>
                  </a:moveTo>
                  <a:lnTo>
                    <a:pt x="0" y="7"/>
                  </a:lnTo>
                  <a:lnTo>
                    <a:pt x="0" y="1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3345" name="Group 107"/>
            <p:cNvGrpSpPr>
              <a:grpSpLocks/>
            </p:cNvGrpSpPr>
            <p:nvPr/>
          </p:nvGrpSpPr>
          <p:grpSpPr bwMode="auto">
            <a:xfrm rot="-9224892">
              <a:off x="3406" y="1698"/>
              <a:ext cx="242" cy="270"/>
              <a:chOff x="2457" y="2549"/>
              <a:chExt cx="557" cy="547"/>
            </a:xfrm>
          </p:grpSpPr>
          <p:sp>
            <p:nvSpPr>
              <p:cNvPr id="13349" name="Freeform 108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279 w 1112"/>
                  <a:gd name="T1" fmla="*/ 35 h 1094"/>
                  <a:gd name="T2" fmla="*/ 265 w 1112"/>
                  <a:gd name="T3" fmla="*/ 68 h 1094"/>
                  <a:gd name="T4" fmla="*/ 255 w 1112"/>
                  <a:gd name="T5" fmla="*/ 93 h 1094"/>
                  <a:gd name="T6" fmla="*/ 243 w 1112"/>
                  <a:gd name="T7" fmla="*/ 119 h 1094"/>
                  <a:gd name="T8" fmla="*/ 236 w 1112"/>
                  <a:gd name="T9" fmla="*/ 147 h 1094"/>
                  <a:gd name="T10" fmla="*/ 232 w 1112"/>
                  <a:gd name="T11" fmla="*/ 175 h 1094"/>
                  <a:gd name="T12" fmla="*/ 227 w 1112"/>
                  <a:gd name="T13" fmla="*/ 203 h 1094"/>
                  <a:gd name="T14" fmla="*/ 227 w 1112"/>
                  <a:gd name="T15" fmla="*/ 229 h 1094"/>
                  <a:gd name="T16" fmla="*/ 227 w 1112"/>
                  <a:gd name="T17" fmla="*/ 250 h 1094"/>
                  <a:gd name="T18" fmla="*/ 227 w 1112"/>
                  <a:gd name="T19" fmla="*/ 260 h 1094"/>
                  <a:gd name="T20" fmla="*/ 61 w 1112"/>
                  <a:gd name="T21" fmla="*/ 274 h 1094"/>
                  <a:gd name="T22" fmla="*/ 33 w 1112"/>
                  <a:gd name="T23" fmla="*/ 112 h 1094"/>
                  <a:gd name="T24" fmla="*/ 7 w 1112"/>
                  <a:gd name="T25" fmla="*/ 17 h 1094"/>
                  <a:gd name="T26" fmla="*/ 0 w 1112"/>
                  <a:gd name="T27" fmla="*/ 0 h 1094"/>
                  <a:gd name="T28" fmla="*/ 105 w 1112"/>
                  <a:gd name="T29" fmla="*/ 18 h 1094"/>
                  <a:gd name="T30" fmla="*/ 192 w 1112"/>
                  <a:gd name="T31" fmla="*/ 25 h 1094"/>
                  <a:gd name="T32" fmla="*/ 248 w 1112"/>
                  <a:gd name="T33" fmla="*/ 25 h 1094"/>
                  <a:gd name="T34" fmla="*/ 279 w 1112"/>
                  <a:gd name="T35" fmla="*/ 35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350" name="Oval 109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3346" name="Freeform 110"/>
            <p:cNvSpPr>
              <a:spLocks/>
            </p:cNvSpPr>
            <p:nvPr/>
          </p:nvSpPr>
          <p:spPr bwMode="auto">
            <a:xfrm rot="-5887819">
              <a:off x="3109" y="1667"/>
              <a:ext cx="13" cy="9"/>
            </a:xfrm>
            <a:custGeom>
              <a:avLst/>
              <a:gdLst>
                <a:gd name="T0" fmla="*/ 3 w 55"/>
                <a:gd name="T1" fmla="*/ 2 h 33"/>
                <a:gd name="T2" fmla="*/ 1 w 55"/>
                <a:gd name="T3" fmla="*/ 2 h 33"/>
                <a:gd name="T4" fmla="*/ 0 w 55"/>
                <a:gd name="T5" fmla="*/ 1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47" name="Freeform 111"/>
            <p:cNvSpPr>
              <a:spLocks/>
            </p:cNvSpPr>
            <p:nvPr/>
          </p:nvSpPr>
          <p:spPr bwMode="auto">
            <a:xfrm rot="-487818">
              <a:off x="3226" y="1413"/>
              <a:ext cx="47" cy="29"/>
            </a:xfrm>
            <a:custGeom>
              <a:avLst/>
              <a:gdLst>
                <a:gd name="T0" fmla="*/ 0 w 53"/>
                <a:gd name="T1" fmla="*/ 0 h 34"/>
                <a:gd name="T2" fmla="*/ 13 w 53"/>
                <a:gd name="T3" fmla="*/ 6 h 34"/>
                <a:gd name="T4" fmla="*/ 42 w 53"/>
                <a:gd name="T5" fmla="*/ 25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48" name="Freeform 112"/>
            <p:cNvSpPr>
              <a:spLocks/>
            </p:cNvSpPr>
            <p:nvPr/>
          </p:nvSpPr>
          <p:spPr bwMode="auto">
            <a:xfrm>
              <a:off x="2956" y="1405"/>
              <a:ext cx="40" cy="7"/>
            </a:xfrm>
            <a:custGeom>
              <a:avLst/>
              <a:gdLst>
                <a:gd name="T0" fmla="*/ 0 w 40"/>
                <a:gd name="T1" fmla="*/ 4 h 7"/>
                <a:gd name="T2" fmla="*/ 16 w 40"/>
                <a:gd name="T3" fmla="*/ 6 h 7"/>
                <a:gd name="T4" fmla="*/ 25 w 40"/>
                <a:gd name="T5" fmla="*/ 7 h 7"/>
                <a:gd name="T6" fmla="*/ 33 w 40"/>
                <a:gd name="T7" fmla="*/ 5 h 7"/>
                <a:gd name="T8" fmla="*/ 40 w 4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7"/>
                <a:gd name="T17" fmla="*/ 40 w 4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7">
                  <a:moveTo>
                    <a:pt x="0" y="4"/>
                  </a:moveTo>
                  <a:lnTo>
                    <a:pt x="16" y="6"/>
                  </a:lnTo>
                  <a:lnTo>
                    <a:pt x="25" y="7"/>
                  </a:lnTo>
                  <a:lnTo>
                    <a:pt x="33" y="5"/>
                  </a:lnTo>
                  <a:lnTo>
                    <a:pt x="4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113"/>
          <p:cNvGrpSpPr>
            <a:grpSpLocks/>
          </p:cNvGrpSpPr>
          <p:nvPr/>
        </p:nvGrpSpPr>
        <p:grpSpPr bwMode="auto">
          <a:xfrm>
            <a:off x="3300414" y="4265613"/>
            <a:ext cx="350837" cy="906462"/>
            <a:chOff x="838" y="589"/>
            <a:chExt cx="221" cy="571"/>
          </a:xfrm>
        </p:grpSpPr>
        <p:pic>
          <p:nvPicPr>
            <p:cNvPr id="13336" name="Picture 114" descr="Lua do clea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" y="589"/>
              <a:ext cx="221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37" name="Group 115"/>
            <p:cNvGrpSpPr>
              <a:grpSpLocks/>
            </p:cNvGrpSpPr>
            <p:nvPr/>
          </p:nvGrpSpPr>
          <p:grpSpPr bwMode="auto">
            <a:xfrm>
              <a:off x="873" y="912"/>
              <a:ext cx="145" cy="248"/>
              <a:chOff x="870" y="788"/>
              <a:chExt cx="139" cy="372"/>
            </a:xfrm>
          </p:grpSpPr>
          <p:sp>
            <p:nvSpPr>
              <p:cNvPr id="13338" name="AutoShape 116"/>
              <p:cNvSpPr>
                <a:spLocks noChangeArrowheads="1"/>
              </p:cNvSpPr>
              <p:nvPr/>
            </p:nvSpPr>
            <p:spPr bwMode="auto">
              <a:xfrm rot="10800000">
                <a:off x="871" y="788"/>
                <a:ext cx="138" cy="69"/>
              </a:xfrm>
              <a:prstGeom prst="flowChartManualOperation">
                <a:avLst/>
              </a:prstGeom>
              <a:gradFill rotWithShape="1">
                <a:gsLst>
                  <a:gs pos="0">
                    <a:srgbClr val="FF3300"/>
                  </a:gs>
                  <a:gs pos="50000">
                    <a:srgbClr val="FFE5DF"/>
                  </a:gs>
                  <a:gs pos="100000">
                    <a:srgbClr val="FF33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339" name="Rectangle 117"/>
              <p:cNvSpPr>
                <a:spLocks noChangeArrowheads="1"/>
              </p:cNvSpPr>
              <p:nvPr/>
            </p:nvSpPr>
            <p:spPr bwMode="auto">
              <a:xfrm>
                <a:off x="870" y="853"/>
                <a:ext cx="137" cy="307"/>
              </a:xfrm>
              <a:prstGeom prst="rect">
                <a:avLst/>
              </a:prstGeom>
              <a:gradFill rotWithShape="1">
                <a:gsLst>
                  <a:gs pos="0">
                    <a:srgbClr val="FF3300"/>
                  </a:gs>
                  <a:gs pos="50000">
                    <a:srgbClr val="FFD8CE"/>
                  </a:gs>
                  <a:gs pos="100000">
                    <a:srgbClr val="FF33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3" name="Group 118"/>
          <p:cNvGrpSpPr>
            <a:grpSpLocks/>
          </p:cNvGrpSpPr>
          <p:nvPr/>
        </p:nvGrpSpPr>
        <p:grpSpPr bwMode="auto">
          <a:xfrm rot="18852729" flipH="1">
            <a:off x="5414169" y="7303294"/>
            <a:ext cx="928688" cy="698500"/>
            <a:chOff x="2952" y="1398"/>
            <a:chExt cx="696" cy="570"/>
          </a:xfrm>
        </p:grpSpPr>
        <p:sp>
          <p:nvSpPr>
            <p:cNvPr id="13325" name="Freeform 119"/>
            <p:cNvSpPr>
              <a:spLocks/>
            </p:cNvSpPr>
            <p:nvPr/>
          </p:nvSpPr>
          <p:spPr bwMode="auto">
            <a:xfrm>
              <a:off x="2952" y="1398"/>
              <a:ext cx="610" cy="505"/>
            </a:xfrm>
            <a:custGeom>
              <a:avLst/>
              <a:gdLst>
                <a:gd name="T0" fmla="*/ 229 w 610"/>
                <a:gd name="T1" fmla="*/ 274 h 505"/>
                <a:gd name="T2" fmla="*/ 191 w 610"/>
                <a:gd name="T3" fmla="*/ 267 h 505"/>
                <a:gd name="T4" fmla="*/ 151 w 610"/>
                <a:gd name="T5" fmla="*/ 251 h 505"/>
                <a:gd name="T6" fmla="*/ 105 w 610"/>
                <a:gd name="T7" fmla="*/ 220 h 505"/>
                <a:gd name="T8" fmla="*/ 68 w 610"/>
                <a:gd name="T9" fmla="*/ 226 h 505"/>
                <a:gd name="T10" fmla="*/ 88 w 610"/>
                <a:gd name="T11" fmla="*/ 259 h 505"/>
                <a:gd name="T12" fmla="*/ 123 w 610"/>
                <a:gd name="T13" fmla="*/ 312 h 505"/>
                <a:gd name="T14" fmla="*/ 175 w 610"/>
                <a:gd name="T15" fmla="*/ 343 h 505"/>
                <a:gd name="T16" fmla="*/ 249 w 610"/>
                <a:gd name="T17" fmla="*/ 385 h 505"/>
                <a:gd name="T18" fmla="*/ 305 w 610"/>
                <a:gd name="T19" fmla="*/ 399 h 505"/>
                <a:gd name="T20" fmla="*/ 335 w 610"/>
                <a:gd name="T21" fmla="*/ 411 h 505"/>
                <a:gd name="T22" fmla="*/ 371 w 610"/>
                <a:gd name="T23" fmla="*/ 421 h 505"/>
                <a:gd name="T24" fmla="*/ 398 w 610"/>
                <a:gd name="T25" fmla="*/ 433 h 505"/>
                <a:gd name="T26" fmla="*/ 435 w 610"/>
                <a:gd name="T27" fmla="*/ 459 h 505"/>
                <a:gd name="T28" fmla="*/ 462 w 610"/>
                <a:gd name="T29" fmla="*/ 483 h 505"/>
                <a:gd name="T30" fmla="*/ 494 w 610"/>
                <a:gd name="T31" fmla="*/ 500 h 505"/>
                <a:gd name="T32" fmla="*/ 506 w 610"/>
                <a:gd name="T33" fmla="*/ 490 h 505"/>
                <a:gd name="T34" fmla="*/ 516 w 610"/>
                <a:gd name="T35" fmla="*/ 448 h 505"/>
                <a:gd name="T36" fmla="*/ 550 w 610"/>
                <a:gd name="T37" fmla="*/ 404 h 505"/>
                <a:gd name="T38" fmla="*/ 581 w 610"/>
                <a:gd name="T39" fmla="*/ 354 h 505"/>
                <a:gd name="T40" fmla="*/ 595 w 610"/>
                <a:gd name="T41" fmla="*/ 325 h 505"/>
                <a:gd name="T42" fmla="*/ 573 w 610"/>
                <a:gd name="T43" fmla="*/ 304 h 505"/>
                <a:gd name="T44" fmla="*/ 541 w 610"/>
                <a:gd name="T45" fmla="*/ 291 h 505"/>
                <a:gd name="T46" fmla="*/ 522 w 610"/>
                <a:gd name="T47" fmla="*/ 278 h 505"/>
                <a:gd name="T48" fmla="*/ 477 w 610"/>
                <a:gd name="T49" fmla="*/ 190 h 505"/>
                <a:gd name="T50" fmla="*/ 441 w 610"/>
                <a:gd name="T51" fmla="*/ 125 h 505"/>
                <a:gd name="T52" fmla="*/ 414 w 610"/>
                <a:gd name="T53" fmla="*/ 91 h 505"/>
                <a:gd name="T54" fmla="*/ 394 w 610"/>
                <a:gd name="T55" fmla="*/ 55 h 505"/>
                <a:gd name="T56" fmla="*/ 373 w 610"/>
                <a:gd name="T57" fmla="*/ 39 h 505"/>
                <a:gd name="T58" fmla="*/ 337 w 610"/>
                <a:gd name="T59" fmla="*/ 27 h 505"/>
                <a:gd name="T60" fmla="*/ 300 w 610"/>
                <a:gd name="T61" fmla="*/ 17 h 505"/>
                <a:gd name="T62" fmla="*/ 252 w 610"/>
                <a:gd name="T63" fmla="*/ 16 h 505"/>
                <a:gd name="T64" fmla="*/ 206 w 610"/>
                <a:gd name="T65" fmla="*/ 11 h 505"/>
                <a:gd name="T66" fmla="*/ 189 w 610"/>
                <a:gd name="T67" fmla="*/ 6 h 505"/>
                <a:gd name="T68" fmla="*/ 146 w 610"/>
                <a:gd name="T69" fmla="*/ 3 h 505"/>
                <a:gd name="T70" fmla="*/ 98 w 610"/>
                <a:gd name="T71" fmla="*/ 6 h 505"/>
                <a:gd name="T72" fmla="*/ 54 w 610"/>
                <a:gd name="T73" fmla="*/ 5 h 505"/>
                <a:gd name="T74" fmla="*/ 12 w 610"/>
                <a:gd name="T75" fmla="*/ 0 h 505"/>
                <a:gd name="T76" fmla="*/ 2 w 610"/>
                <a:gd name="T77" fmla="*/ 26 h 505"/>
                <a:gd name="T78" fmla="*/ 24 w 610"/>
                <a:gd name="T79" fmla="*/ 44 h 505"/>
                <a:gd name="T80" fmla="*/ 72 w 610"/>
                <a:gd name="T81" fmla="*/ 54 h 505"/>
                <a:gd name="T82" fmla="*/ 122 w 610"/>
                <a:gd name="T83" fmla="*/ 71 h 505"/>
                <a:gd name="T84" fmla="*/ 159 w 610"/>
                <a:gd name="T85" fmla="*/ 72 h 505"/>
                <a:gd name="T86" fmla="*/ 195 w 610"/>
                <a:gd name="T87" fmla="*/ 101 h 505"/>
                <a:gd name="T88" fmla="*/ 228 w 610"/>
                <a:gd name="T89" fmla="*/ 125 h 505"/>
                <a:gd name="T90" fmla="*/ 248 w 610"/>
                <a:gd name="T91" fmla="*/ 149 h 505"/>
                <a:gd name="T92" fmla="*/ 267 w 610"/>
                <a:gd name="T93" fmla="*/ 175 h 505"/>
                <a:gd name="T94" fmla="*/ 274 w 610"/>
                <a:gd name="T95" fmla="*/ 200 h 505"/>
                <a:gd name="T96" fmla="*/ 275 w 610"/>
                <a:gd name="T97" fmla="*/ 241 h 5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0"/>
                <a:gd name="T148" fmla="*/ 0 h 505"/>
                <a:gd name="T149" fmla="*/ 610 w 610"/>
                <a:gd name="T150" fmla="*/ 505 h 5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0" h="505">
                  <a:moveTo>
                    <a:pt x="249" y="265"/>
                  </a:moveTo>
                  <a:lnTo>
                    <a:pt x="229" y="274"/>
                  </a:lnTo>
                  <a:lnTo>
                    <a:pt x="214" y="274"/>
                  </a:lnTo>
                  <a:lnTo>
                    <a:pt x="191" y="267"/>
                  </a:lnTo>
                  <a:lnTo>
                    <a:pt x="167" y="265"/>
                  </a:lnTo>
                  <a:lnTo>
                    <a:pt x="151" y="251"/>
                  </a:lnTo>
                  <a:lnTo>
                    <a:pt x="128" y="229"/>
                  </a:lnTo>
                  <a:lnTo>
                    <a:pt x="105" y="220"/>
                  </a:lnTo>
                  <a:lnTo>
                    <a:pt x="82" y="219"/>
                  </a:lnTo>
                  <a:lnTo>
                    <a:pt x="68" y="226"/>
                  </a:lnTo>
                  <a:lnTo>
                    <a:pt x="77" y="239"/>
                  </a:lnTo>
                  <a:lnTo>
                    <a:pt x="88" y="259"/>
                  </a:lnTo>
                  <a:lnTo>
                    <a:pt x="108" y="288"/>
                  </a:lnTo>
                  <a:lnTo>
                    <a:pt x="123" y="312"/>
                  </a:lnTo>
                  <a:lnTo>
                    <a:pt x="152" y="328"/>
                  </a:lnTo>
                  <a:lnTo>
                    <a:pt x="175" y="343"/>
                  </a:lnTo>
                  <a:lnTo>
                    <a:pt x="192" y="353"/>
                  </a:lnTo>
                  <a:lnTo>
                    <a:pt x="249" y="385"/>
                  </a:lnTo>
                  <a:lnTo>
                    <a:pt x="276" y="391"/>
                  </a:lnTo>
                  <a:lnTo>
                    <a:pt x="305" y="399"/>
                  </a:lnTo>
                  <a:lnTo>
                    <a:pt x="320" y="403"/>
                  </a:lnTo>
                  <a:lnTo>
                    <a:pt x="335" y="411"/>
                  </a:lnTo>
                  <a:lnTo>
                    <a:pt x="356" y="416"/>
                  </a:lnTo>
                  <a:lnTo>
                    <a:pt x="371" y="421"/>
                  </a:lnTo>
                  <a:lnTo>
                    <a:pt x="386" y="426"/>
                  </a:lnTo>
                  <a:lnTo>
                    <a:pt x="398" y="433"/>
                  </a:lnTo>
                  <a:lnTo>
                    <a:pt x="416" y="442"/>
                  </a:lnTo>
                  <a:lnTo>
                    <a:pt x="435" y="459"/>
                  </a:lnTo>
                  <a:lnTo>
                    <a:pt x="450" y="471"/>
                  </a:lnTo>
                  <a:lnTo>
                    <a:pt x="462" y="483"/>
                  </a:lnTo>
                  <a:lnTo>
                    <a:pt x="477" y="492"/>
                  </a:lnTo>
                  <a:lnTo>
                    <a:pt x="494" y="500"/>
                  </a:lnTo>
                  <a:lnTo>
                    <a:pt x="504" y="505"/>
                  </a:lnTo>
                  <a:lnTo>
                    <a:pt x="506" y="490"/>
                  </a:lnTo>
                  <a:lnTo>
                    <a:pt x="509" y="475"/>
                  </a:lnTo>
                  <a:lnTo>
                    <a:pt x="516" y="448"/>
                  </a:lnTo>
                  <a:lnTo>
                    <a:pt x="539" y="421"/>
                  </a:lnTo>
                  <a:lnTo>
                    <a:pt x="550" y="404"/>
                  </a:lnTo>
                  <a:lnTo>
                    <a:pt x="571" y="373"/>
                  </a:lnTo>
                  <a:lnTo>
                    <a:pt x="581" y="354"/>
                  </a:lnTo>
                  <a:lnTo>
                    <a:pt x="592" y="338"/>
                  </a:lnTo>
                  <a:lnTo>
                    <a:pt x="595" y="325"/>
                  </a:lnTo>
                  <a:lnTo>
                    <a:pt x="610" y="322"/>
                  </a:lnTo>
                  <a:lnTo>
                    <a:pt x="573" y="304"/>
                  </a:lnTo>
                  <a:lnTo>
                    <a:pt x="561" y="297"/>
                  </a:lnTo>
                  <a:lnTo>
                    <a:pt x="541" y="291"/>
                  </a:lnTo>
                  <a:lnTo>
                    <a:pt x="530" y="285"/>
                  </a:lnTo>
                  <a:lnTo>
                    <a:pt x="522" y="278"/>
                  </a:lnTo>
                  <a:lnTo>
                    <a:pt x="512" y="256"/>
                  </a:lnTo>
                  <a:lnTo>
                    <a:pt x="477" y="190"/>
                  </a:lnTo>
                  <a:lnTo>
                    <a:pt x="460" y="154"/>
                  </a:lnTo>
                  <a:lnTo>
                    <a:pt x="441" y="125"/>
                  </a:lnTo>
                  <a:lnTo>
                    <a:pt x="427" y="110"/>
                  </a:lnTo>
                  <a:lnTo>
                    <a:pt x="414" y="91"/>
                  </a:lnTo>
                  <a:lnTo>
                    <a:pt x="404" y="74"/>
                  </a:lnTo>
                  <a:lnTo>
                    <a:pt x="394" y="55"/>
                  </a:lnTo>
                  <a:lnTo>
                    <a:pt x="385" y="44"/>
                  </a:lnTo>
                  <a:lnTo>
                    <a:pt x="373" y="39"/>
                  </a:lnTo>
                  <a:lnTo>
                    <a:pt x="350" y="35"/>
                  </a:lnTo>
                  <a:lnTo>
                    <a:pt x="337" y="27"/>
                  </a:lnTo>
                  <a:lnTo>
                    <a:pt x="321" y="17"/>
                  </a:lnTo>
                  <a:lnTo>
                    <a:pt x="300" y="17"/>
                  </a:lnTo>
                  <a:lnTo>
                    <a:pt x="273" y="21"/>
                  </a:lnTo>
                  <a:lnTo>
                    <a:pt x="252" y="16"/>
                  </a:lnTo>
                  <a:lnTo>
                    <a:pt x="228" y="24"/>
                  </a:lnTo>
                  <a:lnTo>
                    <a:pt x="206" y="11"/>
                  </a:lnTo>
                  <a:lnTo>
                    <a:pt x="194" y="8"/>
                  </a:lnTo>
                  <a:lnTo>
                    <a:pt x="189" y="6"/>
                  </a:lnTo>
                  <a:lnTo>
                    <a:pt x="171" y="3"/>
                  </a:lnTo>
                  <a:lnTo>
                    <a:pt x="146" y="3"/>
                  </a:lnTo>
                  <a:lnTo>
                    <a:pt x="117" y="3"/>
                  </a:lnTo>
                  <a:lnTo>
                    <a:pt x="98" y="6"/>
                  </a:lnTo>
                  <a:lnTo>
                    <a:pt x="75" y="5"/>
                  </a:lnTo>
                  <a:lnTo>
                    <a:pt x="54" y="5"/>
                  </a:lnTo>
                  <a:lnTo>
                    <a:pt x="33" y="2"/>
                  </a:lnTo>
                  <a:lnTo>
                    <a:pt x="12" y="0"/>
                  </a:lnTo>
                  <a:lnTo>
                    <a:pt x="0" y="9"/>
                  </a:lnTo>
                  <a:lnTo>
                    <a:pt x="2" y="26"/>
                  </a:lnTo>
                  <a:lnTo>
                    <a:pt x="9" y="35"/>
                  </a:lnTo>
                  <a:lnTo>
                    <a:pt x="24" y="44"/>
                  </a:lnTo>
                  <a:lnTo>
                    <a:pt x="44" y="51"/>
                  </a:lnTo>
                  <a:lnTo>
                    <a:pt x="72" y="54"/>
                  </a:lnTo>
                  <a:lnTo>
                    <a:pt x="101" y="65"/>
                  </a:lnTo>
                  <a:lnTo>
                    <a:pt x="122" y="71"/>
                  </a:lnTo>
                  <a:lnTo>
                    <a:pt x="140" y="71"/>
                  </a:lnTo>
                  <a:lnTo>
                    <a:pt x="159" y="72"/>
                  </a:lnTo>
                  <a:lnTo>
                    <a:pt x="177" y="87"/>
                  </a:lnTo>
                  <a:lnTo>
                    <a:pt x="195" y="101"/>
                  </a:lnTo>
                  <a:lnTo>
                    <a:pt x="209" y="113"/>
                  </a:lnTo>
                  <a:lnTo>
                    <a:pt x="228" y="125"/>
                  </a:lnTo>
                  <a:lnTo>
                    <a:pt x="236" y="132"/>
                  </a:lnTo>
                  <a:lnTo>
                    <a:pt x="248" y="149"/>
                  </a:lnTo>
                  <a:lnTo>
                    <a:pt x="259" y="158"/>
                  </a:lnTo>
                  <a:lnTo>
                    <a:pt x="267" y="175"/>
                  </a:lnTo>
                  <a:lnTo>
                    <a:pt x="274" y="188"/>
                  </a:lnTo>
                  <a:lnTo>
                    <a:pt x="274" y="200"/>
                  </a:lnTo>
                  <a:lnTo>
                    <a:pt x="277" y="218"/>
                  </a:lnTo>
                  <a:lnTo>
                    <a:pt x="275" y="241"/>
                  </a:lnTo>
                  <a:lnTo>
                    <a:pt x="249" y="265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6" name="Freeform 120"/>
            <p:cNvSpPr>
              <a:spLocks/>
            </p:cNvSpPr>
            <p:nvPr/>
          </p:nvSpPr>
          <p:spPr bwMode="auto">
            <a:xfrm>
              <a:off x="3140" y="1402"/>
              <a:ext cx="106" cy="58"/>
            </a:xfrm>
            <a:custGeom>
              <a:avLst/>
              <a:gdLst>
                <a:gd name="T0" fmla="*/ 0 w 106"/>
                <a:gd name="T1" fmla="*/ 0 h 58"/>
                <a:gd name="T2" fmla="*/ 53 w 106"/>
                <a:gd name="T3" fmla="*/ 28 h 58"/>
                <a:gd name="T4" fmla="*/ 106 w 106"/>
                <a:gd name="T5" fmla="*/ 58 h 58"/>
                <a:gd name="T6" fmla="*/ 0 60000 65536"/>
                <a:gd name="T7" fmla="*/ 0 60000 65536"/>
                <a:gd name="T8" fmla="*/ 0 60000 65536"/>
                <a:gd name="T9" fmla="*/ 0 w 106"/>
                <a:gd name="T10" fmla="*/ 0 h 58"/>
                <a:gd name="T11" fmla="*/ 106 w 106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6" h="58">
                  <a:moveTo>
                    <a:pt x="0" y="0"/>
                  </a:moveTo>
                  <a:lnTo>
                    <a:pt x="53" y="28"/>
                  </a:lnTo>
                  <a:lnTo>
                    <a:pt x="106" y="5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7" name="Freeform 121"/>
            <p:cNvSpPr>
              <a:spLocks/>
            </p:cNvSpPr>
            <p:nvPr/>
          </p:nvSpPr>
          <p:spPr bwMode="auto">
            <a:xfrm rot="-1242821">
              <a:off x="3037" y="1616"/>
              <a:ext cx="15" cy="48"/>
            </a:xfrm>
            <a:custGeom>
              <a:avLst/>
              <a:gdLst>
                <a:gd name="T0" fmla="*/ 1 w 70"/>
                <a:gd name="T1" fmla="*/ 0 h 169"/>
                <a:gd name="T2" fmla="*/ 2 w 70"/>
                <a:gd name="T3" fmla="*/ 4 h 169"/>
                <a:gd name="T4" fmla="*/ 3 w 70"/>
                <a:gd name="T5" fmla="*/ 7 h 169"/>
                <a:gd name="T6" fmla="*/ 3 w 70"/>
                <a:gd name="T7" fmla="*/ 9 h 169"/>
                <a:gd name="T8" fmla="*/ 3 w 70"/>
                <a:gd name="T9" fmla="*/ 11 h 169"/>
                <a:gd name="T10" fmla="*/ 1 w 70"/>
                <a:gd name="T11" fmla="*/ 13 h 169"/>
                <a:gd name="T12" fmla="*/ 0 w 70"/>
                <a:gd name="T13" fmla="*/ 14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8" name="Freeform 122"/>
            <p:cNvSpPr>
              <a:spLocks/>
            </p:cNvSpPr>
            <p:nvPr/>
          </p:nvSpPr>
          <p:spPr bwMode="auto">
            <a:xfrm rot="-1448732">
              <a:off x="3112" y="1454"/>
              <a:ext cx="6" cy="17"/>
            </a:xfrm>
            <a:custGeom>
              <a:avLst/>
              <a:gdLst>
                <a:gd name="T0" fmla="*/ 6 w 6"/>
                <a:gd name="T1" fmla="*/ 0 h 17"/>
                <a:gd name="T2" fmla="*/ 2 w 6"/>
                <a:gd name="T3" fmla="*/ 9 h 17"/>
                <a:gd name="T4" fmla="*/ 0 w 6"/>
                <a:gd name="T5" fmla="*/ 17 h 17"/>
                <a:gd name="T6" fmla="*/ 0 60000 65536"/>
                <a:gd name="T7" fmla="*/ 0 60000 65536"/>
                <a:gd name="T8" fmla="*/ 0 60000 65536"/>
                <a:gd name="T9" fmla="*/ 0 w 6"/>
                <a:gd name="T10" fmla="*/ 0 h 17"/>
                <a:gd name="T11" fmla="*/ 6 w 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7">
                  <a:moveTo>
                    <a:pt x="6" y="0"/>
                  </a:moveTo>
                  <a:lnTo>
                    <a:pt x="2" y="9"/>
                  </a:lnTo>
                  <a:lnTo>
                    <a:pt x="0" y="1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9" name="Freeform 123"/>
            <p:cNvSpPr>
              <a:spLocks/>
            </p:cNvSpPr>
            <p:nvPr/>
          </p:nvSpPr>
          <p:spPr bwMode="auto">
            <a:xfrm rot="-996419">
              <a:off x="3023" y="1438"/>
              <a:ext cx="3" cy="14"/>
            </a:xfrm>
            <a:custGeom>
              <a:avLst/>
              <a:gdLst>
                <a:gd name="T0" fmla="*/ 3 w 3"/>
                <a:gd name="T1" fmla="*/ 0 h 14"/>
                <a:gd name="T2" fmla="*/ 0 w 3"/>
                <a:gd name="T3" fmla="*/ 7 h 14"/>
                <a:gd name="T4" fmla="*/ 0 w 3"/>
                <a:gd name="T5" fmla="*/ 14 h 14"/>
                <a:gd name="T6" fmla="*/ 0 60000 65536"/>
                <a:gd name="T7" fmla="*/ 0 60000 65536"/>
                <a:gd name="T8" fmla="*/ 0 60000 65536"/>
                <a:gd name="T9" fmla="*/ 0 w 3"/>
                <a:gd name="T10" fmla="*/ 0 h 14"/>
                <a:gd name="T11" fmla="*/ 3 w 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4">
                  <a:moveTo>
                    <a:pt x="3" y="0"/>
                  </a:moveTo>
                  <a:lnTo>
                    <a:pt x="0" y="7"/>
                  </a:lnTo>
                  <a:lnTo>
                    <a:pt x="0" y="1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3330" name="Group 124"/>
            <p:cNvGrpSpPr>
              <a:grpSpLocks/>
            </p:cNvGrpSpPr>
            <p:nvPr/>
          </p:nvGrpSpPr>
          <p:grpSpPr bwMode="auto">
            <a:xfrm rot="-9224892">
              <a:off x="3406" y="1698"/>
              <a:ext cx="242" cy="270"/>
              <a:chOff x="2457" y="2549"/>
              <a:chExt cx="557" cy="547"/>
            </a:xfrm>
          </p:grpSpPr>
          <p:sp>
            <p:nvSpPr>
              <p:cNvPr id="13334" name="Freeform 125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279 w 1112"/>
                  <a:gd name="T1" fmla="*/ 35 h 1094"/>
                  <a:gd name="T2" fmla="*/ 265 w 1112"/>
                  <a:gd name="T3" fmla="*/ 68 h 1094"/>
                  <a:gd name="T4" fmla="*/ 255 w 1112"/>
                  <a:gd name="T5" fmla="*/ 93 h 1094"/>
                  <a:gd name="T6" fmla="*/ 243 w 1112"/>
                  <a:gd name="T7" fmla="*/ 119 h 1094"/>
                  <a:gd name="T8" fmla="*/ 236 w 1112"/>
                  <a:gd name="T9" fmla="*/ 147 h 1094"/>
                  <a:gd name="T10" fmla="*/ 232 w 1112"/>
                  <a:gd name="T11" fmla="*/ 175 h 1094"/>
                  <a:gd name="T12" fmla="*/ 227 w 1112"/>
                  <a:gd name="T13" fmla="*/ 203 h 1094"/>
                  <a:gd name="T14" fmla="*/ 227 w 1112"/>
                  <a:gd name="T15" fmla="*/ 229 h 1094"/>
                  <a:gd name="T16" fmla="*/ 227 w 1112"/>
                  <a:gd name="T17" fmla="*/ 250 h 1094"/>
                  <a:gd name="T18" fmla="*/ 227 w 1112"/>
                  <a:gd name="T19" fmla="*/ 260 h 1094"/>
                  <a:gd name="T20" fmla="*/ 61 w 1112"/>
                  <a:gd name="T21" fmla="*/ 274 h 1094"/>
                  <a:gd name="T22" fmla="*/ 33 w 1112"/>
                  <a:gd name="T23" fmla="*/ 112 h 1094"/>
                  <a:gd name="T24" fmla="*/ 7 w 1112"/>
                  <a:gd name="T25" fmla="*/ 17 h 1094"/>
                  <a:gd name="T26" fmla="*/ 0 w 1112"/>
                  <a:gd name="T27" fmla="*/ 0 h 1094"/>
                  <a:gd name="T28" fmla="*/ 105 w 1112"/>
                  <a:gd name="T29" fmla="*/ 18 h 1094"/>
                  <a:gd name="T30" fmla="*/ 192 w 1112"/>
                  <a:gd name="T31" fmla="*/ 25 h 1094"/>
                  <a:gd name="T32" fmla="*/ 248 w 1112"/>
                  <a:gd name="T33" fmla="*/ 25 h 1094"/>
                  <a:gd name="T34" fmla="*/ 279 w 1112"/>
                  <a:gd name="T35" fmla="*/ 35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335" name="Oval 126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3331" name="Freeform 127"/>
            <p:cNvSpPr>
              <a:spLocks/>
            </p:cNvSpPr>
            <p:nvPr/>
          </p:nvSpPr>
          <p:spPr bwMode="auto">
            <a:xfrm rot="-5887819">
              <a:off x="3109" y="1667"/>
              <a:ext cx="13" cy="9"/>
            </a:xfrm>
            <a:custGeom>
              <a:avLst/>
              <a:gdLst>
                <a:gd name="T0" fmla="*/ 3 w 55"/>
                <a:gd name="T1" fmla="*/ 2 h 33"/>
                <a:gd name="T2" fmla="*/ 1 w 55"/>
                <a:gd name="T3" fmla="*/ 2 h 33"/>
                <a:gd name="T4" fmla="*/ 0 w 55"/>
                <a:gd name="T5" fmla="*/ 1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32" name="Freeform 128"/>
            <p:cNvSpPr>
              <a:spLocks/>
            </p:cNvSpPr>
            <p:nvPr/>
          </p:nvSpPr>
          <p:spPr bwMode="auto">
            <a:xfrm rot="-487818">
              <a:off x="3226" y="1413"/>
              <a:ext cx="47" cy="29"/>
            </a:xfrm>
            <a:custGeom>
              <a:avLst/>
              <a:gdLst>
                <a:gd name="T0" fmla="*/ 0 w 53"/>
                <a:gd name="T1" fmla="*/ 0 h 34"/>
                <a:gd name="T2" fmla="*/ 13 w 53"/>
                <a:gd name="T3" fmla="*/ 6 h 34"/>
                <a:gd name="T4" fmla="*/ 42 w 53"/>
                <a:gd name="T5" fmla="*/ 25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33" name="Freeform 129"/>
            <p:cNvSpPr>
              <a:spLocks/>
            </p:cNvSpPr>
            <p:nvPr/>
          </p:nvSpPr>
          <p:spPr bwMode="auto">
            <a:xfrm>
              <a:off x="2956" y="1405"/>
              <a:ext cx="40" cy="7"/>
            </a:xfrm>
            <a:custGeom>
              <a:avLst/>
              <a:gdLst>
                <a:gd name="T0" fmla="*/ 0 w 40"/>
                <a:gd name="T1" fmla="*/ 4 h 7"/>
                <a:gd name="T2" fmla="*/ 16 w 40"/>
                <a:gd name="T3" fmla="*/ 6 h 7"/>
                <a:gd name="T4" fmla="*/ 25 w 40"/>
                <a:gd name="T5" fmla="*/ 7 h 7"/>
                <a:gd name="T6" fmla="*/ 33 w 40"/>
                <a:gd name="T7" fmla="*/ 5 h 7"/>
                <a:gd name="T8" fmla="*/ 40 w 4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7"/>
                <a:gd name="T17" fmla="*/ 40 w 4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7">
                  <a:moveTo>
                    <a:pt x="0" y="4"/>
                  </a:moveTo>
                  <a:lnTo>
                    <a:pt x="16" y="6"/>
                  </a:lnTo>
                  <a:lnTo>
                    <a:pt x="25" y="7"/>
                  </a:lnTo>
                  <a:lnTo>
                    <a:pt x="33" y="5"/>
                  </a:lnTo>
                  <a:lnTo>
                    <a:pt x="4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7778" name="Rectangle 130"/>
          <p:cNvSpPr>
            <a:spLocks noChangeArrowheads="1"/>
          </p:cNvSpPr>
          <p:nvPr/>
        </p:nvSpPr>
        <p:spPr bwMode="auto">
          <a:xfrm>
            <a:off x="6091238" y="4173538"/>
            <a:ext cx="1066800" cy="925512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7779" name="Picture 131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8458201" y="4402138"/>
            <a:ext cx="5000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02" name="Text Box 354"/>
          <p:cNvSpPr txBox="1">
            <a:spLocks noChangeArrowheads="1"/>
          </p:cNvSpPr>
          <p:nvPr/>
        </p:nvSpPr>
        <p:spPr bwMode="auto">
          <a:xfrm>
            <a:off x="2209800" y="685801"/>
            <a:ext cx="396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Trường hợp 4: </a:t>
            </a:r>
            <a:r>
              <a:rPr lang="en-US" altLang="en-US" sz="2800" b="1">
                <a:solidFill>
                  <a:srgbClr val="0000FF"/>
                </a:solidFill>
              </a:rPr>
              <a:t>d</a:t>
            </a:r>
            <a:r>
              <a:rPr lang="en-US" altLang="en-US" sz="2800" b="1"/>
              <a:t> &lt; f</a:t>
            </a:r>
          </a:p>
        </p:txBody>
      </p:sp>
    </p:spTree>
    <p:extLst>
      <p:ext uri="{BB962C8B-B14F-4D97-AF65-F5344CB8AC3E}">
        <p14:creationId xmlns:p14="http://schemas.microsoft.com/office/powerpoint/2010/main" val="35153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3 1.48148E-6 " pathEditMode="relative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.16667 0 " pathEditMode="relative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.16667 0 " pathEditMode="relative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 2.96296E-6 L 0.46667 2.96296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0.4658 -0.00232 L 0.00747 0.341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17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0.075 -0.32223 " pathEditMode="relative" ptsTypes="AA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7327 -0.32222 L 0.44827 -0.32222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 0 L 0.375 0 " pathEditMode="relative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 0 L 0.375 0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7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67 0.5 " pathEditMode="relative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67 0.5 " pathEditMode="relative" ptsTypes="AA">
                                      <p:cBhvr>
                                        <p:cTn id="60" dur="2000" fill="hold"/>
                                        <p:tgtEl>
                                          <p:spTgt spid="27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35 -0.32245 L 0.03368 0.1775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30" grpId="0"/>
      <p:bldP spid="27778" grpId="0" animBg="1"/>
      <p:bldP spid="27778" grpId="1" animBg="1"/>
      <p:bldP spid="27778" grpId="2" animBg="1"/>
      <p:bldP spid="280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266700" y="228977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2. </a:t>
            </a:r>
            <a:r>
              <a:rPr lang="en-US" altLang="en-US" sz="2400" b="1" dirty="0" err="1"/>
              <a:t>Ghi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nhận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xét</a:t>
            </a:r>
            <a:r>
              <a:rPr lang="en-US" altLang="en-US" sz="2400" b="1" dirty="0"/>
              <a:t> ở </a:t>
            </a:r>
            <a:r>
              <a:rPr lang="en-US" altLang="en-US" sz="2400" b="1" dirty="0" err="1"/>
              <a:t>trên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vào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bảng</a:t>
            </a:r>
            <a:r>
              <a:rPr lang="en-US" altLang="en-US" sz="2400" b="1" dirty="0"/>
              <a:t> 1</a:t>
            </a:r>
          </a:p>
        </p:txBody>
      </p:sp>
      <p:graphicFrame>
        <p:nvGraphicFramePr>
          <p:cNvPr id="5326" name="Group 2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360094"/>
              </p:ext>
            </p:extLst>
          </p:nvPr>
        </p:nvGraphicFramePr>
        <p:xfrm>
          <a:off x="485192" y="914401"/>
          <a:ext cx="10001833" cy="5459699"/>
        </p:xfrm>
        <a:graphic>
          <a:graphicData uri="http://schemas.openxmlformats.org/drawingml/2006/table">
            <a:tbl>
              <a:tblPr/>
              <a:tblGrid>
                <a:gridCol w="1579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8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3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56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046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Khoảng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vật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đến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thấu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kính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(d)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ảnh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5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Thật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hay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ảo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?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Cùng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chiều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hay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ngược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chiều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?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Lớn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hơn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hay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nhỏ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hơn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vật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?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Vật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 ở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rất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xa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 TK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9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d &gt; 2f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4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f &lt; d &lt; 2f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19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d &lt; f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407" name="Text Box 175"/>
          <p:cNvSpPr txBox="1">
            <a:spLocks noChangeArrowheads="1"/>
          </p:cNvSpPr>
          <p:nvPr/>
        </p:nvSpPr>
        <p:spPr bwMode="auto">
          <a:xfrm rot="3102405">
            <a:off x="866059" y="1477448"/>
            <a:ext cx="146267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en-US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08" name="Text Box 176"/>
          <p:cNvSpPr txBox="1">
            <a:spLocks noChangeArrowheads="1"/>
          </p:cNvSpPr>
          <p:nvPr/>
        </p:nvSpPr>
        <p:spPr bwMode="auto">
          <a:xfrm rot="3222757">
            <a:off x="299201" y="2098722"/>
            <a:ext cx="16564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Lần</a:t>
            </a:r>
            <a:r>
              <a:rPr lang="en-US" alt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TN</a:t>
            </a:r>
          </a:p>
        </p:txBody>
      </p:sp>
      <p:sp>
        <p:nvSpPr>
          <p:cNvPr id="5310" name="Text Box 190"/>
          <p:cNvSpPr txBox="1">
            <a:spLocks noChangeArrowheads="1"/>
          </p:cNvSpPr>
          <p:nvPr/>
        </p:nvSpPr>
        <p:spPr bwMode="auto">
          <a:xfrm>
            <a:off x="4566361" y="2880673"/>
            <a:ext cx="1385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13" name="Text Box 193"/>
          <p:cNvSpPr txBox="1">
            <a:spLocks noChangeArrowheads="1"/>
          </p:cNvSpPr>
          <p:nvPr/>
        </p:nvSpPr>
        <p:spPr bwMode="auto">
          <a:xfrm>
            <a:off x="4636243" y="3785652"/>
            <a:ext cx="1385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14" name="Text Box 194"/>
          <p:cNvSpPr txBox="1">
            <a:spLocks noChangeArrowheads="1"/>
          </p:cNvSpPr>
          <p:nvPr/>
        </p:nvSpPr>
        <p:spPr bwMode="auto">
          <a:xfrm>
            <a:off x="4642413" y="4711958"/>
            <a:ext cx="1385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15" name="Text Box 195"/>
          <p:cNvSpPr txBox="1">
            <a:spLocks noChangeArrowheads="1"/>
          </p:cNvSpPr>
          <p:nvPr/>
        </p:nvSpPr>
        <p:spPr bwMode="auto">
          <a:xfrm>
            <a:off x="4637650" y="5626734"/>
            <a:ext cx="1385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16" name="Text Box 196"/>
          <p:cNvSpPr txBox="1">
            <a:spLocks noChangeArrowheads="1"/>
          </p:cNvSpPr>
          <p:nvPr/>
        </p:nvSpPr>
        <p:spPr bwMode="auto">
          <a:xfrm>
            <a:off x="6238437" y="2880673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chiều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17" name="Text Box 197"/>
          <p:cNvSpPr txBox="1">
            <a:spLocks noChangeArrowheads="1"/>
          </p:cNvSpPr>
          <p:nvPr/>
        </p:nvSpPr>
        <p:spPr bwMode="auto">
          <a:xfrm>
            <a:off x="6238437" y="3774231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Ngược chiều</a:t>
            </a:r>
          </a:p>
        </p:txBody>
      </p:sp>
      <p:sp>
        <p:nvSpPr>
          <p:cNvPr id="5318" name="Text Box 198"/>
          <p:cNvSpPr txBox="1">
            <a:spLocks noChangeArrowheads="1"/>
          </p:cNvSpPr>
          <p:nvPr/>
        </p:nvSpPr>
        <p:spPr bwMode="auto">
          <a:xfrm>
            <a:off x="6276463" y="4650015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chiều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19" name="Text Box 199"/>
          <p:cNvSpPr txBox="1">
            <a:spLocks noChangeArrowheads="1"/>
          </p:cNvSpPr>
          <p:nvPr/>
        </p:nvSpPr>
        <p:spPr bwMode="auto">
          <a:xfrm>
            <a:off x="6276463" y="5621692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chiều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0" name="Text Box 200"/>
          <p:cNvSpPr txBox="1">
            <a:spLocks noChangeArrowheads="1"/>
          </p:cNvSpPr>
          <p:nvPr/>
        </p:nvSpPr>
        <p:spPr bwMode="auto">
          <a:xfrm>
            <a:off x="8648919" y="2874022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1" name="Text Box 201"/>
          <p:cNvSpPr txBox="1">
            <a:spLocks noChangeArrowheads="1"/>
          </p:cNvSpPr>
          <p:nvPr/>
        </p:nvSpPr>
        <p:spPr bwMode="auto">
          <a:xfrm>
            <a:off x="8613978" y="3757901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2" name="Text Box 202"/>
          <p:cNvSpPr txBox="1">
            <a:spLocks noChangeArrowheads="1"/>
          </p:cNvSpPr>
          <p:nvPr/>
        </p:nvSpPr>
        <p:spPr bwMode="auto">
          <a:xfrm>
            <a:off x="8648919" y="4631353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3" name="Text Box 203"/>
          <p:cNvSpPr txBox="1">
            <a:spLocks noChangeArrowheads="1"/>
          </p:cNvSpPr>
          <p:nvPr/>
        </p:nvSpPr>
        <p:spPr bwMode="auto">
          <a:xfrm>
            <a:off x="8629906" y="5621692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1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5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0" grpId="0"/>
      <p:bldP spid="5313" grpId="0"/>
      <p:bldP spid="5314" grpId="0"/>
      <p:bldP spid="5315" grpId="0"/>
      <p:bldP spid="5318" grpId="0"/>
      <p:bldP spid="5319" grpId="0"/>
      <p:bldP spid="5320" grpId="0"/>
      <p:bldP spid="5321" grpId="0"/>
      <p:bldP spid="5322" grpId="0"/>
      <p:bldP spid="532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2052</TotalTime>
  <Words>1170</Words>
  <Application>Microsoft Office PowerPoint</Application>
  <PresentationFormat>Màn hình rộng</PresentationFormat>
  <Paragraphs>213</Paragraphs>
  <Slides>17</Slides>
  <Notes>0</Notes>
  <HiddenSlides>0</HiddenSlides>
  <MMClips>2</MMClips>
  <ScaleCrop>false</ScaleCrop>
  <HeadingPairs>
    <vt:vector size="8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9" baseType="lpstr">
      <vt:lpstr>.time new roman</vt:lpstr>
      <vt:lpstr>Arial</vt:lpstr>
      <vt:lpstr>Cambria Math</vt:lpstr>
      <vt:lpstr>Century Gothic</vt:lpstr>
      <vt:lpstr>Courier New</vt:lpstr>
      <vt:lpstr>Palatino Linotype</vt:lpstr>
      <vt:lpstr>Palatino Linotype (Body)</vt:lpstr>
      <vt:lpstr>Times New Roman</vt:lpstr>
      <vt:lpstr>VNI-Times</vt:lpstr>
      <vt:lpstr>Wingdings</vt:lpstr>
      <vt:lpstr>Executive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II. Cách dựng ảnh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nguyenducphu035 nguyenducphu035</cp:lastModifiedBy>
  <cp:revision>179</cp:revision>
  <dcterms:created xsi:type="dcterms:W3CDTF">2020-04-03T06:56:29Z</dcterms:created>
  <dcterms:modified xsi:type="dcterms:W3CDTF">2024-04-16T23:29:16Z</dcterms:modified>
</cp:coreProperties>
</file>